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6.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6.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88.jpg" ContentType="image/png"/>
  <Override PartName="/ppt/notesSlides/notesSlide11.xml" ContentType="application/vnd.openxmlformats-officedocument.presentationml.notesSlide+xml"/>
  <Override PartName="/ppt/media/image90.jpg" ContentType="image/pn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5" r:id="rId2"/>
    <p:sldMasterId id="2147483898" r:id="rId3"/>
    <p:sldMasterId id="2147483903" r:id="rId4"/>
    <p:sldMasterId id="2147483915" r:id="rId5"/>
    <p:sldMasterId id="2147483927" r:id="rId6"/>
    <p:sldMasterId id="2147483939" r:id="rId7"/>
    <p:sldMasterId id="2147483952" r:id="rId8"/>
    <p:sldMasterId id="2147483965" r:id="rId9"/>
    <p:sldMasterId id="2147483989" r:id="rId10"/>
    <p:sldMasterId id="2147484050" r:id="rId11"/>
    <p:sldMasterId id="2147484053" r:id="rId12"/>
    <p:sldMasterId id="2147484086" r:id="rId13"/>
    <p:sldMasterId id="2147484089" r:id="rId14"/>
    <p:sldMasterId id="2147484101" r:id="rId15"/>
    <p:sldMasterId id="2147484103" r:id="rId16"/>
    <p:sldMasterId id="2147484139" r:id="rId17"/>
    <p:sldMasterId id="2147484142" r:id="rId18"/>
    <p:sldMasterId id="2147484154" r:id="rId19"/>
    <p:sldMasterId id="2147484178" r:id="rId20"/>
    <p:sldMasterId id="2147484202" r:id="rId21"/>
    <p:sldMasterId id="2147484214" r:id="rId22"/>
    <p:sldMasterId id="2147484226" r:id="rId23"/>
    <p:sldMasterId id="2147484238" r:id="rId24"/>
    <p:sldMasterId id="2147484250" r:id="rId25"/>
    <p:sldMasterId id="2147484262" r:id="rId26"/>
    <p:sldMasterId id="2147484274" r:id="rId27"/>
  </p:sldMasterIdLst>
  <p:notesMasterIdLst>
    <p:notesMasterId r:id="rId80"/>
  </p:notesMasterIdLst>
  <p:sldIdLst>
    <p:sldId id="376" r:id="rId28"/>
    <p:sldId id="353" r:id="rId29"/>
    <p:sldId id="377" r:id="rId30"/>
    <p:sldId id="378" r:id="rId31"/>
    <p:sldId id="379" r:id="rId32"/>
    <p:sldId id="380" r:id="rId33"/>
    <p:sldId id="381" r:id="rId34"/>
    <p:sldId id="382" r:id="rId35"/>
    <p:sldId id="383" r:id="rId36"/>
    <p:sldId id="384" r:id="rId37"/>
    <p:sldId id="355" r:id="rId38"/>
    <p:sldId id="287" r:id="rId39"/>
    <p:sldId id="300" r:id="rId40"/>
    <p:sldId id="385" r:id="rId41"/>
    <p:sldId id="337" r:id="rId42"/>
    <p:sldId id="365" r:id="rId43"/>
    <p:sldId id="368" r:id="rId44"/>
    <p:sldId id="367" r:id="rId45"/>
    <p:sldId id="369" r:id="rId46"/>
    <p:sldId id="386" r:id="rId47"/>
    <p:sldId id="308" r:id="rId48"/>
    <p:sldId id="306" r:id="rId49"/>
    <p:sldId id="387" r:id="rId50"/>
    <p:sldId id="388" r:id="rId51"/>
    <p:sldId id="307" r:id="rId52"/>
    <p:sldId id="389" r:id="rId53"/>
    <p:sldId id="370" r:id="rId54"/>
    <p:sldId id="390" r:id="rId55"/>
    <p:sldId id="372" r:id="rId56"/>
    <p:sldId id="338" r:id="rId57"/>
    <p:sldId id="354" r:id="rId58"/>
    <p:sldId id="350" r:id="rId59"/>
    <p:sldId id="340" r:id="rId60"/>
    <p:sldId id="319" r:id="rId61"/>
    <p:sldId id="320" r:id="rId62"/>
    <p:sldId id="324" r:id="rId63"/>
    <p:sldId id="322" r:id="rId64"/>
    <p:sldId id="309" r:id="rId65"/>
    <p:sldId id="310" r:id="rId66"/>
    <p:sldId id="313" r:id="rId67"/>
    <p:sldId id="341" r:id="rId68"/>
    <p:sldId id="391" r:id="rId69"/>
    <p:sldId id="393" r:id="rId70"/>
    <p:sldId id="394" r:id="rId71"/>
    <p:sldId id="315" r:id="rId72"/>
    <p:sldId id="346" r:id="rId73"/>
    <p:sldId id="347" r:id="rId74"/>
    <p:sldId id="395" r:id="rId75"/>
    <p:sldId id="317" r:id="rId76"/>
    <p:sldId id="392" r:id="rId77"/>
    <p:sldId id="348" r:id="rId78"/>
    <p:sldId id="349" r:id="rId79"/>
  </p:sldIdLst>
  <p:sldSz cx="12192000" cy="6858000"/>
  <p:notesSz cx="6858000" cy="9144000"/>
  <p:custDataLst>
    <p:tags r:id="rId81"/>
  </p:custDataLst>
  <p:defaultTextStyle>
    <a:defPPr>
      <a:defRPr lang="en-US"/>
    </a:defPPr>
    <a:lvl1pPr marL="0" algn="l" defTabSz="911992" rtl="0" eaLnBrk="1" latinLnBrk="0" hangingPunct="1">
      <a:defRPr sz="1900" kern="1200">
        <a:solidFill>
          <a:schemeClr val="tx1"/>
        </a:solidFill>
        <a:latin typeface="+mn-lt"/>
        <a:ea typeface="+mn-ea"/>
        <a:cs typeface="+mn-cs"/>
      </a:defRPr>
    </a:lvl1pPr>
    <a:lvl2pPr marL="455971" algn="l" defTabSz="911992" rtl="0" eaLnBrk="1" latinLnBrk="0" hangingPunct="1">
      <a:defRPr sz="1900" kern="1200">
        <a:solidFill>
          <a:schemeClr val="tx1"/>
        </a:solidFill>
        <a:latin typeface="+mn-lt"/>
        <a:ea typeface="+mn-ea"/>
        <a:cs typeface="+mn-cs"/>
      </a:defRPr>
    </a:lvl2pPr>
    <a:lvl3pPr marL="911992" algn="l" defTabSz="911992" rtl="0" eaLnBrk="1" latinLnBrk="0" hangingPunct="1">
      <a:defRPr sz="1900" kern="1200">
        <a:solidFill>
          <a:schemeClr val="tx1"/>
        </a:solidFill>
        <a:latin typeface="+mn-lt"/>
        <a:ea typeface="+mn-ea"/>
        <a:cs typeface="+mn-cs"/>
      </a:defRPr>
    </a:lvl3pPr>
    <a:lvl4pPr marL="1367990" algn="l" defTabSz="911992" rtl="0" eaLnBrk="1" latinLnBrk="0" hangingPunct="1">
      <a:defRPr sz="1900" kern="1200">
        <a:solidFill>
          <a:schemeClr val="tx1"/>
        </a:solidFill>
        <a:latin typeface="+mn-lt"/>
        <a:ea typeface="+mn-ea"/>
        <a:cs typeface="+mn-cs"/>
      </a:defRPr>
    </a:lvl4pPr>
    <a:lvl5pPr marL="1823983" algn="l" defTabSz="911992" rtl="0" eaLnBrk="1" latinLnBrk="0" hangingPunct="1">
      <a:defRPr sz="1900" kern="1200">
        <a:solidFill>
          <a:schemeClr val="tx1"/>
        </a:solidFill>
        <a:latin typeface="+mn-lt"/>
        <a:ea typeface="+mn-ea"/>
        <a:cs typeface="+mn-cs"/>
      </a:defRPr>
    </a:lvl5pPr>
    <a:lvl6pPr marL="2280009" algn="l" defTabSz="911992" rtl="0" eaLnBrk="1" latinLnBrk="0" hangingPunct="1">
      <a:defRPr sz="1900" kern="1200">
        <a:solidFill>
          <a:schemeClr val="tx1"/>
        </a:solidFill>
        <a:latin typeface="+mn-lt"/>
        <a:ea typeface="+mn-ea"/>
        <a:cs typeface="+mn-cs"/>
      </a:defRPr>
    </a:lvl6pPr>
    <a:lvl7pPr marL="2735981" algn="l" defTabSz="911992" rtl="0" eaLnBrk="1" latinLnBrk="0" hangingPunct="1">
      <a:defRPr sz="1900" kern="1200">
        <a:solidFill>
          <a:schemeClr val="tx1"/>
        </a:solidFill>
        <a:latin typeface="+mn-lt"/>
        <a:ea typeface="+mn-ea"/>
        <a:cs typeface="+mn-cs"/>
      </a:defRPr>
    </a:lvl7pPr>
    <a:lvl8pPr marL="3191947" algn="l" defTabSz="911992" rtl="0" eaLnBrk="1" latinLnBrk="0" hangingPunct="1">
      <a:defRPr sz="1900" kern="1200">
        <a:solidFill>
          <a:schemeClr val="tx1"/>
        </a:solidFill>
        <a:latin typeface="+mn-lt"/>
        <a:ea typeface="+mn-ea"/>
        <a:cs typeface="+mn-cs"/>
      </a:defRPr>
    </a:lvl8pPr>
    <a:lvl9pPr marL="3647915" algn="l" defTabSz="911992"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4" d="100"/>
          <a:sy n="64" d="100"/>
        </p:scale>
        <p:origin x="-762" y="-312"/>
      </p:cViewPr>
      <p:guideLst>
        <p:guide orient="horz" pos="216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2.xml"/><Relationship Id="rId21" Type="http://schemas.openxmlformats.org/officeDocument/2006/relationships/slideMaster" Target="slideMasters/slideMaster21.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slide" Target="slides/slide20.xml"/><Relationship Id="rId50" Type="http://schemas.openxmlformats.org/officeDocument/2006/relationships/slide" Target="slides/slide23.xml"/><Relationship Id="rId55" Type="http://schemas.openxmlformats.org/officeDocument/2006/relationships/slide" Target="slides/slide28.xml"/><Relationship Id="rId63" Type="http://schemas.openxmlformats.org/officeDocument/2006/relationships/slide" Target="slides/slide36.xml"/><Relationship Id="rId68" Type="http://schemas.openxmlformats.org/officeDocument/2006/relationships/slide" Target="slides/slide41.xml"/><Relationship Id="rId76" Type="http://schemas.openxmlformats.org/officeDocument/2006/relationships/slide" Target="slides/slide49.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2.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slide" Target="slides/slide39.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slide" Target="slides/slide34.xml"/><Relationship Id="rId82" Type="http://schemas.openxmlformats.org/officeDocument/2006/relationships/presProps" Target="presProp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C7F10-2E8D-4886-BBAF-9066D1324461}" type="datetimeFigureOut">
              <a:rPr lang="vi-VN" smtClean="0"/>
              <a:t>02/02/2021</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4A490-54D2-45DC-A6C1-F6B8DBC48A9C}" type="slidenum">
              <a:rPr lang="vi-VN" smtClean="0"/>
              <a:t>‹#›</a:t>
            </a:fld>
            <a:endParaRPr lang="vi-VN"/>
          </a:p>
        </p:txBody>
      </p:sp>
    </p:spTree>
    <p:extLst>
      <p:ext uri="{BB962C8B-B14F-4D97-AF65-F5344CB8AC3E}">
        <p14:creationId xmlns:p14="http://schemas.microsoft.com/office/powerpoint/2010/main" val="3233123637"/>
      </p:ext>
    </p:extLst>
  </p:cSld>
  <p:clrMap bg1="lt1" tx1="dk1" bg2="lt2" tx2="dk2" accent1="accent1" accent2="accent2" accent3="accent3" accent4="accent4" accent5="accent5" accent6="accent6" hlink="hlink" folHlink="folHlink"/>
  <p:notesStyle>
    <a:lvl1pPr marL="0" algn="l" defTabSz="911992" rtl="0" eaLnBrk="1" latinLnBrk="0" hangingPunct="1">
      <a:defRPr sz="1200" kern="1200">
        <a:solidFill>
          <a:schemeClr val="tx1"/>
        </a:solidFill>
        <a:latin typeface="+mn-lt"/>
        <a:ea typeface="+mn-ea"/>
        <a:cs typeface="+mn-cs"/>
      </a:defRPr>
    </a:lvl1pPr>
    <a:lvl2pPr marL="455971" algn="l" defTabSz="911992" rtl="0" eaLnBrk="1" latinLnBrk="0" hangingPunct="1">
      <a:defRPr sz="1200" kern="1200">
        <a:solidFill>
          <a:schemeClr val="tx1"/>
        </a:solidFill>
        <a:latin typeface="+mn-lt"/>
        <a:ea typeface="+mn-ea"/>
        <a:cs typeface="+mn-cs"/>
      </a:defRPr>
    </a:lvl2pPr>
    <a:lvl3pPr marL="911992" algn="l" defTabSz="911992" rtl="0" eaLnBrk="1" latinLnBrk="0" hangingPunct="1">
      <a:defRPr sz="1200" kern="1200">
        <a:solidFill>
          <a:schemeClr val="tx1"/>
        </a:solidFill>
        <a:latin typeface="+mn-lt"/>
        <a:ea typeface="+mn-ea"/>
        <a:cs typeface="+mn-cs"/>
      </a:defRPr>
    </a:lvl3pPr>
    <a:lvl4pPr marL="1367990" algn="l" defTabSz="911992" rtl="0" eaLnBrk="1" latinLnBrk="0" hangingPunct="1">
      <a:defRPr sz="1200" kern="1200">
        <a:solidFill>
          <a:schemeClr val="tx1"/>
        </a:solidFill>
        <a:latin typeface="+mn-lt"/>
        <a:ea typeface="+mn-ea"/>
        <a:cs typeface="+mn-cs"/>
      </a:defRPr>
    </a:lvl4pPr>
    <a:lvl5pPr marL="1823983" algn="l" defTabSz="911992" rtl="0" eaLnBrk="1" latinLnBrk="0" hangingPunct="1">
      <a:defRPr sz="1200" kern="1200">
        <a:solidFill>
          <a:schemeClr val="tx1"/>
        </a:solidFill>
        <a:latin typeface="+mn-lt"/>
        <a:ea typeface="+mn-ea"/>
        <a:cs typeface="+mn-cs"/>
      </a:defRPr>
    </a:lvl5pPr>
    <a:lvl6pPr marL="2280009" algn="l" defTabSz="911992" rtl="0" eaLnBrk="1" latinLnBrk="0" hangingPunct="1">
      <a:defRPr sz="1200" kern="1200">
        <a:solidFill>
          <a:schemeClr val="tx1"/>
        </a:solidFill>
        <a:latin typeface="+mn-lt"/>
        <a:ea typeface="+mn-ea"/>
        <a:cs typeface="+mn-cs"/>
      </a:defRPr>
    </a:lvl6pPr>
    <a:lvl7pPr marL="2735981" algn="l" defTabSz="911992" rtl="0" eaLnBrk="1" latinLnBrk="0" hangingPunct="1">
      <a:defRPr sz="1200" kern="1200">
        <a:solidFill>
          <a:schemeClr val="tx1"/>
        </a:solidFill>
        <a:latin typeface="+mn-lt"/>
        <a:ea typeface="+mn-ea"/>
        <a:cs typeface="+mn-cs"/>
      </a:defRPr>
    </a:lvl7pPr>
    <a:lvl8pPr marL="3191947" algn="l" defTabSz="911992" rtl="0" eaLnBrk="1" latinLnBrk="0" hangingPunct="1">
      <a:defRPr sz="1200" kern="1200">
        <a:solidFill>
          <a:schemeClr val="tx1"/>
        </a:solidFill>
        <a:latin typeface="+mn-lt"/>
        <a:ea typeface="+mn-ea"/>
        <a:cs typeface="+mn-cs"/>
      </a:defRPr>
    </a:lvl8pPr>
    <a:lvl9pPr marL="3647915" algn="l" defTabSz="9119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1528054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51</a:t>
            </a:fld>
            <a:endParaRPr lang="zh-CN" altLang="en-US">
              <a:solidFill>
                <a:prstClr val="black"/>
              </a:solidFill>
            </a:endParaRPr>
          </a:p>
        </p:txBody>
      </p:sp>
    </p:spTree>
    <p:extLst>
      <p:ext uri="{BB962C8B-B14F-4D97-AF65-F5344CB8AC3E}">
        <p14:creationId xmlns:p14="http://schemas.microsoft.com/office/powerpoint/2010/main" val="19594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312240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l"/>
            <a:endParaRPr lang="zh-CN" altLang="en-US" dirty="0"/>
          </a:p>
        </p:txBody>
      </p:sp>
      <p:sp>
        <p:nvSpPr>
          <p:cNvPr id="4" name="灯片编号占位符 3"/>
          <p:cNvSpPr>
            <a:spLocks noGrp="1"/>
          </p:cNvSpPr>
          <p:nvPr>
            <p:ph type="sldNum" sz="quarter" idx="10"/>
          </p:nvPr>
        </p:nvSpPr>
        <p:spPr/>
        <p:txBody>
          <a:bodyPr/>
          <a:lstStyle/>
          <a:p>
            <a:pPr defTabSz="914400">
              <a:defRPr/>
            </a:pPr>
            <a:fld id="{7921F441-1F66-4D78-8BF8-497EB053A058}" type="slidenum">
              <a:rPr lang="zh-CN" altLang="en-US" smtClean="0">
                <a:solidFill>
                  <a:prstClr val="black"/>
                </a:solidFill>
                <a:latin typeface="等线" panose="020F0502020204030204"/>
              </a:rPr>
              <a:pPr defTabSz="914400">
                <a:defRPr/>
              </a:pPr>
              <a:t>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254181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D3286-5F34-4B6E-8B96-AE3B2E09912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88084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773450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09397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22</a:t>
            </a:fld>
            <a:endParaRPr lang="en-US" altLang="zh-CN" b="0">
              <a:solidFill>
                <a:prstClr val="black"/>
              </a:solidFill>
              <a:latin typeface="等线" charset="-122"/>
              <a:ea typeface="等线"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25</a:t>
            </a:fld>
            <a:endParaRPr lang="en-US" altLang="zh-CN" b="0">
              <a:solidFill>
                <a:prstClr val="black"/>
              </a:solidFill>
              <a:latin typeface="等线" charset="-122"/>
              <a:ea typeface="等线"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28</a:t>
            </a:fld>
            <a:endParaRPr lang="en-US" altLang="zh-CN" b="0">
              <a:solidFill>
                <a:prstClr val="black"/>
              </a:solidFill>
              <a:latin typeface="等线" charset="-122"/>
              <a:ea typeface="等线"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30</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32672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095A-B57F-4284-B540-FDA4170B58E7}"/>
              </a:ext>
            </a:extLst>
          </p:cNvPr>
          <p:cNvSpPr>
            <a:spLocks noGrp="1"/>
          </p:cNvSpPr>
          <p:nvPr>
            <p:ph type="ctrTitle"/>
          </p:nvPr>
        </p:nvSpPr>
        <p:spPr>
          <a:xfrm>
            <a:off x="1524051" y="1122366"/>
            <a:ext cx="914400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83F3F6D-A716-45FB-BA04-D7F2C10F943A}"/>
              </a:ext>
            </a:extLst>
          </p:cNvPr>
          <p:cNvSpPr>
            <a:spLocks noGrp="1"/>
          </p:cNvSpPr>
          <p:nvPr>
            <p:ph type="subTitle" idx="1"/>
          </p:nvPr>
        </p:nvSpPr>
        <p:spPr>
          <a:xfrm>
            <a:off x="1524051" y="3602147"/>
            <a:ext cx="9144001" cy="1655763"/>
          </a:xfrm>
        </p:spPr>
        <p:txBody>
          <a:bodyPr/>
          <a:lstStyle>
            <a:lvl1pPr marL="0" indent="0" algn="ctr">
              <a:buNone/>
              <a:defRPr sz="2400"/>
            </a:lvl1pPr>
            <a:lvl2pPr marL="455971" indent="0" algn="ctr">
              <a:buNone/>
              <a:defRPr sz="2000"/>
            </a:lvl2pPr>
            <a:lvl3pPr marL="911992" indent="0" algn="ctr">
              <a:buNone/>
              <a:defRPr sz="1900"/>
            </a:lvl3pPr>
            <a:lvl4pPr marL="1367990" indent="0" algn="ctr">
              <a:buNone/>
              <a:defRPr sz="1600"/>
            </a:lvl4pPr>
            <a:lvl5pPr marL="1823983" indent="0" algn="ctr">
              <a:buNone/>
              <a:defRPr sz="1600"/>
            </a:lvl5pPr>
            <a:lvl6pPr marL="2280009" indent="0" algn="ctr">
              <a:buNone/>
              <a:defRPr sz="1600"/>
            </a:lvl6pPr>
            <a:lvl7pPr marL="2735981" indent="0" algn="ctr">
              <a:buNone/>
              <a:defRPr sz="1600"/>
            </a:lvl7pPr>
            <a:lvl8pPr marL="3191947" indent="0" algn="ctr">
              <a:buNone/>
              <a:defRPr sz="1600"/>
            </a:lvl8pPr>
            <a:lvl9pPr marL="364791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041EF99-216D-453B-8564-2CD7F84EB52D}"/>
              </a:ext>
            </a:extLst>
          </p:cNvPr>
          <p:cNvSpPr>
            <a:spLocks noGrp="1"/>
          </p:cNvSpPr>
          <p:nvPr>
            <p:ph type="dt" sz="half" idx="10"/>
          </p:nvPr>
        </p:nvSpPr>
        <p:spPr/>
        <p:txBody>
          <a:bodyPr/>
          <a:lstStyle/>
          <a:p>
            <a:fld id="{81D1B318-237C-4B8D-AB3D-AA6F00534237}" type="datetimeFigureOut">
              <a:rPr lang="en-US" smtClean="0"/>
              <a:t>2/2/2021</a:t>
            </a:fld>
            <a:endParaRPr lang="en-US"/>
          </a:p>
        </p:txBody>
      </p:sp>
      <p:sp>
        <p:nvSpPr>
          <p:cNvPr id="5" name="Footer Placeholder 4">
            <a:extLst>
              <a:ext uri="{FF2B5EF4-FFF2-40B4-BE49-F238E27FC236}">
                <a16:creationId xmlns:a16="http://schemas.microsoft.com/office/drawing/2014/main" xmlns="" id="{4DCD891F-A34B-4812-8DB2-E0B08BE1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1CB022-47A2-4FAB-A813-FB43BC2F604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8713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CB163-705B-42EB-91B4-8F862C9F30DA}"/>
              </a:ext>
            </a:extLst>
          </p:cNvPr>
          <p:cNvSpPr>
            <a:spLocks noGrp="1"/>
          </p:cNvSpPr>
          <p:nvPr>
            <p:ph type="dt" sz="half" idx="10"/>
          </p:nvPr>
        </p:nvSpPr>
        <p:spPr/>
        <p:txBody>
          <a:bodyPr/>
          <a:lstStyle/>
          <a:p>
            <a:fld id="{81D1B318-237C-4B8D-AB3D-AA6F00534237}" type="datetimeFigureOut">
              <a:rPr lang="en-US" smtClean="0"/>
              <a:t>2/2/2021</a:t>
            </a:fld>
            <a:endParaRPr lang="en-US"/>
          </a:p>
        </p:txBody>
      </p:sp>
      <p:sp>
        <p:nvSpPr>
          <p:cNvPr id="5" name="Footer Placeholder 4">
            <a:extLst>
              <a:ext uri="{FF2B5EF4-FFF2-40B4-BE49-F238E27FC236}">
                <a16:creationId xmlns:a16="http://schemas.microsoft.com/office/drawing/2014/main" xmlns="" id="{585D2410-D059-4ECF-9D91-3D9CFDA65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9A90E8-0DE9-4FAE-A462-D37CFCB857C3}"/>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882522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6" y="1535133"/>
            <a:ext cx="5386917" cy="639762"/>
          </a:xfrm>
        </p:spPr>
        <p:txBody>
          <a:bodyPr anchor="b"/>
          <a:lstStyle>
            <a:lvl1pPr marL="0" indent="0">
              <a:buNone/>
              <a:defRPr sz="3200" b="1"/>
            </a:lvl1pPr>
            <a:lvl2pPr marL="607700" indent="0">
              <a:buNone/>
              <a:defRPr sz="2700" b="1"/>
            </a:lvl2pPr>
            <a:lvl3pPr marL="1215502" indent="0">
              <a:buNone/>
              <a:defRPr sz="2400" b="1"/>
            </a:lvl3pPr>
            <a:lvl4pPr marL="1823236" indent="0">
              <a:buNone/>
              <a:defRPr sz="2100" b="1"/>
            </a:lvl4pPr>
            <a:lvl5pPr marL="2431006" indent="0">
              <a:buNone/>
              <a:defRPr sz="2100" b="1"/>
            </a:lvl5pPr>
            <a:lvl6pPr marL="3038709" indent="0">
              <a:buNone/>
              <a:defRPr sz="2100" b="1"/>
            </a:lvl6pPr>
            <a:lvl7pPr marL="3646412" indent="0">
              <a:buNone/>
              <a:defRPr sz="2100" b="1"/>
            </a:lvl7pPr>
            <a:lvl8pPr marL="4254202" indent="0">
              <a:buNone/>
              <a:defRPr sz="2100" b="1"/>
            </a:lvl8pPr>
            <a:lvl9pPr marL="4861941"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16" y="2174877"/>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61" y="1535133"/>
            <a:ext cx="5389033" cy="639762"/>
          </a:xfrm>
        </p:spPr>
        <p:txBody>
          <a:bodyPr anchor="b"/>
          <a:lstStyle>
            <a:lvl1pPr marL="0" indent="0">
              <a:buNone/>
              <a:defRPr sz="3200" b="1"/>
            </a:lvl1pPr>
            <a:lvl2pPr marL="607700" indent="0">
              <a:buNone/>
              <a:defRPr sz="2700" b="1"/>
            </a:lvl2pPr>
            <a:lvl3pPr marL="1215502" indent="0">
              <a:buNone/>
              <a:defRPr sz="2400" b="1"/>
            </a:lvl3pPr>
            <a:lvl4pPr marL="1823236" indent="0">
              <a:buNone/>
              <a:defRPr sz="2100" b="1"/>
            </a:lvl4pPr>
            <a:lvl5pPr marL="2431006" indent="0">
              <a:buNone/>
              <a:defRPr sz="2100" b="1"/>
            </a:lvl5pPr>
            <a:lvl6pPr marL="3038709" indent="0">
              <a:buNone/>
              <a:defRPr sz="2100" b="1"/>
            </a:lvl6pPr>
            <a:lvl7pPr marL="3646412" indent="0">
              <a:buNone/>
              <a:defRPr sz="2100" b="1"/>
            </a:lvl7pPr>
            <a:lvl8pPr marL="4254202" indent="0">
              <a:buNone/>
              <a:defRPr sz="2100" b="1"/>
            </a:lvl8pPr>
            <a:lvl9pPr marL="4861941"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561" y="2174877"/>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3234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4516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554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211"/>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49" y="273268"/>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27"/>
            <a:ext cx="4011084" cy="4691062"/>
          </a:xfrm>
        </p:spPr>
        <p:txBody>
          <a:bodyPr/>
          <a:lstStyle>
            <a:lvl1pPr marL="0" indent="0">
              <a:buNone/>
              <a:defRPr sz="1900"/>
            </a:lvl1pPr>
            <a:lvl2pPr marL="607700" indent="0">
              <a:buNone/>
              <a:defRPr sz="1600"/>
            </a:lvl2pPr>
            <a:lvl3pPr marL="1215502" indent="0">
              <a:buNone/>
              <a:defRPr sz="1300"/>
            </a:lvl3pPr>
            <a:lvl4pPr marL="1823236" indent="0">
              <a:buNone/>
              <a:defRPr sz="1200"/>
            </a:lvl4pPr>
            <a:lvl5pPr marL="2431006" indent="0">
              <a:buNone/>
              <a:defRPr sz="1200"/>
            </a:lvl5pPr>
            <a:lvl6pPr marL="3038709" indent="0">
              <a:buNone/>
              <a:defRPr sz="1200"/>
            </a:lvl6pPr>
            <a:lvl7pPr marL="3646412" indent="0">
              <a:buNone/>
              <a:defRPr sz="1200"/>
            </a:lvl7pPr>
            <a:lvl8pPr marL="4254202" indent="0">
              <a:buNone/>
              <a:defRPr sz="1200"/>
            </a:lvl8pPr>
            <a:lvl9pPr marL="486194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2356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84"/>
            <a:ext cx="7315200" cy="566738"/>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8"/>
            <a:ext cx="7315200" cy="4114800"/>
          </a:xfrm>
        </p:spPr>
        <p:txBody>
          <a:bodyPr/>
          <a:lstStyle>
            <a:lvl1pPr marL="0" indent="0">
              <a:buNone/>
              <a:defRPr sz="4300"/>
            </a:lvl1pPr>
            <a:lvl2pPr marL="607700" indent="0">
              <a:buNone/>
              <a:defRPr sz="3700"/>
            </a:lvl2pPr>
            <a:lvl3pPr marL="1215502" indent="0">
              <a:buNone/>
              <a:defRPr sz="3200"/>
            </a:lvl3pPr>
            <a:lvl4pPr marL="1823236" indent="0">
              <a:buNone/>
              <a:defRPr sz="2700"/>
            </a:lvl4pPr>
            <a:lvl5pPr marL="2431006" indent="0">
              <a:buNone/>
              <a:defRPr sz="2700"/>
            </a:lvl5pPr>
            <a:lvl6pPr marL="3038709" indent="0">
              <a:buNone/>
              <a:defRPr sz="2700"/>
            </a:lvl6pPr>
            <a:lvl7pPr marL="3646412" indent="0">
              <a:buNone/>
              <a:defRPr sz="2700"/>
            </a:lvl7pPr>
            <a:lvl8pPr marL="4254202" indent="0">
              <a:buNone/>
              <a:defRPr sz="2700"/>
            </a:lvl8pPr>
            <a:lvl9pPr marL="4861941" indent="0">
              <a:buNone/>
              <a:defRPr sz="2700"/>
            </a:lvl9pPr>
          </a:lstStyle>
          <a:p>
            <a:endParaRPr lang="en-US"/>
          </a:p>
        </p:txBody>
      </p:sp>
      <p:sp>
        <p:nvSpPr>
          <p:cNvPr id="4" name="Text Placeholder 3"/>
          <p:cNvSpPr>
            <a:spLocks noGrp="1"/>
          </p:cNvSpPr>
          <p:nvPr>
            <p:ph type="body" sz="half" idx="2"/>
          </p:nvPr>
        </p:nvSpPr>
        <p:spPr>
          <a:xfrm>
            <a:off x="2389717" y="5367391"/>
            <a:ext cx="7315200" cy="804864"/>
          </a:xfrm>
        </p:spPr>
        <p:txBody>
          <a:bodyPr/>
          <a:lstStyle>
            <a:lvl1pPr marL="0" indent="0">
              <a:buNone/>
              <a:defRPr sz="1900"/>
            </a:lvl1pPr>
            <a:lvl2pPr marL="607700" indent="0">
              <a:buNone/>
              <a:defRPr sz="1600"/>
            </a:lvl2pPr>
            <a:lvl3pPr marL="1215502" indent="0">
              <a:buNone/>
              <a:defRPr sz="1300"/>
            </a:lvl3pPr>
            <a:lvl4pPr marL="1823236" indent="0">
              <a:buNone/>
              <a:defRPr sz="1200"/>
            </a:lvl4pPr>
            <a:lvl5pPr marL="2431006" indent="0">
              <a:buNone/>
              <a:defRPr sz="1200"/>
            </a:lvl5pPr>
            <a:lvl6pPr marL="3038709" indent="0">
              <a:buNone/>
              <a:defRPr sz="1200"/>
            </a:lvl6pPr>
            <a:lvl7pPr marL="3646412" indent="0">
              <a:buNone/>
              <a:defRPr sz="1200"/>
            </a:lvl7pPr>
            <a:lvl8pPr marL="4254202" indent="0">
              <a:buNone/>
              <a:defRPr sz="1200"/>
            </a:lvl8pPr>
            <a:lvl9pPr marL="486194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4618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9142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9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9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8351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192" tIns="45643" rIns="91192" bIns="45643" rtlCol="0" anchor="ctr"/>
          <a:lstStyle/>
          <a:p>
            <a:pPr algn="ctr" defTabSz="911819"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4169829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81128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6"/>
            <a:ext cx="9144001" cy="2387600"/>
          </a:xfrm>
        </p:spPr>
        <p:txBody>
          <a:bodyPr anchor="b"/>
          <a:lstStyle>
            <a:lvl1pPr algn="ctr">
              <a:defRPr sz="64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51" y="3602151"/>
            <a:ext cx="9144001" cy="1655763"/>
          </a:xfrm>
        </p:spPr>
        <p:txBody>
          <a:bodyPr/>
          <a:lstStyle>
            <a:lvl1pPr marL="0" indent="0" algn="ctr">
              <a:buNone/>
              <a:defRPr sz="2700"/>
            </a:lvl1pPr>
            <a:lvl2pPr marL="488853" indent="0" algn="ctr">
              <a:buNone/>
              <a:defRPr sz="2100"/>
            </a:lvl2pPr>
            <a:lvl3pPr marL="977704" indent="0" algn="ctr">
              <a:buNone/>
              <a:defRPr sz="1900"/>
            </a:lvl3pPr>
            <a:lvl4pPr marL="1466554" indent="0" algn="ctr">
              <a:buNone/>
              <a:defRPr sz="1700"/>
            </a:lvl4pPr>
            <a:lvl5pPr marL="1955404" indent="0" algn="ctr">
              <a:buNone/>
              <a:defRPr sz="1700"/>
            </a:lvl5pPr>
            <a:lvl6pPr marL="2444227" indent="0" algn="ctr">
              <a:buNone/>
              <a:defRPr sz="1700"/>
            </a:lvl6pPr>
            <a:lvl7pPr marL="2933049" indent="0" algn="ctr">
              <a:buNone/>
              <a:defRPr sz="1700"/>
            </a:lvl7pPr>
            <a:lvl8pPr marL="3421904" indent="0" algn="ctr">
              <a:buNone/>
              <a:defRPr sz="1700"/>
            </a:lvl8pPr>
            <a:lvl9pPr marL="3910730" indent="0" algn="ctr">
              <a:buNone/>
              <a:defRPr sz="17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882530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162E85-05BE-4B91-B2DC-895B1C0A054C}"/>
              </a:ext>
            </a:extLst>
          </p:cNvPr>
          <p:cNvSpPr>
            <a:spLocks noGrp="1"/>
          </p:cNvSpPr>
          <p:nvPr>
            <p:ph type="title" orient="vert"/>
          </p:nvPr>
        </p:nvSpPr>
        <p:spPr>
          <a:xfrm>
            <a:off x="8724902" y="365285"/>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0DCAB-22C8-407D-9C40-C03B04D95FFE}"/>
              </a:ext>
            </a:extLst>
          </p:cNvPr>
          <p:cNvSpPr>
            <a:spLocks noGrp="1"/>
          </p:cNvSpPr>
          <p:nvPr>
            <p:ph type="body" orient="vert" idx="1"/>
          </p:nvPr>
        </p:nvSpPr>
        <p:spPr>
          <a:xfrm>
            <a:off x="838215" y="36528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6E9020-F5CA-49B7-A51E-9A82491493A5}"/>
              </a:ext>
            </a:extLst>
          </p:cNvPr>
          <p:cNvSpPr>
            <a:spLocks noGrp="1"/>
          </p:cNvSpPr>
          <p:nvPr>
            <p:ph type="dt" sz="half" idx="10"/>
          </p:nvPr>
        </p:nvSpPr>
        <p:spPr/>
        <p:txBody>
          <a:bodyPr/>
          <a:lstStyle/>
          <a:p>
            <a:fld id="{81D1B318-237C-4B8D-AB3D-AA6F00534237}" type="datetimeFigureOut">
              <a:rPr lang="en-US" smtClean="0"/>
              <a:t>2/2/2021</a:t>
            </a:fld>
            <a:endParaRPr lang="en-US"/>
          </a:p>
        </p:txBody>
      </p:sp>
      <p:sp>
        <p:nvSpPr>
          <p:cNvPr id="5" name="Footer Placeholder 4">
            <a:extLst>
              <a:ext uri="{FF2B5EF4-FFF2-40B4-BE49-F238E27FC236}">
                <a16:creationId xmlns:a16="http://schemas.microsoft.com/office/drawing/2014/main" xmlns="" id="{161751FE-27EA-4E87-9142-F096721D9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225E08-B691-4F57-8C4C-1CF08F72B734}"/>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17898790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17720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09"/>
            <a:ext cx="10515600" cy="2852737"/>
          </a:xfrm>
        </p:spPr>
        <p:txBody>
          <a:bodyPr anchor="b"/>
          <a:lstStyle>
            <a:lvl1pPr>
              <a:defRPr sz="64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509"/>
            <a:ext cx="10515600" cy="1500188"/>
          </a:xfrm>
        </p:spPr>
        <p:txBody>
          <a:bodyPr/>
          <a:lstStyle>
            <a:lvl1pPr marL="0" indent="0">
              <a:buNone/>
              <a:defRPr sz="2700">
                <a:solidFill>
                  <a:schemeClr val="tx1">
                    <a:tint val="75000"/>
                  </a:schemeClr>
                </a:solidFill>
              </a:defRPr>
            </a:lvl1pPr>
            <a:lvl2pPr marL="488853" indent="0">
              <a:buNone/>
              <a:defRPr sz="2100">
                <a:solidFill>
                  <a:schemeClr val="tx1">
                    <a:tint val="75000"/>
                  </a:schemeClr>
                </a:solidFill>
              </a:defRPr>
            </a:lvl2pPr>
            <a:lvl3pPr marL="977704" indent="0">
              <a:buNone/>
              <a:defRPr sz="1900">
                <a:solidFill>
                  <a:schemeClr val="tx1">
                    <a:tint val="75000"/>
                  </a:schemeClr>
                </a:solidFill>
              </a:defRPr>
            </a:lvl3pPr>
            <a:lvl4pPr marL="1466554" indent="0">
              <a:buNone/>
              <a:defRPr sz="1700">
                <a:solidFill>
                  <a:schemeClr val="tx1">
                    <a:tint val="75000"/>
                  </a:schemeClr>
                </a:solidFill>
              </a:defRPr>
            </a:lvl4pPr>
            <a:lvl5pPr marL="1955404" indent="0">
              <a:buNone/>
              <a:defRPr sz="1700">
                <a:solidFill>
                  <a:schemeClr val="tx1">
                    <a:tint val="75000"/>
                  </a:schemeClr>
                </a:solidFill>
              </a:defRPr>
            </a:lvl5pPr>
            <a:lvl6pPr marL="2444227" indent="0">
              <a:buNone/>
              <a:defRPr sz="1700">
                <a:solidFill>
                  <a:schemeClr val="tx1">
                    <a:tint val="75000"/>
                  </a:schemeClr>
                </a:solidFill>
              </a:defRPr>
            </a:lvl6pPr>
            <a:lvl7pPr marL="2933049" indent="0">
              <a:buNone/>
              <a:defRPr sz="1700">
                <a:solidFill>
                  <a:schemeClr val="tx1">
                    <a:tint val="75000"/>
                  </a:schemeClr>
                </a:solidFill>
              </a:defRPr>
            </a:lvl7pPr>
            <a:lvl8pPr marL="3421904" indent="0">
              <a:buNone/>
              <a:defRPr sz="1700">
                <a:solidFill>
                  <a:schemeClr val="tx1">
                    <a:tint val="75000"/>
                  </a:schemeClr>
                </a:solidFill>
              </a:defRPr>
            </a:lvl8pPr>
            <a:lvl9pPr marL="3910730" indent="0">
              <a:buNone/>
              <a:defRPr sz="17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512904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1" y="1825653"/>
            <a:ext cx="5181600" cy="435133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12" y="1825653"/>
            <a:ext cx="5181600" cy="435133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136036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4"/>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813" y="1681191"/>
            <a:ext cx="5157787" cy="823914"/>
          </a:xfrm>
        </p:spPr>
        <p:txBody>
          <a:bodyPr anchor="b"/>
          <a:lstStyle>
            <a:lvl1pPr marL="0" indent="0">
              <a:buNone/>
              <a:defRPr sz="2700" b="1"/>
            </a:lvl1pPr>
            <a:lvl2pPr marL="488853" indent="0">
              <a:buNone/>
              <a:defRPr sz="2100" b="1"/>
            </a:lvl2pPr>
            <a:lvl3pPr marL="977704" indent="0">
              <a:buNone/>
              <a:defRPr sz="1900" b="1"/>
            </a:lvl3pPr>
            <a:lvl4pPr marL="1466554" indent="0">
              <a:buNone/>
              <a:defRPr sz="1700" b="1"/>
            </a:lvl4pPr>
            <a:lvl5pPr marL="1955404" indent="0">
              <a:buNone/>
              <a:defRPr sz="1700" b="1"/>
            </a:lvl5pPr>
            <a:lvl6pPr marL="2444227" indent="0">
              <a:buNone/>
              <a:defRPr sz="1700" b="1"/>
            </a:lvl6pPr>
            <a:lvl7pPr marL="2933049" indent="0">
              <a:buNone/>
              <a:defRPr sz="1700" b="1"/>
            </a:lvl7pPr>
            <a:lvl8pPr marL="3421904" indent="0">
              <a:buNone/>
              <a:defRPr sz="1700" b="1"/>
            </a:lvl8pPr>
            <a:lvl9pPr marL="3910730" indent="0">
              <a:buNone/>
              <a:defRPr sz="1700" b="1"/>
            </a:lvl9pPr>
          </a:lstStyle>
          <a:p>
            <a:pPr lvl="0"/>
            <a:r>
              <a:rPr lang="zh-CN" altLang="en-US" smtClean="0"/>
              <a:t>编辑母版文本样式</a:t>
            </a:r>
          </a:p>
        </p:txBody>
      </p:sp>
      <p:sp>
        <p:nvSpPr>
          <p:cNvPr id="4" name="Content Placeholder 3"/>
          <p:cNvSpPr>
            <a:spLocks noGrp="1"/>
          </p:cNvSpPr>
          <p:nvPr>
            <p:ph sz="half" idx="2"/>
          </p:nvPr>
        </p:nvSpPr>
        <p:spPr>
          <a:xfrm>
            <a:off x="839813" y="2505090"/>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10" y="1681191"/>
            <a:ext cx="5183188" cy="823914"/>
          </a:xfrm>
        </p:spPr>
        <p:txBody>
          <a:bodyPr anchor="b"/>
          <a:lstStyle>
            <a:lvl1pPr marL="0" indent="0">
              <a:buNone/>
              <a:defRPr sz="2700" b="1"/>
            </a:lvl1pPr>
            <a:lvl2pPr marL="488853" indent="0">
              <a:buNone/>
              <a:defRPr sz="2100" b="1"/>
            </a:lvl2pPr>
            <a:lvl3pPr marL="977704" indent="0">
              <a:buNone/>
              <a:defRPr sz="1900" b="1"/>
            </a:lvl3pPr>
            <a:lvl4pPr marL="1466554" indent="0">
              <a:buNone/>
              <a:defRPr sz="1700" b="1"/>
            </a:lvl4pPr>
            <a:lvl5pPr marL="1955404" indent="0">
              <a:buNone/>
              <a:defRPr sz="1700" b="1"/>
            </a:lvl5pPr>
            <a:lvl6pPr marL="2444227" indent="0">
              <a:buNone/>
              <a:defRPr sz="1700" b="1"/>
            </a:lvl6pPr>
            <a:lvl7pPr marL="2933049" indent="0">
              <a:buNone/>
              <a:defRPr sz="1700" b="1"/>
            </a:lvl7pPr>
            <a:lvl8pPr marL="3421904" indent="0">
              <a:buNone/>
              <a:defRPr sz="1700" b="1"/>
            </a:lvl8pPr>
            <a:lvl9pPr marL="3910730" indent="0">
              <a:buNone/>
              <a:defRPr sz="1700" b="1"/>
            </a:lvl9pPr>
          </a:lstStyle>
          <a:p>
            <a:pPr lvl="0"/>
            <a:r>
              <a:rPr lang="zh-CN" altLang="en-US" smtClean="0"/>
              <a:t>编辑母版文本样式</a:t>
            </a:r>
          </a:p>
        </p:txBody>
      </p:sp>
      <p:sp>
        <p:nvSpPr>
          <p:cNvPr id="6" name="Content Placeholder 5"/>
          <p:cNvSpPr>
            <a:spLocks noGrp="1"/>
          </p:cNvSpPr>
          <p:nvPr>
            <p:ph sz="quarter" idx="4"/>
          </p:nvPr>
        </p:nvSpPr>
        <p:spPr>
          <a:xfrm>
            <a:off x="6172210" y="2505090"/>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55038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895280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8784378"/>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12" y="457365"/>
            <a:ext cx="3932237" cy="1600201"/>
          </a:xfrm>
        </p:spPr>
        <p:txBody>
          <a:bodyPr anchor="b"/>
          <a:lstStyle>
            <a:lvl1pPr>
              <a:defRPr sz="35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594"/>
            <a:ext cx="6172200" cy="4873625"/>
          </a:xfrm>
        </p:spPr>
        <p:txBody>
          <a:bodyPr/>
          <a:lstStyle>
            <a:lvl1pPr>
              <a:defRPr sz="3500"/>
            </a:lvl1pPr>
            <a:lvl2pPr>
              <a:defRPr sz="3100"/>
            </a:lvl2pPr>
            <a:lvl3pPr>
              <a:defRPr sz="2700"/>
            </a:lvl3pPr>
            <a:lvl4pPr>
              <a:defRPr sz="2100"/>
            </a:lvl4pPr>
            <a:lvl5pPr>
              <a:defRPr sz="2100"/>
            </a:lvl5pPr>
            <a:lvl6pPr>
              <a:defRPr sz="2100"/>
            </a:lvl6pPr>
            <a:lvl7pPr>
              <a:defRPr sz="2100"/>
            </a:lvl7pPr>
            <a:lvl8pPr>
              <a:defRPr sz="2100"/>
            </a:lvl8pPr>
            <a:lvl9pPr>
              <a:defRPr sz="21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812" y="2057420"/>
            <a:ext cx="3932237" cy="3811589"/>
          </a:xfrm>
        </p:spPr>
        <p:txBody>
          <a:bodyPr/>
          <a:lstStyle>
            <a:lvl1pPr marL="0" indent="0">
              <a:buNone/>
              <a:defRPr sz="1700"/>
            </a:lvl1pPr>
            <a:lvl2pPr marL="488853" indent="0">
              <a:buNone/>
              <a:defRPr sz="1500"/>
            </a:lvl2pPr>
            <a:lvl3pPr marL="977704" indent="0">
              <a:buNone/>
              <a:defRPr sz="1300"/>
            </a:lvl3pPr>
            <a:lvl4pPr marL="1466554" indent="0">
              <a:buNone/>
              <a:defRPr sz="1100"/>
            </a:lvl4pPr>
            <a:lvl5pPr marL="1955404" indent="0">
              <a:buNone/>
              <a:defRPr sz="1100"/>
            </a:lvl5pPr>
            <a:lvl6pPr marL="2444227" indent="0">
              <a:buNone/>
              <a:defRPr sz="1100"/>
            </a:lvl6pPr>
            <a:lvl7pPr marL="2933049" indent="0">
              <a:buNone/>
              <a:defRPr sz="1100"/>
            </a:lvl7pPr>
            <a:lvl8pPr marL="3421904" indent="0">
              <a:buNone/>
              <a:defRPr sz="1100"/>
            </a:lvl8pPr>
            <a:lvl9pPr marL="3910730" indent="0">
              <a:buNone/>
              <a:defRPr sz="11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251377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12" y="457365"/>
            <a:ext cx="3932237" cy="1600201"/>
          </a:xfrm>
        </p:spPr>
        <p:txBody>
          <a:bodyPr anchor="b"/>
          <a:lstStyle>
            <a:lvl1pPr>
              <a:defRPr sz="35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594"/>
            <a:ext cx="6172200" cy="4873625"/>
          </a:xfrm>
        </p:spPr>
        <p:txBody>
          <a:bodyPr anchor="t"/>
          <a:lstStyle>
            <a:lvl1pPr marL="0" indent="0">
              <a:buNone/>
              <a:defRPr sz="3500"/>
            </a:lvl1pPr>
            <a:lvl2pPr marL="488853" indent="0">
              <a:buNone/>
              <a:defRPr sz="3100"/>
            </a:lvl2pPr>
            <a:lvl3pPr marL="977704" indent="0">
              <a:buNone/>
              <a:defRPr sz="2700"/>
            </a:lvl3pPr>
            <a:lvl4pPr marL="1466554" indent="0">
              <a:buNone/>
              <a:defRPr sz="2100"/>
            </a:lvl4pPr>
            <a:lvl5pPr marL="1955404" indent="0">
              <a:buNone/>
              <a:defRPr sz="2100"/>
            </a:lvl5pPr>
            <a:lvl6pPr marL="2444227" indent="0">
              <a:buNone/>
              <a:defRPr sz="2100"/>
            </a:lvl6pPr>
            <a:lvl7pPr marL="2933049" indent="0">
              <a:buNone/>
              <a:defRPr sz="2100"/>
            </a:lvl7pPr>
            <a:lvl8pPr marL="3421904" indent="0">
              <a:buNone/>
              <a:defRPr sz="2100"/>
            </a:lvl8pPr>
            <a:lvl9pPr marL="3910730" indent="0">
              <a:buNone/>
              <a:defRPr sz="21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812" y="2057420"/>
            <a:ext cx="3932237" cy="3811589"/>
          </a:xfrm>
        </p:spPr>
        <p:txBody>
          <a:bodyPr/>
          <a:lstStyle>
            <a:lvl1pPr marL="0" indent="0">
              <a:buNone/>
              <a:defRPr sz="1700"/>
            </a:lvl1pPr>
            <a:lvl2pPr marL="488853" indent="0">
              <a:buNone/>
              <a:defRPr sz="1500"/>
            </a:lvl2pPr>
            <a:lvl3pPr marL="977704" indent="0">
              <a:buNone/>
              <a:defRPr sz="1300"/>
            </a:lvl3pPr>
            <a:lvl4pPr marL="1466554" indent="0">
              <a:buNone/>
              <a:defRPr sz="1100"/>
            </a:lvl4pPr>
            <a:lvl5pPr marL="1955404" indent="0">
              <a:buNone/>
              <a:defRPr sz="1100"/>
            </a:lvl5pPr>
            <a:lvl6pPr marL="2444227" indent="0">
              <a:buNone/>
              <a:defRPr sz="1100"/>
            </a:lvl6pPr>
            <a:lvl7pPr marL="2933049" indent="0">
              <a:buNone/>
              <a:defRPr sz="1100"/>
            </a:lvl7pPr>
            <a:lvl8pPr marL="3421904" indent="0">
              <a:buNone/>
              <a:defRPr sz="1100"/>
            </a:lvl8pPr>
            <a:lvl9pPr marL="3910730" indent="0">
              <a:buNone/>
              <a:defRPr sz="11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659055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128996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93"/>
            <a:ext cx="2628900" cy="581183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15" y="365293"/>
            <a:ext cx="7734300" cy="581183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90255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801"/>
            <a:ext cx="12192000" cy="6856443"/>
          </a:xfrm>
          <a:prstGeom prst="rect">
            <a:avLst/>
          </a:prstGeom>
        </p:spPr>
      </p:pic>
    </p:spTree>
    <p:extLst>
      <p:ext uri="{BB962C8B-B14F-4D97-AF65-F5344CB8AC3E}">
        <p14:creationId xmlns:p14="http://schemas.microsoft.com/office/powerpoint/2010/main" val="28309349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27428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267107792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userDrawn="1"/>
        </p:nvSpPr>
        <p:spPr>
          <a:xfrm>
            <a:off x="0" y="696688"/>
            <a:ext cx="12192000" cy="5883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0327" tIns="65191" rIns="130327" bIns="65191" rtlCol="0" anchor="ctr"/>
          <a:lstStyle/>
          <a:p>
            <a:pPr algn="ctr" defTabSz="977704"/>
            <a:endParaRPr lang="zh-CN" altLang="en-US">
              <a:solidFill>
                <a:prstClr val="white"/>
              </a:solidFill>
            </a:endParaRPr>
          </a:p>
        </p:txBody>
      </p:sp>
    </p:spTree>
    <p:extLst>
      <p:ext uri="{BB962C8B-B14F-4D97-AF65-F5344CB8AC3E}">
        <p14:creationId xmlns:p14="http://schemas.microsoft.com/office/powerpoint/2010/main" val="177059036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4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21767932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5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331646969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6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301407868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7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156380495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8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221157526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9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297466816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08120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1005" y="122"/>
            <a:ext cx="12190035" cy="6857999"/>
          </a:xfrm>
          <a:prstGeom prst="rect">
            <a:avLst/>
          </a:prstGeom>
        </p:spPr>
      </p:pic>
      <p:sp>
        <p:nvSpPr>
          <p:cNvPr id="5" name="矩形 4"/>
          <p:cNvSpPr/>
          <p:nvPr userDrawn="1"/>
        </p:nvSpPr>
        <p:spPr bwMode="auto">
          <a:xfrm>
            <a:off x="1067" y="3429234"/>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420" tIns="60707" rIns="121420" bIns="60707" numCol="1" rtlCol="0" anchor="ctr" anchorCtr="0" compatLnSpc="1"/>
          <a:lstStyle/>
          <a:p>
            <a:pPr algn="ctr" defTabSz="1061931"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6" name="矩形 5"/>
          <p:cNvSpPr/>
          <p:nvPr userDrawn="1"/>
        </p:nvSpPr>
        <p:spPr bwMode="auto">
          <a:xfrm>
            <a:off x="1009" y="247"/>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420" tIns="60707" rIns="121420" bIns="60707" numCol="1" rtlCol="0" anchor="ctr" anchorCtr="0" compatLnSpc="1"/>
          <a:lstStyle/>
          <a:p>
            <a:pPr algn="ctr" defTabSz="1061931"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7" name="矩形 6"/>
          <p:cNvSpPr/>
          <p:nvPr userDrawn="1"/>
        </p:nvSpPr>
        <p:spPr bwMode="auto">
          <a:xfrm>
            <a:off x="712397" y="991590"/>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420" tIns="60707" rIns="121420" bIns="60707" numCol="1" rtlCol="0" anchor="ctr" anchorCtr="0" compatLnSpc="1"/>
          <a:lstStyle/>
          <a:p>
            <a:pPr algn="ctr" defTabSz="1061931" fontAlgn="base">
              <a:spcBef>
                <a:spcPct val="0"/>
              </a:spcBef>
              <a:spcAft>
                <a:spcPct val="0"/>
              </a:spcAft>
            </a:pPr>
            <a:endParaRPr lang="zh-CN" altLang="en-US" sz="2000" b="1">
              <a:solidFill>
                <a:srgbClr val="335338"/>
              </a:solidFill>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708"/>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799" y="3"/>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271" y="208378"/>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36" y="243"/>
            <a:ext cx="940541" cy="673971"/>
          </a:xfrm>
          <a:prstGeom prst="rect">
            <a:avLst/>
          </a:prstGeom>
        </p:spPr>
      </p:pic>
    </p:spTree>
    <p:extLst>
      <p:ext uri="{BB962C8B-B14F-4D97-AF65-F5344CB8AC3E}">
        <p14:creationId xmlns:p14="http://schemas.microsoft.com/office/powerpoint/2010/main" val="201386658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0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239301314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68790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11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727032318"/>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09851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12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3997044718"/>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14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141064734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15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100322167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075408"/>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16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176608657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316964164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5413"/>
            <a:ext cx="10973011" cy="1142647"/>
          </a:xfrm>
          <a:prstGeom prst="rect">
            <a:avLst/>
          </a:prstGeom>
        </p:spPr>
        <p:txBody>
          <a:bodyPr lIns="91099" tIns="45615" rIns="91099" bIns="45615"/>
          <a:lstStyle/>
          <a:p>
            <a:r>
              <a:rPr lang="zh-CN" altLang="en-US"/>
              <a:t>单击此处编辑母版标题样式</a:t>
            </a:r>
          </a:p>
        </p:txBody>
      </p:sp>
      <p:sp>
        <p:nvSpPr>
          <p:cNvPr id="3" name="内容占位符 2"/>
          <p:cNvSpPr>
            <a:spLocks noGrp="1"/>
          </p:cNvSpPr>
          <p:nvPr>
            <p:ph idx="1"/>
          </p:nvPr>
        </p:nvSpPr>
        <p:spPr>
          <a:xfrm>
            <a:off x="609521" y="1599796"/>
            <a:ext cx="10973011" cy="4526153"/>
          </a:xfrm>
          <a:prstGeom prst="rect">
            <a:avLst/>
          </a:prstGeom>
        </p:spPr>
        <p:txBody>
          <a:bodyPr lIns="91099" tIns="45615" rIns="91099" bIns="456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10266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3_标题和内容">
    <p:spTree>
      <p:nvGrpSpPr>
        <p:cNvPr id="1" name=""/>
        <p:cNvGrpSpPr/>
        <p:nvPr/>
      </p:nvGrpSpPr>
      <p:grpSpPr>
        <a:xfrm>
          <a:off x="0" y="0"/>
          <a:ext cx="0" cy="0"/>
          <a:chOff x="0" y="0"/>
          <a:chExt cx="0" cy="0"/>
        </a:xfrm>
      </p:grpSpPr>
      <p:sp>
        <p:nvSpPr>
          <p:cNvPr id="7" name="矩形 6"/>
          <p:cNvSpPr/>
          <p:nvPr userDrawn="1"/>
        </p:nvSpPr>
        <p:spPr>
          <a:xfrm>
            <a:off x="0" y="56"/>
            <a:ext cx="12192000" cy="685741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27" tIns="65191" rIns="130327" bIns="65191" numCol="1" spcCol="0" rtlCol="0" fromWordArt="0" anchor="ctr" anchorCtr="0" forceAA="0" compatLnSpc="1">
            <a:noAutofit/>
          </a:bodyPr>
          <a:lstStyle/>
          <a:p>
            <a:pPr algn="ctr" defTabSz="977704"/>
            <a:endParaRPr lang="zh-CN" altLang="en-US">
              <a:solidFill>
                <a:prstClr val="white"/>
              </a:solidFill>
            </a:endParaRPr>
          </a:p>
        </p:txBody>
      </p:sp>
    </p:spTree>
    <p:extLst>
      <p:ext uri="{BB962C8B-B14F-4D97-AF65-F5344CB8AC3E}">
        <p14:creationId xmlns:p14="http://schemas.microsoft.com/office/powerpoint/2010/main" val="2767866319"/>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19" tIns="45655" rIns="91219" bIns="45655" rtlCol="0" anchor="ctr"/>
          <a:lstStyle/>
          <a:p>
            <a:pPr algn="ctr" defTabSz="912047"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3793762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07667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0" y="1122370"/>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230" y="3602206"/>
            <a:ext cx="9144001" cy="1655765"/>
          </a:xfrm>
        </p:spPr>
        <p:txBody>
          <a:bodyPr/>
          <a:lstStyle>
            <a:lvl1pPr marL="0" indent="0" algn="ctr">
              <a:buNone/>
              <a:defRPr sz="2400"/>
            </a:lvl1pPr>
            <a:lvl2pPr marL="454587" indent="0" algn="ctr">
              <a:buNone/>
              <a:defRPr sz="2000"/>
            </a:lvl2pPr>
            <a:lvl3pPr marL="909264" indent="0" algn="ctr">
              <a:buNone/>
              <a:defRPr sz="1900"/>
            </a:lvl3pPr>
            <a:lvl4pPr marL="1363897" indent="0" algn="ctr">
              <a:buNone/>
              <a:defRPr sz="1600"/>
            </a:lvl4pPr>
            <a:lvl5pPr marL="1818536" indent="0" algn="ctr">
              <a:buNone/>
              <a:defRPr sz="1600"/>
            </a:lvl5pPr>
            <a:lvl6pPr marL="2273209" indent="0" algn="ctr">
              <a:buNone/>
              <a:defRPr sz="1600"/>
            </a:lvl6pPr>
            <a:lvl7pPr marL="2727799" indent="0" algn="ctr">
              <a:buNone/>
              <a:defRPr sz="1600"/>
            </a:lvl7pPr>
            <a:lvl8pPr marL="3182383" indent="0" algn="ctr">
              <a:buNone/>
              <a:defRPr sz="1600"/>
            </a:lvl8pPr>
            <a:lvl9pPr marL="3637029"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09264"/>
            <a:fld id="{0DA2CC75-8280-4D50-8556-C2874ADEF926}" type="datetimeFigureOut">
              <a:rPr lang="zh-CN" altLang="en-US" smtClean="0">
                <a:solidFill>
                  <a:prstClr val="black">
                    <a:tint val="75000"/>
                  </a:prstClr>
                </a:solidFill>
              </a:rPr>
              <a:pPr defTabSz="909264"/>
              <a:t>2021/2/2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926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9264"/>
            <a:fld id="{6E190E77-D57C-49F8-ADC2-FB99C50EBC2E}" type="slidenum">
              <a:rPr lang="zh-CN" altLang="en-US" smtClean="0">
                <a:solidFill>
                  <a:prstClr val="black">
                    <a:tint val="75000"/>
                  </a:prstClr>
                </a:solidFill>
              </a:rPr>
              <a:pPr defTabSz="909264"/>
              <a:t>‹#›</a:t>
            </a:fld>
            <a:endParaRPr lang="zh-CN" altLang="en-US">
              <a:solidFill>
                <a:prstClr val="black">
                  <a:tint val="75000"/>
                </a:prstClr>
              </a:solidFill>
            </a:endParaRPr>
          </a:p>
        </p:txBody>
      </p:sp>
    </p:spTree>
    <p:extLst>
      <p:ext uri="{BB962C8B-B14F-4D97-AF65-F5344CB8AC3E}">
        <p14:creationId xmlns:p14="http://schemas.microsoft.com/office/powerpoint/2010/main" val="15771371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09264"/>
            <a:fld id="{0DA2CC75-8280-4D50-8556-C2874ADEF926}" type="datetimeFigureOut">
              <a:rPr lang="zh-CN" altLang="en-US" smtClean="0">
                <a:solidFill>
                  <a:prstClr val="black">
                    <a:tint val="75000"/>
                  </a:prstClr>
                </a:solidFill>
              </a:rPr>
              <a:pPr defTabSz="909264"/>
              <a:t>2021/2/2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926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9264"/>
            <a:fld id="{6E190E77-D57C-49F8-ADC2-FB99C50EBC2E}" type="slidenum">
              <a:rPr lang="zh-CN" altLang="en-US" smtClean="0">
                <a:solidFill>
                  <a:prstClr val="black">
                    <a:tint val="75000"/>
                  </a:prstClr>
                </a:solidFill>
              </a:rPr>
              <a:pPr defTabSz="909264"/>
              <a:t>‹#›</a:t>
            </a:fld>
            <a:endParaRPr lang="zh-CN" altLang="en-US">
              <a:solidFill>
                <a:prstClr val="black">
                  <a:tint val="75000"/>
                </a:prstClr>
              </a:solidFill>
            </a:endParaRPr>
          </a:p>
        </p:txBody>
      </p:sp>
    </p:spTree>
    <p:extLst>
      <p:ext uri="{BB962C8B-B14F-4D97-AF65-F5344CB8AC3E}">
        <p14:creationId xmlns:p14="http://schemas.microsoft.com/office/powerpoint/2010/main" val="39952201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97"/>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653"/>
            <a:ext cx="10515600" cy="1500188"/>
          </a:xfrm>
        </p:spPr>
        <p:txBody>
          <a:bodyPr/>
          <a:lstStyle>
            <a:lvl1pPr marL="0" indent="0">
              <a:buNone/>
              <a:defRPr sz="2400">
                <a:solidFill>
                  <a:schemeClr val="tx1"/>
                </a:solidFill>
              </a:defRPr>
            </a:lvl1pPr>
            <a:lvl2pPr marL="454587" indent="0">
              <a:buNone/>
              <a:defRPr sz="2000">
                <a:solidFill>
                  <a:schemeClr val="tx1">
                    <a:tint val="75000"/>
                  </a:schemeClr>
                </a:solidFill>
              </a:defRPr>
            </a:lvl2pPr>
            <a:lvl3pPr marL="909264" indent="0">
              <a:buNone/>
              <a:defRPr sz="1900">
                <a:solidFill>
                  <a:schemeClr val="tx1">
                    <a:tint val="75000"/>
                  </a:schemeClr>
                </a:solidFill>
              </a:defRPr>
            </a:lvl3pPr>
            <a:lvl4pPr marL="1363897" indent="0">
              <a:buNone/>
              <a:defRPr sz="1600">
                <a:solidFill>
                  <a:schemeClr val="tx1">
                    <a:tint val="75000"/>
                  </a:schemeClr>
                </a:solidFill>
              </a:defRPr>
            </a:lvl4pPr>
            <a:lvl5pPr marL="1818536" indent="0">
              <a:buNone/>
              <a:defRPr sz="1600">
                <a:solidFill>
                  <a:schemeClr val="tx1">
                    <a:tint val="75000"/>
                  </a:schemeClr>
                </a:solidFill>
              </a:defRPr>
            </a:lvl5pPr>
            <a:lvl6pPr marL="2273209" indent="0">
              <a:buNone/>
              <a:defRPr sz="1600">
                <a:solidFill>
                  <a:schemeClr val="tx1">
                    <a:tint val="75000"/>
                  </a:schemeClr>
                </a:solidFill>
              </a:defRPr>
            </a:lvl6pPr>
            <a:lvl7pPr marL="2727799" indent="0">
              <a:buNone/>
              <a:defRPr sz="1600">
                <a:solidFill>
                  <a:schemeClr val="tx1">
                    <a:tint val="75000"/>
                  </a:schemeClr>
                </a:solidFill>
              </a:defRPr>
            </a:lvl7pPr>
            <a:lvl8pPr marL="3182383" indent="0">
              <a:buNone/>
              <a:defRPr sz="1600">
                <a:solidFill>
                  <a:schemeClr val="tx1">
                    <a:tint val="75000"/>
                  </a:schemeClr>
                </a:solidFill>
              </a:defRPr>
            </a:lvl8pPr>
            <a:lvl9pPr marL="363702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09264"/>
            <a:fld id="{0DA2CC75-8280-4D50-8556-C2874ADEF926}" type="datetimeFigureOut">
              <a:rPr lang="zh-CN" altLang="en-US" smtClean="0">
                <a:solidFill>
                  <a:prstClr val="black">
                    <a:tint val="75000"/>
                  </a:prstClr>
                </a:solidFill>
              </a:rPr>
              <a:pPr defTabSz="909264"/>
              <a:t>2021/2/2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926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9264"/>
            <a:fld id="{6E190E77-D57C-49F8-ADC2-FB99C50EBC2E}" type="slidenum">
              <a:rPr lang="zh-CN" altLang="en-US" smtClean="0">
                <a:solidFill>
                  <a:prstClr val="black">
                    <a:tint val="75000"/>
                  </a:prstClr>
                </a:solidFill>
              </a:rPr>
              <a:pPr defTabSz="909264"/>
              <a:t>‹#›</a:t>
            </a:fld>
            <a:endParaRPr lang="zh-CN" altLang="en-US">
              <a:solidFill>
                <a:prstClr val="black">
                  <a:tint val="75000"/>
                </a:prstClr>
              </a:solidFill>
            </a:endParaRPr>
          </a:p>
        </p:txBody>
      </p:sp>
    </p:spTree>
    <p:extLst>
      <p:ext uri="{BB962C8B-B14F-4D97-AF65-F5344CB8AC3E}">
        <p14:creationId xmlns:p14="http://schemas.microsoft.com/office/powerpoint/2010/main" val="41665269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17" y="1825653"/>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35" y="1825653"/>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09264"/>
            <a:fld id="{0DA2CC75-8280-4D50-8556-C2874ADEF926}" type="datetimeFigureOut">
              <a:rPr lang="zh-CN" altLang="en-US" smtClean="0">
                <a:solidFill>
                  <a:prstClr val="black">
                    <a:tint val="75000"/>
                  </a:prstClr>
                </a:solidFill>
              </a:rPr>
              <a:pPr defTabSz="909264"/>
              <a:t>2021/2/2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926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9264"/>
            <a:fld id="{6E190E77-D57C-49F8-ADC2-FB99C50EBC2E}" type="slidenum">
              <a:rPr lang="zh-CN" altLang="en-US" smtClean="0">
                <a:solidFill>
                  <a:prstClr val="black">
                    <a:tint val="75000"/>
                  </a:prstClr>
                </a:solidFill>
              </a:rPr>
              <a:pPr defTabSz="909264"/>
              <a:t>‹#›</a:t>
            </a:fld>
            <a:endParaRPr lang="zh-CN" altLang="en-US">
              <a:solidFill>
                <a:prstClr val="black">
                  <a:tint val="75000"/>
                </a:prstClr>
              </a:solidFill>
            </a:endParaRPr>
          </a:p>
        </p:txBody>
      </p:sp>
    </p:spTree>
    <p:extLst>
      <p:ext uri="{BB962C8B-B14F-4D97-AF65-F5344CB8AC3E}">
        <p14:creationId xmlns:p14="http://schemas.microsoft.com/office/powerpoint/2010/main" val="31079915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51"/>
            <a:ext cx="10515600" cy="132556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37" y="1681191"/>
            <a:ext cx="5157787" cy="823914"/>
          </a:xfrm>
        </p:spPr>
        <p:txBody>
          <a:bodyPr anchor="b"/>
          <a:lstStyle>
            <a:lvl1pPr marL="0" indent="0">
              <a:buNone/>
              <a:defRPr sz="2400" b="1"/>
            </a:lvl1pPr>
            <a:lvl2pPr marL="454587" indent="0">
              <a:buNone/>
              <a:defRPr sz="2000" b="1"/>
            </a:lvl2pPr>
            <a:lvl3pPr marL="909264" indent="0">
              <a:buNone/>
              <a:defRPr sz="1900" b="1"/>
            </a:lvl3pPr>
            <a:lvl4pPr marL="1363897" indent="0">
              <a:buNone/>
              <a:defRPr sz="1600" b="1"/>
            </a:lvl4pPr>
            <a:lvl5pPr marL="1818536" indent="0">
              <a:buNone/>
              <a:defRPr sz="1600" b="1"/>
            </a:lvl5pPr>
            <a:lvl6pPr marL="2273209" indent="0">
              <a:buNone/>
              <a:defRPr sz="1600" b="1"/>
            </a:lvl6pPr>
            <a:lvl7pPr marL="2727799" indent="0">
              <a:buNone/>
              <a:defRPr sz="1600" b="1"/>
            </a:lvl7pPr>
            <a:lvl8pPr marL="3182383" indent="0">
              <a:buNone/>
              <a:defRPr sz="1600" b="1"/>
            </a:lvl8pPr>
            <a:lvl9pPr marL="363702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37" y="2505098"/>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10" y="1681191"/>
            <a:ext cx="5183188" cy="823914"/>
          </a:xfrm>
        </p:spPr>
        <p:txBody>
          <a:bodyPr anchor="b"/>
          <a:lstStyle>
            <a:lvl1pPr marL="0" indent="0">
              <a:buNone/>
              <a:defRPr sz="2400" b="1"/>
            </a:lvl1pPr>
            <a:lvl2pPr marL="454587" indent="0">
              <a:buNone/>
              <a:defRPr sz="2000" b="1"/>
            </a:lvl2pPr>
            <a:lvl3pPr marL="909264" indent="0">
              <a:buNone/>
              <a:defRPr sz="1900" b="1"/>
            </a:lvl3pPr>
            <a:lvl4pPr marL="1363897" indent="0">
              <a:buNone/>
              <a:defRPr sz="1600" b="1"/>
            </a:lvl4pPr>
            <a:lvl5pPr marL="1818536" indent="0">
              <a:buNone/>
              <a:defRPr sz="1600" b="1"/>
            </a:lvl5pPr>
            <a:lvl6pPr marL="2273209" indent="0">
              <a:buNone/>
              <a:defRPr sz="1600" b="1"/>
            </a:lvl6pPr>
            <a:lvl7pPr marL="2727799" indent="0">
              <a:buNone/>
              <a:defRPr sz="1600" b="1"/>
            </a:lvl7pPr>
            <a:lvl8pPr marL="3182383" indent="0">
              <a:buNone/>
              <a:defRPr sz="1600" b="1"/>
            </a:lvl8pPr>
            <a:lvl9pPr marL="363702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10" y="2505098"/>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09264"/>
            <a:fld id="{0DA2CC75-8280-4D50-8556-C2874ADEF926}" type="datetimeFigureOut">
              <a:rPr lang="zh-CN" altLang="en-US" smtClean="0">
                <a:solidFill>
                  <a:prstClr val="black">
                    <a:tint val="75000"/>
                  </a:prstClr>
                </a:solidFill>
              </a:rPr>
              <a:pPr defTabSz="909264"/>
              <a:t>2021/2/2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09264"/>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09264"/>
            <a:fld id="{6E190E77-D57C-49F8-ADC2-FB99C50EBC2E}" type="slidenum">
              <a:rPr lang="zh-CN" altLang="en-US" smtClean="0">
                <a:solidFill>
                  <a:prstClr val="black">
                    <a:tint val="75000"/>
                  </a:prstClr>
                </a:solidFill>
              </a:rPr>
              <a:pPr defTabSz="909264"/>
              <a:t>‹#›</a:t>
            </a:fld>
            <a:endParaRPr lang="zh-CN" altLang="en-US">
              <a:solidFill>
                <a:prstClr val="black">
                  <a:tint val="75000"/>
                </a:prstClr>
              </a:solidFill>
            </a:endParaRPr>
          </a:p>
        </p:txBody>
      </p:sp>
    </p:spTree>
    <p:extLst>
      <p:ext uri="{BB962C8B-B14F-4D97-AF65-F5344CB8AC3E}">
        <p14:creationId xmlns:p14="http://schemas.microsoft.com/office/powerpoint/2010/main" val="29239558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09264"/>
            <a:fld id="{0DA2CC75-8280-4D50-8556-C2874ADEF926}" type="datetimeFigureOut">
              <a:rPr lang="zh-CN" altLang="en-US" smtClean="0">
                <a:solidFill>
                  <a:prstClr val="black">
                    <a:tint val="75000"/>
                  </a:prstClr>
                </a:solidFill>
              </a:rPr>
              <a:pPr defTabSz="909264"/>
              <a:t>2021/2/2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09264"/>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09264"/>
            <a:fld id="{6E190E77-D57C-49F8-ADC2-FB99C50EBC2E}" type="slidenum">
              <a:rPr lang="zh-CN" altLang="en-US" smtClean="0">
                <a:solidFill>
                  <a:prstClr val="black">
                    <a:tint val="75000"/>
                  </a:prstClr>
                </a:solidFill>
              </a:rPr>
              <a:pPr defTabSz="909264"/>
              <a:t>‹#›</a:t>
            </a:fld>
            <a:endParaRPr lang="zh-CN" altLang="en-US">
              <a:solidFill>
                <a:prstClr val="black">
                  <a:tint val="75000"/>
                </a:prstClr>
              </a:solidFill>
            </a:endParaRPr>
          </a:p>
        </p:txBody>
      </p:sp>
    </p:spTree>
    <p:extLst>
      <p:ext uri="{BB962C8B-B14F-4D97-AF65-F5344CB8AC3E}">
        <p14:creationId xmlns:p14="http://schemas.microsoft.com/office/powerpoint/2010/main" val="1415999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09264"/>
            <a:fld id="{0DA2CC75-8280-4D50-8556-C2874ADEF926}" type="datetimeFigureOut">
              <a:rPr lang="zh-CN" altLang="en-US" smtClean="0">
                <a:solidFill>
                  <a:prstClr val="black">
                    <a:tint val="75000"/>
                  </a:prstClr>
                </a:solidFill>
              </a:rPr>
              <a:pPr defTabSz="909264"/>
              <a:t>2021/2/2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09264"/>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09264"/>
            <a:fld id="{6E190E77-D57C-49F8-ADC2-FB99C50EBC2E}" type="slidenum">
              <a:rPr lang="zh-CN" altLang="en-US" smtClean="0">
                <a:solidFill>
                  <a:prstClr val="black">
                    <a:tint val="75000"/>
                  </a:prstClr>
                </a:solidFill>
              </a:rPr>
              <a:pPr defTabSz="909264"/>
              <a:t>‹#›</a:t>
            </a:fld>
            <a:endParaRPr lang="zh-CN" altLang="en-US">
              <a:solidFill>
                <a:prstClr val="black">
                  <a:tint val="75000"/>
                </a:prstClr>
              </a:solidFill>
            </a:endParaRPr>
          </a:p>
        </p:txBody>
      </p:sp>
    </p:spTree>
    <p:extLst>
      <p:ext uri="{BB962C8B-B14F-4D97-AF65-F5344CB8AC3E}">
        <p14:creationId xmlns:p14="http://schemas.microsoft.com/office/powerpoint/2010/main" val="1755100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63"/>
            <a:ext cx="10363516" cy="1360596"/>
          </a:xfrm>
          <a:prstGeom prst="rect">
            <a:avLst/>
          </a:prstGeom>
        </p:spPr>
        <p:txBody>
          <a:bodyPr lIns="91099" tIns="45615" rIns="91099" bIns="45615"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19" y="2907465"/>
            <a:ext cx="10363516" cy="1500255"/>
          </a:xfrm>
          <a:prstGeom prst="rect">
            <a:avLst/>
          </a:prstGeom>
        </p:spPr>
        <p:txBody>
          <a:bodyPr lIns="91099" tIns="45615" rIns="91099" bIns="45615" anchor="b"/>
          <a:lstStyle>
            <a:lvl1pPr marL="0" indent="0">
              <a:buNone/>
              <a:defRPr sz="2700"/>
            </a:lvl1pPr>
            <a:lvl2pPr marL="607132" indent="0">
              <a:buNone/>
              <a:defRPr sz="2400"/>
            </a:lvl2pPr>
            <a:lvl3pPr marL="1213762" indent="0">
              <a:buNone/>
              <a:defRPr sz="2100"/>
            </a:lvl3pPr>
            <a:lvl4pPr marL="1820933" indent="0">
              <a:buNone/>
              <a:defRPr sz="1900"/>
            </a:lvl4pPr>
            <a:lvl5pPr marL="2428150" indent="0">
              <a:buNone/>
              <a:defRPr sz="1900"/>
            </a:lvl5pPr>
            <a:lvl6pPr marL="3034648" indent="0">
              <a:buNone/>
              <a:defRPr sz="1900"/>
            </a:lvl6pPr>
            <a:lvl7pPr marL="3641825" indent="0">
              <a:buNone/>
              <a:defRPr sz="1900"/>
            </a:lvl7pPr>
            <a:lvl8pPr marL="4249024" indent="0">
              <a:buNone/>
              <a:defRPr sz="1900"/>
            </a:lvl8pPr>
            <a:lvl9pPr marL="4856201" indent="0">
              <a:buNone/>
              <a:defRPr sz="1900"/>
            </a:lvl9pPr>
          </a:lstStyle>
          <a:p>
            <a:pPr lvl="0"/>
            <a:r>
              <a:rPr lang="zh-CN" altLang="en-US"/>
              <a:t>单击此处编辑母版文本样式</a:t>
            </a:r>
          </a:p>
        </p:txBody>
      </p:sp>
    </p:spTree>
    <p:extLst>
      <p:ext uri="{BB962C8B-B14F-4D97-AF65-F5344CB8AC3E}">
        <p14:creationId xmlns:p14="http://schemas.microsoft.com/office/powerpoint/2010/main" val="5754288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4" y="457364"/>
            <a:ext cx="3932237" cy="1600201"/>
          </a:xfrm>
        </p:spPr>
        <p:txBody>
          <a:bodyPr anchor="b"/>
          <a:lstStyle>
            <a:lvl1pPr>
              <a:defRPr sz="3100"/>
            </a:lvl1pPr>
          </a:lstStyle>
          <a:p>
            <a:r>
              <a:rPr lang="en-US" smtClean="0"/>
              <a:t>Click to edit Master title style</a:t>
            </a:r>
            <a:endParaRPr lang="en-US" dirty="0"/>
          </a:p>
        </p:txBody>
      </p:sp>
      <p:sp>
        <p:nvSpPr>
          <p:cNvPr id="3" name="Content Placeholder 2"/>
          <p:cNvSpPr>
            <a:spLocks noGrp="1"/>
          </p:cNvSpPr>
          <p:nvPr>
            <p:ph idx="1"/>
          </p:nvPr>
        </p:nvSpPr>
        <p:spPr>
          <a:xfrm>
            <a:off x="5183188" y="987768"/>
            <a:ext cx="6172200" cy="4873625"/>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44" y="2057430"/>
            <a:ext cx="3932237" cy="3811589"/>
          </a:xfrm>
        </p:spPr>
        <p:txBody>
          <a:bodyPr/>
          <a:lstStyle>
            <a:lvl1pPr marL="0" indent="0">
              <a:buNone/>
              <a:defRPr sz="1600"/>
            </a:lvl1pPr>
            <a:lvl2pPr marL="454587" indent="0">
              <a:buNone/>
              <a:defRPr sz="1500"/>
            </a:lvl2pPr>
            <a:lvl3pPr marL="909264" indent="0">
              <a:buNone/>
              <a:defRPr sz="1100"/>
            </a:lvl3pPr>
            <a:lvl4pPr marL="1363897" indent="0">
              <a:buNone/>
              <a:defRPr sz="1100"/>
            </a:lvl4pPr>
            <a:lvl5pPr marL="1818536" indent="0">
              <a:buNone/>
              <a:defRPr sz="1100"/>
            </a:lvl5pPr>
            <a:lvl6pPr marL="2273209" indent="0">
              <a:buNone/>
              <a:defRPr sz="1100"/>
            </a:lvl6pPr>
            <a:lvl7pPr marL="2727799" indent="0">
              <a:buNone/>
              <a:defRPr sz="1100"/>
            </a:lvl7pPr>
            <a:lvl8pPr marL="3182383" indent="0">
              <a:buNone/>
              <a:defRPr sz="1100"/>
            </a:lvl8pPr>
            <a:lvl9pPr marL="3637029"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09264"/>
            <a:fld id="{0DA2CC75-8280-4D50-8556-C2874ADEF926}" type="datetimeFigureOut">
              <a:rPr lang="zh-CN" altLang="en-US" smtClean="0">
                <a:solidFill>
                  <a:prstClr val="black">
                    <a:tint val="75000"/>
                  </a:prstClr>
                </a:solidFill>
              </a:rPr>
              <a:pPr defTabSz="909264"/>
              <a:t>2021/2/2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926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9264"/>
            <a:fld id="{6E190E77-D57C-49F8-ADC2-FB99C50EBC2E}" type="slidenum">
              <a:rPr lang="zh-CN" altLang="en-US" smtClean="0">
                <a:solidFill>
                  <a:prstClr val="black">
                    <a:tint val="75000"/>
                  </a:prstClr>
                </a:solidFill>
              </a:rPr>
              <a:pPr defTabSz="909264"/>
              <a:t>‹#›</a:t>
            </a:fld>
            <a:endParaRPr lang="zh-CN" altLang="en-US">
              <a:solidFill>
                <a:prstClr val="black">
                  <a:tint val="75000"/>
                </a:prstClr>
              </a:solidFill>
            </a:endParaRPr>
          </a:p>
        </p:txBody>
      </p:sp>
    </p:spTree>
    <p:extLst>
      <p:ext uri="{BB962C8B-B14F-4D97-AF65-F5344CB8AC3E}">
        <p14:creationId xmlns:p14="http://schemas.microsoft.com/office/powerpoint/2010/main" val="32767015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4" y="457364"/>
            <a:ext cx="3932237" cy="1600201"/>
          </a:xfrm>
        </p:spPr>
        <p:txBody>
          <a:bodyPr anchor="b"/>
          <a:lstStyle>
            <a:lvl1pPr>
              <a:defRPr sz="31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768"/>
            <a:ext cx="6172200" cy="4873625"/>
          </a:xfrm>
        </p:spPr>
        <p:txBody>
          <a:bodyPr anchor="t"/>
          <a:lstStyle>
            <a:lvl1pPr marL="0" indent="0">
              <a:buNone/>
              <a:defRPr sz="3100"/>
            </a:lvl1pPr>
            <a:lvl2pPr marL="454587" indent="0">
              <a:buNone/>
              <a:defRPr sz="2900"/>
            </a:lvl2pPr>
            <a:lvl3pPr marL="909264" indent="0">
              <a:buNone/>
              <a:defRPr sz="2400"/>
            </a:lvl3pPr>
            <a:lvl4pPr marL="1363897" indent="0">
              <a:buNone/>
              <a:defRPr sz="2000"/>
            </a:lvl4pPr>
            <a:lvl5pPr marL="1818536" indent="0">
              <a:buNone/>
              <a:defRPr sz="2000"/>
            </a:lvl5pPr>
            <a:lvl6pPr marL="2273209" indent="0">
              <a:buNone/>
              <a:defRPr sz="2000"/>
            </a:lvl6pPr>
            <a:lvl7pPr marL="2727799" indent="0">
              <a:buNone/>
              <a:defRPr sz="2000"/>
            </a:lvl7pPr>
            <a:lvl8pPr marL="3182383" indent="0">
              <a:buNone/>
              <a:defRPr sz="2000"/>
            </a:lvl8pPr>
            <a:lvl9pPr marL="363702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44" y="2057430"/>
            <a:ext cx="3932237" cy="3811589"/>
          </a:xfrm>
        </p:spPr>
        <p:txBody>
          <a:bodyPr/>
          <a:lstStyle>
            <a:lvl1pPr marL="0" indent="0">
              <a:buNone/>
              <a:defRPr sz="1600"/>
            </a:lvl1pPr>
            <a:lvl2pPr marL="454587" indent="0">
              <a:buNone/>
              <a:defRPr sz="1500"/>
            </a:lvl2pPr>
            <a:lvl3pPr marL="909264" indent="0">
              <a:buNone/>
              <a:defRPr sz="1100"/>
            </a:lvl3pPr>
            <a:lvl4pPr marL="1363897" indent="0">
              <a:buNone/>
              <a:defRPr sz="1100"/>
            </a:lvl4pPr>
            <a:lvl5pPr marL="1818536" indent="0">
              <a:buNone/>
              <a:defRPr sz="1100"/>
            </a:lvl5pPr>
            <a:lvl6pPr marL="2273209" indent="0">
              <a:buNone/>
              <a:defRPr sz="1100"/>
            </a:lvl6pPr>
            <a:lvl7pPr marL="2727799" indent="0">
              <a:buNone/>
              <a:defRPr sz="1100"/>
            </a:lvl7pPr>
            <a:lvl8pPr marL="3182383" indent="0">
              <a:buNone/>
              <a:defRPr sz="1100"/>
            </a:lvl8pPr>
            <a:lvl9pPr marL="3637029"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09264"/>
            <a:fld id="{0DA2CC75-8280-4D50-8556-C2874ADEF926}" type="datetimeFigureOut">
              <a:rPr lang="zh-CN" altLang="en-US" smtClean="0">
                <a:solidFill>
                  <a:prstClr val="black">
                    <a:tint val="75000"/>
                  </a:prstClr>
                </a:solidFill>
              </a:rPr>
              <a:pPr defTabSz="909264"/>
              <a:t>2021/2/2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926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9264"/>
            <a:fld id="{6E190E77-D57C-49F8-ADC2-FB99C50EBC2E}" type="slidenum">
              <a:rPr lang="zh-CN" altLang="en-US" smtClean="0">
                <a:solidFill>
                  <a:prstClr val="black">
                    <a:tint val="75000"/>
                  </a:prstClr>
                </a:solidFill>
              </a:rPr>
              <a:pPr defTabSz="909264"/>
              <a:t>‹#›</a:t>
            </a:fld>
            <a:endParaRPr lang="zh-CN" altLang="en-US">
              <a:solidFill>
                <a:prstClr val="black">
                  <a:tint val="75000"/>
                </a:prstClr>
              </a:solidFill>
            </a:endParaRPr>
          </a:p>
        </p:txBody>
      </p:sp>
    </p:spTree>
    <p:extLst>
      <p:ext uri="{BB962C8B-B14F-4D97-AF65-F5344CB8AC3E}">
        <p14:creationId xmlns:p14="http://schemas.microsoft.com/office/powerpoint/2010/main" val="12695119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09264"/>
            <a:fld id="{0DA2CC75-8280-4D50-8556-C2874ADEF926}" type="datetimeFigureOut">
              <a:rPr lang="zh-CN" altLang="en-US" smtClean="0">
                <a:solidFill>
                  <a:prstClr val="black">
                    <a:tint val="75000"/>
                  </a:prstClr>
                </a:solidFill>
              </a:rPr>
              <a:pPr defTabSz="909264"/>
              <a:t>2021/2/2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926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9264"/>
            <a:fld id="{6E190E77-D57C-49F8-ADC2-FB99C50EBC2E}" type="slidenum">
              <a:rPr lang="zh-CN" altLang="en-US" smtClean="0">
                <a:solidFill>
                  <a:prstClr val="black">
                    <a:tint val="75000"/>
                  </a:prstClr>
                </a:solidFill>
              </a:rPr>
              <a:pPr defTabSz="909264"/>
              <a:t>‹#›</a:t>
            </a:fld>
            <a:endParaRPr lang="zh-CN" altLang="en-US">
              <a:solidFill>
                <a:prstClr val="black">
                  <a:tint val="75000"/>
                </a:prstClr>
              </a:solidFill>
            </a:endParaRPr>
          </a:p>
        </p:txBody>
      </p:sp>
    </p:spTree>
    <p:extLst>
      <p:ext uri="{BB962C8B-B14F-4D97-AF65-F5344CB8AC3E}">
        <p14:creationId xmlns:p14="http://schemas.microsoft.com/office/powerpoint/2010/main" val="4025000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7" y="365381"/>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35" y="365381"/>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09264"/>
            <a:fld id="{0DA2CC75-8280-4D50-8556-C2874ADEF926}" type="datetimeFigureOut">
              <a:rPr lang="zh-CN" altLang="en-US" smtClean="0">
                <a:solidFill>
                  <a:prstClr val="black">
                    <a:tint val="75000"/>
                  </a:prstClr>
                </a:solidFill>
              </a:rPr>
              <a:pPr defTabSz="909264"/>
              <a:t>2021/2/2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926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9264"/>
            <a:fld id="{6E190E77-D57C-49F8-ADC2-FB99C50EBC2E}" type="slidenum">
              <a:rPr lang="zh-CN" altLang="en-US" smtClean="0">
                <a:solidFill>
                  <a:prstClr val="black">
                    <a:tint val="75000"/>
                  </a:prstClr>
                </a:solidFill>
              </a:rPr>
              <a:pPr defTabSz="909264"/>
              <a:t>‹#›</a:t>
            </a:fld>
            <a:endParaRPr lang="zh-CN" altLang="en-US">
              <a:solidFill>
                <a:prstClr val="black">
                  <a:tint val="75000"/>
                </a:prstClr>
              </a:solidFill>
            </a:endParaRPr>
          </a:p>
        </p:txBody>
      </p:sp>
    </p:spTree>
    <p:extLst>
      <p:ext uri="{BB962C8B-B14F-4D97-AF65-F5344CB8AC3E}">
        <p14:creationId xmlns:p14="http://schemas.microsoft.com/office/powerpoint/2010/main" val="11789312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6" name="矩形 5"/>
          <p:cNvSpPr/>
          <p:nvPr userDrawn="1"/>
        </p:nvSpPr>
        <p:spPr>
          <a:xfrm>
            <a:off x="-3888" y="0"/>
            <a:ext cx="12195563" cy="685800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lIns="86489" tIns="43287" rIns="86489" bIns="43287" rtlCol="0" anchor="ctr"/>
          <a:lstStyle/>
          <a:p>
            <a:pPr algn="ctr" defTabSz="912151" fontAlgn="base">
              <a:spcBef>
                <a:spcPct val="0"/>
              </a:spcBef>
              <a:spcAft>
                <a:spcPct val="0"/>
              </a:spcAft>
            </a:pPr>
            <a:endParaRPr lang="zh-CN" altLang="en-US" sz="1900">
              <a:solidFill>
                <a:prstClr val="white"/>
              </a:solidFill>
            </a:endParaRPr>
          </a:p>
        </p:txBody>
      </p:sp>
    </p:spTree>
    <p:extLst>
      <p:ext uri="{BB962C8B-B14F-4D97-AF65-F5344CB8AC3E}">
        <p14:creationId xmlns:p14="http://schemas.microsoft.com/office/powerpoint/2010/main" val="162626863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51" y="2130591"/>
            <a:ext cx="10363201"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068" indent="0" algn="ctr">
              <a:buNone/>
              <a:defRPr>
                <a:solidFill>
                  <a:schemeClr val="tx1">
                    <a:tint val="75000"/>
                  </a:schemeClr>
                </a:solidFill>
              </a:defRPr>
            </a:lvl2pPr>
            <a:lvl3pPr marL="1216214" indent="0" algn="ctr">
              <a:buNone/>
              <a:defRPr>
                <a:solidFill>
                  <a:schemeClr val="tx1">
                    <a:tint val="75000"/>
                  </a:schemeClr>
                </a:solidFill>
              </a:defRPr>
            </a:lvl3pPr>
            <a:lvl4pPr marL="1824307" indent="0" algn="ctr">
              <a:buNone/>
              <a:defRPr>
                <a:solidFill>
                  <a:schemeClr val="tx1">
                    <a:tint val="75000"/>
                  </a:schemeClr>
                </a:solidFill>
              </a:defRPr>
            </a:lvl4pPr>
            <a:lvl5pPr marL="2432426" indent="0" algn="ctr">
              <a:buNone/>
              <a:defRPr>
                <a:solidFill>
                  <a:schemeClr val="tx1">
                    <a:tint val="75000"/>
                  </a:schemeClr>
                </a:solidFill>
              </a:defRPr>
            </a:lvl5pPr>
            <a:lvl6pPr marL="3040490" indent="0" algn="ctr">
              <a:buNone/>
              <a:defRPr>
                <a:solidFill>
                  <a:schemeClr val="tx1">
                    <a:tint val="75000"/>
                  </a:schemeClr>
                </a:solidFill>
              </a:defRPr>
            </a:lvl6pPr>
            <a:lvl7pPr marL="3648555" indent="0" algn="ctr">
              <a:buNone/>
              <a:defRPr>
                <a:solidFill>
                  <a:schemeClr val="tx1">
                    <a:tint val="75000"/>
                  </a:schemeClr>
                </a:solidFill>
              </a:defRPr>
            </a:lvl7pPr>
            <a:lvl8pPr marL="4256679" indent="0" algn="ctr">
              <a:buNone/>
              <a:defRPr>
                <a:solidFill>
                  <a:schemeClr val="tx1">
                    <a:tint val="75000"/>
                  </a:schemeClr>
                </a:solidFill>
              </a:defRPr>
            </a:lvl8pPr>
            <a:lvl9pPr marL="486479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51393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88187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115" y="4406995"/>
            <a:ext cx="10363201"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3115" y="2906733"/>
            <a:ext cx="10363201" cy="1500188"/>
          </a:xfrm>
        </p:spPr>
        <p:txBody>
          <a:bodyPr anchor="b"/>
          <a:lstStyle>
            <a:lvl1pPr marL="0" indent="0">
              <a:buNone/>
              <a:defRPr sz="2700">
                <a:solidFill>
                  <a:schemeClr val="tx1">
                    <a:tint val="75000"/>
                  </a:schemeClr>
                </a:solidFill>
              </a:defRPr>
            </a:lvl1pPr>
            <a:lvl2pPr marL="608068" indent="0">
              <a:buNone/>
              <a:defRPr sz="2400">
                <a:solidFill>
                  <a:schemeClr val="tx1">
                    <a:tint val="75000"/>
                  </a:schemeClr>
                </a:solidFill>
              </a:defRPr>
            </a:lvl2pPr>
            <a:lvl3pPr marL="1216214" indent="0">
              <a:buNone/>
              <a:defRPr sz="2100">
                <a:solidFill>
                  <a:schemeClr val="tx1">
                    <a:tint val="75000"/>
                  </a:schemeClr>
                </a:solidFill>
              </a:defRPr>
            </a:lvl3pPr>
            <a:lvl4pPr marL="1824307" indent="0">
              <a:buNone/>
              <a:defRPr sz="1900">
                <a:solidFill>
                  <a:schemeClr val="tx1">
                    <a:tint val="75000"/>
                  </a:schemeClr>
                </a:solidFill>
              </a:defRPr>
            </a:lvl4pPr>
            <a:lvl5pPr marL="2432426" indent="0">
              <a:buNone/>
              <a:defRPr sz="1900">
                <a:solidFill>
                  <a:schemeClr val="tx1">
                    <a:tint val="75000"/>
                  </a:schemeClr>
                </a:solidFill>
              </a:defRPr>
            </a:lvl5pPr>
            <a:lvl6pPr marL="3040490" indent="0">
              <a:buNone/>
              <a:defRPr sz="1900">
                <a:solidFill>
                  <a:schemeClr val="tx1">
                    <a:tint val="75000"/>
                  </a:schemeClr>
                </a:solidFill>
              </a:defRPr>
            </a:lvl6pPr>
            <a:lvl7pPr marL="3648555" indent="0">
              <a:buNone/>
              <a:defRPr sz="1900">
                <a:solidFill>
                  <a:schemeClr val="tx1">
                    <a:tint val="75000"/>
                  </a:schemeClr>
                </a:solidFill>
              </a:defRPr>
            </a:lvl7pPr>
            <a:lvl8pPr marL="4256679" indent="0">
              <a:buNone/>
              <a:defRPr sz="1900">
                <a:solidFill>
                  <a:schemeClr val="tx1">
                    <a:tint val="75000"/>
                  </a:schemeClr>
                </a:solidFill>
              </a:defRPr>
            </a:lvl8pPr>
            <a:lvl9pPr marL="4864795"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615902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12" y="1600225"/>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25"/>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555054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12" y="1535130"/>
            <a:ext cx="5386917" cy="639762"/>
          </a:xfrm>
        </p:spPr>
        <p:txBody>
          <a:bodyPr anchor="b"/>
          <a:lstStyle>
            <a:lvl1pPr marL="0" indent="0">
              <a:buNone/>
              <a:defRPr sz="3200" b="1"/>
            </a:lvl1pPr>
            <a:lvl2pPr marL="608068" indent="0">
              <a:buNone/>
              <a:defRPr sz="2700" b="1"/>
            </a:lvl2pPr>
            <a:lvl3pPr marL="1216214" indent="0">
              <a:buNone/>
              <a:defRPr sz="2400" b="1"/>
            </a:lvl3pPr>
            <a:lvl4pPr marL="1824307" indent="0">
              <a:buNone/>
              <a:defRPr sz="2100" b="1"/>
            </a:lvl4pPr>
            <a:lvl5pPr marL="2432426" indent="0">
              <a:buNone/>
              <a:defRPr sz="2100" b="1"/>
            </a:lvl5pPr>
            <a:lvl6pPr marL="3040490" indent="0">
              <a:buNone/>
              <a:defRPr sz="2100" b="1"/>
            </a:lvl6pPr>
            <a:lvl7pPr marL="3648555" indent="0">
              <a:buNone/>
              <a:defRPr sz="2100" b="1"/>
            </a:lvl7pPr>
            <a:lvl8pPr marL="4256679" indent="0">
              <a:buNone/>
              <a:defRPr sz="2100" b="1"/>
            </a:lvl8pPr>
            <a:lvl9pPr marL="4864795"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612" y="2174877"/>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504" y="1535130"/>
            <a:ext cx="5389033" cy="639762"/>
          </a:xfrm>
        </p:spPr>
        <p:txBody>
          <a:bodyPr anchor="b"/>
          <a:lstStyle>
            <a:lvl1pPr marL="0" indent="0">
              <a:buNone/>
              <a:defRPr sz="3200" b="1"/>
            </a:lvl1pPr>
            <a:lvl2pPr marL="608068" indent="0">
              <a:buNone/>
              <a:defRPr sz="2700" b="1"/>
            </a:lvl2pPr>
            <a:lvl3pPr marL="1216214" indent="0">
              <a:buNone/>
              <a:defRPr sz="2400" b="1"/>
            </a:lvl3pPr>
            <a:lvl4pPr marL="1824307" indent="0">
              <a:buNone/>
              <a:defRPr sz="2100" b="1"/>
            </a:lvl4pPr>
            <a:lvl5pPr marL="2432426" indent="0">
              <a:buNone/>
              <a:defRPr sz="2100" b="1"/>
            </a:lvl5pPr>
            <a:lvl6pPr marL="3040490" indent="0">
              <a:buNone/>
              <a:defRPr sz="2100" b="1"/>
            </a:lvl6pPr>
            <a:lvl7pPr marL="3648555" indent="0">
              <a:buNone/>
              <a:defRPr sz="2100" b="1"/>
            </a:lvl7pPr>
            <a:lvl8pPr marL="4256679" indent="0">
              <a:buNone/>
              <a:defRPr sz="2100" b="1"/>
            </a:lvl8pPr>
            <a:lvl9pPr marL="4864795"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3504" y="2174877"/>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55377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5413"/>
            <a:ext cx="10973011" cy="1142647"/>
          </a:xfrm>
          <a:prstGeom prst="rect">
            <a:avLst/>
          </a:prstGeom>
        </p:spPr>
        <p:txBody>
          <a:bodyPr lIns="91099" tIns="45615" rIns="91099" bIns="45615"/>
          <a:lstStyle/>
          <a:p>
            <a:r>
              <a:rPr lang="zh-CN" altLang="en-US"/>
              <a:t>单击此处编辑母版标题样式</a:t>
            </a:r>
          </a:p>
        </p:txBody>
      </p:sp>
      <p:sp>
        <p:nvSpPr>
          <p:cNvPr id="3" name="内容占位符 2"/>
          <p:cNvSpPr>
            <a:spLocks noGrp="1"/>
          </p:cNvSpPr>
          <p:nvPr>
            <p:ph sz="half" idx="1"/>
          </p:nvPr>
        </p:nvSpPr>
        <p:spPr>
          <a:xfrm>
            <a:off x="609631" y="1599796"/>
            <a:ext cx="5383865" cy="4526153"/>
          </a:xfrm>
          <a:prstGeom prst="rect">
            <a:avLst/>
          </a:prstGeom>
        </p:spPr>
        <p:txBody>
          <a:bodyPr lIns="91099" tIns="45615" rIns="91099" bIns="45615"/>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94" y="1599796"/>
            <a:ext cx="5385983" cy="4526153"/>
          </a:xfrm>
          <a:prstGeom prst="rect">
            <a:avLst/>
          </a:prstGeom>
        </p:spPr>
        <p:txBody>
          <a:bodyPr lIns="91099" tIns="45615" rIns="91099" bIns="45615"/>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092917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52820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51802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159"/>
            <a:ext cx="4011084"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745" y="273215"/>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27"/>
            <a:ext cx="4011084" cy="4691062"/>
          </a:xfrm>
        </p:spPr>
        <p:txBody>
          <a:bodyPr/>
          <a:lstStyle>
            <a:lvl1pPr marL="0" indent="0">
              <a:buNone/>
              <a:defRPr sz="1900"/>
            </a:lvl1pPr>
            <a:lvl2pPr marL="608068" indent="0">
              <a:buNone/>
              <a:defRPr sz="1600"/>
            </a:lvl2pPr>
            <a:lvl3pPr marL="1216214" indent="0">
              <a:buNone/>
              <a:defRPr sz="1300"/>
            </a:lvl3pPr>
            <a:lvl4pPr marL="1824307" indent="0">
              <a:buNone/>
              <a:defRPr sz="1200"/>
            </a:lvl4pPr>
            <a:lvl5pPr marL="2432426" indent="0">
              <a:buNone/>
              <a:defRPr sz="1200"/>
            </a:lvl5pPr>
            <a:lvl6pPr marL="3040490" indent="0">
              <a:buNone/>
              <a:defRPr sz="1200"/>
            </a:lvl6pPr>
            <a:lvl7pPr marL="3648555" indent="0">
              <a:buNone/>
              <a:defRPr sz="1200"/>
            </a:lvl7pPr>
            <a:lvl8pPr marL="4256679" indent="0">
              <a:buNone/>
              <a:defRPr sz="1200"/>
            </a:lvl8pPr>
            <a:lvl9pPr marL="486479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154073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56"/>
            <a:ext cx="7315200" cy="566738"/>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717" y="612778"/>
            <a:ext cx="7315200" cy="4114800"/>
          </a:xfrm>
        </p:spPr>
        <p:txBody>
          <a:bodyPr/>
          <a:lstStyle>
            <a:lvl1pPr marL="0" indent="0">
              <a:buNone/>
              <a:defRPr sz="4300"/>
            </a:lvl1pPr>
            <a:lvl2pPr marL="608068" indent="0">
              <a:buNone/>
              <a:defRPr sz="3700"/>
            </a:lvl2pPr>
            <a:lvl3pPr marL="1216214" indent="0">
              <a:buNone/>
              <a:defRPr sz="3200"/>
            </a:lvl3pPr>
            <a:lvl4pPr marL="1824307" indent="0">
              <a:buNone/>
              <a:defRPr sz="2700"/>
            </a:lvl4pPr>
            <a:lvl5pPr marL="2432426" indent="0">
              <a:buNone/>
              <a:defRPr sz="2700"/>
            </a:lvl5pPr>
            <a:lvl6pPr marL="3040490" indent="0">
              <a:buNone/>
              <a:defRPr sz="2700"/>
            </a:lvl6pPr>
            <a:lvl7pPr marL="3648555" indent="0">
              <a:buNone/>
              <a:defRPr sz="2700"/>
            </a:lvl7pPr>
            <a:lvl8pPr marL="4256679" indent="0">
              <a:buNone/>
              <a:defRPr sz="2700"/>
            </a:lvl8pPr>
            <a:lvl9pPr marL="4864795" indent="0">
              <a:buNone/>
              <a:defRPr sz="2700"/>
            </a:lvl9pPr>
          </a:lstStyle>
          <a:p>
            <a:endParaRPr lang="zh-CN" altLang="en-US"/>
          </a:p>
        </p:txBody>
      </p:sp>
      <p:sp>
        <p:nvSpPr>
          <p:cNvPr id="4" name="文本占位符 3"/>
          <p:cNvSpPr>
            <a:spLocks noGrp="1"/>
          </p:cNvSpPr>
          <p:nvPr>
            <p:ph type="body" sz="half" idx="2"/>
          </p:nvPr>
        </p:nvSpPr>
        <p:spPr>
          <a:xfrm>
            <a:off x="2389717" y="5367445"/>
            <a:ext cx="7315200" cy="804864"/>
          </a:xfrm>
        </p:spPr>
        <p:txBody>
          <a:bodyPr/>
          <a:lstStyle>
            <a:lvl1pPr marL="0" indent="0">
              <a:buNone/>
              <a:defRPr sz="1900"/>
            </a:lvl1pPr>
            <a:lvl2pPr marL="608068" indent="0">
              <a:buNone/>
              <a:defRPr sz="1600"/>
            </a:lvl2pPr>
            <a:lvl3pPr marL="1216214" indent="0">
              <a:buNone/>
              <a:defRPr sz="1300"/>
            </a:lvl3pPr>
            <a:lvl4pPr marL="1824307" indent="0">
              <a:buNone/>
              <a:defRPr sz="1200"/>
            </a:lvl4pPr>
            <a:lvl5pPr marL="2432426" indent="0">
              <a:buNone/>
              <a:defRPr sz="1200"/>
            </a:lvl5pPr>
            <a:lvl6pPr marL="3040490" indent="0">
              <a:buNone/>
              <a:defRPr sz="1200"/>
            </a:lvl6pPr>
            <a:lvl7pPr marL="3648555" indent="0">
              <a:buNone/>
              <a:defRPr sz="1200"/>
            </a:lvl7pPr>
            <a:lvl8pPr marL="4256679" indent="0">
              <a:buNone/>
              <a:defRPr sz="1200"/>
            </a:lvl8pPr>
            <a:lvl9pPr marL="486479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71106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786854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738"/>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738"/>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2021/2/2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212331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150707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E2B9168-BDD2-4C92-8538-5A7D6B466BF8}"/>
              </a:ext>
            </a:extLst>
          </p:cNvPr>
          <p:cNvPicPr>
            <a:picLocks noChangeAspect="1"/>
          </p:cNvPicPr>
          <p:nvPr userDrawn="1"/>
        </p:nvPicPr>
        <p:blipFill rotWithShape="1">
          <a:blip r:embed="rId2"/>
          <a:srcRect/>
          <a:stretch/>
        </p:blipFill>
        <p:spPr>
          <a:xfrm>
            <a:off x="23" y="37"/>
            <a:ext cx="12191980" cy="6857991"/>
          </a:xfrm>
          <a:prstGeom prst="rect">
            <a:avLst/>
          </a:prstGeom>
        </p:spPr>
      </p:pic>
    </p:spTree>
    <p:extLst>
      <p:ext uri="{BB962C8B-B14F-4D97-AF65-F5344CB8AC3E}">
        <p14:creationId xmlns:p14="http://schemas.microsoft.com/office/powerpoint/2010/main" val="14630629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2" y="2130586"/>
            <a:ext cx="10363199"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51" y="3886204"/>
            <a:ext cx="8534401" cy="1752600"/>
          </a:xfrm>
        </p:spPr>
        <p:txBody>
          <a:bodyPr/>
          <a:lstStyle>
            <a:lvl1pPr marL="0" indent="0" algn="ctr">
              <a:buNone/>
              <a:defRPr>
                <a:solidFill>
                  <a:schemeClr val="tx1">
                    <a:tint val="75000"/>
                  </a:schemeClr>
                </a:solidFill>
              </a:defRPr>
            </a:lvl1pPr>
            <a:lvl2pPr marL="646571" indent="0" algn="ctr">
              <a:buNone/>
              <a:defRPr>
                <a:solidFill>
                  <a:schemeClr val="tx1">
                    <a:tint val="75000"/>
                  </a:schemeClr>
                </a:solidFill>
              </a:defRPr>
            </a:lvl2pPr>
            <a:lvl3pPr marL="1293144" indent="0" algn="ctr">
              <a:buNone/>
              <a:defRPr>
                <a:solidFill>
                  <a:schemeClr val="tx1">
                    <a:tint val="75000"/>
                  </a:schemeClr>
                </a:solidFill>
              </a:defRPr>
            </a:lvl3pPr>
            <a:lvl4pPr marL="1939715" indent="0" algn="ctr">
              <a:buNone/>
              <a:defRPr>
                <a:solidFill>
                  <a:schemeClr val="tx1">
                    <a:tint val="75000"/>
                  </a:schemeClr>
                </a:solidFill>
              </a:defRPr>
            </a:lvl4pPr>
            <a:lvl5pPr marL="2586286" indent="0" algn="ctr">
              <a:buNone/>
              <a:defRPr>
                <a:solidFill>
                  <a:schemeClr val="tx1">
                    <a:tint val="75000"/>
                  </a:schemeClr>
                </a:solidFill>
              </a:defRPr>
            </a:lvl5pPr>
            <a:lvl6pPr marL="3232857" indent="0" algn="ctr">
              <a:buNone/>
              <a:defRPr>
                <a:solidFill>
                  <a:schemeClr val="tx1">
                    <a:tint val="75000"/>
                  </a:schemeClr>
                </a:solidFill>
              </a:defRPr>
            </a:lvl6pPr>
            <a:lvl7pPr marL="3879429" indent="0" algn="ctr">
              <a:buNone/>
              <a:defRPr>
                <a:solidFill>
                  <a:schemeClr val="tx1">
                    <a:tint val="75000"/>
                  </a:schemeClr>
                </a:solidFill>
              </a:defRPr>
            </a:lvl7pPr>
            <a:lvl8pPr marL="4525942" indent="0" algn="ctr">
              <a:buNone/>
              <a:defRPr>
                <a:solidFill>
                  <a:schemeClr val="tx1">
                    <a:tint val="75000"/>
                  </a:schemeClr>
                </a:solidFill>
              </a:defRPr>
            </a:lvl8pPr>
            <a:lvl9pPr marL="51725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4538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768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5413"/>
            <a:ext cx="10973011" cy="1142647"/>
          </a:xfrm>
          <a:prstGeom prst="rect">
            <a:avLst/>
          </a:prstGeom>
        </p:spPr>
        <p:txBody>
          <a:bodyPr lIns="91099" tIns="45615" rIns="91099" bIns="45615"/>
          <a:lstStyle>
            <a:lvl1pPr>
              <a:defRPr/>
            </a:lvl1pPr>
          </a:lstStyle>
          <a:p>
            <a:r>
              <a:rPr lang="zh-CN" altLang="en-US"/>
              <a:t>单击此处编辑母版标题样式</a:t>
            </a:r>
          </a:p>
        </p:txBody>
      </p:sp>
      <p:sp>
        <p:nvSpPr>
          <p:cNvPr id="3" name="文本占位符 2"/>
          <p:cNvSpPr>
            <a:spLocks noGrp="1"/>
          </p:cNvSpPr>
          <p:nvPr>
            <p:ph type="body" idx="1"/>
          </p:nvPr>
        </p:nvSpPr>
        <p:spPr>
          <a:xfrm>
            <a:off x="609739" y="1534148"/>
            <a:ext cx="5385983" cy="641151"/>
          </a:xfrm>
          <a:prstGeom prst="rect">
            <a:avLst/>
          </a:prstGeom>
        </p:spPr>
        <p:txBody>
          <a:bodyPr lIns="91099" tIns="45615" rIns="91099" bIns="45615" anchor="b"/>
          <a:lstStyle>
            <a:lvl1pPr marL="0" indent="0">
              <a:buNone/>
              <a:defRPr sz="3200" b="1"/>
            </a:lvl1pPr>
            <a:lvl2pPr marL="607132" indent="0">
              <a:buNone/>
              <a:defRPr sz="2700" b="1"/>
            </a:lvl2pPr>
            <a:lvl3pPr marL="1213762" indent="0">
              <a:buNone/>
              <a:defRPr sz="2400" b="1"/>
            </a:lvl3pPr>
            <a:lvl4pPr marL="1820933" indent="0">
              <a:buNone/>
              <a:defRPr sz="2100" b="1"/>
            </a:lvl4pPr>
            <a:lvl5pPr marL="2428150" indent="0">
              <a:buNone/>
              <a:defRPr sz="2100" b="1"/>
            </a:lvl5pPr>
            <a:lvl6pPr marL="3034648" indent="0">
              <a:buNone/>
              <a:defRPr sz="2100" b="1"/>
            </a:lvl6pPr>
            <a:lvl7pPr marL="3641825" indent="0">
              <a:buNone/>
              <a:defRPr sz="2100" b="1"/>
            </a:lvl7pPr>
            <a:lvl8pPr marL="4249024" indent="0">
              <a:buNone/>
              <a:defRPr sz="2100" b="1"/>
            </a:lvl8pPr>
            <a:lvl9pPr marL="4856201"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739" y="2175396"/>
            <a:ext cx="5385983" cy="3950599"/>
          </a:xfrm>
          <a:prstGeom prst="rect">
            <a:avLst/>
          </a:prstGeom>
        </p:spPr>
        <p:txBody>
          <a:bodyPr lIns="91099" tIns="45615" rIns="91099" bIns="45615"/>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680" y="1534148"/>
            <a:ext cx="5388097" cy="641151"/>
          </a:xfrm>
          <a:prstGeom prst="rect">
            <a:avLst/>
          </a:prstGeom>
        </p:spPr>
        <p:txBody>
          <a:bodyPr lIns="91099" tIns="45615" rIns="91099" bIns="45615" anchor="b"/>
          <a:lstStyle>
            <a:lvl1pPr marL="0" indent="0">
              <a:buNone/>
              <a:defRPr sz="3200" b="1"/>
            </a:lvl1pPr>
            <a:lvl2pPr marL="607132" indent="0">
              <a:buNone/>
              <a:defRPr sz="2700" b="1"/>
            </a:lvl2pPr>
            <a:lvl3pPr marL="1213762" indent="0">
              <a:buNone/>
              <a:defRPr sz="2400" b="1"/>
            </a:lvl3pPr>
            <a:lvl4pPr marL="1820933" indent="0">
              <a:buNone/>
              <a:defRPr sz="2100" b="1"/>
            </a:lvl4pPr>
            <a:lvl5pPr marL="2428150" indent="0">
              <a:buNone/>
              <a:defRPr sz="2100" b="1"/>
            </a:lvl5pPr>
            <a:lvl6pPr marL="3034648" indent="0">
              <a:buNone/>
              <a:defRPr sz="2100" b="1"/>
            </a:lvl6pPr>
            <a:lvl7pPr marL="3641825" indent="0">
              <a:buNone/>
              <a:defRPr sz="2100" b="1"/>
            </a:lvl7pPr>
            <a:lvl8pPr marL="4249024" indent="0">
              <a:buNone/>
              <a:defRPr sz="2100" b="1"/>
            </a:lvl8pPr>
            <a:lvl9pPr marL="4856201"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4680" y="2175396"/>
            <a:ext cx="5388097" cy="3950599"/>
          </a:xfrm>
          <a:prstGeom prst="rect">
            <a:avLst/>
          </a:prstGeom>
        </p:spPr>
        <p:txBody>
          <a:bodyPr lIns="91099" tIns="45615" rIns="91099" bIns="45615"/>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50610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6" y="4406963"/>
            <a:ext cx="10363199" cy="1362075"/>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116" y="2906722"/>
            <a:ext cx="10363199" cy="1500188"/>
          </a:xfrm>
        </p:spPr>
        <p:txBody>
          <a:bodyPr anchor="b"/>
          <a:lstStyle>
            <a:lvl1pPr marL="0" indent="0">
              <a:buNone/>
              <a:defRPr sz="2800">
                <a:solidFill>
                  <a:schemeClr val="tx1">
                    <a:tint val="75000"/>
                  </a:schemeClr>
                </a:solidFill>
              </a:defRPr>
            </a:lvl1pPr>
            <a:lvl2pPr marL="646571" indent="0">
              <a:buNone/>
              <a:defRPr sz="2700">
                <a:solidFill>
                  <a:schemeClr val="tx1">
                    <a:tint val="75000"/>
                  </a:schemeClr>
                </a:solidFill>
              </a:defRPr>
            </a:lvl2pPr>
            <a:lvl3pPr marL="1293144" indent="0">
              <a:buNone/>
              <a:defRPr sz="2300">
                <a:solidFill>
                  <a:schemeClr val="tx1">
                    <a:tint val="75000"/>
                  </a:schemeClr>
                </a:solidFill>
              </a:defRPr>
            </a:lvl3pPr>
            <a:lvl4pPr marL="1939715" indent="0">
              <a:buNone/>
              <a:defRPr sz="2000">
                <a:solidFill>
                  <a:schemeClr val="tx1">
                    <a:tint val="75000"/>
                  </a:schemeClr>
                </a:solidFill>
              </a:defRPr>
            </a:lvl4pPr>
            <a:lvl5pPr marL="2586286" indent="0">
              <a:buNone/>
              <a:defRPr sz="2000">
                <a:solidFill>
                  <a:schemeClr val="tx1">
                    <a:tint val="75000"/>
                  </a:schemeClr>
                </a:solidFill>
              </a:defRPr>
            </a:lvl5pPr>
            <a:lvl6pPr marL="3232857" indent="0">
              <a:buNone/>
              <a:defRPr sz="2000">
                <a:solidFill>
                  <a:schemeClr val="tx1">
                    <a:tint val="75000"/>
                  </a:schemeClr>
                </a:solidFill>
              </a:defRPr>
            </a:lvl6pPr>
            <a:lvl7pPr marL="3879429" indent="0">
              <a:buNone/>
              <a:defRPr sz="2000">
                <a:solidFill>
                  <a:schemeClr val="tx1">
                    <a:tint val="75000"/>
                  </a:schemeClr>
                </a:solidFill>
              </a:defRPr>
            </a:lvl7pPr>
            <a:lvl8pPr marL="4525942" indent="0">
              <a:buNone/>
              <a:defRPr sz="2000">
                <a:solidFill>
                  <a:schemeClr val="tx1">
                    <a:tint val="75000"/>
                  </a:schemeClr>
                </a:solidFill>
              </a:defRPr>
            </a:lvl8pPr>
            <a:lvl9pPr marL="517251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2017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80" y="1600207"/>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725" y="1600207"/>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0564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52" y="1535118"/>
            <a:ext cx="5386919" cy="639762"/>
          </a:xfrm>
        </p:spPr>
        <p:txBody>
          <a:bodyPr anchor="b"/>
          <a:lstStyle>
            <a:lvl1pPr marL="0" indent="0">
              <a:buNone/>
              <a:defRPr sz="3500" b="1"/>
            </a:lvl1pPr>
            <a:lvl2pPr marL="646571" indent="0">
              <a:buNone/>
              <a:defRPr sz="2800" b="1"/>
            </a:lvl2pPr>
            <a:lvl3pPr marL="1293144" indent="0">
              <a:buNone/>
              <a:defRPr sz="2700" b="1"/>
            </a:lvl3pPr>
            <a:lvl4pPr marL="1939715" indent="0">
              <a:buNone/>
              <a:defRPr sz="2300" b="1"/>
            </a:lvl4pPr>
            <a:lvl5pPr marL="2586286" indent="0">
              <a:buNone/>
              <a:defRPr sz="2300" b="1"/>
            </a:lvl5pPr>
            <a:lvl6pPr marL="3232857" indent="0">
              <a:buNone/>
              <a:defRPr sz="2300" b="1"/>
            </a:lvl6pPr>
            <a:lvl7pPr marL="3879429" indent="0">
              <a:buNone/>
              <a:defRPr sz="2300" b="1"/>
            </a:lvl7pPr>
            <a:lvl8pPr marL="4525942" indent="0">
              <a:buNone/>
              <a:defRPr sz="2300" b="1"/>
            </a:lvl8pPr>
            <a:lvl9pPr marL="517251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652" y="2174877"/>
            <a:ext cx="5386919"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94" y="1535118"/>
            <a:ext cx="5389033" cy="639762"/>
          </a:xfrm>
        </p:spPr>
        <p:txBody>
          <a:bodyPr anchor="b"/>
          <a:lstStyle>
            <a:lvl1pPr marL="0" indent="0">
              <a:buNone/>
              <a:defRPr sz="3500" b="1"/>
            </a:lvl1pPr>
            <a:lvl2pPr marL="646571" indent="0">
              <a:buNone/>
              <a:defRPr sz="2800" b="1"/>
            </a:lvl2pPr>
            <a:lvl3pPr marL="1293144" indent="0">
              <a:buNone/>
              <a:defRPr sz="2700" b="1"/>
            </a:lvl3pPr>
            <a:lvl4pPr marL="1939715" indent="0">
              <a:buNone/>
              <a:defRPr sz="2300" b="1"/>
            </a:lvl4pPr>
            <a:lvl5pPr marL="2586286" indent="0">
              <a:buNone/>
              <a:defRPr sz="2300" b="1"/>
            </a:lvl5pPr>
            <a:lvl6pPr marL="3232857" indent="0">
              <a:buNone/>
              <a:defRPr sz="2300" b="1"/>
            </a:lvl6pPr>
            <a:lvl7pPr marL="3879429" indent="0">
              <a:buNone/>
              <a:defRPr sz="2300" b="1"/>
            </a:lvl7pPr>
            <a:lvl8pPr marL="4525942" indent="0">
              <a:buNone/>
              <a:defRPr sz="2300" b="1"/>
            </a:lvl8pPr>
            <a:lvl9pPr marL="517251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494" y="2174877"/>
            <a:ext cx="5389033"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8913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5998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6117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147"/>
            <a:ext cx="4011084" cy="116205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737" y="273207"/>
            <a:ext cx="6815667" cy="5853113"/>
          </a:xfrm>
        </p:spPr>
        <p:txBody>
          <a:bodyPr/>
          <a:lstStyle>
            <a:lvl1pPr>
              <a:defRPr sz="4500"/>
            </a:lvl1pPr>
            <a:lvl2pPr>
              <a:defRPr sz="3900"/>
            </a:lvl2pPr>
            <a:lvl3pPr>
              <a:defRPr sz="35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27"/>
            <a:ext cx="4011084" cy="4691062"/>
          </a:xfrm>
        </p:spPr>
        <p:txBody>
          <a:bodyPr/>
          <a:lstStyle>
            <a:lvl1pPr marL="0" indent="0">
              <a:buNone/>
              <a:defRPr sz="2000"/>
            </a:lvl1pPr>
            <a:lvl2pPr marL="646571" indent="0">
              <a:buNone/>
              <a:defRPr sz="1900"/>
            </a:lvl2pPr>
            <a:lvl3pPr marL="1293144" indent="0">
              <a:buNone/>
              <a:defRPr sz="1500"/>
            </a:lvl3pPr>
            <a:lvl4pPr marL="1939715" indent="0">
              <a:buNone/>
              <a:defRPr sz="1200"/>
            </a:lvl4pPr>
            <a:lvl5pPr marL="2586286" indent="0">
              <a:buNone/>
              <a:defRPr sz="1200"/>
            </a:lvl5pPr>
            <a:lvl6pPr marL="3232857" indent="0">
              <a:buNone/>
              <a:defRPr sz="1200"/>
            </a:lvl6pPr>
            <a:lvl7pPr marL="3879429" indent="0">
              <a:buNone/>
              <a:defRPr sz="1200"/>
            </a:lvl7pPr>
            <a:lvl8pPr marL="4525942" indent="0">
              <a:buNone/>
              <a:defRPr sz="1200"/>
            </a:lvl8pPr>
            <a:lvl9pPr marL="517251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9687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648"/>
            <a:ext cx="7315200" cy="566738"/>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8"/>
            <a:ext cx="7315200" cy="4114800"/>
          </a:xfrm>
        </p:spPr>
        <p:txBody>
          <a:bodyPr/>
          <a:lstStyle>
            <a:lvl1pPr marL="0" indent="0">
              <a:buNone/>
              <a:defRPr sz="4500"/>
            </a:lvl1pPr>
            <a:lvl2pPr marL="646571" indent="0">
              <a:buNone/>
              <a:defRPr sz="3900"/>
            </a:lvl2pPr>
            <a:lvl3pPr marL="1293144" indent="0">
              <a:buNone/>
              <a:defRPr sz="3500"/>
            </a:lvl3pPr>
            <a:lvl4pPr marL="1939715" indent="0">
              <a:buNone/>
              <a:defRPr sz="2800"/>
            </a:lvl4pPr>
            <a:lvl5pPr marL="2586286" indent="0">
              <a:buNone/>
              <a:defRPr sz="2800"/>
            </a:lvl5pPr>
            <a:lvl6pPr marL="3232857" indent="0">
              <a:buNone/>
              <a:defRPr sz="2800"/>
            </a:lvl6pPr>
            <a:lvl7pPr marL="3879429" indent="0">
              <a:buNone/>
              <a:defRPr sz="2800"/>
            </a:lvl7pPr>
            <a:lvl8pPr marL="4525942" indent="0">
              <a:buNone/>
              <a:defRPr sz="2800"/>
            </a:lvl8pPr>
            <a:lvl9pPr marL="5172513" indent="0">
              <a:buNone/>
              <a:defRPr sz="2800"/>
            </a:lvl9pPr>
          </a:lstStyle>
          <a:p>
            <a:endParaRPr lang="en-US"/>
          </a:p>
        </p:txBody>
      </p:sp>
      <p:sp>
        <p:nvSpPr>
          <p:cNvPr id="4" name="Text Placeholder 3"/>
          <p:cNvSpPr>
            <a:spLocks noGrp="1"/>
          </p:cNvSpPr>
          <p:nvPr>
            <p:ph type="body" sz="half" idx="2"/>
          </p:nvPr>
        </p:nvSpPr>
        <p:spPr>
          <a:xfrm>
            <a:off x="2389720" y="5367438"/>
            <a:ext cx="7315200" cy="804861"/>
          </a:xfrm>
        </p:spPr>
        <p:txBody>
          <a:bodyPr/>
          <a:lstStyle>
            <a:lvl1pPr marL="0" indent="0">
              <a:buNone/>
              <a:defRPr sz="2000"/>
            </a:lvl1pPr>
            <a:lvl2pPr marL="646571" indent="0">
              <a:buNone/>
              <a:defRPr sz="1900"/>
            </a:lvl2pPr>
            <a:lvl3pPr marL="1293144" indent="0">
              <a:buNone/>
              <a:defRPr sz="1500"/>
            </a:lvl3pPr>
            <a:lvl4pPr marL="1939715" indent="0">
              <a:buNone/>
              <a:defRPr sz="1200"/>
            </a:lvl4pPr>
            <a:lvl5pPr marL="2586286" indent="0">
              <a:buNone/>
              <a:defRPr sz="1200"/>
            </a:lvl5pPr>
            <a:lvl6pPr marL="3232857" indent="0">
              <a:buNone/>
              <a:defRPr sz="1200"/>
            </a:lvl6pPr>
            <a:lvl7pPr marL="3879429" indent="0">
              <a:buNone/>
              <a:defRPr sz="1200"/>
            </a:lvl7pPr>
            <a:lvl8pPr marL="4525942" indent="0">
              <a:buNone/>
              <a:defRPr sz="1200"/>
            </a:lvl8pPr>
            <a:lvl9pPr marL="517251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1959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7505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24" y="274742"/>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723" y="274742"/>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4346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66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7612" indent="0" algn="ctr">
              <a:buNone/>
              <a:defRPr>
                <a:solidFill>
                  <a:schemeClr val="tx1">
                    <a:tint val="75000"/>
                  </a:schemeClr>
                </a:solidFill>
              </a:defRPr>
            </a:lvl2pPr>
            <a:lvl3pPr marL="1215354" indent="0" algn="ctr">
              <a:buNone/>
              <a:defRPr>
                <a:solidFill>
                  <a:schemeClr val="tx1">
                    <a:tint val="75000"/>
                  </a:schemeClr>
                </a:solidFill>
              </a:defRPr>
            </a:lvl3pPr>
            <a:lvl4pPr marL="1823005" indent="0" algn="ctr">
              <a:buNone/>
              <a:defRPr>
                <a:solidFill>
                  <a:schemeClr val="tx1">
                    <a:tint val="75000"/>
                  </a:schemeClr>
                </a:solidFill>
              </a:defRPr>
            </a:lvl4pPr>
            <a:lvl5pPr marL="2430703" indent="0" algn="ctr">
              <a:buNone/>
              <a:defRPr>
                <a:solidFill>
                  <a:schemeClr val="tx1">
                    <a:tint val="75000"/>
                  </a:schemeClr>
                </a:solidFill>
              </a:defRPr>
            </a:lvl5pPr>
            <a:lvl6pPr marL="3038304" indent="0" algn="ctr">
              <a:buNone/>
              <a:defRPr>
                <a:solidFill>
                  <a:schemeClr val="tx1">
                    <a:tint val="75000"/>
                  </a:schemeClr>
                </a:solidFill>
              </a:defRPr>
            </a:lvl6pPr>
            <a:lvl7pPr marL="3645921" indent="0" algn="ctr">
              <a:buNone/>
              <a:defRPr>
                <a:solidFill>
                  <a:schemeClr val="tx1">
                    <a:tint val="75000"/>
                  </a:schemeClr>
                </a:solidFill>
              </a:defRPr>
            </a:lvl7pPr>
            <a:lvl8pPr marL="4253634" indent="0" algn="ctr">
              <a:buNone/>
              <a:defRPr>
                <a:solidFill>
                  <a:schemeClr val="tx1">
                    <a:tint val="75000"/>
                  </a:schemeClr>
                </a:solidFill>
              </a:defRPr>
            </a:lvl8pPr>
            <a:lvl9pPr marL="48612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077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5413"/>
            <a:ext cx="10973011" cy="1142647"/>
          </a:xfrm>
          <a:prstGeom prst="rect">
            <a:avLst/>
          </a:prstGeom>
        </p:spPr>
        <p:txBody>
          <a:bodyPr lIns="91099" tIns="45615" rIns="91099" bIns="45615"/>
          <a:lstStyle/>
          <a:p>
            <a:r>
              <a:rPr lang="zh-CN" altLang="en-US"/>
              <a:t>单击此处编辑母版标题样式</a:t>
            </a:r>
          </a:p>
        </p:txBody>
      </p:sp>
    </p:spTree>
    <p:extLst>
      <p:ext uri="{BB962C8B-B14F-4D97-AF65-F5344CB8AC3E}">
        <p14:creationId xmlns:p14="http://schemas.microsoft.com/office/powerpoint/2010/main" val="2350588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9602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95"/>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7" y="2906713"/>
            <a:ext cx="10363200" cy="1500188"/>
          </a:xfrm>
        </p:spPr>
        <p:txBody>
          <a:bodyPr anchor="b"/>
          <a:lstStyle>
            <a:lvl1pPr marL="0" indent="0">
              <a:buNone/>
              <a:defRPr sz="2700">
                <a:solidFill>
                  <a:schemeClr val="tx1">
                    <a:tint val="75000"/>
                  </a:schemeClr>
                </a:solidFill>
              </a:defRPr>
            </a:lvl1pPr>
            <a:lvl2pPr marL="607612" indent="0">
              <a:buNone/>
              <a:defRPr sz="2400">
                <a:solidFill>
                  <a:schemeClr val="tx1">
                    <a:tint val="75000"/>
                  </a:schemeClr>
                </a:solidFill>
              </a:defRPr>
            </a:lvl2pPr>
            <a:lvl3pPr marL="1215354" indent="0">
              <a:buNone/>
              <a:defRPr sz="2100">
                <a:solidFill>
                  <a:schemeClr val="tx1">
                    <a:tint val="75000"/>
                  </a:schemeClr>
                </a:solidFill>
              </a:defRPr>
            </a:lvl3pPr>
            <a:lvl4pPr marL="1823005" indent="0">
              <a:buNone/>
              <a:defRPr sz="1900">
                <a:solidFill>
                  <a:schemeClr val="tx1">
                    <a:tint val="75000"/>
                  </a:schemeClr>
                </a:solidFill>
              </a:defRPr>
            </a:lvl4pPr>
            <a:lvl5pPr marL="2430703" indent="0">
              <a:buNone/>
              <a:defRPr sz="1900">
                <a:solidFill>
                  <a:schemeClr val="tx1">
                    <a:tint val="75000"/>
                  </a:schemeClr>
                </a:solidFill>
              </a:defRPr>
            </a:lvl5pPr>
            <a:lvl6pPr marL="3038304" indent="0">
              <a:buNone/>
              <a:defRPr sz="1900">
                <a:solidFill>
                  <a:schemeClr val="tx1">
                    <a:tint val="75000"/>
                  </a:schemeClr>
                </a:solidFill>
              </a:defRPr>
            </a:lvl6pPr>
            <a:lvl7pPr marL="3645921" indent="0">
              <a:buNone/>
              <a:defRPr sz="1900">
                <a:solidFill>
                  <a:schemeClr val="tx1">
                    <a:tint val="75000"/>
                  </a:schemeClr>
                </a:solidFill>
              </a:defRPr>
            </a:lvl7pPr>
            <a:lvl8pPr marL="4253634" indent="0">
              <a:buNone/>
              <a:defRPr sz="1900">
                <a:solidFill>
                  <a:schemeClr val="tx1">
                    <a:tint val="75000"/>
                  </a:schemeClr>
                </a:solidFill>
              </a:defRPr>
            </a:lvl8pPr>
            <a:lvl9pPr marL="4861289"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3123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1" y="1600207"/>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7"/>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0610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18"/>
            <a:ext cx="5386917" cy="639762"/>
          </a:xfrm>
        </p:spPr>
        <p:txBody>
          <a:bodyPr anchor="b"/>
          <a:lstStyle>
            <a:lvl1pPr marL="0" indent="0">
              <a:buNone/>
              <a:defRPr sz="3200" b="1"/>
            </a:lvl1pPr>
            <a:lvl2pPr marL="607612" indent="0">
              <a:buNone/>
              <a:defRPr sz="2700" b="1"/>
            </a:lvl2pPr>
            <a:lvl3pPr marL="1215354" indent="0">
              <a:buNone/>
              <a:defRPr sz="2400" b="1"/>
            </a:lvl3pPr>
            <a:lvl4pPr marL="1823005" indent="0">
              <a:buNone/>
              <a:defRPr sz="2100" b="1"/>
            </a:lvl4pPr>
            <a:lvl5pPr marL="2430703" indent="0">
              <a:buNone/>
              <a:defRPr sz="2100" b="1"/>
            </a:lvl5pPr>
            <a:lvl6pPr marL="3038304" indent="0">
              <a:buNone/>
              <a:defRPr sz="2100" b="1"/>
            </a:lvl6pPr>
            <a:lvl7pPr marL="3645921" indent="0">
              <a:buNone/>
              <a:defRPr sz="2100" b="1"/>
            </a:lvl7pPr>
            <a:lvl8pPr marL="4253634" indent="0">
              <a:buNone/>
              <a:defRPr sz="2100" b="1"/>
            </a:lvl8pPr>
            <a:lvl9pPr marL="4861289"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45" y="1535118"/>
            <a:ext cx="5389033" cy="639762"/>
          </a:xfrm>
        </p:spPr>
        <p:txBody>
          <a:bodyPr anchor="b"/>
          <a:lstStyle>
            <a:lvl1pPr marL="0" indent="0">
              <a:buNone/>
              <a:defRPr sz="3200" b="1"/>
            </a:lvl1pPr>
            <a:lvl2pPr marL="607612" indent="0">
              <a:buNone/>
              <a:defRPr sz="2700" b="1"/>
            </a:lvl2pPr>
            <a:lvl3pPr marL="1215354" indent="0">
              <a:buNone/>
              <a:defRPr sz="2400" b="1"/>
            </a:lvl3pPr>
            <a:lvl4pPr marL="1823005" indent="0">
              <a:buNone/>
              <a:defRPr sz="2100" b="1"/>
            </a:lvl4pPr>
            <a:lvl5pPr marL="2430703" indent="0">
              <a:buNone/>
              <a:defRPr sz="2100" b="1"/>
            </a:lvl5pPr>
            <a:lvl6pPr marL="3038304" indent="0">
              <a:buNone/>
              <a:defRPr sz="2100" b="1"/>
            </a:lvl6pPr>
            <a:lvl7pPr marL="3645921" indent="0">
              <a:buNone/>
              <a:defRPr sz="2100" b="1"/>
            </a:lvl7pPr>
            <a:lvl8pPr marL="4253634" indent="0">
              <a:buNone/>
              <a:defRPr sz="2100" b="1"/>
            </a:lvl8pPr>
            <a:lvl9pPr marL="4861289"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545" y="2174877"/>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2070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9786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795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147"/>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287"/>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7"/>
            <a:ext cx="4011084" cy="4691062"/>
          </a:xfrm>
        </p:spPr>
        <p:txBody>
          <a:bodyPr/>
          <a:lstStyle>
            <a:lvl1pPr marL="0" indent="0">
              <a:buNone/>
              <a:defRPr sz="1900"/>
            </a:lvl1pPr>
            <a:lvl2pPr marL="607612" indent="0">
              <a:buNone/>
              <a:defRPr sz="1600"/>
            </a:lvl2pPr>
            <a:lvl3pPr marL="1215354" indent="0">
              <a:buNone/>
              <a:defRPr sz="1300"/>
            </a:lvl3pPr>
            <a:lvl4pPr marL="1823005" indent="0">
              <a:buNone/>
              <a:defRPr sz="1200"/>
            </a:lvl4pPr>
            <a:lvl5pPr marL="2430703" indent="0">
              <a:buNone/>
              <a:defRPr sz="1200"/>
            </a:lvl5pPr>
            <a:lvl6pPr marL="3038304" indent="0">
              <a:buNone/>
              <a:defRPr sz="1200"/>
            </a:lvl6pPr>
            <a:lvl7pPr marL="3645921" indent="0">
              <a:buNone/>
              <a:defRPr sz="1200"/>
            </a:lvl7pPr>
            <a:lvl8pPr marL="4253634" indent="0">
              <a:buNone/>
              <a:defRPr sz="1200"/>
            </a:lvl8pPr>
            <a:lvl9pPr marL="486128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5565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44"/>
            <a:ext cx="7315200" cy="566738"/>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8"/>
            <a:ext cx="7315200" cy="4114800"/>
          </a:xfrm>
        </p:spPr>
        <p:txBody>
          <a:bodyPr/>
          <a:lstStyle>
            <a:lvl1pPr marL="0" indent="0">
              <a:buNone/>
              <a:defRPr sz="4300"/>
            </a:lvl1pPr>
            <a:lvl2pPr marL="607612" indent="0">
              <a:buNone/>
              <a:defRPr sz="3700"/>
            </a:lvl2pPr>
            <a:lvl3pPr marL="1215354" indent="0">
              <a:buNone/>
              <a:defRPr sz="3200"/>
            </a:lvl3pPr>
            <a:lvl4pPr marL="1823005" indent="0">
              <a:buNone/>
              <a:defRPr sz="2700"/>
            </a:lvl4pPr>
            <a:lvl5pPr marL="2430703" indent="0">
              <a:buNone/>
              <a:defRPr sz="2700"/>
            </a:lvl5pPr>
            <a:lvl6pPr marL="3038304" indent="0">
              <a:buNone/>
              <a:defRPr sz="2700"/>
            </a:lvl6pPr>
            <a:lvl7pPr marL="3645921" indent="0">
              <a:buNone/>
              <a:defRPr sz="2700"/>
            </a:lvl7pPr>
            <a:lvl8pPr marL="4253634" indent="0">
              <a:buNone/>
              <a:defRPr sz="2700"/>
            </a:lvl8pPr>
            <a:lvl9pPr marL="4861289" indent="0">
              <a:buNone/>
              <a:defRPr sz="2700"/>
            </a:lvl9pPr>
          </a:lstStyle>
          <a:p>
            <a:endParaRPr lang="en-US"/>
          </a:p>
        </p:txBody>
      </p:sp>
      <p:sp>
        <p:nvSpPr>
          <p:cNvPr id="4" name="Text Placeholder 3"/>
          <p:cNvSpPr>
            <a:spLocks noGrp="1"/>
          </p:cNvSpPr>
          <p:nvPr>
            <p:ph type="body" sz="half" idx="2"/>
          </p:nvPr>
        </p:nvSpPr>
        <p:spPr>
          <a:xfrm>
            <a:off x="2389717" y="5367517"/>
            <a:ext cx="7315200" cy="804864"/>
          </a:xfrm>
        </p:spPr>
        <p:txBody>
          <a:bodyPr/>
          <a:lstStyle>
            <a:lvl1pPr marL="0" indent="0">
              <a:buNone/>
              <a:defRPr sz="1900"/>
            </a:lvl1pPr>
            <a:lvl2pPr marL="607612" indent="0">
              <a:buNone/>
              <a:defRPr sz="1600"/>
            </a:lvl2pPr>
            <a:lvl3pPr marL="1215354" indent="0">
              <a:buNone/>
              <a:defRPr sz="1300"/>
            </a:lvl3pPr>
            <a:lvl4pPr marL="1823005" indent="0">
              <a:buNone/>
              <a:defRPr sz="1200"/>
            </a:lvl4pPr>
            <a:lvl5pPr marL="2430703" indent="0">
              <a:buNone/>
              <a:defRPr sz="1200"/>
            </a:lvl5pPr>
            <a:lvl6pPr marL="3038304" indent="0">
              <a:buNone/>
              <a:defRPr sz="1200"/>
            </a:lvl6pPr>
            <a:lvl7pPr marL="3645921" indent="0">
              <a:buNone/>
              <a:defRPr sz="1200"/>
            </a:lvl7pPr>
            <a:lvl8pPr marL="4253634" indent="0">
              <a:buNone/>
              <a:defRPr sz="1200"/>
            </a:lvl8pPr>
            <a:lvl9pPr marL="486128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3462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3750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474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1410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62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7676" indent="0" algn="ctr">
              <a:buNone/>
              <a:defRPr>
                <a:solidFill>
                  <a:schemeClr val="tx1">
                    <a:tint val="75000"/>
                  </a:schemeClr>
                </a:solidFill>
              </a:defRPr>
            </a:lvl2pPr>
            <a:lvl3pPr marL="1215474" indent="0" algn="ctr">
              <a:buNone/>
              <a:defRPr>
                <a:solidFill>
                  <a:schemeClr val="tx1">
                    <a:tint val="75000"/>
                  </a:schemeClr>
                </a:solidFill>
              </a:defRPr>
            </a:lvl3pPr>
            <a:lvl4pPr marL="1823184" indent="0" algn="ctr">
              <a:buNone/>
              <a:defRPr>
                <a:solidFill>
                  <a:schemeClr val="tx1">
                    <a:tint val="75000"/>
                  </a:schemeClr>
                </a:solidFill>
              </a:defRPr>
            </a:lvl4pPr>
            <a:lvl5pPr marL="2430943" indent="0" algn="ctr">
              <a:buNone/>
              <a:defRPr>
                <a:solidFill>
                  <a:schemeClr val="tx1">
                    <a:tint val="75000"/>
                  </a:schemeClr>
                </a:solidFill>
              </a:defRPr>
            </a:lvl5pPr>
            <a:lvl6pPr marL="3038612" indent="0" algn="ctr">
              <a:buNone/>
              <a:defRPr>
                <a:solidFill>
                  <a:schemeClr val="tx1">
                    <a:tint val="75000"/>
                  </a:schemeClr>
                </a:solidFill>
              </a:defRPr>
            </a:lvl6pPr>
            <a:lvl7pPr marL="3646288" indent="0" algn="ctr">
              <a:buNone/>
              <a:defRPr>
                <a:solidFill>
                  <a:schemeClr val="tx1">
                    <a:tint val="75000"/>
                  </a:schemeClr>
                </a:solidFill>
              </a:defRPr>
            </a:lvl7pPr>
            <a:lvl8pPr marL="4254058" indent="0" algn="ctr">
              <a:buNone/>
              <a:defRPr>
                <a:solidFill>
                  <a:schemeClr val="tx1">
                    <a:tint val="75000"/>
                  </a:schemeClr>
                </a:solidFill>
              </a:defRPr>
            </a:lvl8pPr>
            <a:lvl9pPr marL="48617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4497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7687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55"/>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7" y="2906713"/>
            <a:ext cx="10363200" cy="1500188"/>
          </a:xfrm>
        </p:spPr>
        <p:txBody>
          <a:bodyPr anchor="b"/>
          <a:lstStyle>
            <a:lvl1pPr marL="0" indent="0">
              <a:buNone/>
              <a:defRPr sz="2700">
                <a:solidFill>
                  <a:schemeClr val="tx1">
                    <a:tint val="75000"/>
                  </a:schemeClr>
                </a:solidFill>
              </a:defRPr>
            </a:lvl1pPr>
            <a:lvl2pPr marL="607676" indent="0">
              <a:buNone/>
              <a:defRPr sz="2400">
                <a:solidFill>
                  <a:schemeClr val="tx1">
                    <a:tint val="75000"/>
                  </a:schemeClr>
                </a:solidFill>
              </a:defRPr>
            </a:lvl2pPr>
            <a:lvl3pPr marL="1215474" indent="0">
              <a:buNone/>
              <a:defRPr sz="2100">
                <a:solidFill>
                  <a:schemeClr val="tx1">
                    <a:tint val="75000"/>
                  </a:schemeClr>
                </a:solidFill>
              </a:defRPr>
            </a:lvl3pPr>
            <a:lvl4pPr marL="1823184" indent="0">
              <a:buNone/>
              <a:defRPr sz="1900">
                <a:solidFill>
                  <a:schemeClr val="tx1">
                    <a:tint val="75000"/>
                  </a:schemeClr>
                </a:solidFill>
              </a:defRPr>
            </a:lvl4pPr>
            <a:lvl5pPr marL="2430943" indent="0">
              <a:buNone/>
              <a:defRPr sz="1900">
                <a:solidFill>
                  <a:schemeClr val="tx1">
                    <a:tint val="75000"/>
                  </a:schemeClr>
                </a:solidFill>
              </a:defRPr>
            </a:lvl5pPr>
            <a:lvl6pPr marL="3038612" indent="0">
              <a:buNone/>
              <a:defRPr sz="1900">
                <a:solidFill>
                  <a:schemeClr val="tx1">
                    <a:tint val="75000"/>
                  </a:schemeClr>
                </a:solidFill>
              </a:defRPr>
            </a:lvl6pPr>
            <a:lvl7pPr marL="3646288" indent="0">
              <a:buNone/>
              <a:defRPr sz="1900">
                <a:solidFill>
                  <a:schemeClr val="tx1">
                    <a:tint val="75000"/>
                  </a:schemeClr>
                </a:solidFill>
              </a:defRPr>
            </a:lvl7pPr>
            <a:lvl8pPr marL="4254058" indent="0">
              <a:buNone/>
              <a:defRPr sz="1900">
                <a:solidFill>
                  <a:schemeClr val="tx1">
                    <a:tint val="75000"/>
                  </a:schemeClr>
                </a:solidFill>
              </a:defRPr>
            </a:lvl8pPr>
            <a:lvl9pPr marL="4861780"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6944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1"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667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14"/>
            <a:ext cx="5386917" cy="639762"/>
          </a:xfrm>
        </p:spPr>
        <p:txBody>
          <a:bodyPr anchor="b"/>
          <a:lstStyle>
            <a:lvl1pPr marL="0" indent="0">
              <a:buNone/>
              <a:defRPr sz="3200" b="1"/>
            </a:lvl1pPr>
            <a:lvl2pPr marL="607676" indent="0">
              <a:buNone/>
              <a:defRPr sz="2700" b="1"/>
            </a:lvl2pPr>
            <a:lvl3pPr marL="1215474" indent="0">
              <a:buNone/>
              <a:defRPr sz="2400" b="1"/>
            </a:lvl3pPr>
            <a:lvl4pPr marL="1823184" indent="0">
              <a:buNone/>
              <a:defRPr sz="2100" b="1"/>
            </a:lvl4pPr>
            <a:lvl5pPr marL="2430943" indent="0">
              <a:buNone/>
              <a:defRPr sz="2100" b="1"/>
            </a:lvl5pPr>
            <a:lvl6pPr marL="3038612" indent="0">
              <a:buNone/>
              <a:defRPr sz="2100" b="1"/>
            </a:lvl6pPr>
            <a:lvl7pPr marL="3646288" indent="0">
              <a:buNone/>
              <a:defRPr sz="2100" b="1"/>
            </a:lvl7pPr>
            <a:lvl8pPr marL="4254058" indent="0">
              <a:buNone/>
              <a:defRPr sz="2100" b="1"/>
            </a:lvl8pPr>
            <a:lvl9pPr marL="4861780"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06" y="1535114"/>
            <a:ext cx="5389033" cy="639762"/>
          </a:xfrm>
        </p:spPr>
        <p:txBody>
          <a:bodyPr anchor="b"/>
          <a:lstStyle>
            <a:lvl1pPr marL="0" indent="0">
              <a:buNone/>
              <a:defRPr sz="3200" b="1"/>
            </a:lvl1pPr>
            <a:lvl2pPr marL="607676" indent="0">
              <a:buNone/>
              <a:defRPr sz="2700" b="1"/>
            </a:lvl2pPr>
            <a:lvl3pPr marL="1215474" indent="0">
              <a:buNone/>
              <a:defRPr sz="2400" b="1"/>
            </a:lvl3pPr>
            <a:lvl4pPr marL="1823184" indent="0">
              <a:buNone/>
              <a:defRPr sz="2100" b="1"/>
            </a:lvl4pPr>
            <a:lvl5pPr marL="2430943" indent="0">
              <a:buNone/>
              <a:defRPr sz="2100" b="1"/>
            </a:lvl5pPr>
            <a:lvl6pPr marL="3038612" indent="0">
              <a:buNone/>
              <a:defRPr sz="2100" b="1"/>
            </a:lvl6pPr>
            <a:lvl7pPr marL="3646288" indent="0">
              <a:buNone/>
              <a:defRPr sz="2100" b="1"/>
            </a:lvl7pPr>
            <a:lvl8pPr marL="4254058" indent="0">
              <a:buNone/>
              <a:defRPr sz="2100" b="1"/>
            </a:lvl8pPr>
            <a:lvl9pPr marL="4861780"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506" y="2174877"/>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6039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4089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3355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107"/>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24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7"/>
            <a:ext cx="4011084" cy="4691062"/>
          </a:xfrm>
        </p:spPr>
        <p:txBody>
          <a:bodyPr/>
          <a:lstStyle>
            <a:lvl1pPr marL="0" indent="0">
              <a:buNone/>
              <a:defRPr sz="1900"/>
            </a:lvl1pPr>
            <a:lvl2pPr marL="607676" indent="0">
              <a:buNone/>
              <a:defRPr sz="1600"/>
            </a:lvl2pPr>
            <a:lvl3pPr marL="1215474" indent="0">
              <a:buNone/>
              <a:defRPr sz="1300"/>
            </a:lvl3pPr>
            <a:lvl4pPr marL="1823184" indent="0">
              <a:buNone/>
              <a:defRPr sz="1200"/>
            </a:lvl4pPr>
            <a:lvl5pPr marL="2430943" indent="0">
              <a:buNone/>
              <a:defRPr sz="1200"/>
            </a:lvl5pPr>
            <a:lvl6pPr marL="3038612" indent="0">
              <a:buNone/>
              <a:defRPr sz="1200"/>
            </a:lvl6pPr>
            <a:lvl7pPr marL="3646288" indent="0">
              <a:buNone/>
              <a:defRPr sz="1200"/>
            </a:lvl7pPr>
            <a:lvl8pPr marL="4254058" indent="0">
              <a:buNone/>
              <a:defRPr sz="1200"/>
            </a:lvl8pPr>
            <a:lvl9pPr marL="48617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7660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8"/>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8"/>
            <a:ext cx="7315200" cy="4114800"/>
          </a:xfrm>
        </p:spPr>
        <p:txBody>
          <a:bodyPr/>
          <a:lstStyle>
            <a:lvl1pPr marL="0" indent="0">
              <a:buNone/>
              <a:defRPr sz="4300"/>
            </a:lvl1pPr>
            <a:lvl2pPr marL="607676" indent="0">
              <a:buNone/>
              <a:defRPr sz="3700"/>
            </a:lvl2pPr>
            <a:lvl3pPr marL="1215474" indent="0">
              <a:buNone/>
              <a:defRPr sz="3200"/>
            </a:lvl3pPr>
            <a:lvl4pPr marL="1823184" indent="0">
              <a:buNone/>
              <a:defRPr sz="2700"/>
            </a:lvl4pPr>
            <a:lvl5pPr marL="2430943" indent="0">
              <a:buNone/>
              <a:defRPr sz="2700"/>
            </a:lvl5pPr>
            <a:lvl6pPr marL="3038612" indent="0">
              <a:buNone/>
              <a:defRPr sz="2700"/>
            </a:lvl6pPr>
            <a:lvl7pPr marL="3646288" indent="0">
              <a:buNone/>
              <a:defRPr sz="2700"/>
            </a:lvl7pPr>
            <a:lvl8pPr marL="4254058" indent="0">
              <a:buNone/>
              <a:defRPr sz="2700"/>
            </a:lvl8pPr>
            <a:lvl9pPr marL="4861780" indent="0">
              <a:buNone/>
              <a:defRPr sz="2700"/>
            </a:lvl9pPr>
          </a:lstStyle>
          <a:p>
            <a:endParaRPr lang="en-US"/>
          </a:p>
        </p:txBody>
      </p:sp>
      <p:sp>
        <p:nvSpPr>
          <p:cNvPr id="4" name="Text Placeholder 3"/>
          <p:cNvSpPr>
            <a:spLocks noGrp="1"/>
          </p:cNvSpPr>
          <p:nvPr>
            <p:ph type="body" sz="half" idx="2"/>
          </p:nvPr>
        </p:nvSpPr>
        <p:spPr>
          <a:xfrm>
            <a:off x="2389717" y="5367475"/>
            <a:ext cx="7315200" cy="804864"/>
          </a:xfrm>
        </p:spPr>
        <p:txBody>
          <a:bodyPr/>
          <a:lstStyle>
            <a:lvl1pPr marL="0" indent="0">
              <a:buNone/>
              <a:defRPr sz="1900"/>
            </a:lvl1pPr>
            <a:lvl2pPr marL="607676" indent="0">
              <a:buNone/>
              <a:defRPr sz="1600"/>
            </a:lvl2pPr>
            <a:lvl3pPr marL="1215474" indent="0">
              <a:buNone/>
              <a:defRPr sz="1300"/>
            </a:lvl3pPr>
            <a:lvl4pPr marL="1823184" indent="0">
              <a:buNone/>
              <a:defRPr sz="1200"/>
            </a:lvl4pPr>
            <a:lvl5pPr marL="2430943" indent="0">
              <a:buNone/>
              <a:defRPr sz="1200"/>
            </a:lvl5pPr>
            <a:lvl6pPr marL="3038612" indent="0">
              <a:buNone/>
              <a:defRPr sz="1200"/>
            </a:lvl6pPr>
            <a:lvl7pPr marL="3646288" indent="0">
              <a:buNone/>
              <a:defRPr sz="1200"/>
            </a:lvl7pPr>
            <a:lvl8pPr marL="4254058" indent="0">
              <a:buNone/>
              <a:defRPr sz="1200"/>
            </a:lvl8pPr>
            <a:lvl9pPr marL="48617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1737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807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20C361-70A8-4F0F-9251-EE9F26B8989E}"/>
              </a:ext>
            </a:extLst>
          </p:cNvPr>
          <p:cNvSpPr>
            <a:spLocks noGrp="1"/>
          </p:cNvSpPr>
          <p:nvPr>
            <p:ph type="dt" sz="half" idx="10"/>
          </p:nvPr>
        </p:nvSpPr>
        <p:spPr/>
        <p:txBody>
          <a:bodyPr/>
          <a:lstStyle/>
          <a:p>
            <a:fld id="{81D1B318-237C-4B8D-AB3D-AA6F00534237}" type="datetimeFigureOut">
              <a:rPr lang="en-US" smtClean="0"/>
              <a:t>2/2/2021</a:t>
            </a:fld>
            <a:endParaRPr lang="en-US"/>
          </a:p>
        </p:txBody>
      </p:sp>
      <p:sp>
        <p:nvSpPr>
          <p:cNvPr id="5" name="Footer Placeholder 4">
            <a:extLst>
              <a:ext uri="{FF2B5EF4-FFF2-40B4-BE49-F238E27FC236}">
                <a16:creationId xmlns:a16="http://schemas.microsoft.com/office/drawing/2014/main" xmlns="" id="{D9F63909-88BA-49CC-B35F-8A4F0DBE3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EE2F43-BC39-4762-81A7-B64240CB53BD}"/>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637878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3210"/>
            <a:ext cx="4010388" cy="1161691"/>
          </a:xfrm>
          <a:prstGeom prst="rect">
            <a:avLst/>
          </a:prstGeom>
        </p:spPr>
        <p:txBody>
          <a:bodyPr lIns="91099" tIns="45615" rIns="91099" bIns="45615"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912" y="273202"/>
            <a:ext cx="6816600" cy="5852893"/>
          </a:xfrm>
          <a:prstGeom prst="rect">
            <a:avLst/>
          </a:prstGeom>
        </p:spPr>
        <p:txBody>
          <a:bodyPr lIns="91099" tIns="45615" rIns="91099" bIns="45615"/>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72"/>
            <a:ext cx="4010388" cy="4691204"/>
          </a:xfrm>
          <a:prstGeom prst="rect">
            <a:avLst/>
          </a:prstGeom>
        </p:spPr>
        <p:txBody>
          <a:bodyPr lIns="91099" tIns="45615" rIns="91099" bIns="45615"/>
          <a:lstStyle>
            <a:lvl1pPr marL="0" indent="0">
              <a:buNone/>
              <a:defRPr sz="1900"/>
            </a:lvl1pPr>
            <a:lvl2pPr marL="607132" indent="0">
              <a:buNone/>
              <a:defRPr sz="1600"/>
            </a:lvl2pPr>
            <a:lvl3pPr marL="1213762" indent="0">
              <a:buNone/>
              <a:defRPr sz="1300"/>
            </a:lvl3pPr>
            <a:lvl4pPr marL="1820933" indent="0">
              <a:buNone/>
              <a:defRPr sz="1200"/>
            </a:lvl4pPr>
            <a:lvl5pPr marL="2428150" indent="0">
              <a:buNone/>
              <a:defRPr sz="1200"/>
            </a:lvl5pPr>
            <a:lvl6pPr marL="3034648" indent="0">
              <a:buNone/>
              <a:defRPr sz="1200"/>
            </a:lvl6pPr>
            <a:lvl7pPr marL="3641825" indent="0">
              <a:buNone/>
              <a:defRPr sz="1200"/>
            </a:lvl7pPr>
            <a:lvl8pPr marL="4249024" indent="0">
              <a:buNone/>
              <a:defRPr sz="1200"/>
            </a:lvl8pPr>
            <a:lvl9pPr marL="4856201"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3561686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9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5783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60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7852" indent="0" algn="ctr">
              <a:buNone/>
              <a:defRPr>
                <a:solidFill>
                  <a:schemeClr val="tx1">
                    <a:tint val="75000"/>
                  </a:schemeClr>
                </a:solidFill>
              </a:defRPr>
            </a:lvl2pPr>
            <a:lvl3pPr marL="1215802" indent="0" algn="ctr">
              <a:buNone/>
              <a:defRPr>
                <a:solidFill>
                  <a:schemeClr val="tx1">
                    <a:tint val="75000"/>
                  </a:schemeClr>
                </a:solidFill>
              </a:defRPr>
            </a:lvl3pPr>
            <a:lvl4pPr marL="1823683" indent="0" algn="ctr">
              <a:buNone/>
              <a:defRPr>
                <a:solidFill>
                  <a:schemeClr val="tx1">
                    <a:tint val="75000"/>
                  </a:schemeClr>
                </a:solidFill>
              </a:defRPr>
            </a:lvl4pPr>
            <a:lvl5pPr marL="2431602" indent="0" algn="ctr">
              <a:buNone/>
              <a:defRPr>
                <a:solidFill>
                  <a:schemeClr val="tx1">
                    <a:tint val="75000"/>
                  </a:schemeClr>
                </a:solidFill>
              </a:defRPr>
            </a:lvl5pPr>
            <a:lvl6pPr marL="3039448" indent="0" algn="ctr">
              <a:buNone/>
              <a:defRPr>
                <a:solidFill>
                  <a:schemeClr val="tx1">
                    <a:tint val="75000"/>
                  </a:schemeClr>
                </a:solidFill>
              </a:defRPr>
            </a:lvl6pPr>
            <a:lvl7pPr marL="3647299" indent="0" algn="ctr">
              <a:buNone/>
              <a:defRPr>
                <a:solidFill>
                  <a:schemeClr val="tx1">
                    <a:tint val="75000"/>
                  </a:schemeClr>
                </a:solidFill>
              </a:defRPr>
            </a:lvl7pPr>
            <a:lvl8pPr marL="4255226" indent="0" algn="ctr">
              <a:buNone/>
              <a:defRPr>
                <a:solidFill>
                  <a:schemeClr val="tx1">
                    <a:tint val="75000"/>
                  </a:schemeClr>
                </a:solidFill>
              </a:defRPr>
            </a:lvl8pPr>
            <a:lvl9pPr marL="48631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7794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8927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55"/>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7" y="2906713"/>
            <a:ext cx="10363200" cy="1500188"/>
          </a:xfrm>
        </p:spPr>
        <p:txBody>
          <a:bodyPr anchor="b"/>
          <a:lstStyle>
            <a:lvl1pPr marL="0" indent="0">
              <a:buNone/>
              <a:defRPr sz="2700">
                <a:solidFill>
                  <a:schemeClr val="tx1">
                    <a:tint val="75000"/>
                  </a:schemeClr>
                </a:solidFill>
              </a:defRPr>
            </a:lvl1pPr>
            <a:lvl2pPr marL="607852" indent="0">
              <a:buNone/>
              <a:defRPr sz="2400">
                <a:solidFill>
                  <a:schemeClr val="tx1">
                    <a:tint val="75000"/>
                  </a:schemeClr>
                </a:solidFill>
              </a:defRPr>
            </a:lvl2pPr>
            <a:lvl3pPr marL="1215802" indent="0">
              <a:buNone/>
              <a:defRPr sz="2100">
                <a:solidFill>
                  <a:schemeClr val="tx1">
                    <a:tint val="75000"/>
                  </a:schemeClr>
                </a:solidFill>
              </a:defRPr>
            </a:lvl3pPr>
            <a:lvl4pPr marL="1823683" indent="0">
              <a:buNone/>
              <a:defRPr sz="1900">
                <a:solidFill>
                  <a:schemeClr val="tx1">
                    <a:tint val="75000"/>
                  </a:schemeClr>
                </a:solidFill>
              </a:defRPr>
            </a:lvl4pPr>
            <a:lvl5pPr marL="2431602" indent="0">
              <a:buNone/>
              <a:defRPr sz="1900">
                <a:solidFill>
                  <a:schemeClr val="tx1">
                    <a:tint val="75000"/>
                  </a:schemeClr>
                </a:solidFill>
              </a:defRPr>
            </a:lvl5pPr>
            <a:lvl6pPr marL="3039448" indent="0">
              <a:buNone/>
              <a:defRPr sz="1900">
                <a:solidFill>
                  <a:schemeClr val="tx1">
                    <a:tint val="75000"/>
                  </a:schemeClr>
                </a:solidFill>
              </a:defRPr>
            </a:lvl6pPr>
            <a:lvl7pPr marL="3647299" indent="0">
              <a:buNone/>
              <a:defRPr sz="1900">
                <a:solidFill>
                  <a:schemeClr val="tx1">
                    <a:tint val="75000"/>
                  </a:schemeClr>
                </a:solidFill>
              </a:defRPr>
            </a:lvl7pPr>
            <a:lvl8pPr marL="4255226" indent="0">
              <a:buNone/>
              <a:defRPr sz="1900">
                <a:solidFill>
                  <a:schemeClr val="tx1">
                    <a:tint val="75000"/>
                  </a:schemeClr>
                </a:solidFill>
              </a:defRPr>
            </a:lvl8pPr>
            <a:lvl9pPr marL="4863111"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494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1"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4188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14"/>
            <a:ext cx="5386917" cy="639762"/>
          </a:xfrm>
        </p:spPr>
        <p:txBody>
          <a:bodyPr anchor="b"/>
          <a:lstStyle>
            <a:lvl1pPr marL="0" indent="0">
              <a:buNone/>
              <a:defRPr sz="3200" b="1"/>
            </a:lvl1pPr>
            <a:lvl2pPr marL="607852" indent="0">
              <a:buNone/>
              <a:defRPr sz="2700" b="1"/>
            </a:lvl2pPr>
            <a:lvl3pPr marL="1215802" indent="0">
              <a:buNone/>
              <a:defRPr sz="2400" b="1"/>
            </a:lvl3pPr>
            <a:lvl4pPr marL="1823683" indent="0">
              <a:buNone/>
              <a:defRPr sz="2100" b="1"/>
            </a:lvl4pPr>
            <a:lvl5pPr marL="2431602" indent="0">
              <a:buNone/>
              <a:defRPr sz="2100" b="1"/>
            </a:lvl5pPr>
            <a:lvl6pPr marL="3039448" indent="0">
              <a:buNone/>
              <a:defRPr sz="2100" b="1"/>
            </a:lvl6pPr>
            <a:lvl7pPr marL="3647299" indent="0">
              <a:buNone/>
              <a:defRPr sz="2100" b="1"/>
            </a:lvl7pPr>
            <a:lvl8pPr marL="4255226" indent="0">
              <a:buNone/>
              <a:defRPr sz="2100" b="1"/>
            </a:lvl8pPr>
            <a:lvl9pPr marL="4863111"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92" y="1535114"/>
            <a:ext cx="5389033" cy="639762"/>
          </a:xfrm>
        </p:spPr>
        <p:txBody>
          <a:bodyPr anchor="b"/>
          <a:lstStyle>
            <a:lvl1pPr marL="0" indent="0">
              <a:buNone/>
              <a:defRPr sz="3200" b="1"/>
            </a:lvl1pPr>
            <a:lvl2pPr marL="607852" indent="0">
              <a:buNone/>
              <a:defRPr sz="2700" b="1"/>
            </a:lvl2pPr>
            <a:lvl3pPr marL="1215802" indent="0">
              <a:buNone/>
              <a:defRPr sz="2400" b="1"/>
            </a:lvl3pPr>
            <a:lvl4pPr marL="1823683" indent="0">
              <a:buNone/>
              <a:defRPr sz="2100" b="1"/>
            </a:lvl4pPr>
            <a:lvl5pPr marL="2431602" indent="0">
              <a:buNone/>
              <a:defRPr sz="2100" b="1"/>
            </a:lvl5pPr>
            <a:lvl6pPr marL="3039448" indent="0">
              <a:buNone/>
              <a:defRPr sz="2100" b="1"/>
            </a:lvl6pPr>
            <a:lvl7pPr marL="3647299" indent="0">
              <a:buNone/>
              <a:defRPr sz="2100" b="1"/>
            </a:lvl7pPr>
            <a:lvl8pPr marL="4255226" indent="0">
              <a:buNone/>
              <a:defRPr sz="2100" b="1"/>
            </a:lvl8pPr>
            <a:lvl9pPr marL="4863111"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92" y="2174877"/>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8827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2259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4538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107"/>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228"/>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7"/>
            <a:ext cx="4011084" cy="4691062"/>
          </a:xfrm>
        </p:spPr>
        <p:txBody>
          <a:bodyPr/>
          <a:lstStyle>
            <a:lvl1pPr marL="0" indent="0">
              <a:buNone/>
              <a:defRPr sz="1900"/>
            </a:lvl1pPr>
            <a:lvl2pPr marL="607852" indent="0">
              <a:buNone/>
              <a:defRPr sz="1600"/>
            </a:lvl2pPr>
            <a:lvl3pPr marL="1215802" indent="0">
              <a:buNone/>
              <a:defRPr sz="1300"/>
            </a:lvl3pPr>
            <a:lvl4pPr marL="1823683" indent="0">
              <a:buNone/>
              <a:defRPr sz="1200"/>
            </a:lvl4pPr>
            <a:lvl5pPr marL="2431602" indent="0">
              <a:buNone/>
              <a:defRPr sz="1200"/>
            </a:lvl5pPr>
            <a:lvl6pPr marL="3039448" indent="0">
              <a:buNone/>
              <a:defRPr sz="1200"/>
            </a:lvl6pPr>
            <a:lvl7pPr marL="3647299" indent="0">
              <a:buNone/>
              <a:defRPr sz="1200"/>
            </a:lvl7pPr>
            <a:lvl8pPr marL="4255226" indent="0">
              <a:buNone/>
              <a:defRPr sz="1200"/>
            </a:lvl8pPr>
            <a:lvl9pPr marL="486311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5115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8"/>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8"/>
            <a:ext cx="7315200" cy="4114800"/>
          </a:xfrm>
        </p:spPr>
        <p:txBody>
          <a:bodyPr/>
          <a:lstStyle>
            <a:lvl1pPr marL="0" indent="0">
              <a:buNone/>
              <a:defRPr sz="4300"/>
            </a:lvl1pPr>
            <a:lvl2pPr marL="607852" indent="0">
              <a:buNone/>
              <a:defRPr sz="3700"/>
            </a:lvl2pPr>
            <a:lvl3pPr marL="1215802" indent="0">
              <a:buNone/>
              <a:defRPr sz="3200"/>
            </a:lvl3pPr>
            <a:lvl4pPr marL="1823683" indent="0">
              <a:buNone/>
              <a:defRPr sz="2700"/>
            </a:lvl4pPr>
            <a:lvl5pPr marL="2431602" indent="0">
              <a:buNone/>
              <a:defRPr sz="2700"/>
            </a:lvl5pPr>
            <a:lvl6pPr marL="3039448" indent="0">
              <a:buNone/>
              <a:defRPr sz="2700"/>
            </a:lvl6pPr>
            <a:lvl7pPr marL="3647299" indent="0">
              <a:buNone/>
              <a:defRPr sz="2700"/>
            </a:lvl7pPr>
            <a:lvl8pPr marL="4255226" indent="0">
              <a:buNone/>
              <a:defRPr sz="2700"/>
            </a:lvl8pPr>
            <a:lvl9pPr marL="4863111" indent="0">
              <a:buNone/>
              <a:defRPr sz="2700"/>
            </a:lvl9pPr>
          </a:lstStyle>
          <a:p>
            <a:endParaRPr lang="en-US"/>
          </a:p>
        </p:txBody>
      </p:sp>
      <p:sp>
        <p:nvSpPr>
          <p:cNvPr id="4" name="Text Placeholder 3"/>
          <p:cNvSpPr>
            <a:spLocks noGrp="1"/>
          </p:cNvSpPr>
          <p:nvPr>
            <p:ph type="body" sz="half" idx="2"/>
          </p:nvPr>
        </p:nvSpPr>
        <p:spPr>
          <a:xfrm>
            <a:off x="2389717" y="5367459"/>
            <a:ext cx="7315200" cy="804864"/>
          </a:xfrm>
        </p:spPr>
        <p:txBody>
          <a:bodyPr/>
          <a:lstStyle>
            <a:lvl1pPr marL="0" indent="0">
              <a:buNone/>
              <a:defRPr sz="1900"/>
            </a:lvl1pPr>
            <a:lvl2pPr marL="607852" indent="0">
              <a:buNone/>
              <a:defRPr sz="1600"/>
            </a:lvl2pPr>
            <a:lvl3pPr marL="1215802" indent="0">
              <a:buNone/>
              <a:defRPr sz="1300"/>
            </a:lvl3pPr>
            <a:lvl4pPr marL="1823683" indent="0">
              <a:buNone/>
              <a:defRPr sz="1200"/>
            </a:lvl4pPr>
            <a:lvl5pPr marL="2431602" indent="0">
              <a:buNone/>
              <a:defRPr sz="1200"/>
            </a:lvl5pPr>
            <a:lvl6pPr marL="3039448" indent="0">
              <a:buNone/>
              <a:defRPr sz="1200"/>
            </a:lvl6pPr>
            <a:lvl7pPr marL="3647299" indent="0">
              <a:buNone/>
              <a:defRPr sz="1200"/>
            </a:lvl7pPr>
            <a:lvl8pPr marL="4255226" indent="0">
              <a:buNone/>
              <a:defRPr sz="1200"/>
            </a:lvl8pPr>
            <a:lvl9pPr marL="486311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497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28" y="4801251"/>
            <a:ext cx="7316045" cy="567092"/>
          </a:xfrm>
          <a:prstGeom prst="rect">
            <a:avLst/>
          </a:prstGeom>
        </p:spPr>
        <p:txBody>
          <a:bodyPr lIns="91099" tIns="45615" rIns="91099" bIns="45615"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328" y="613819"/>
            <a:ext cx="7316045" cy="4113531"/>
          </a:xfrm>
          <a:prstGeom prst="rect">
            <a:avLst/>
          </a:prstGeom>
        </p:spPr>
        <p:txBody>
          <a:bodyPr lIns="91099" tIns="45615" rIns="91099" bIns="45615"/>
          <a:lstStyle>
            <a:lvl1pPr marL="0" indent="0">
              <a:buNone/>
              <a:defRPr sz="4300"/>
            </a:lvl1pPr>
            <a:lvl2pPr marL="607132" indent="0">
              <a:buNone/>
              <a:defRPr sz="3700"/>
            </a:lvl2pPr>
            <a:lvl3pPr marL="1213762" indent="0">
              <a:buNone/>
              <a:defRPr sz="3200"/>
            </a:lvl3pPr>
            <a:lvl4pPr marL="1820933" indent="0">
              <a:buNone/>
              <a:defRPr sz="2700"/>
            </a:lvl4pPr>
            <a:lvl5pPr marL="2428150" indent="0">
              <a:buNone/>
              <a:defRPr sz="2700"/>
            </a:lvl5pPr>
            <a:lvl6pPr marL="3034648" indent="0">
              <a:buNone/>
              <a:defRPr sz="2700"/>
            </a:lvl6pPr>
            <a:lvl7pPr marL="3641825" indent="0">
              <a:buNone/>
              <a:defRPr sz="2700"/>
            </a:lvl7pPr>
            <a:lvl8pPr marL="4249024" indent="0">
              <a:buNone/>
              <a:defRPr sz="2700"/>
            </a:lvl8pPr>
            <a:lvl9pPr marL="4856201" indent="0">
              <a:buNone/>
              <a:defRPr sz="2700"/>
            </a:lvl9pPr>
          </a:lstStyle>
          <a:p>
            <a:endParaRPr lang="zh-CN" altLang="en-US"/>
          </a:p>
        </p:txBody>
      </p:sp>
      <p:sp>
        <p:nvSpPr>
          <p:cNvPr id="4" name="文本占位符 3"/>
          <p:cNvSpPr>
            <a:spLocks noGrp="1"/>
          </p:cNvSpPr>
          <p:nvPr>
            <p:ph type="body" sz="half" idx="2"/>
          </p:nvPr>
        </p:nvSpPr>
        <p:spPr>
          <a:xfrm>
            <a:off x="2389328" y="5368558"/>
            <a:ext cx="7316045" cy="804085"/>
          </a:xfrm>
          <a:prstGeom prst="rect">
            <a:avLst/>
          </a:prstGeom>
        </p:spPr>
        <p:txBody>
          <a:bodyPr lIns="91099" tIns="45615" rIns="91099" bIns="45615"/>
          <a:lstStyle>
            <a:lvl1pPr marL="0" indent="0">
              <a:buNone/>
              <a:defRPr sz="1900"/>
            </a:lvl1pPr>
            <a:lvl2pPr marL="607132" indent="0">
              <a:buNone/>
              <a:defRPr sz="1600"/>
            </a:lvl2pPr>
            <a:lvl3pPr marL="1213762" indent="0">
              <a:buNone/>
              <a:defRPr sz="1300"/>
            </a:lvl3pPr>
            <a:lvl4pPr marL="1820933" indent="0">
              <a:buNone/>
              <a:defRPr sz="1200"/>
            </a:lvl4pPr>
            <a:lvl5pPr marL="2428150" indent="0">
              <a:buNone/>
              <a:defRPr sz="1200"/>
            </a:lvl5pPr>
            <a:lvl6pPr marL="3034648" indent="0">
              <a:buNone/>
              <a:defRPr sz="1200"/>
            </a:lvl6pPr>
            <a:lvl7pPr marL="3641825" indent="0">
              <a:buNone/>
              <a:defRPr sz="1200"/>
            </a:lvl7pPr>
            <a:lvl8pPr marL="4249024" indent="0">
              <a:buNone/>
              <a:defRPr sz="1200"/>
            </a:lvl8pPr>
            <a:lvl9pPr marL="4856201"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42293601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4415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9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6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59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044" indent="0" algn="ctr">
              <a:buNone/>
              <a:defRPr>
                <a:solidFill>
                  <a:schemeClr val="tx1">
                    <a:tint val="75000"/>
                  </a:schemeClr>
                </a:solidFill>
              </a:defRPr>
            </a:lvl2pPr>
            <a:lvl3pPr marL="1216162" indent="0" algn="ctr">
              <a:buNone/>
              <a:defRPr>
                <a:solidFill>
                  <a:schemeClr val="tx1">
                    <a:tint val="75000"/>
                  </a:schemeClr>
                </a:solidFill>
              </a:defRPr>
            </a:lvl3pPr>
            <a:lvl4pPr marL="1824227" indent="0" algn="ctr">
              <a:buNone/>
              <a:defRPr>
                <a:solidFill>
                  <a:schemeClr val="tx1">
                    <a:tint val="75000"/>
                  </a:schemeClr>
                </a:solidFill>
              </a:defRPr>
            </a:lvl4pPr>
            <a:lvl5pPr marL="2432322" indent="0" algn="ctr">
              <a:buNone/>
              <a:defRPr>
                <a:solidFill>
                  <a:schemeClr val="tx1">
                    <a:tint val="75000"/>
                  </a:schemeClr>
                </a:solidFill>
              </a:defRPr>
            </a:lvl5pPr>
            <a:lvl6pPr marL="3040360" indent="0" algn="ctr">
              <a:buNone/>
              <a:defRPr>
                <a:solidFill>
                  <a:schemeClr val="tx1">
                    <a:tint val="75000"/>
                  </a:schemeClr>
                </a:solidFill>
              </a:defRPr>
            </a:lvl6pPr>
            <a:lvl7pPr marL="3648403" indent="0" algn="ctr">
              <a:buNone/>
              <a:defRPr>
                <a:solidFill>
                  <a:schemeClr val="tx1">
                    <a:tint val="75000"/>
                  </a:schemeClr>
                </a:solidFill>
              </a:defRPr>
            </a:lvl7pPr>
            <a:lvl8pPr marL="4256495" indent="0" algn="ctr">
              <a:buNone/>
              <a:defRPr>
                <a:solidFill>
                  <a:schemeClr val="tx1">
                    <a:tint val="75000"/>
                  </a:schemeClr>
                </a:solidFill>
              </a:defRPr>
            </a:lvl8pPr>
            <a:lvl9pPr marL="486456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4082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5166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55"/>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7" y="2906713"/>
            <a:ext cx="10363200" cy="1500188"/>
          </a:xfrm>
        </p:spPr>
        <p:txBody>
          <a:bodyPr anchor="b"/>
          <a:lstStyle>
            <a:lvl1pPr marL="0" indent="0">
              <a:buNone/>
              <a:defRPr sz="2700">
                <a:solidFill>
                  <a:schemeClr val="tx1">
                    <a:tint val="75000"/>
                  </a:schemeClr>
                </a:solidFill>
              </a:defRPr>
            </a:lvl1pPr>
            <a:lvl2pPr marL="608044" indent="0">
              <a:buNone/>
              <a:defRPr sz="2400">
                <a:solidFill>
                  <a:schemeClr val="tx1">
                    <a:tint val="75000"/>
                  </a:schemeClr>
                </a:solidFill>
              </a:defRPr>
            </a:lvl2pPr>
            <a:lvl3pPr marL="1216162" indent="0">
              <a:buNone/>
              <a:defRPr sz="2100">
                <a:solidFill>
                  <a:schemeClr val="tx1">
                    <a:tint val="75000"/>
                  </a:schemeClr>
                </a:solidFill>
              </a:defRPr>
            </a:lvl3pPr>
            <a:lvl4pPr marL="1824227" indent="0">
              <a:buNone/>
              <a:defRPr sz="1900">
                <a:solidFill>
                  <a:schemeClr val="tx1">
                    <a:tint val="75000"/>
                  </a:schemeClr>
                </a:solidFill>
              </a:defRPr>
            </a:lvl4pPr>
            <a:lvl5pPr marL="2432322" indent="0">
              <a:buNone/>
              <a:defRPr sz="1900">
                <a:solidFill>
                  <a:schemeClr val="tx1">
                    <a:tint val="75000"/>
                  </a:schemeClr>
                </a:solidFill>
              </a:defRPr>
            </a:lvl5pPr>
            <a:lvl6pPr marL="3040360" indent="0">
              <a:buNone/>
              <a:defRPr sz="1900">
                <a:solidFill>
                  <a:schemeClr val="tx1">
                    <a:tint val="75000"/>
                  </a:schemeClr>
                </a:solidFill>
              </a:defRPr>
            </a:lvl6pPr>
            <a:lvl7pPr marL="3648403" indent="0">
              <a:buNone/>
              <a:defRPr sz="1900">
                <a:solidFill>
                  <a:schemeClr val="tx1">
                    <a:tint val="75000"/>
                  </a:schemeClr>
                </a:solidFill>
              </a:defRPr>
            </a:lvl7pPr>
            <a:lvl8pPr marL="4256495" indent="0">
              <a:buNone/>
              <a:defRPr sz="1900">
                <a:solidFill>
                  <a:schemeClr val="tx1">
                    <a:tint val="75000"/>
                  </a:schemeClr>
                </a:solidFill>
              </a:defRPr>
            </a:lvl8pPr>
            <a:lvl9pPr marL="486456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5930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1"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13016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14"/>
            <a:ext cx="5386917" cy="639762"/>
          </a:xfrm>
        </p:spPr>
        <p:txBody>
          <a:bodyPr anchor="b"/>
          <a:lstStyle>
            <a:lvl1pPr marL="0" indent="0">
              <a:buNone/>
              <a:defRPr sz="3200" b="1"/>
            </a:lvl1pPr>
            <a:lvl2pPr marL="608044" indent="0">
              <a:buNone/>
              <a:defRPr sz="2700" b="1"/>
            </a:lvl2pPr>
            <a:lvl3pPr marL="1216162" indent="0">
              <a:buNone/>
              <a:defRPr sz="2400" b="1"/>
            </a:lvl3pPr>
            <a:lvl4pPr marL="1824227" indent="0">
              <a:buNone/>
              <a:defRPr sz="2100" b="1"/>
            </a:lvl4pPr>
            <a:lvl5pPr marL="2432322" indent="0">
              <a:buNone/>
              <a:defRPr sz="2100" b="1"/>
            </a:lvl5pPr>
            <a:lvl6pPr marL="3040360" indent="0">
              <a:buNone/>
              <a:defRPr sz="2100" b="1"/>
            </a:lvl6pPr>
            <a:lvl7pPr marL="3648403" indent="0">
              <a:buNone/>
              <a:defRPr sz="2100" b="1"/>
            </a:lvl7pPr>
            <a:lvl8pPr marL="4256495" indent="0">
              <a:buNone/>
              <a:defRPr sz="2100" b="1"/>
            </a:lvl8pPr>
            <a:lvl9pPr marL="486456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6" y="1535114"/>
            <a:ext cx="5389033" cy="639762"/>
          </a:xfrm>
        </p:spPr>
        <p:txBody>
          <a:bodyPr anchor="b"/>
          <a:lstStyle>
            <a:lvl1pPr marL="0" indent="0">
              <a:buNone/>
              <a:defRPr sz="3200" b="1"/>
            </a:lvl1pPr>
            <a:lvl2pPr marL="608044" indent="0">
              <a:buNone/>
              <a:defRPr sz="2700" b="1"/>
            </a:lvl2pPr>
            <a:lvl3pPr marL="1216162" indent="0">
              <a:buNone/>
              <a:defRPr sz="2400" b="1"/>
            </a:lvl3pPr>
            <a:lvl4pPr marL="1824227" indent="0">
              <a:buNone/>
              <a:defRPr sz="2100" b="1"/>
            </a:lvl4pPr>
            <a:lvl5pPr marL="2432322" indent="0">
              <a:buNone/>
              <a:defRPr sz="2100" b="1"/>
            </a:lvl5pPr>
            <a:lvl6pPr marL="3040360" indent="0">
              <a:buNone/>
              <a:defRPr sz="2100" b="1"/>
            </a:lvl6pPr>
            <a:lvl7pPr marL="3648403" indent="0">
              <a:buNone/>
              <a:defRPr sz="2100" b="1"/>
            </a:lvl7pPr>
            <a:lvl8pPr marL="4256495" indent="0">
              <a:buNone/>
              <a:defRPr sz="2100" b="1"/>
            </a:lvl8pPr>
            <a:lvl9pPr marL="486456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76" y="2174877"/>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45441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6874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1602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107"/>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21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7"/>
            <a:ext cx="4011084" cy="4691062"/>
          </a:xfrm>
        </p:spPr>
        <p:txBody>
          <a:bodyPr/>
          <a:lstStyle>
            <a:lvl1pPr marL="0" indent="0">
              <a:buNone/>
              <a:defRPr sz="1900"/>
            </a:lvl1pPr>
            <a:lvl2pPr marL="608044" indent="0">
              <a:buNone/>
              <a:defRPr sz="1600"/>
            </a:lvl2pPr>
            <a:lvl3pPr marL="1216162" indent="0">
              <a:buNone/>
              <a:defRPr sz="1300"/>
            </a:lvl3pPr>
            <a:lvl4pPr marL="1824227" indent="0">
              <a:buNone/>
              <a:defRPr sz="1200"/>
            </a:lvl4pPr>
            <a:lvl5pPr marL="2432322" indent="0">
              <a:buNone/>
              <a:defRPr sz="1200"/>
            </a:lvl5pPr>
            <a:lvl6pPr marL="3040360" indent="0">
              <a:buNone/>
              <a:defRPr sz="1200"/>
            </a:lvl6pPr>
            <a:lvl7pPr marL="3648403" indent="0">
              <a:buNone/>
              <a:defRPr sz="1200"/>
            </a:lvl7pPr>
            <a:lvl8pPr marL="4256495" indent="0">
              <a:buNone/>
              <a:defRPr sz="1200"/>
            </a:lvl8pPr>
            <a:lvl9pPr marL="486456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657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5413"/>
            <a:ext cx="10973011" cy="1142647"/>
          </a:xfrm>
          <a:prstGeom prst="rect">
            <a:avLst/>
          </a:prstGeom>
        </p:spPr>
        <p:txBody>
          <a:bodyPr lIns="91099" tIns="45615" rIns="91099" bIns="45615"/>
          <a:lstStyle/>
          <a:p>
            <a:r>
              <a:rPr lang="zh-CN" altLang="en-US"/>
              <a:t>单击此处编辑母版标题样式</a:t>
            </a:r>
          </a:p>
        </p:txBody>
      </p:sp>
      <p:sp>
        <p:nvSpPr>
          <p:cNvPr id="3" name="竖排文字占位符 2"/>
          <p:cNvSpPr>
            <a:spLocks noGrp="1"/>
          </p:cNvSpPr>
          <p:nvPr>
            <p:ph type="body" orient="vert" idx="1"/>
          </p:nvPr>
        </p:nvSpPr>
        <p:spPr>
          <a:xfrm>
            <a:off x="609521" y="1599796"/>
            <a:ext cx="10973011" cy="4526153"/>
          </a:xfrm>
          <a:prstGeom prst="rect">
            <a:avLst/>
          </a:prstGeom>
        </p:spPr>
        <p:txBody>
          <a:bodyPr vert="eaVert" lIns="91099" tIns="45615" rIns="91099" bIns="456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10000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8"/>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8"/>
            <a:ext cx="7315200" cy="4114800"/>
          </a:xfrm>
        </p:spPr>
        <p:txBody>
          <a:bodyPr/>
          <a:lstStyle>
            <a:lvl1pPr marL="0" indent="0">
              <a:buNone/>
              <a:defRPr sz="4300"/>
            </a:lvl1pPr>
            <a:lvl2pPr marL="608044" indent="0">
              <a:buNone/>
              <a:defRPr sz="3700"/>
            </a:lvl2pPr>
            <a:lvl3pPr marL="1216162" indent="0">
              <a:buNone/>
              <a:defRPr sz="3200"/>
            </a:lvl3pPr>
            <a:lvl4pPr marL="1824227" indent="0">
              <a:buNone/>
              <a:defRPr sz="2700"/>
            </a:lvl4pPr>
            <a:lvl5pPr marL="2432322" indent="0">
              <a:buNone/>
              <a:defRPr sz="2700"/>
            </a:lvl5pPr>
            <a:lvl6pPr marL="3040360" indent="0">
              <a:buNone/>
              <a:defRPr sz="2700"/>
            </a:lvl6pPr>
            <a:lvl7pPr marL="3648403" indent="0">
              <a:buNone/>
              <a:defRPr sz="2700"/>
            </a:lvl7pPr>
            <a:lvl8pPr marL="4256495" indent="0">
              <a:buNone/>
              <a:defRPr sz="2700"/>
            </a:lvl8pPr>
            <a:lvl9pPr marL="4864567" indent="0">
              <a:buNone/>
              <a:defRPr sz="2700"/>
            </a:lvl9pPr>
          </a:lstStyle>
          <a:p>
            <a:endParaRPr lang="en-US"/>
          </a:p>
        </p:txBody>
      </p:sp>
      <p:sp>
        <p:nvSpPr>
          <p:cNvPr id="4" name="Text Placeholder 3"/>
          <p:cNvSpPr>
            <a:spLocks noGrp="1"/>
          </p:cNvSpPr>
          <p:nvPr>
            <p:ph type="body" sz="half" idx="2"/>
          </p:nvPr>
        </p:nvSpPr>
        <p:spPr>
          <a:xfrm>
            <a:off x="2389717" y="5367443"/>
            <a:ext cx="7315200" cy="804864"/>
          </a:xfrm>
        </p:spPr>
        <p:txBody>
          <a:bodyPr/>
          <a:lstStyle>
            <a:lvl1pPr marL="0" indent="0">
              <a:buNone/>
              <a:defRPr sz="1900"/>
            </a:lvl1pPr>
            <a:lvl2pPr marL="608044" indent="0">
              <a:buNone/>
              <a:defRPr sz="1600"/>
            </a:lvl2pPr>
            <a:lvl3pPr marL="1216162" indent="0">
              <a:buNone/>
              <a:defRPr sz="1300"/>
            </a:lvl3pPr>
            <a:lvl4pPr marL="1824227" indent="0">
              <a:buNone/>
              <a:defRPr sz="1200"/>
            </a:lvl4pPr>
            <a:lvl5pPr marL="2432322" indent="0">
              <a:buNone/>
              <a:defRPr sz="1200"/>
            </a:lvl5pPr>
            <a:lvl6pPr marL="3040360" indent="0">
              <a:buNone/>
              <a:defRPr sz="1200"/>
            </a:lvl6pPr>
            <a:lvl7pPr marL="3648403" indent="0">
              <a:buNone/>
              <a:defRPr sz="1200"/>
            </a:lvl7pPr>
            <a:lvl8pPr marL="4256495" indent="0">
              <a:buNone/>
              <a:defRPr sz="1200"/>
            </a:lvl8pPr>
            <a:lvl9pPr marL="486456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007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105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9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9070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lIns="121899" tIns="60949" rIns="121899" bIns="60949"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lIns="121899" tIns="60949" rIns="121899" bIns="60949"/>
          <a:lstStyle>
            <a:lvl1pPr marL="0" indent="0" algn="ctr">
              <a:buNone/>
              <a:defRPr sz="2400"/>
            </a:lvl1pPr>
            <a:lvl2pPr marL="457120" indent="0" algn="ctr">
              <a:buNone/>
              <a:defRPr sz="2000"/>
            </a:lvl2pPr>
            <a:lvl3pPr marL="914240" indent="0" algn="ctr">
              <a:buNone/>
              <a:defRPr sz="1800"/>
            </a:lvl3pPr>
            <a:lvl4pPr marL="1371360" indent="0" algn="ctr">
              <a:buNone/>
              <a:defRPr sz="1600"/>
            </a:lvl4pPr>
            <a:lvl5pPr marL="1828480" indent="0" algn="ctr">
              <a:buNone/>
              <a:defRPr sz="1600"/>
            </a:lvl5pPr>
            <a:lvl6pPr marL="2285600" indent="0" algn="ctr">
              <a:buNone/>
              <a:defRPr sz="1600"/>
            </a:lvl6pPr>
            <a:lvl7pPr marL="2742720" indent="0" algn="ctr">
              <a:buNone/>
              <a:defRPr sz="1600"/>
            </a:lvl7pPr>
            <a:lvl8pPr marL="3199840" indent="0" algn="ctr">
              <a:buNone/>
              <a:defRPr sz="1600"/>
            </a:lvl8pPr>
            <a:lvl9pPr marL="365696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405"/>
            <a:ext cx="2743200" cy="365125"/>
          </a:xfrm>
          <a:prstGeom prst="rect">
            <a:avLst/>
          </a:prstGeom>
        </p:spPr>
        <p:txBody>
          <a:bodyPr lIns="121899" tIns="60949" rIns="121899" bIns="60949"/>
          <a:lstStyle/>
          <a:p>
            <a:pPr defTabSz="913393"/>
            <a:fld id="{F7D9ED4D-CFC4-4836-93DE-5A3E0C021F68}" type="datetimeFigureOut">
              <a:rPr lang="zh-CN" altLang="en-US" sz="1800" smtClean="0">
                <a:solidFill>
                  <a:prstClr val="black"/>
                </a:solidFill>
              </a:rPr>
              <a:pPr defTabSz="913393"/>
              <a:t>2021/2/2</a:t>
            </a:fld>
            <a:endParaRPr lang="zh-CN" altLang="en-US" sz="1800">
              <a:solidFill>
                <a:prstClr val="black"/>
              </a:solidFill>
            </a:endParaRPr>
          </a:p>
        </p:txBody>
      </p:sp>
      <p:sp>
        <p:nvSpPr>
          <p:cNvPr id="5" name="Footer Placeholder 4"/>
          <p:cNvSpPr>
            <a:spLocks noGrp="1"/>
          </p:cNvSpPr>
          <p:nvPr>
            <p:ph type="ftr" sz="quarter" idx="11"/>
          </p:nvPr>
        </p:nvSpPr>
        <p:spPr>
          <a:xfrm>
            <a:off x="4038600" y="6356405"/>
            <a:ext cx="4114800" cy="365125"/>
          </a:xfrm>
          <a:prstGeom prst="rect">
            <a:avLst/>
          </a:prstGeom>
        </p:spPr>
        <p:txBody>
          <a:bodyPr lIns="121899" tIns="60949" rIns="121899" bIns="60949"/>
          <a:lstStyle/>
          <a:p>
            <a:pPr defTabSz="913393"/>
            <a:endParaRPr lang="zh-CN" altLang="en-US" sz="1800">
              <a:solidFill>
                <a:prstClr val="black"/>
              </a:solidFill>
            </a:endParaRPr>
          </a:p>
        </p:txBody>
      </p:sp>
      <p:sp>
        <p:nvSpPr>
          <p:cNvPr id="6" name="Slide Number Placeholder 5"/>
          <p:cNvSpPr>
            <a:spLocks noGrp="1"/>
          </p:cNvSpPr>
          <p:nvPr>
            <p:ph type="sldNum" sz="quarter" idx="12"/>
          </p:nvPr>
        </p:nvSpPr>
        <p:spPr>
          <a:xfrm>
            <a:off x="8610600" y="6356405"/>
            <a:ext cx="2743200" cy="365125"/>
          </a:xfrm>
          <a:prstGeom prst="rect">
            <a:avLst/>
          </a:prstGeom>
        </p:spPr>
        <p:txBody>
          <a:bodyPr lIns="121899" tIns="60949" rIns="121899" bIns="60949"/>
          <a:lstStyle/>
          <a:p>
            <a:pPr defTabSz="913393"/>
            <a:fld id="{3C68EB9A-3794-40D5-BD96-AB4AD446DDC2}" type="slidenum">
              <a:rPr lang="zh-CN" altLang="en-US" sz="1800" smtClean="0">
                <a:solidFill>
                  <a:prstClr val="black"/>
                </a:solidFill>
              </a:rPr>
              <a:pPr defTabSz="913393"/>
              <a:t>‹#›</a:t>
            </a:fld>
            <a:endParaRPr lang="zh-CN" altLang="en-US" sz="1800">
              <a:solidFill>
                <a:prstClr val="black"/>
              </a:solidFill>
            </a:endParaRPr>
          </a:p>
        </p:txBody>
      </p:sp>
    </p:spTree>
    <p:extLst>
      <p:ext uri="{BB962C8B-B14F-4D97-AF65-F5344CB8AC3E}">
        <p14:creationId xmlns:p14="http://schemas.microsoft.com/office/powerpoint/2010/main" val="138911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lIns="121899" tIns="60949" rIns="121899" bIns="60949"/>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lIns="121899" tIns="60949" rIns="121899" bIns="6094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405"/>
            <a:ext cx="2743200" cy="365125"/>
          </a:xfrm>
          <a:prstGeom prst="rect">
            <a:avLst/>
          </a:prstGeom>
        </p:spPr>
        <p:txBody>
          <a:bodyPr lIns="121899" tIns="60949" rIns="121899" bIns="60949"/>
          <a:lstStyle/>
          <a:p>
            <a:pPr defTabSz="913393"/>
            <a:fld id="{F7D9ED4D-CFC4-4836-93DE-5A3E0C021F68}" type="datetimeFigureOut">
              <a:rPr lang="zh-CN" altLang="en-US" sz="1800" smtClean="0">
                <a:solidFill>
                  <a:prstClr val="black"/>
                </a:solidFill>
              </a:rPr>
              <a:pPr defTabSz="913393"/>
              <a:t>2021/2/2</a:t>
            </a:fld>
            <a:endParaRPr lang="zh-CN" altLang="en-US" sz="1800">
              <a:solidFill>
                <a:prstClr val="black"/>
              </a:solidFill>
            </a:endParaRPr>
          </a:p>
        </p:txBody>
      </p:sp>
      <p:sp>
        <p:nvSpPr>
          <p:cNvPr id="5" name="Footer Placeholder 4"/>
          <p:cNvSpPr>
            <a:spLocks noGrp="1"/>
          </p:cNvSpPr>
          <p:nvPr>
            <p:ph type="ftr" sz="quarter" idx="11"/>
          </p:nvPr>
        </p:nvSpPr>
        <p:spPr>
          <a:xfrm>
            <a:off x="4038600" y="6356405"/>
            <a:ext cx="4114800" cy="365125"/>
          </a:xfrm>
          <a:prstGeom prst="rect">
            <a:avLst/>
          </a:prstGeom>
        </p:spPr>
        <p:txBody>
          <a:bodyPr lIns="121899" tIns="60949" rIns="121899" bIns="60949"/>
          <a:lstStyle/>
          <a:p>
            <a:pPr defTabSz="913393"/>
            <a:endParaRPr lang="zh-CN" altLang="en-US" sz="1800">
              <a:solidFill>
                <a:prstClr val="black"/>
              </a:solidFill>
            </a:endParaRPr>
          </a:p>
        </p:txBody>
      </p:sp>
      <p:sp>
        <p:nvSpPr>
          <p:cNvPr id="6" name="Slide Number Placeholder 5"/>
          <p:cNvSpPr>
            <a:spLocks noGrp="1"/>
          </p:cNvSpPr>
          <p:nvPr>
            <p:ph type="sldNum" sz="quarter" idx="12"/>
          </p:nvPr>
        </p:nvSpPr>
        <p:spPr>
          <a:xfrm>
            <a:off x="8610600" y="6356405"/>
            <a:ext cx="2743200" cy="365125"/>
          </a:xfrm>
          <a:prstGeom prst="rect">
            <a:avLst/>
          </a:prstGeom>
        </p:spPr>
        <p:txBody>
          <a:bodyPr lIns="121899" tIns="60949" rIns="121899" bIns="60949"/>
          <a:lstStyle/>
          <a:p>
            <a:pPr defTabSz="913393"/>
            <a:fld id="{3C68EB9A-3794-40D5-BD96-AB4AD446DDC2}" type="slidenum">
              <a:rPr lang="zh-CN" altLang="en-US" sz="1800" smtClean="0">
                <a:solidFill>
                  <a:prstClr val="black"/>
                </a:solidFill>
              </a:rPr>
              <a:pPr defTabSz="913393"/>
              <a:t>‹#›</a:t>
            </a:fld>
            <a:endParaRPr lang="zh-CN" altLang="en-US" sz="1800">
              <a:solidFill>
                <a:prstClr val="black"/>
              </a:solidFill>
            </a:endParaRPr>
          </a:p>
        </p:txBody>
      </p:sp>
    </p:spTree>
    <p:extLst>
      <p:ext uri="{BB962C8B-B14F-4D97-AF65-F5344CB8AC3E}">
        <p14:creationId xmlns:p14="http://schemas.microsoft.com/office/powerpoint/2010/main" val="18087289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93"/>
            <a:ext cx="10515600" cy="2852737"/>
          </a:xfrm>
          <a:prstGeom prst="rect">
            <a:avLst/>
          </a:prstGeom>
        </p:spPr>
        <p:txBody>
          <a:bodyPr lIns="121899" tIns="60949" rIns="121899" bIns="60949"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lIns="121899" tIns="60949" rIns="121899" bIns="60949"/>
          <a:lstStyle>
            <a:lvl1pPr marL="0" indent="0">
              <a:buNone/>
              <a:defRPr sz="2400">
                <a:solidFill>
                  <a:schemeClr val="tx1">
                    <a:tint val="75000"/>
                  </a:schemeClr>
                </a:solidFill>
              </a:defRPr>
            </a:lvl1pPr>
            <a:lvl2pPr marL="457120" indent="0">
              <a:buNone/>
              <a:defRPr sz="2000">
                <a:solidFill>
                  <a:schemeClr val="tx1">
                    <a:tint val="75000"/>
                  </a:schemeClr>
                </a:solidFill>
              </a:defRPr>
            </a:lvl2pPr>
            <a:lvl3pPr marL="914240" indent="0">
              <a:buNone/>
              <a:defRPr sz="1800">
                <a:solidFill>
                  <a:schemeClr val="tx1">
                    <a:tint val="75000"/>
                  </a:schemeClr>
                </a:solidFill>
              </a:defRPr>
            </a:lvl3pPr>
            <a:lvl4pPr marL="1371360" indent="0">
              <a:buNone/>
              <a:defRPr sz="1600">
                <a:solidFill>
                  <a:schemeClr val="tx1">
                    <a:tint val="75000"/>
                  </a:schemeClr>
                </a:solidFill>
              </a:defRPr>
            </a:lvl4pPr>
            <a:lvl5pPr marL="1828480" indent="0">
              <a:buNone/>
              <a:defRPr sz="1600">
                <a:solidFill>
                  <a:schemeClr val="tx1">
                    <a:tint val="75000"/>
                  </a:schemeClr>
                </a:solidFill>
              </a:defRPr>
            </a:lvl5pPr>
            <a:lvl6pPr marL="2285600" indent="0">
              <a:buNone/>
              <a:defRPr sz="1600">
                <a:solidFill>
                  <a:schemeClr val="tx1">
                    <a:tint val="75000"/>
                  </a:schemeClr>
                </a:solidFill>
              </a:defRPr>
            </a:lvl6pPr>
            <a:lvl7pPr marL="2742720" indent="0">
              <a:buNone/>
              <a:defRPr sz="1600">
                <a:solidFill>
                  <a:schemeClr val="tx1">
                    <a:tint val="75000"/>
                  </a:schemeClr>
                </a:solidFill>
              </a:defRPr>
            </a:lvl7pPr>
            <a:lvl8pPr marL="3199840" indent="0">
              <a:buNone/>
              <a:defRPr sz="1600">
                <a:solidFill>
                  <a:schemeClr val="tx1">
                    <a:tint val="75000"/>
                  </a:schemeClr>
                </a:solidFill>
              </a:defRPr>
            </a:lvl8pPr>
            <a:lvl9pPr marL="365696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405"/>
            <a:ext cx="2743200" cy="365125"/>
          </a:xfrm>
          <a:prstGeom prst="rect">
            <a:avLst/>
          </a:prstGeom>
        </p:spPr>
        <p:txBody>
          <a:bodyPr lIns="121899" tIns="60949" rIns="121899" bIns="60949"/>
          <a:lstStyle/>
          <a:p>
            <a:pPr defTabSz="913393"/>
            <a:fld id="{F7D9ED4D-CFC4-4836-93DE-5A3E0C021F68}" type="datetimeFigureOut">
              <a:rPr lang="zh-CN" altLang="en-US" sz="1800" smtClean="0">
                <a:solidFill>
                  <a:prstClr val="black"/>
                </a:solidFill>
              </a:rPr>
              <a:pPr defTabSz="913393"/>
              <a:t>2021/2/2</a:t>
            </a:fld>
            <a:endParaRPr lang="zh-CN" altLang="en-US" sz="1800">
              <a:solidFill>
                <a:prstClr val="black"/>
              </a:solidFill>
            </a:endParaRPr>
          </a:p>
        </p:txBody>
      </p:sp>
      <p:sp>
        <p:nvSpPr>
          <p:cNvPr id="5" name="Footer Placeholder 4"/>
          <p:cNvSpPr>
            <a:spLocks noGrp="1"/>
          </p:cNvSpPr>
          <p:nvPr>
            <p:ph type="ftr" sz="quarter" idx="11"/>
          </p:nvPr>
        </p:nvSpPr>
        <p:spPr>
          <a:xfrm>
            <a:off x="4038600" y="6356405"/>
            <a:ext cx="4114800" cy="365125"/>
          </a:xfrm>
          <a:prstGeom prst="rect">
            <a:avLst/>
          </a:prstGeom>
        </p:spPr>
        <p:txBody>
          <a:bodyPr lIns="121899" tIns="60949" rIns="121899" bIns="60949"/>
          <a:lstStyle/>
          <a:p>
            <a:pPr defTabSz="913393"/>
            <a:endParaRPr lang="zh-CN" altLang="en-US" sz="1800">
              <a:solidFill>
                <a:prstClr val="black"/>
              </a:solidFill>
            </a:endParaRPr>
          </a:p>
        </p:txBody>
      </p:sp>
      <p:sp>
        <p:nvSpPr>
          <p:cNvPr id="6" name="Slide Number Placeholder 5"/>
          <p:cNvSpPr>
            <a:spLocks noGrp="1"/>
          </p:cNvSpPr>
          <p:nvPr>
            <p:ph type="sldNum" sz="quarter" idx="12"/>
          </p:nvPr>
        </p:nvSpPr>
        <p:spPr>
          <a:xfrm>
            <a:off x="8610600" y="6356405"/>
            <a:ext cx="2743200" cy="365125"/>
          </a:xfrm>
          <a:prstGeom prst="rect">
            <a:avLst/>
          </a:prstGeom>
        </p:spPr>
        <p:txBody>
          <a:bodyPr lIns="121899" tIns="60949" rIns="121899" bIns="60949"/>
          <a:lstStyle/>
          <a:p>
            <a:pPr defTabSz="913393"/>
            <a:fld id="{3C68EB9A-3794-40D5-BD96-AB4AD446DDC2}" type="slidenum">
              <a:rPr lang="zh-CN" altLang="en-US" sz="1800" smtClean="0">
                <a:solidFill>
                  <a:prstClr val="black"/>
                </a:solidFill>
              </a:rPr>
              <a:pPr defTabSz="913393"/>
              <a:t>‹#›</a:t>
            </a:fld>
            <a:endParaRPr lang="zh-CN" altLang="en-US" sz="1800">
              <a:solidFill>
                <a:prstClr val="black"/>
              </a:solidFill>
            </a:endParaRPr>
          </a:p>
        </p:txBody>
      </p:sp>
    </p:spTree>
    <p:extLst>
      <p:ext uri="{BB962C8B-B14F-4D97-AF65-F5344CB8AC3E}">
        <p14:creationId xmlns:p14="http://schemas.microsoft.com/office/powerpoint/2010/main" val="30834582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lIns="121899" tIns="60949" rIns="121899" bIns="60949"/>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lIns="121899" tIns="60949" rIns="121899" bIns="6094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lIns="121899" tIns="60949" rIns="121899" bIns="6094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405"/>
            <a:ext cx="2743200" cy="365125"/>
          </a:xfrm>
          <a:prstGeom prst="rect">
            <a:avLst/>
          </a:prstGeom>
        </p:spPr>
        <p:txBody>
          <a:bodyPr lIns="121899" tIns="60949" rIns="121899" bIns="60949"/>
          <a:lstStyle/>
          <a:p>
            <a:pPr defTabSz="913393"/>
            <a:fld id="{F7D9ED4D-CFC4-4836-93DE-5A3E0C021F68}" type="datetimeFigureOut">
              <a:rPr lang="zh-CN" altLang="en-US" sz="1800" smtClean="0">
                <a:solidFill>
                  <a:prstClr val="black"/>
                </a:solidFill>
              </a:rPr>
              <a:pPr defTabSz="913393"/>
              <a:t>2021/2/2</a:t>
            </a:fld>
            <a:endParaRPr lang="zh-CN" altLang="en-US" sz="1800">
              <a:solidFill>
                <a:prstClr val="black"/>
              </a:solidFill>
            </a:endParaRPr>
          </a:p>
        </p:txBody>
      </p:sp>
      <p:sp>
        <p:nvSpPr>
          <p:cNvPr id="6" name="Footer Placeholder 5"/>
          <p:cNvSpPr>
            <a:spLocks noGrp="1"/>
          </p:cNvSpPr>
          <p:nvPr>
            <p:ph type="ftr" sz="quarter" idx="11"/>
          </p:nvPr>
        </p:nvSpPr>
        <p:spPr>
          <a:xfrm>
            <a:off x="4038600" y="6356405"/>
            <a:ext cx="4114800" cy="365125"/>
          </a:xfrm>
          <a:prstGeom prst="rect">
            <a:avLst/>
          </a:prstGeom>
        </p:spPr>
        <p:txBody>
          <a:bodyPr lIns="121899" tIns="60949" rIns="121899" bIns="60949"/>
          <a:lstStyle/>
          <a:p>
            <a:pPr defTabSz="913393"/>
            <a:endParaRPr lang="zh-CN" altLang="en-US" sz="1800">
              <a:solidFill>
                <a:prstClr val="black"/>
              </a:solidFill>
            </a:endParaRPr>
          </a:p>
        </p:txBody>
      </p:sp>
      <p:sp>
        <p:nvSpPr>
          <p:cNvPr id="7" name="Slide Number Placeholder 6"/>
          <p:cNvSpPr>
            <a:spLocks noGrp="1"/>
          </p:cNvSpPr>
          <p:nvPr>
            <p:ph type="sldNum" sz="quarter" idx="12"/>
          </p:nvPr>
        </p:nvSpPr>
        <p:spPr>
          <a:xfrm>
            <a:off x="8610600" y="6356405"/>
            <a:ext cx="2743200" cy="365125"/>
          </a:xfrm>
          <a:prstGeom prst="rect">
            <a:avLst/>
          </a:prstGeom>
        </p:spPr>
        <p:txBody>
          <a:bodyPr lIns="121899" tIns="60949" rIns="121899" bIns="60949"/>
          <a:lstStyle/>
          <a:p>
            <a:pPr defTabSz="913393"/>
            <a:fld id="{3C68EB9A-3794-40D5-BD96-AB4AD446DDC2}" type="slidenum">
              <a:rPr lang="zh-CN" altLang="en-US" sz="1800" smtClean="0">
                <a:solidFill>
                  <a:prstClr val="black"/>
                </a:solidFill>
              </a:rPr>
              <a:pPr defTabSz="913393"/>
              <a:t>‹#›</a:t>
            </a:fld>
            <a:endParaRPr lang="zh-CN" altLang="en-US" sz="1800">
              <a:solidFill>
                <a:prstClr val="black"/>
              </a:solidFill>
            </a:endParaRPr>
          </a:p>
        </p:txBody>
      </p:sp>
    </p:spTree>
    <p:extLst>
      <p:ext uri="{BB962C8B-B14F-4D97-AF65-F5344CB8AC3E}">
        <p14:creationId xmlns:p14="http://schemas.microsoft.com/office/powerpoint/2010/main" val="26665284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lIns="121899" tIns="60949" rIns="121899" bIns="60949"/>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lIns="121899" tIns="60949" rIns="121899" bIns="60949" anchor="b"/>
          <a:lstStyle>
            <a:lvl1pPr marL="0" indent="0">
              <a:buNone/>
              <a:defRPr sz="2400" b="1"/>
            </a:lvl1pPr>
            <a:lvl2pPr marL="457120" indent="0">
              <a:buNone/>
              <a:defRPr sz="2000" b="1"/>
            </a:lvl2pPr>
            <a:lvl3pPr marL="914240" indent="0">
              <a:buNone/>
              <a:defRPr sz="1800" b="1"/>
            </a:lvl3pPr>
            <a:lvl4pPr marL="1371360" indent="0">
              <a:buNone/>
              <a:defRPr sz="1600" b="1"/>
            </a:lvl4pPr>
            <a:lvl5pPr marL="1828480" indent="0">
              <a:buNone/>
              <a:defRPr sz="1600" b="1"/>
            </a:lvl5pPr>
            <a:lvl6pPr marL="2285600" indent="0">
              <a:buNone/>
              <a:defRPr sz="1600" b="1"/>
            </a:lvl6pPr>
            <a:lvl7pPr marL="2742720" indent="0">
              <a:buNone/>
              <a:defRPr sz="1600" b="1"/>
            </a:lvl7pPr>
            <a:lvl8pPr marL="3199840" indent="0">
              <a:buNone/>
              <a:defRPr sz="1600" b="1"/>
            </a:lvl8pPr>
            <a:lvl9pPr marL="365696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lIns="121899" tIns="60949" rIns="121899" bIns="6094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3" y="1681163"/>
            <a:ext cx="5183188" cy="823912"/>
          </a:xfrm>
          <a:prstGeom prst="rect">
            <a:avLst/>
          </a:prstGeom>
        </p:spPr>
        <p:txBody>
          <a:bodyPr lIns="121899" tIns="60949" rIns="121899" bIns="60949" anchor="b"/>
          <a:lstStyle>
            <a:lvl1pPr marL="0" indent="0">
              <a:buNone/>
              <a:defRPr sz="2400" b="1"/>
            </a:lvl1pPr>
            <a:lvl2pPr marL="457120" indent="0">
              <a:buNone/>
              <a:defRPr sz="2000" b="1"/>
            </a:lvl2pPr>
            <a:lvl3pPr marL="914240" indent="0">
              <a:buNone/>
              <a:defRPr sz="1800" b="1"/>
            </a:lvl3pPr>
            <a:lvl4pPr marL="1371360" indent="0">
              <a:buNone/>
              <a:defRPr sz="1600" b="1"/>
            </a:lvl4pPr>
            <a:lvl5pPr marL="1828480" indent="0">
              <a:buNone/>
              <a:defRPr sz="1600" b="1"/>
            </a:lvl5pPr>
            <a:lvl6pPr marL="2285600" indent="0">
              <a:buNone/>
              <a:defRPr sz="1600" b="1"/>
            </a:lvl6pPr>
            <a:lvl7pPr marL="2742720" indent="0">
              <a:buNone/>
              <a:defRPr sz="1600" b="1"/>
            </a:lvl7pPr>
            <a:lvl8pPr marL="3199840" indent="0">
              <a:buNone/>
              <a:defRPr sz="1600" b="1"/>
            </a:lvl8pPr>
            <a:lvl9pPr marL="365696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3" y="2505074"/>
            <a:ext cx="5183188" cy="3684588"/>
          </a:xfrm>
          <a:prstGeom prst="rect">
            <a:avLst/>
          </a:prstGeom>
        </p:spPr>
        <p:txBody>
          <a:bodyPr lIns="121899" tIns="60949" rIns="121899" bIns="6094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405"/>
            <a:ext cx="2743200" cy="365125"/>
          </a:xfrm>
          <a:prstGeom prst="rect">
            <a:avLst/>
          </a:prstGeom>
        </p:spPr>
        <p:txBody>
          <a:bodyPr lIns="121899" tIns="60949" rIns="121899" bIns="60949"/>
          <a:lstStyle/>
          <a:p>
            <a:pPr defTabSz="913393"/>
            <a:fld id="{F7D9ED4D-CFC4-4836-93DE-5A3E0C021F68}" type="datetimeFigureOut">
              <a:rPr lang="zh-CN" altLang="en-US" sz="1800" smtClean="0">
                <a:solidFill>
                  <a:prstClr val="black"/>
                </a:solidFill>
              </a:rPr>
              <a:pPr defTabSz="913393"/>
              <a:t>2021/2/2</a:t>
            </a:fld>
            <a:endParaRPr lang="zh-CN" altLang="en-US" sz="1800">
              <a:solidFill>
                <a:prstClr val="black"/>
              </a:solidFill>
            </a:endParaRPr>
          </a:p>
        </p:txBody>
      </p:sp>
      <p:sp>
        <p:nvSpPr>
          <p:cNvPr id="8" name="Footer Placeholder 7"/>
          <p:cNvSpPr>
            <a:spLocks noGrp="1"/>
          </p:cNvSpPr>
          <p:nvPr>
            <p:ph type="ftr" sz="quarter" idx="11"/>
          </p:nvPr>
        </p:nvSpPr>
        <p:spPr>
          <a:xfrm>
            <a:off x="4038600" y="6356405"/>
            <a:ext cx="4114800" cy="365125"/>
          </a:xfrm>
          <a:prstGeom prst="rect">
            <a:avLst/>
          </a:prstGeom>
        </p:spPr>
        <p:txBody>
          <a:bodyPr lIns="121899" tIns="60949" rIns="121899" bIns="60949"/>
          <a:lstStyle/>
          <a:p>
            <a:pPr defTabSz="913393"/>
            <a:endParaRPr lang="zh-CN" altLang="en-US" sz="1800">
              <a:solidFill>
                <a:prstClr val="black"/>
              </a:solidFill>
            </a:endParaRPr>
          </a:p>
        </p:txBody>
      </p:sp>
      <p:sp>
        <p:nvSpPr>
          <p:cNvPr id="9" name="Slide Number Placeholder 8"/>
          <p:cNvSpPr>
            <a:spLocks noGrp="1"/>
          </p:cNvSpPr>
          <p:nvPr>
            <p:ph type="sldNum" sz="quarter" idx="12"/>
          </p:nvPr>
        </p:nvSpPr>
        <p:spPr>
          <a:xfrm>
            <a:off x="8610600" y="6356405"/>
            <a:ext cx="2743200" cy="365125"/>
          </a:xfrm>
          <a:prstGeom prst="rect">
            <a:avLst/>
          </a:prstGeom>
        </p:spPr>
        <p:txBody>
          <a:bodyPr lIns="121899" tIns="60949" rIns="121899" bIns="60949"/>
          <a:lstStyle/>
          <a:p>
            <a:pPr defTabSz="913393"/>
            <a:fld id="{3C68EB9A-3794-40D5-BD96-AB4AD446DDC2}" type="slidenum">
              <a:rPr lang="zh-CN" altLang="en-US" sz="1800" smtClean="0">
                <a:solidFill>
                  <a:prstClr val="black"/>
                </a:solidFill>
              </a:rPr>
              <a:pPr defTabSz="913393"/>
              <a:t>‹#›</a:t>
            </a:fld>
            <a:endParaRPr lang="zh-CN" altLang="en-US" sz="1800">
              <a:solidFill>
                <a:prstClr val="black"/>
              </a:solidFill>
            </a:endParaRPr>
          </a:p>
        </p:txBody>
      </p:sp>
    </p:spTree>
    <p:extLst>
      <p:ext uri="{BB962C8B-B14F-4D97-AF65-F5344CB8AC3E}">
        <p14:creationId xmlns:p14="http://schemas.microsoft.com/office/powerpoint/2010/main" val="296160709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lIns="121899" tIns="60949" rIns="121899" bIns="60949"/>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405"/>
            <a:ext cx="2743200" cy="365125"/>
          </a:xfrm>
          <a:prstGeom prst="rect">
            <a:avLst/>
          </a:prstGeom>
        </p:spPr>
        <p:txBody>
          <a:bodyPr lIns="121899" tIns="60949" rIns="121899" bIns="60949"/>
          <a:lstStyle/>
          <a:p>
            <a:pPr defTabSz="913393"/>
            <a:fld id="{F7D9ED4D-CFC4-4836-93DE-5A3E0C021F68}" type="datetimeFigureOut">
              <a:rPr lang="zh-CN" altLang="en-US" sz="1800" smtClean="0">
                <a:solidFill>
                  <a:prstClr val="black"/>
                </a:solidFill>
              </a:rPr>
              <a:pPr defTabSz="913393"/>
              <a:t>2021/2/2</a:t>
            </a:fld>
            <a:endParaRPr lang="zh-CN" altLang="en-US" sz="1800">
              <a:solidFill>
                <a:prstClr val="black"/>
              </a:solidFill>
            </a:endParaRPr>
          </a:p>
        </p:txBody>
      </p:sp>
      <p:sp>
        <p:nvSpPr>
          <p:cNvPr id="4" name="Footer Placeholder 3"/>
          <p:cNvSpPr>
            <a:spLocks noGrp="1"/>
          </p:cNvSpPr>
          <p:nvPr>
            <p:ph type="ftr" sz="quarter" idx="11"/>
          </p:nvPr>
        </p:nvSpPr>
        <p:spPr>
          <a:xfrm>
            <a:off x="4038600" y="6356405"/>
            <a:ext cx="4114800" cy="365125"/>
          </a:xfrm>
          <a:prstGeom prst="rect">
            <a:avLst/>
          </a:prstGeom>
        </p:spPr>
        <p:txBody>
          <a:bodyPr lIns="121899" tIns="60949" rIns="121899" bIns="60949"/>
          <a:lstStyle/>
          <a:p>
            <a:pPr defTabSz="913393"/>
            <a:endParaRPr lang="zh-CN" altLang="en-US" sz="1800">
              <a:solidFill>
                <a:prstClr val="black"/>
              </a:solidFill>
            </a:endParaRPr>
          </a:p>
        </p:txBody>
      </p:sp>
      <p:sp>
        <p:nvSpPr>
          <p:cNvPr id="5" name="Slide Number Placeholder 4"/>
          <p:cNvSpPr>
            <a:spLocks noGrp="1"/>
          </p:cNvSpPr>
          <p:nvPr>
            <p:ph type="sldNum" sz="quarter" idx="12"/>
          </p:nvPr>
        </p:nvSpPr>
        <p:spPr>
          <a:xfrm>
            <a:off x="8610600" y="6356405"/>
            <a:ext cx="2743200" cy="365125"/>
          </a:xfrm>
          <a:prstGeom prst="rect">
            <a:avLst/>
          </a:prstGeom>
        </p:spPr>
        <p:txBody>
          <a:bodyPr lIns="121899" tIns="60949" rIns="121899" bIns="60949"/>
          <a:lstStyle/>
          <a:p>
            <a:pPr defTabSz="913393"/>
            <a:fld id="{3C68EB9A-3794-40D5-BD96-AB4AD446DDC2}" type="slidenum">
              <a:rPr lang="zh-CN" altLang="en-US" sz="1800" smtClean="0">
                <a:solidFill>
                  <a:prstClr val="black"/>
                </a:solidFill>
              </a:rPr>
              <a:pPr defTabSz="913393"/>
              <a:t>‹#›</a:t>
            </a:fld>
            <a:endParaRPr lang="zh-CN" altLang="en-US" sz="1800">
              <a:solidFill>
                <a:prstClr val="black"/>
              </a:solidFill>
            </a:endParaRPr>
          </a:p>
        </p:txBody>
      </p:sp>
    </p:spTree>
    <p:extLst>
      <p:ext uri="{BB962C8B-B14F-4D97-AF65-F5344CB8AC3E}">
        <p14:creationId xmlns:p14="http://schemas.microsoft.com/office/powerpoint/2010/main" val="21330335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405"/>
            <a:ext cx="2743200" cy="365125"/>
          </a:xfrm>
          <a:prstGeom prst="rect">
            <a:avLst/>
          </a:prstGeom>
        </p:spPr>
        <p:txBody>
          <a:bodyPr lIns="121899" tIns="60949" rIns="121899" bIns="60949"/>
          <a:lstStyle/>
          <a:p>
            <a:pPr defTabSz="913393"/>
            <a:fld id="{F7D9ED4D-CFC4-4836-93DE-5A3E0C021F68}" type="datetimeFigureOut">
              <a:rPr lang="zh-CN" altLang="en-US" sz="1800" smtClean="0">
                <a:solidFill>
                  <a:prstClr val="black"/>
                </a:solidFill>
              </a:rPr>
              <a:pPr defTabSz="913393"/>
              <a:t>2021/2/2</a:t>
            </a:fld>
            <a:endParaRPr lang="zh-CN" altLang="en-US" sz="1800">
              <a:solidFill>
                <a:prstClr val="black"/>
              </a:solidFill>
            </a:endParaRPr>
          </a:p>
        </p:txBody>
      </p:sp>
      <p:sp>
        <p:nvSpPr>
          <p:cNvPr id="3" name="Footer Placeholder 2"/>
          <p:cNvSpPr>
            <a:spLocks noGrp="1"/>
          </p:cNvSpPr>
          <p:nvPr>
            <p:ph type="ftr" sz="quarter" idx="11"/>
          </p:nvPr>
        </p:nvSpPr>
        <p:spPr>
          <a:xfrm>
            <a:off x="4038600" y="6356405"/>
            <a:ext cx="4114800" cy="365125"/>
          </a:xfrm>
          <a:prstGeom prst="rect">
            <a:avLst/>
          </a:prstGeom>
        </p:spPr>
        <p:txBody>
          <a:bodyPr lIns="121899" tIns="60949" rIns="121899" bIns="60949"/>
          <a:lstStyle/>
          <a:p>
            <a:pPr defTabSz="913393"/>
            <a:endParaRPr lang="zh-CN" altLang="en-US" sz="1800">
              <a:solidFill>
                <a:prstClr val="black"/>
              </a:solidFill>
            </a:endParaRPr>
          </a:p>
        </p:txBody>
      </p:sp>
      <p:sp>
        <p:nvSpPr>
          <p:cNvPr id="4" name="Slide Number Placeholder 3"/>
          <p:cNvSpPr>
            <a:spLocks noGrp="1"/>
          </p:cNvSpPr>
          <p:nvPr>
            <p:ph type="sldNum" sz="quarter" idx="12"/>
          </p:nvPr>
        </p:nvSpPr>
        <p:spPr>
          <a:xfrm>
            <a:off x="8610600" y="6356405"/>
            <a:ext cx="2743200" cy="365125"/>
          </a:xfrm>
          <a:prstGeom prst="rect">
            <a:avLst/>
          </a:prstGeom>
        </p:spPr>
        <p:txBody>
          <a:bodyPr lIns="121899" tIns="60949" rIns="121899" bIns="60949"/>
          <a:lstStyle/>
          <a:p>
            <a:pPr defTabSz="913393"/>
            <a:fld id="{3C68EB9A-3794-40D5-BD96-AB4AD446DDC2}" type="slidenum">
              <a:rPr lang="zh-CN" altLang="en-US" sz="1800" smtClean="0">
                <a:solidFill>
                  <a:prstClr val="black"/>
                </a:solidFill>
              </a:rPr>
              <a:pPr defTabSz="913393"/>
              <a:t>‹#›</a:t>
            </a:fld>
            <a:endParaRPr lang="zh-CN" altLang="en-US" sz="1800">
              <a:solidFill>
                <a:prstClr val="black"/>
              </a:solidFill>
            </a:endParaRPr>
          </a:p>
        </p:txBody>
      </p:sp>
    </p:spTree>
    <p:extLst>
      <p:ext uri="{BB962C8B-B14F-4D97-AF65-F5344CB8AC3E}">
        <p14:creationId xmlns:p14="http://schemas.microsoft.com/office/powerpoint/2010/main" val="36718082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95" y="275251"/>
            <a:ext cx="2742724" cy="5850779"/>
          </a:xfrm>
          <a:prstGeom prst="rect">
            <a:avLst/>
          </a:prstGeom>
        </p:spPr>
        <p:txBody>
          <a:bodyPr vert="eaVert" lIns="91099" tIns="45615" rIns="91099" bIns="45615"/>
          <a:lstStyle/>
          <a:p>
            <a:r>
              <a:rPr lang="zh-CN" altLang="en-US"/>
              <a:t>单击此处编辑母版标题样式</a:t>
            </a:r>
          </a:p>
        </p:txBody>
      </p:sp>
      <p:sp>
        <p:nvSpPr>
          <p:cNvPr id="3" name="竖排文字占位符 2"/>
          <p:cNvSpPr>
            <a:spLocks noGrp="1"/>
          </p:cNvSpPr>
          <p:nvPr>
            <p:ph type="body" orient="vert" idx="1"/>
          </p:nvPr>
        </p:nvSpPr>
        <p:spPr>
          <a:xfrm>
            <a:off x="609533" y="275251"/>
            <a:ext cx="8027123" cy="5850779"/>
          </a:xfrm>
          <a:prstGeom prst="rect">
            <a:avLst/>
          </a:prstGeom>
        </p:spPr>
        <p:txBody>
          <a:bodyPr vert="eaVert" lIns="91099" tIns="45615" rIns="91099" bIns="456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78584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55"/>
            <a:ext cx="3932237" cy="1600201"/>
          </a:xfrm>
          <a:prstGeom prst="rect">
            <a:avLst/>
          </a:prstGeom>
        </p:spPr>
        <p:txBody>
          <a:bodyPr lIns="121899" tIns="60949" rIns="121899" bIns="60949"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80"/>
            <a:ext cx="6172200" cy="4873625"/>
          </a:xfrm>
          <a:prstGeom prst="rect">
            <a:avLst/>
          </a:prstGeom>
        </p:spPr>
        <p:txBody>
          <a:bodyPr lIns="121899" tIns="60949" rIns="121899" bIns="6094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9"/>
          </a:xfrm>
          <a:prstGeom prst="rect">
            <a:avLst/>
          </a:prstGeom>
        </p:spPr>
        <p:txBody>
          <a:bodyPr lIns="121899" tIns="60949" rIns="121899" bIns="60949"/>
          <a:lstStyle>
            <a:lvl1pPr marL="0" indent="0">
              <a:buNone/>
              <a:defRPr sz="1600"/>
            </a:lvl1pPr>
            <a:lvl2pPr marL="457120" indent="0">
              <a:buNone/>
              <a:defRPr sz="1400"/>
            </a:lvl2pPr>
            <a:lvl3pPr marL="914240" indent="0">
              <a:buNone/>
              <a:defRPr sz="1200"/>
            </a:lvl3pPr>
            <a:lvl4pPr marL="1371360" indent="0">
              <a:buNone/>
              <a:defRPr sz="1000"/>
            </a:lvl4pPr>
            <a:lvl5pPr marL="1828480" indent="0">
              <a:buNone/>
              <a:defRPr sz="1000"/>
            </a:lvl5pPr>
            <a:lvl6pPr marL="2285600" indent="0">
              <a:buNone/>
              <a:defRPr sz="1000"/>
            </a:lvl6pPr>
            <a:lvl7pPr marL="2742720" indent="0">
              <a:buNone/>
              <a:defRPr sz="1000"/>
            </a:lvl7pPr>
            <a:lvl8pPr marL="3199840" indent="0">
              <a:buNone/>
              <a:defRPr sz="1000"/>
            </a:lvl8pPr>
            <a:lvl9pPr marL="365696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405"/>
            <a:ext cx="2743200" cy="365125"/>
          </a:xfrm>
          <a:prstGeom prst="rect">
            <a:avLst/>
          </a:prstGeom>
        </p:spPr>
        <p:txBody>
          <a:bodyPr lIns="121899" tIns="60949" rIns="121899" bIns="60949"/>
          <a:lstStyle/>
          <a:p>
            <a:pPr defTabSz="913393"/>
            <a:fld id="{F7D9ED4D-CFC4-4836-93DE-5A3E0C021F68}" type="datetimeFigureOut">
              <a:rPr lang="zh-CN" altLang="en-US" sz="1800" smtClean="0">
                <a:solidFill>
                  <a:prstClr val="black"/>
                </a:solidFill>
              </a:rPr>
              <a:pPr defTabSz="913393"/>
              <a:t>2021/2/2</a:t>
            </a:fld>
            <a:endParaRPr lang="zh-CN" altLang="en-US" sz="1800">
              <a:solidFill>
                <a:prstClr val="black"/>
              </a:solidFill>
            </a:endParaRPr>
          </a:p>
        </p:txBody>
      </p:sp>
      <p:sp>
        <p:nvSpPr>
          <p:cNvPr id="6" name="Footer Placeholder 5"/>
          <p:cNvSpPr>
            <a:spLocks noGrp="1"/>
          </p:cNvSpPr>
          <p:nvPr>
            <p:ph type="ftr" sz="quarter" idx="11"/>
          </p:nvPr>
        </p:nvSpPr>
        <p:spPr>
          <a:xfrm>
            <a:off x="4038600" y="6356405"/>
            <a:ext cx="4114800" cy="365125"/>
          </a:xfrm>
          <a:prstGeom prst="rect">
            <a:avLst/>
          </a:prstGeom>
        </p:spPr>
        <p:txBody>
          <a:bodyPr lIns="121899" tIns="60949" rIns="121899" bIns="60949"/>
          <a:lstStyle/>
          <a:p>
            <a:pPr defTabSz="913393"/>
            <a:endParaRPr lang="zh-CN" altLang="en-US" sz="1800">
              <a:solidFill>
                <a:prstClr val="black"/>
              </a:solidFill>
            </a:endParaRPr>
          </a:p>
        </p:txBody>
      </p:sp>
      <p:sp>
        <p:nvSpPr>
          <p:cNvPr id="7" name="Slide Number Placeholder 6"/>
          <p:cNvSpPr>
            <a:spLocks noGrp="1"/>
          </p:cNvSpPr>
          <p:nvPr>
            <p:ph type="sldNum" sz="quarter" idx="12"/>
          </p:nvPr>
        </p:nvSpPr>
        <p:spPr>
          <a:xfrm>
            <a:off x="8610600" y="6356405"/>
            <a:ext cx="2743200" cy="365125"/>
          </a:xfrm>
          <a:prstGeom prst="rect">
            <a:avLst/>
          </a:prstGeom>
        </p:spPr>
        <p:txBody>
          <a:bodyPr lIns="121899" tIns="60949" rIns="121899" bIns="60949"/>
          <a:lstStyle/>
          <a:p>
            <a:pPr defTabSz="913393"/>
            <a:fld id="{3C68EB9A-3794-40D5-BD96-AB4AD446DDC2}" type="slidenum">
              <a:rPr lang="zh-CN" altLang="en-US" sz="1800" smtClean="0">
                <a:solidFill>
                  <a:prstClr val="black"/>
                </a:solidFill>
              </a:rPr>
              <a:pPr defTabSz="913393"/>
              <a:t>‹#›</a:t>
            </a:fld>
            <a:endParaRPr lang="zh-CN" altLang="en-US" sz="1800">
              <a:solidFill>
                <a:prstClr val="black"/>
              </a:solidFill>
            </a:endParaRPr>
          </a:p>
        </p:txBody>
      </p:sp>
    </p:spTree>
    <p:extLst>
      <p:ext uri="{BB962C8B-B14F-4D97-AF65-F5344CB8AC3E}">
        <p14:creationId xmlns:p14="http://schemas.microsoft.com/office/powerpoint/2010/main" val="16600695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55"/>
            <a:ext cx="3932237" cy="1600201"/>
          </a:xfrm>
          <a:prstGeom prst="rect">
            <a:avLst/>
          </a:prstGeom>
        </p:spPr>
        <p:txBody>
          <a:bodyPr lIns="121899" tIns="60949" rIns="121899" bIns="60949"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80"/>
            <a:ext cx="6172200" cy="4873625"/>
          </a:xfrm>
          <a:prstGeom prst="rect">
            <a:avLst/>
          </a:prstGeom>
        </p:spPr>
        <p:txBody>
          <a:bodyPr lIns="121899" tIns="60949" rIns="121899" bIns="60949" anchor="t"/>
          <a:lstStyle>
            <a:lvl1pPr marL="0" indent="0">
              <a:buNone/>
              <a:defRPr sz="3200"/>
            </a:lvl1pPr>
            <a:lvl2pPr marL="457120" indent="0">
              <a:buNone/>
              <a:defRPr sz="2800"/>
            </a:lvl2pPr>
            <a:lvl3pPr marL="914240" indent="0">
              <a:buNone/>
              <a:defRPr sz="2400"/>
            </a:lvl3pPr>
            <a:lvl4pPr marL="1371360" indent="0">
              <a:buNone/>
              <a:defRPr sz="2000"/>
            </a:lvl4pPr>
            <a:lvl5pPr marL="1828480" indent="0">
              <a:buNone/>
              <a:defRPr sz="2000"/>
            </a:lvl5pPr>
            <a:lvl6pPr marL="2285600" indent="0">
              <a:buNone/>
              <a:defRPr sz="2000"/>
            </a:lvl6pPr>
            <a:lvl7pPr marL="2742720" indent="0">
              <a:buNone/>
              <a:defRPr sz="2000"/>
            </a:lvl7pPr>
            <a:lvl8pPr marL="3199840" indent="0">
              <a:buNone/>
              <a:defRPr sz="2000"/>
            </a:lvl8pPr>
            <a:lvl9pPr marL="365696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9"/>
          </a:xfrm>
          <a:prstGeom prst="rect">
            <a:avLst/>
          </a:prstGeom>
        </p:spPr>
        <p:txBody>
          <a:bodyPr lIns="121899" tIns="60949" rIns="121899" bIns="60949"/>
          <a:lstStyle>
            <a:lvl1pPr marL="0" indent="0">
              <a:buNone/>
              <a:defRPr sz="1600"/>
            </a:lvl1pPr>
            <a:lvl2pPr marL="457120" indent="0">
              <a:buNone/>
              <a:defRPr sz="1400"/>
            </a:lvl2pPr>
            <a:lvl3pPr marL="914240" indent="0">
              <a:buNone/>
              <a:defRPr sz="1200"/>
            </a:lvl3pPr>
            <a:lvl4pPr marL="1371360" indent="0">
              <a:buNone/>
              <a:defRPr sz="1000"/>
            </a:lvl4pPr>
            <a:lvl5pPr marL="1828480" indent="0">
              <a:buNone/>
              <a:defRPr sz="1000"/>
            </a:lvl5pPr>
            <a:lvl6pPr marL="2285600" indent="0">
              <a:buNone/>
              <a:defRPr sz="1000"/>
            </a:lvl6pPr>
            <a:lvl7pPr marL="2742720" indent="0">
              <a:buNone/>
              <a:defRPr sz="1000"/>
            </a:lvl7pPr>
            <a:lvl8pPr marL="3199840" indent="0">
              <a:buNone/>
              <a:defRPr sz="1000"/>
            </a:lvl8pPr>
            <a:lvl9pPr marL="365696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405"/>
            <a:ext cx="2743200" cy="365125"/>
          </a:xfrm>
          <a:prstGeom prst="rect">
            <a:avLst/>
          </a:prstGeom>
        </p:spPr>
        <p:txBody>
          <a:bodyPr lIns="121899" tIns="60949" rIns="121899" bIns="60949"/>
          <a:lstStyle/>
          <a:p>
            <a:pPr defTabSz="913393"/>
            <a:fld id="{F7D9ED4D-CFC4-4836-93DE-5A3E0C021F68}" type="datetimeFigureOut">
              <a:rPr lang="zh-CN" altLang="en-US" sz="1800" smtClean="0">
                <a:solidFill>
                  <a:prstClr val="black"/>
                </a:solidFill>
              </a:rPr>
              <a:pPr defTabSz="913393"/>
              <a:t>2021/2/2</a:t>
            </a:fld>
            <a:endParaRPr lang="zh-CN" altLang="en-US" sz="1800">
              <a:solidFill>
                <a:prstClr val="black"/>
              </a:solidFill>
            </a:endParaRPr>
          </a:p>
        </p:txBody>
      </p:sp>
      <p:sp>
        <p:nvSpPr>
          <p:cNvPr id="6" name="Footer Placeholder 5"/>
          <p:cNvSpPr>
            <a:spLocks noGrp="1"/>
          </p:cNvSpPr>
          <p:nvPr>
            <p:ph type="ftr" sz="quarter" idx="11"/>
          </p:nvPr>
        </p:nvSpPr>
        <p:spPr>
          <a:xfrm>
            <a:off x="4038600" y="6356405"/>
            <a:ext cx="4114800" cy="365125"/>
          </a:xfrm>
          <a:prstGeom prst="rect">
            <a:avLst/>
          </a:prstGeom>
        </p:spPr>
        <p:txBody>
          <a:bodyPr lIns="121899" tIns="60949" rIns="121899" bIns="60949"/>
          <a:lstStyle/>
          <a:p>
            <a:pPr defTabSz="913393"/>
            <a:endParaRPr lang="zh-CN" altLang="en-US" sz="1800">
              <a:solidFill>
                <a:prstClr val="black"/>
              </a:solidFill>
            </a:endParaRPr>
          </a:p>
        </p:txBody>
      </p:sp>
      <p:sp>
        <p:nvSpPr>
          <p:cNvPr id="7" name="Slide Number Placeholder 6"/>
          <p:cNvSpPr>
            <a:spLocks noGrp="1"/>
          </p:cNvSpPr>
          <p:nvPr>
            <p:ph type="sldNum" sz="quarter" idx="12"/>
          </p:nvPr>
        </p:nvSpPr>
        <p:spPr>
          <a:xfrm>
            <a:off x="8610600" y="6356405"/>
            <a:ext cx="2743200" cy="365125"/>
          </a:xfrm>
          <a:prstGeom prst="rect">
            <a:avLst/>
          </a:prstGeom>
        </p:spPr>
        <p:txBody>
          <a:bodyPr lIns="121899" tIns="60949" rIns="121899" bIns="60949"/>
          <a:lstStyle/>
          <a:p>
            <a:pPr defTabSz="913393"/>
            <a:fld id="{3C68EB9A-3794-40D5-BD96-AB4AD446DDC2}" type="slidenum">
              <a:rPr lang="zh-CN" altLang="en-US" sz="1800" smtClean="0">
                <a:solidFill>
                  <a:prstClr val="black"/>
                </a:solidFill>
              </a:rPr>
              <a:pPr defTabSz="913393"/>
              <a:t>‹#›</a:t>
            </a:fld>
            <a:endParaRPr lang="zh-CN" altLang="en-US" sz="1800">
              <a:solidFill>
                <a:prstClr val="black"/>
              </a:solidFill>
            </a:endParaRPr>
          </a:p>
        </p:txBody>
      </p:sp>
    </p:spTree>
    <p:extLst>
      <p:ext uri="{BB962C8B-B14F-4D97-AF65-F5344CB8AC3E}">
        <p14:creationId xmlns:p14="http://schemas.microsoft.com/office/powerpoint/2010/main" val="45609520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lIns="121899" tIns="60949" rIns="121899" bIns="60949"/>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lIns="121899" tIns="60949" rIns="121899" bIns="6094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405"/>
            <a:ext cx="2743200" cy="365125"/>
          </a:xfrm>
          <a:prstGeom prst="rect">
            <a:avLst/>
          </a:prstGeom>
        </p:spPr>
        <p:txBody>
          <a:bodyPr lIns="121899" tIns="60949" rIns="121899" bIns="60949"/>
          <a:lstStyle/>
          <a:p>
            <a:pPr defTabSz="913393"/>
            <a:fld id="{F7D9ED4D-CFC4-4836-93DE-5A3E0C021F68}" type="datetimeFigureOut">
              <a:rPr lang="zh-CN" altLang="en-US" sz="1800" smtClean="0">
                <a:solidFill>
                  <a:prstClr val="black"/>
                </a:solidFill>
              </a:rPr>
              <a:pPr defTabSz="913393"/>
              <a:t>2021/2/2</a:t>
            </a:fld>
            <a:endParaRPr lang="zh-CN" altLang="en-US" sz="1800">
              <a:solidFill>
                <a:prstClr val="black"/>
              </a:solidFill>
            </a:endParaRPr>
          </a:p>
        </p:txBody>
      </p:sp>
      <p:sp>
        <p:nvSpPr>
          <p:cNvPr id="5" name="Footer Placeholder 4"/>
          <p:cNvSpPr>
            <a:spLocks noGrp="1"/>
          </p:cNvSpPr>
          <p:nvPr>
            <p:ph type="ftr" sz="quarter" idx="11"/>
          </p:nvPr>
        </p:nvSpPr>
        <p:spPr>
          <a:xfrm>
            <a:off x="4038600" y="6356405"/>
            <a:ext cx="4114800" cy="365125"/>
          </a:xfrm>
          <a:prstGeom prst="rect">
            <a:avLst/>
          </a:prstGeom>
        </p:spPr>
        <p:txBody>
          <a:bodyPr lIns="121899" tIns="60949" rIns="121899" bIns="60949"/>
          <a:lstStyle/>
          <a:p>
            <a:pPr defTabSz="913393"/>
            <a:endParaRPr lang="zh-CN" altLang="en-US" sz="1800">
              <a:solidFill>
                <a:prstClr val="black"/>
              </a:solidFill>
            </a:endParaRPr>
          </a:p>
        </p:txBody>
      </p:sp>
      <p:sp>
        <p:nvSpPr>
          <p:cNvPr id="6" name="Slide Number Placeholder 5"/>
          <p:cNvSpPr>
            <a:spLocks noGrp="1"/>
          </p:cNvSpPr>
          <p:nvPr>
            <p:ph type="sldNum" sz="quarter" idx="12"/>
          </p:nvPr>
        </p:nvSpPr>
        <p:spPr>
          <a:xfrm>
            <a:off x="8610600" y="6356405"/>
            <a:ext cx="2743200" cy="365125"/>
          </a:xfrm>
          <a:prstGeom prst="rect">
            <a:avLst/>
          </a:prstGeom>
        </p:spPr>
        <p:txBody>
          <a:bodyPr lIns="121899" tIns="60949" rIns="121899" bIns="60949"/>
          <a:lstStyle/>
          <a:p>
            <a:pPr defTabSz="913393"/>
            <a:fld id="{3C68EB9A-3794-40D5-BD96-AB4AD446DDC2}" type="slidenum">
              <a:rPr lang="zh-CN" altLang="en-US" sz="1800" smtClean="0">
                <a:solidFill>
                  <a:prstClr val="black"/>
                </a:solidFill>
              </a:rPr>
              <a:pPr defTabSz="913393"/>
              <a:t>‹#›</a:t>
            </a:fld>
            <a:endParaRPr lang="zh-CN" altLang="en-US" sz="1800">
              <a:solidFill>
                <a:prstClr val="black"/>
              </a:solidFill>
            </a:endParaRPr>
          </a:p>
        </p:txBody>
      </p:sp>
    </p:spTree>
    <p:extLst>
      <p:ext uri="{BB962C8B-B14F-4D97-AF65-F5344CB8AC3E}">
        <p14:creationId xmlns:p14="http://schemas.microsoft.com/office/powerpoint/2010/main" val="8437338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4"/>
            <a:ext cx="2628900" cy="5811838"/>
          </a:xfrm>
          <a:prstGeom prst="rect">
            <a:avLst/>
          </a:prstGeom>
        </p:spPr>
        <p:txBody>
          <a:bodyPr vert="eaVert" lIns="121899" tIns="60949" rIns="121899" bIns="60949"/>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3" y="365124"/>
            <a:ext cx="7734300" cy="5811838"/>
          </a:xfrm>
          <a:prstGeom prst="rect">
            <a:avLst/>
          </a:prstGeom>
        </p:spPr>
        <p:txBody>
          <a:bodyPr vert="eaVert" lIns="121899" tIns="60949" rIns="121899" bIns="6094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405"/>
            <a:ext cx="2743200" cy="365125"/>
          </a:xfrm>
          <a:prstGeom prst="rect">
            <a:avLst/>
          </a:prstGeom>
        </p:spPr>
        <p:txBody>
          <a:bodyPr lIns="121899" tIns="60949" rIns="121899" bIns="60949"/>
          <a:lstStyle/>
          <a:p>
            <a:pPr defTabSz="913393"/>
            <a:fld id="{F7D9ED4D-CFC4-4836-93DE-5A3E0C021F68}" type="datetimeFigureOut">
              <a:rPr lang="zh-CN" altLang="en-US" sz="1800" smtClean="0">
                <a:solidFill>
                  <a:prstClr val="black"/>
                </a:solidFill>
              </a:rPr>
              <a:pPr defTabSz="913393"/>
              <a:t>2021/2/2</a:t>
            </a:fld>
            <a:endParaRPr lang="zh-CN" altLang="en-US" sz="1800">
              <a:solidFill>
                <a:prstClr val="black"/>
              </a:solidFill>
            </a:endParaRPr>
          </a:p>
        </p:txBody>
      </p:sp>
      <p:sp>
        <p:nvSpPr>
          <p:cNvPr id="5" name="Footer Placeholder 4"/>
          <p:cNvSpPr>
            <a:spLocks noGrp="1"/>
          </p:cNvSpPr>
          <p:nvPr>
            <p:ph type="ftr" sz="quarter" idx="11"/>
          </p:nvPr>
        </p:nvSpPr>
        <p:spPr>
          <a:xfrm>
            <a:off x="4038600" y="6356405"/>
            <a:ext cx="4114800" cy="365125"/>
          </a:xfrm>
          <a:prstGeom prst="rect">
            <a:avLst/>
          </a:prstGeom>
        </p:spPr>
        <p:txBody>
          <a:bodyPr lIns="121899" tIns="60949" rIns="121899" bIns="60949"/>
          <a:lstStyle/>
          <a:p>
            <a:pPr defTabSz="913393"/>
            <a:endParaRPr lang="zh-CN" altLang="en-US" sz="1800">
              <a:solidFill>
                <a:prstClr val="black"/>
              </a:solidFill>
            </a:endParaRPr>
          </a:p>
        </p:txBody>
      </p:sp>
      <p:sp>
        <p:nvSpPr>
          <p:cNvPr id="6" name="Slide Number Placeholder 5"/>
          <p:cNvSpPr>
            <a:spLocks noGrp="1"/>
          </p:cNvSpPr>
          <p:nvPr>
            <p:ph type="sldNum" sz="quarter" idx="12"/>
          </p:nvPr>
        </p:nvSpPr>
        <p:spPr>
          <a:xfrm>
            <a:off x="8610600" y="6356405"/>
            <a:ext cx="2743200" cy="365125"/>
          </a:xfrm>
          <a:prstGeom prst="rect">
            <a:avLst/>
          </a:prstGeom>
        </p:spPr>
        <p:txBody>
          <a:bodyPr lIns="121899" tIns="60949" rIns="121899" bIns="60949"/>
          <a:lstStyle/>
          <a:p>
            <a:pPr defTabSz="913393"/>
            <a:fld id="{3C68EB9A-3794-40D5-BD96-AB4AD446DDC2}" type="slidenum">
              <a:rPr lang="zh-CN" altLang="en-US" sz="1800" smtClean="0">
                <a:solidFill>
                  <a:prstClr val="black"/>
                </a:solidFill>
              </a:rPr>
              <a:pPr defTabSz="913393"/>
              <a:t>‹#›</a:t>
            </a:fld>
            <a:endParaRPr lang="zh-CN" altLang="en-US" sz="1800">
              <a:solidFill>
                <a:prstClr val="black"/>
              </a:solidFill>
            </a:endParaRPr>
          </a:p>
        </p:txBody>
      </p:sp>
    </p:spTree>
    <p:extLst>
      <p:ext uri="{BB962C8B-B14F-4D97-AF65-F5344CB8AC3E}">
        <p14:creationId xmlns:p14="http://schemas.microsoft.com/office/powerpoint/2010/main" val="405780896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3798CA-783E-44C9-BB55-16FB6F2760F0}"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58E494-D069-4478-86E6-58D397BAF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09156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798CA-783E-44C9-BB55-16FB6F2760F0}"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58E494-D069-4478-86E6-58D397BAF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5910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3798CA-783E-44C9-BB55-16FB6F2760F0}"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58E494-D069-4478-86E6-58D397BAF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0318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3798CA-783E-44C9-BB55-16FB6F2760F0}"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58E494-D069-4478-86E6-58D397BAF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4280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3798CA-783E-44C9-BB55-16FB6F2760F0}" type="datetimeFigureOut">
              <a:rPr lang="en-US" smtClean="0">
                <a:solidFill>
                  <a:prstClr val="black">
                    <a:tint val="75000"/>
                  </a:prstClr>
                </a:solidFill>
              </a:rPr>
              <a:pPr/>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58E494-D069-4478-86E6-58D397BAF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767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3798CA-783E-44C9-BB55-16FB6F2760F0}" type="datetimeFigureOut">
              <a:rPr lang="en-US" smtClean="0">
                <a:solidFill>
                  <a:prstClr val="black">
                    <a:tint val="75000"/>
                  </a:prstClr>
                </a:solidFill>
              </a:rPr>
              <a:pPr/>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58E494-D069-4478-86E6-58D397BAF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586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4245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798CA-783E-44C9-BB55-16FB6F2760F0}" type="datetimeFigureOut">
              <a:rPr lang="en-US" smtClean="0">
                <a:solidFill>
                  <a:prstClr val="black">
                    <a:tint val="75000"/>
                  </a:prstClr>
                </a:solidFill>
              </a:rPr>
              <a:pPr/>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58E494-D069-4478-86E6-58D397BAF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6056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3798CA-783E-44C9-BB55-16FB6F2760F0}"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58E494-D069-4478-86E6-58D397BAF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2120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3798CA-783E-44C9-BB55-16FB6F2760F0}"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58E494-D069-4478-86E6-58D397BAF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52002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798CA-783E-44C9-BB55-16FB6F2760F0}"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58E494-D069-4478-86E6-58D397BAF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38415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798CA-783E-44C9-BB55-16FB6F2760F0}"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58E494-D069-4478-86E6-58D397BAF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8296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C3B651-0D90-4C26-A84F-ACBDFCDC3285}"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9EB7B9-8657-455B-AFCF-EED4F26D4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5766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3B651-0D90-4C26-A84F-ACBDFCDC3285}"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9EB7B9-8657-455B-AFCF-EED4F26D4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78897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3B651-0D90-4C26-A84F-ACBDFCDC3285}"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9EB7B9-8657-455B-AFCF-EED4F26D4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2462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C3B651-0D90-4C26-A84F-ACBDFCDC3285}"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9EB7B9-8657-455B-AFCF-EED4F26D4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6450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C3B651-0D90-4C26-A84F-ACBDFCDC3285}" type="datetimeFigureOut">
              <a:rPr lang="en-US" smtClean="0">
                <a:solidFill>
                  <a:prstClr val="black">
                    <a:tint val="75000"/>
                  </a:prstClr>
                </a:solidFill>
              </a:rPr>
              <a:pPr/>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9EB7B9-8657-455B-AFCF-EED4F26D4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498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lIns="91212" tIns="45651" rIns="91212" bIns="45651"/>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0" y="0"/>
            <a:ext cx="0" cy="0"/>
          </a:xfrm>
        </p:spPr>
        <p:txBody>
          <a:bodyPr vert="horz" wrap="square" lIns="91212" tIns="45651" rIns="91212" bIns="45651"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17A6065F-3679-4902-A4C5-8C0BCDA580B3}" type="datetimeFigureOut">
              <a:rPr lang="en-US">
                <a:solidFill>
                  <a:prstClr val="black"/>
                </a:solidFill>
                <a:ea typeface="SimSun" pitchFamily="2" charset="-122"/>
              </a:rPr>
              <a:pPr fontAlgn="base">
                <a:spcBef>
                  <a:spcPct val="0"/>
                </a:spcBef>
                <a:spcAft>
                  <a:spcPct val="0"/>
                </a:spcAft>
              </a:pPr>
              <a:t>2/2/2021</a:t>
            </a:fld>
            <a:endParaRPr lang="en-US">
              <a:solidFill>
                <a:prstClr val="black"/>
              </a:solidFill>
              <a:ea typeface="SimSun" pitchFamily="2" charset="-122"/>
            </a:endParaRPr>
          </a:p>
        </p:txBody>
      </p:sp>
      <p:sp>
        <p:nvSpPr>
          <p:cNvPr id="5" name="Footer Placeholder 4"/>
          <p:cNvSpPr>
            <a:spLocks noGrp="1"/>
          </p:cNvSpPr>
          <p:nvPr>
            <p:ph type="ftr" sz="quarter" idx="11"/>
          </p:nvPr>
        </p:nvSpPr>
        <p:spPr>
          <a:xfrm>
            <a:off x="0" y="0"/>
            <a:ext cx="0" cy="0"/>
          </a:xfrm>
        </p:spPr>
        <p:txBody>
          <a:bodyPr vert="horz" wrap="square" lIns="91212" tIns="45651" rIns="91212" bIns="45651"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6" name="Slide Number Placeholder 5"/>
          <p:cNvSpPr>
            <a:spLocks noGrp="1"/>
          </p:cNvSpPr>
          <p:nvPr>
            <p:ph type="sldNum" sz="quarter" idx="12"/>
          </p:nvPr>
        </p:nvSpPr>
        <p:spPr>
          <a:xfrm>
            <a:off x="0" y="0"/>
            <a:ext cx="0" cy="0"/>
          </a:xfrm>
        </p:spPr>
        <p:txBody>
          <a:bodyPr vert="horz" wrap="square" lIns="91212" tIns="45651" rIns="91212" bIns="45651"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8FB5286E-86F2-4821-A294-9B6801CFB1CC}"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18162807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C3B651-0D90-4C26-A84F-ACBDFCDC3285}" type="datetimeFigureOut">
              <a:rPr lang="en-US" smtClean="0">
                <a:solidFill>
                  <a:prstClr val="black">
                    <a:tint val="75000"/>
                  </a:prstClr>
                </a:solidFill>
              </a:rPr>
              <a:pPr/>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9EB7B9-8657-455B-AFCF-EED4F26D4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59762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3B651-0D90-4C26-A84F-ACBDFCDC3285}" type="datetimeFigureOut">
              <a:rPr lang="en-US" smtClean="0">
                <a:solidFill>
                  <a:prstClr val="black">
                    <a:tint val="75000"/>
                  </a:prstClr>
                </a:solidFill>
              </a:rPr>
              <a:pPr/>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9EB7B9-8657-455B-AFCF-EED4F26D4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6234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C3B651-0D90-4C26-A84F-ACBDFCDC3285}"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9EB7B9-8657-455B-AFCF-EED4F26D4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96587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C3B651-0D90-4C26-A84F-ACBDFCDC3285}"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9EB7B9-8657-455B-AFCF-EED4F26D4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56633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3B651-0D90-4C26-A84F-ACBDFCDC3285}"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9EB7B9-8657-455B-AFCF-EED4F26D4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5820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3B651-0D90-4C26-A84F-ACBDFCDC3285}"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9EB7B9-8657-455B-AFCF-EED4F26D4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54869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095A-B57F-4284-B540-FDA4170B58E7}"/>
              </a:ext>
            </a:extLst>
          </p:cNvPr>
          <p:cNvSpPr>
            <a:spLocks noGrp="1"/>
          </p:cNvSpPr>
          <p:nvPr>
            <p:ph type="ctrTitle"/>
          </p:nvPr>
        </p:nvSpPr>
        <p:spPr>
          <a:xfrm>
            <a:off x="1524051" y="1122366"/>
            <a:ext cx="914400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83F3F6D-A716-45FB-BA04-D7F2C10F943A}"/>
              </a:ext>
            </a:extLst>
          </p:cNvPr>
          <p:cNvSpPr>
            <a:spLocks noGrp="1"/>
          </p:cNvSpPr>
          <p:nvPr>
            <p:ph type="subTitle" idx="1"/>
          </p:nvPr>
        </p:nvSpPr>
        <p:spPr>
          <a:xfrm>
            <a:off x="1524051" y="3602147"/>
            <a:ext cx="9144001" cy="1655763"/>
          </a:xfrm>
        </p:spPr>
        <p:txBody>
          <a:bodyPr/>
          <a:lstStyle>
            <a:lvl1pPr marL="0" indent="0" algn="ctr">
              <a:buNone/>
              <a:defRPr sz="2400"/>
            </a:lvl1pPr>
            <a:lvl2pPr marL="455971" indent="0" algn="ctr">
              <a:buNone/>
              <a:defRPr sz="2000"/>
            </a:lvl2pPr>
            <a:lvl3pPr marL="911992" indent="0" algn="ctr">
              <a:buNone/>
              <a:defRPr sz="1900"/>
            </a:lvl3pPr>
            <a:lvl4pPr marL="1367990" indent="0" algn="ctr">
              <a:buNone/>
              <a:defRPr sz="1600"/>
            </a:lvl4pPr>
            <a:lvl5pPr marL="1823983" indent="0" algn="ctr">
              <a:buNone/>
              <a:defRPr sz="1600"/>
            </a:lvl5pPr>
            <a:lvl6pPr marL="2280009" indent="0" algn="ctr">
              <a:buNone/>
              <a:defRPr sz="1600"/>
            </a:lvl6pPr>
            <a:lvl7pPr marL="2735981" indent="0" algn="ctr">
              <a:buNone/>
              <a:defRPr sz="1600"/>
            </a:lvl7pPr>
            <a:lvl8pPr marL="3191947" indent="0" algn="ctr">
              <a:buNone/>
              <a:defRPr sz="1600"/>
            </a:lvl8pPr>
            <a:lvl9pPr marL="364791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041EF99-216D-453B-8564-2CD7F84EB52D}"/>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DCD891F-A34B-4812-8DB2-E0B08BE19F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81CB022-47A2-4FAB-A813-FB43BC2F604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2376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20C361-70A8-4F0F-9251-EE9F26B8989E}"/>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9F63909-88BA-49CC-B35F-8A4F0DBE3F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EEE2F43-BC39-4762-81A7-B64240CB53BD}"/>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41720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A126A-32F0-4504-A961-CAA6D6C5F10F}"/>
              </a:ext>
            </a:extLst>
          </p:cNvPr>
          <p:cNvSpPr>
            <a:spLocks noGrp="1"/>
          </p:cNvSpPr>
          <p:nvPr>
            <p:ph type="title"/>
          </p:nvPr>
        </p:nvSpPr>
        <p:spPr>
          <a:xfrm>
            <a:off x="831851" y="170996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C22C3D-2FFF-4BA9-8003-3B9989B0127A}"/>
              </a:ext>
            </a:extLst>
          </p:cNvPr>
          <p:cNvSpPr>
            <a:spLocks noGrp="1"/>
          </p:cNvSpPr>
          <p:nvPr>
            <p:ph type="body" idx="1"/>
          </p:nvPr>
        </p:nvSpPr>
        <p:spPr>
          <a:xfrm>
            <a:off x="831851" y="4589523"/>
            <a:ext cx="10515600" cy="1500188"/>
          </a:xfrm>
        </p:spPr>
        <p:txBody>
          <a:bodyPr/>
          <a:lstStyle>
            <a:lvl1pPr marL="0" indent="0">
              <a:buNone/>
              <a:defRPr sz="2400">
                <a:solidFill>
                  <a:schemeClr val="tx1">
                    <a:tint val="75000"/>
                  </a:schemeClr>
                </a:solidFill>
              </a:defRPr>
            </a:lvl1pPr>
            <a:lvl2pPr marL="455971" indent="0">
              <a:buNone/>
              <a:defRPr sz="2000">
                <a:solidFill>
                  <a:schemeClr val="tx1">
                    <a:tint val="75000"/>
                  </a:schemeClr>
                </a:solidFill>
              </a:defRPr>
            </a:lvl2pPr>
            <a:lvl3pPr marL="911992" indent="0">
              <a:buNone/>
              <a:defRPr sz="1900">
                <a:solidFill>
                  <a:schemeClr val="tx1">
                    <a:tint val="75000"/>
                  </a:schemeClr>
                </a:solidFill>
              </a:defRPr>
            </a:lvl3pPr>
            <a:lvl4pPr marL="1367990" indent="0">
              <a:buNone/>
              <a:defRPr sz="1600">
                <a:solidFill>
                  <a:schemeClr val="tx1">
                    <a:tint val="75000"/>
                  </a:schemeClr>
                </a:solidFill>
              </a:defRPr>
            </a:lvl4pPr>
            <a:lvl5pPr marL="1823983" indent="0">
              <a:buNone/>
              <a:defRPr sz="1600">
                <a:solidFill>
                  <a:schemeClr val="tx1">
                    <a:tint val="75000"/>
                  </a:schemeClr>
                </a:solidFill>
              </a:defRPr>
            </a:lvl5pPr>
            <a:lvl6pPr marL="2280009" indent="0">
              <a:buNone/>
              <a:defRPr sz="1600">
                <a:solidFill>
                  <a:schemeClr val="tx1">
                    <a:tint val="75000"/>
                  </a:schemeClr>
                </a:solidFill>
              </a:defRPr>
            </a:lvl6pPr>
            <a:lvl7pPr marL="2735981" indent="0">
              <a:buNone/>
              <a:defRPr sz="1600">
                <a:solidFill>
                  <a:schemeClr val="tx1">
                    <a:tint val="75000"/>
                  </a:schemeClr>
                </a:solidFill>
              </a:defRPr>
            </a:lvl7pPr>
            <a:lvl8pPr marL="3191947" indent="0">
              <a:buNone/>
              <a:defRPr sz="1600">
                <a:solidFill>
                  <a:schemeClr val="tx1">
                    <a:tint val="75000"/>
                  </a:schemeClr>
                </a:solidFill>
              </a:defRPr>
            </a:lvl8pPr>
            <a:lvl9pPr marL="364791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279A69-750B-446F-8ECA-9830C398F87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53711B-421B-4CC4-8FDA-BD0FB27703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0045BE3-F318-47C9-9EDE-701C05D5740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37673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4EF1AB4-011C-45CB-8334-B395638C1265}"/>
              </a:ext>
            </a:extLst>
          </p:cNvPr>
          <p:cNvSpPr>
            <a:spLocks noGrp="1"/>
          </p:cNvSpPr>
          <p:nvPr>
            <p:ph sz="half" idx="1"/>
          </p:nvPr>
        </p:nvSpPr>
        <p:spPr>
          <a:xfrm>
            <a:off x="838217" y="1825653"/>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DF207A-E3FF-4E20-8E42-D06A7DF426C7}"/>
              </a:ext>
            </a:extLst>
          </p:cNvPr>
          <p:cNvSpPr>
            <a:spLocks noGrp="1"/>
          </p:cNvSpPr>
          <p:nvPr>
            <p:ph sz="half" idx="2"/>
          </p:nvPr>
        </p:nvSpPr>
        <p:spPr>
          <a:xfrm>
            <a:off x="6172212" y="1825653"/>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4287C6-0009-49A5-BC05-DFC3C7D0EBD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720F788-E95B-4A2E-859A-5E39BFE66F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86F24B6-5C62-4611-8D1B-5A0CBF90182C}"/>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180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212" tIns="45651" rIns="91212" bIns="45651"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61415FAF-5DFD-498A-8BA8-10FC062F1A2A}" type="datetimeFigureOut">
              <a:rPr lang="en-US">
                <a:solidFill>
                  <a:prstClr val="black"/>
                </a:solidFill>
                <a:ea typeface="SimSun" pitchFamily="2" charset="-122"/>
              </a:rPr>
              <a:pPr fontAlgn="base">
                <a:spcBef>
                  <a:spcPct val="0"/>
                </a:spcBef>
                <a:spcAft>
                  <a:spcPct val="0"/>
                </a:spcAft>
              </a:pPr>
              <a:t>2/2/2021</a:t>
            </a:fld>
            <a:endParaRPr lang="en-US">
              <a:solidFill>
                <a:prstClr val="black"/>
              </a:solidFill>
              <a:ea typeface="SimSun" pitchFamily="2" charset="-122"/>
            </a:endParaRPr>
          </a:p>
        </p:txBody>
      </p:sp>
      <p:sp>
        <p:nvSpPr>
          <p:cNvPr id="3" name="Footer Placeholder 2"/>
          <p:cNvSpPr>
            <a:spLocks noGrp="1"/>
          </p:cNvSpPr>
          <p:nvPr>
            <p:ph type="ftr" sz="quarter" idx="11"/>
          </p:nvPr>
        </p:nvSpPr>
        <p:spPr>
          <a:xfrm>
            <a:off x="0" y="0"/>
            <a:ext cx="0" cy="0"/>
          </a:xfrm>
        </p:spPr>
        <p:txBody>
          <a:bodyPr vert="horz" wrap="square" lIns="91212" tIns="45651" rIns="91212" bIns="45651"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4" name="Slide Number Placeholder 3"/>
          <p:cNvSpPr>
            <a:spLocks noGrp="1"/>
          </p:cNvSpPr>
          <p:nvPr>
            <p:ph type="sldNum" sz="quarter" idx="12"/>
          </p:nvPr>
        </p:nvSpPr>
        <p:spPr>
          <a:xfrm>
            <a:off x="0" y="0"/>
            <a:ext cx="0" cy="0"/>
          </a:xfrm>
        </p:spPr>
        <p:txBody>
          <a:bodyPr vert="horz" wrap="square" lIns="91212" tIns="45651" rIns="91212" bIns="45651"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5BAB5094-D67A-47B3-A80F-A9AE266D91E1}"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279551114"/>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06A7F-F115-4A5B-A101-E8D411CFF7E2}"/>
              </a:ext>
            </a:extLst>
          </p:cNvPr>
          <p:cNvSpPr>
            <a:spLocks noGrp="1"/>
          </p:cNvSpPr>
          <p:nvPr>
            <p:ph type="title"/>
          </p:nvPr>
        </p:nvSpPr>
        <p:spPr>
          <a:xfrm>
            <a:off x="839788" y="365141"/>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9F6960A-BBEE-4933-8BBF-33FF3045D66F}"/>
              </a:ext>
            </a:extLst>
          </p:cNvPr>
          <p:cNvSpPr>
            <a:spLocks noGrp="1"/>
          </p:cNvSpPr>
          <p:nvPr>
            <p:ph type="body" idx="1"/>
          </p:nvPr>
        </p:nvSpPr>
        <p:spPr>
          <a:xfrm>
            <a:off x="839813" y="1681163"/>
            <a:ext cx="5157787" cy="823912"/>
          </a:xfrm>
        </p:spPr>
        <p:txBody>
          <a:bodyPr anchor="b"/>
          <a:lstStyle>
            <a:lvl1pPr marL="0" indent="0">
              <a:buNone/>
              <a:defRPr sz="2400" b="1"/>
            </a:lvl1pPr>
            <a:lvl2pPr marL="455971" indent="0">
              <a:buNone/>
              <a:defRPr sz="2000" b="1"/>
            </a:lvl2pPr>
            <a:lvl3pPr marL="911992" indent="0">
              <a:buNone/>
              <a:defRPr sz="1900" b="1"/>
            </a:lvl3pPr>
            <a:lvl4pPr marL="1367990" indent="0">
              <a:buNone/>
              <a:defRPr sz="1600" b="1"/>
            </a:lvl4pPr>
            <a:lvl5pPr marL="1823983" indent="0">
              <a:buNone/>
              <a:defRPr sz="1600" b="1"/>
            </a:lvl5pPr>
            <a:lvl6pPr marL="2280009" indent="0">
              <a:buNone/>
              <a:defRPr sz="1600" b="1"/>
            </a:lvl6pPr>
            <a:lvl7pPr marL="2735981" indent="0">
              <a:buNone/>
              <a:defRPr sz="1600" b="1"/>
            </a:lvl7pPr>
            <a:lvl8pPr marL="3191947" indent="0">
              <a:buNone/>
              <a:defRPr sz="1600" b="1"/>
            </a:lvl8pPr>
            <a:lvl9pPr marL="364791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E2BE9E-5641-43D6-8ED8-119F77494079}"/>
              </a:ext>
            </a:extLst>
          </p:cNvPr>
          <p:cNvSpPr>
            <a:spLocks noGrp="1"/>
          </p:cNvSpPr>
          <p:nvPr>
            <p:ph sz="half" idx="2"/>
          </p:nvPr>
        </p:nvSpPr>
        <p:spPr>
          <a:xfrm>
            <a:off x="839813" y="250508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10F9C3-E87C-4577-86B0-FCBB988733B6}"/>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5971" indent="0">
              <a:buNone/>
              <a:defRPr sz="2000" b="1"/>
            </a:lvl2pPr>
            <a:lvl3pPr marL="911992" indent="0">
              <a:buNone/>
              <a:defRPr sz="1900" b="1"/>
            </a:lvl3pPr>
            <a:lvl4pPr marL="1367990" indent="0">
              <a:buNone/>
              <a:defRPr sz="1600" b="1"/>
            </a:lvl4pPr>
            <a:lvl5pPr marL="1823983" indent="0">
              <a:buNone/>
              <a:defRPr sz="1600" b="1"/>
            </a:lvl5pPr>
            <a:lvl6pPr marL="2280009" indent="0">
              <a:buNone/>
              <a:defRPr sz="1600" b="1"/>
            </a:lvl6pPr>
            <a:lvl7pPr marL="2735981" indent="0">
              <a:buNone/>
              <a:defRPr sz="1600" b="1"/>
            </a:lvl7pPr>
            <a:lvl8pPr marL="3191947" indent="0">
              <a:buNone/>
              <a:defRPr sz="1600" b="1"/>
            </a:lvl8pPr>
            <a:lvl9pPr marL="364791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9E9828-0409-4A5A-BAAD-B929B361D572}"/>
              </a:ext>
            </a:extLst>
          </p:cNvPr>
          <p:cNvSpPr>
            <a:spLocks noGrp="1"/>
          </p:cNvSpPr>
          <p:nvPr>
            <p:ph sz="quarter" idx="4"/>
          </p:nvPr>
        </p:nvSpPr>
        <p:spPr>
          <a:xfrm>
            <a:off x="6172210" y="250508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EA458A-5BD3-4230-82BC-C28A20CE7C8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ADBD19D-B48B-440F-A7D2-F49BA34D3A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8C1255E-DA48-4F2E-99C7-CDFC370B8E71}"/>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92414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98C5F7-D2C5-4F8B-9189-228981DE4D4C}"/>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1A92BD4-4819-4D61-8698-A3366D24A9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7F96264-B125-4E56-AD12-B32187CBE609}"/>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1168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38D348-DFEA-4518-AB87-8282CFE5F5F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5EC39C1-A55D-4A10-8774-473C73488E1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CDE9DA7-7BC4-42A0-8318-249EE8E617DF}"/>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4529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B4487-15E1-4E48-83CB-44E8FAC612F0}"/>
              </a:ext>
            </a:extLst>
          </p:cNvPr>
          <p:cNvSpPr>
            <a:spLocks noGrp="1"/>
          </p:cNvSpPr>
          <p:nvPr>
            <p:ph type="title"/>
          </p:nvPr>
        </p:nvSpPr>
        <p:spPr>
          <a:xfrm>
            <a:off x="839812" y="457364"/>
            <a:ext cx="3932237" cy="160020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A98E23-B013-42DC-8FFA-3FC17FCC6BFA}"/>
              </a:ext>
            </a:extLst>
          </p:cNvPr>
          <p:cNvSpPr>
            <a:spLocks noGrp="1"/>
          </p:cNvSpPr>
          <p:nvPr>
            <p:ph idx="1"/>
          </p:nvPr>
        </p:nvSpPr>
        <p:spPr>
          <a:xfrm>
            <a:off x="5183188" y="9876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96E7ECC-080D-4791-825C-8933470982DB}"/>
              </a:ext>
            </a:extLst>
          </p:cNvPr>
          <p:cNvSpPr>
            <a:spLocks noGrp="1"/>
          </p:cNvSpPr>
          <p:nvPr>
            <p:ph type="body" sz="half" idx="2"/>
          </p:nvPr>
        </p:nvSpPr>
        <p:spPr>
          <a:xfrm>
            <a:off x="839812" y="2057420"/>
            <a:ext cx="3932237" cy="3811589"/>
          </a:xfrm>
        </p:spPr>
        <p:txBody>
          <a:bodyPr/>
          <a:lstStyle>
            <a:lvl1pPr marL="0" indent="0">
              <a:buNone/>
              <a:defRPr sz="1600"/>
            </a:lvl1pPr>
            <a:lvl2pPr marL="455971" indent="0">
              <a:buNone/>
              <a:defRPr sz="1500"/>
            </a:lvl2pPr>
            <a:lvl3pPr marL="911992" indent="0">
              <a:buNone/>
              <a:defRPr sz="1200"/>
            </a:lvl3pPr>
            <a:lvl4pPr marL="1367990" indent="0">
              <a:buNone/>
              <a:defRPr sz="1100"/>
            </a:lvl4pPr>
            <a:lvl5pPr marL="1823983" indent="0">
              <a:buNone/>
              <a:defRPr sz="1100"/>
            </a:lvl5pPr>
            <a:lvl6pPr marL="2280009" indent="0">
              <a:buNone/>
              <a:defRPr sz="1100"/>
            </a:lvl6pPr>
            <a:lvl7pPr marL="2735981" indent="0">
              <a:buNone/>
              <a:defRPr sz="1100"/>
            </a:lvl7pPr>
            <a:lvl8pPr marL="3191947" indent="0">
              <a:buNone/>
              <a:defRPr sz="1100"/>
            </a:lvl8pPr>
            <a:lvl9pPr marL="364791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D9DCE428-578D-4535-8363-08DF675AAFD2}"/>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C4448F7-64AD-436B-BD38-659B0C6CC8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9140023-4D7B-491F-9C38-400C5CFF748A}"/>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948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2E6FD0-BB95-477A-BAF3-A95785153A81}"/>
              </a:ext>
            </a:extLst>
          </p:cNvPr>
          <p:cNvSpPr>
            <a:spLocks noGrp="1"/>
          </p:cNvSpPr>
          <p:nvPr>
            <p:ph type="title"/>
          </p:nvPr>
        </p:nvSpPr>
        <p:spPr>
          <a:xfrm>
            <a:off x="839812" y="457364"/>
            <a:ext cx="3932237" cy="160020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68F9D2E-0A4A-455A-849A-0D2D4DF4AF04}"/>
              </a:ext>
            </a:extLst>
          </p:cNvPr>
          <p:cNvSpPr>
            <a:spLocks noGrp="1"/>
          </p:cNvSpPr>
          <p:nvPr>
            <p:ph type="pic" idx="1"/>
          </p:nvPr>
        </p:nvSpPr>
        <p:spPr>
          <a:xfrm>
            <a:off x="5183188" y="987650"/>
            <a:ext cx="6172200" cy="4873625"/>
          </a:xfrm>
        </p:spPr>
        <p:txBody>
          <a:bodyPr/>
          <a:lstStyle>
            <a:lvl1pPr marL="0" indent="0">
              <a:buNone/>
              <a:defRPr sz="3200"/>
            </a:lvl1pPr>
            <a:lvl2pPr marL="455971" indent="0">
              <a:buNone/>
              <a:defRPr sz="2800"/>
            </a:lvl2pPr>
            <a:lvl3pPr marL="911992" indent="0">
              <a:buNone/>
              <a:defRPr sz="2400"/>
            </a:lvl3pPr>
            <a:lvl4pPr marL="1367990" indent="0">
              <a:buNone/>
              <a:defRPr sz="2000"/>
            </a:lvl4pPr>
            <a:lvl5pPr marL="1823983" indent="0">
              <a:buNone/>
              <a:defRPr sz="2000"/>
            </a:lvl5pPr>
            <a:lvl6pPr marL="2280009" indent="0">
              <a:buNone/>
              <a:defRPr sz="2000"/>
            </a:lvl6pPr>
            <a:lvl7pPr marL="2735981" indent="0">
              <a:buNone/>
              <a:defRPr sz="2000"/>
            </a:lvl7pPr>
            <a:lvl8pPr marL="3191947" indent="0">
              <a:buNone/>
              <a:defRPr sz="2000"/>
            </a:lvl8pPr>
            <a:lvl9pPr marL="3647915" indent="0">
              <a:buNone/>
              <a:defRPr sz="2000"/>
            </a:lvl9pPr>
          </a:lstStyle>
          <a:p>
            <a:endParaRPr lang="en-US"/>
          </a:p>
        </p:txBody>
      </p:sp>
      <p:sp>
        <p:nvSpPr>
          <p:cNvPr id="4" name="Text Placeholder 3">
            <a:extLst>
              <a:ext uri="{FF2B5EF4-FFF2-40B4-BE49-F238E27FC236}">
                <a16:creationId xmlns:a16="http://schemas.microsoft.com/office/drawing/2014/main" xmlns="" id="{052E6928-9E04-4997-823D-B45D3AE5F328}"/>
              </a:ext>
            </a:extLst>
          </p:cNvPr>
          <p:cNvSpPr>
            <a:spLocks noGrp="1"/>
          </p:cNvSpPr>
          <p:nvPr>
            <p:ph type="body" sz="half" idx="2"/>
          </p:nvPr>
        </p:nvSpPr>
        <p:spPr>
          <a:xfrm>
            <a:off x="839812" y="2057420"/>
            <a:ext cx="3932237" cy="3811589"/>
          </a:xfrm>
        </p:spPr>
        <p:txBody>
          <a:bodyPr/>
          <a:lstStyle>
            <a:lvl1pPr marL="0" indent="0">
              <a:buNone/>
              <a:defRPr sz="1600"/>
            </a:lvl1pPr>
            <a:lvl2pPr marL="455971" indent="0">
              <a:buNone/>
              <a:defRPr sz="1500"/>
            </a:lvl2pPr>
            <a:lvl3pPr marL="911992" indent="0">
              <a:buNone/>
              <a:defRPr sz="1200"/>
            </a:lvl3pPr>
            <a:lvl4pPr marL="1367990" indent="0">
              <a:buNone/>
              <a:defRPr sz="1100"/>
            </a:lvl4pPr>
            <a:lvl5pPr marL="1823983" indent="0">
              <a:buNone/>
              <a:defRPr sz="1100"/>
            </a:lvl5pPr>
            <a:lvl6pPr marL="2280009" indent="0">
              <a:buNone/>
              <a:defRPr sz="1100"/>
            </a:lvl6pPr>
            <a:lvl7pPr marL="2735981" indent="0">
              <a:buNone/>
              <a:defRPr sz="1100"/>
            </a:lvl7pPr>
            <a:lvl8pPr marL="3191947" indent="0">
              <a:buNone/>
              <a:defRPr sz="1100"/>
            </a:lvl8pPr>
            <a:lvl9pPr marL="364791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AAA3658D-F85B-459C-8B24-1D04C37B547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C63843-E684-486A-97DE-C334B4A934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380D46-6309-44DF-B229-9FF51BDE976E}"/>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1735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CB163-705B-42EB-91B4-8F862C9F30DA}"/>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85D2410-D059-4ECF-9D91-3D9CFDA65A4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F9A90E8-0DE9-4FAE-A462-D37CFCB857C3}"/>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4985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162E85-05BE-4B91-B2DC-895B1C0A054C}"/>
              </a:ext>
            </a:extLst>
          </p:cNvPr>
          <p:cNvSpPr>
            <a:spLocks noGrp="1"/>
          </p:cNvSpPr>
          <p:nvPr>
            <p:ph type="title" orient="vert"/>
          </p:nvPr>
        </p:nvSpPr>
        <p:spPr>
          <a:xfrm>
            <a:off x="8724902" y="365285"/>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0DCAB-22C8-407D-9C40-C03B04D95FFE}"/>
              </a:ext>
            </a:extLst>
          </p:cNvPr>
          <p:cNvSpPr>
            <a:spLocks noGrp="1"/>
          </p:cNvSpPr>
          <p:nvPr>
            <p:ph type="body" orient="vert" idx="1"/>
          </p:nvPr>
        </p:nvSpPr>
        <p:spPr>
          <a:xfrm>
            <a:off x="838215" y="36528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6E9020-F5CA-49B7-A51E-9A82491493A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1751FE-27EA-4E87-9142-F096721D9E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225E08-B691-4F57-8C4C-1CF08F72B734}"/>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5081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1" y="2130592"/>
            <a:ext cx="103632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019" indent="0" algn="ctr">
              <a:buNone/>
              <a:defRPr>
                <a:solidFill>
                  <a:schemeClr val="tx1">
                    <a:tint val="75000"/>
                  </a:schemeClr>
                </a:solidFill>
              </a:defRPr>
            </a:lvl2pPr>
            <a:lvl3pPr marL="1216140" indent="0" algn="ctr">
              <a:buNone/>
              <a:defRPr>
                <a:solidFill>
                  <a:schemeClr val="tx1">
                    <a:tint val="75000"/>
                  </a:schemeClr>
                </a:solidFill>
              </a:defRPr>
            </a:lvl3pPr>
            <a:lvl4pPr marL="1824194" indent="0" algn="ctr">
              <a:buNone/>
              <a:defRPr>
                <a:solidFill>
                  <a:schemeClr val="tx1">
                    <a:tint val="75000"/>
                  </a:schemeClr>
                </a:solidFill>
              </a:defRPr>
            </a:lvl4pPr>
            <a:lvl5pPr marL="2432282" indent="0" algn="ctr">
              <a:buNone/>
              <a:defRPr>
                <a:solidFill>
                  <a:schemeClr val="tx1">
                    <a:tint val="75000"/>
                  </a:schemeClr>
                </a:solidFill>
              </a:defRPr>
            </a:lvl5pPr>
            <a:lvl6pPr marL="3040305" indent="0" algn="ctr">
              <a:buNone/>
              <a:defRPr>
                <a:solidFill>
                  <a:schemeClr val="tx1">
                    <a:tint val="75000"/>
                  </a:schemeClr>
                </a:solidFill>
              </a:defRPr>
            </a:lvl6pPr>
            <a:lvl7pPr marL="3648327" indent="0" algn="ctr">
              <a:buNone/>
              <a:defRPr>
                <a:solidFill>
                  <a:schemeClr val="tx1">
                    <a:tint val="75000"/>
                  </a:schemeClr>
                </a:solidFill>
              </a:defRPr>
            </a:lvl7pPr>
            <a:lvl8pPr marL="4256434" indent="0" algn="ctr">
              <a:buNone/>
              <a:defRPr>
                <a:solidFill>
                  <a:schemeClr val="tx1">
                    <a:tint val="75000"/>
                  </a:schemeClr>
                </a:solidFill>
              </a:defRPr>
            </a:lvl8pPr>
            <a:lvl9pPr marL="486449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6494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60458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5" y="4406997"/>
            <a:ext cx="103632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115" y="2906715"/>
            <a:ext cx="10363201" cy="1500188"/>
          </a:xfrm>
        </p:spPr>
        <p:txBody>
          <a:bodyPr anchor="b"/>
          <a:lstStyle>
            <a:lvl1pPr marL="0" indent="0">
              <a:buNone/>
              <a:defRPr sz="2700">
                <a:solidFill>
                  <a:schemeClr val="tx1">
                    <a:tint val="75000"/>
                  </a:schemeClr>
                </a:solidFill>
              </a:defRPr>
            </a:lvl1pPr>
            <a:lvl2pPr marL="608019" indent="0">
              <a:buNone/>
              <a:defRPr sz="2400">
                <a:solidFill>
                  <a:schemeClr val="tx1">
                    <a:tint val="75000"/>
                  </a:schemeClr>
                </a:solidFill>
              </a:defRPr>
            </a:lvl2pPr>
            <a:lvl3pPr marL="1216140" indent="0">
              <a:buNone/>
              <a:defRPr sz="2100">
                <a:solidFill>
                  <a:schemeClr val="tx1">
                    <a:tint val="75000"/>
                  </a:schemeClr>
                </a:solidFill>
              </a:defRPr>
            </a:lvl3pPr>
            <a:lvl4pPr marL="1824194" indent="0">
              <a:buNone/>
              <a:defRPr sz="1900">
                <a:solidFill>
                  <a:schemeClr val="tx1">
                    <a:tint val="75000"/>
                  </a:schemeClr>
                </a:solidFill>
              </a:defRPr>
            </a:lvl4pPr>
            <a:lvl5pPr marL="2432282" indent="0">
              <a:buNone/>
              <a:defRPr sz="1900">
                <a:solidFill>
                  <a:schemeClr val="tx1">
                    <a:tint val="75000"/>
                  </a:schemeClr>
                </a:solidFill>
              </a:defRPr>
            </a:lvl5pPr>
            <a:lvl6pPr marL="3040305" indent="0">
              <a:buNone/>
              <a:defRPr sz="1900">
                <a:solidFill>
                  <a:schemeClr val="tx1">
                    <a:tint val="75000"/>
                  </a:schemeClr>
                </a:solidFill>
              </a:defRPr>
            </a:lvl6pPr>
            <a:lvl7pPr marL="3648327" indent="0">
              <a:buNone/>
              <a:defRPr sz="1900">
                <a:solidFill>
                  <a:schemeClr val="tx1">
                    <a:tint val="75000"/>
                  </a:schemeClr>
                </a:solidFill>
              </a:defRPr>
            </a:lvl7pPr>
            <a:lvl8pPr marL="4256434" indent="0">
              <a:buNone/>
              <a:defRPr sz="1900">
                <a:solidFill>
                  <a:schemeClr val="tx1">
                    <a:tint val="75000"/>
                  </a:schemeClr>
                </a:solidFill>
              </a:defRPr>
            </a:lvl8pPr>
            <a:lvl9pPr marL="486449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973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0656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12" y="1600225"/>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25"/>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4717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6" y="1535132"/>
            <a:ext cx="5386917" cy="639763"/>
          </a:xfrm>
        </p:spPr>
        <p:txBody>
          <a:bodyPr anchor="b"/>
          <a:lstStyle>
            <a:lvl1pPr marL="0" indent="0">
              <a:buNone/>
              <a:defRPr sz="3200" b="1"/>
            </a:lvl1pPr>
            <a:lvl2pPr marL="608019" indent="0">
              <a:buNone/>
              <a:defRPr sz="2700" b="1"/>
            </a:lvl2pPr>
            <a:lvl3pPr marL="1216140" indent="0">
              <a:buNone/>
              <a:defRPr sz="2400" b="1"/>
            </a:lvl3pPr>
            <a:lvl4pPr marL="1824194" indent="0">
              <a:buNone/>
              <a:defRPr sz="2100" b="1"/>
            </a:lvl4pPr>
            <a:lvl5pPr marL="2432282" indent="0">
              <a:buNone/>
              <a:defRPr sz="2100" b="1"/>
            </a:lvl5pPr>
            <a:lvl6pPr marL="3040305" indent="0">
              <a:buNone/>
              <a:defRPr sz="2100" b="1"/>
            </a:lvl6pPr>
            <a:lvl7pPr marL="3648327" indent="0">
              <a:buNone/>
              <a:defRPr sz="2100" b="1"/>
            </a:lvl7pPr>
            <a:lvl8pPr marL="4256434" indent="0">
              <a:buNone/>
              <a:defRPr sz="2100" b="1"/>
            </a:lvl8pPr>
            <a:lvl9pPr marL="486449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16" y="2174876"/>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21" y="1535132"/>
            <a:ext cx="5389033" cy="639763"/>
          </a:xfrm>
        </p:spPr>
        <p:txBody>
          <a:bodyPr anchor="b"/>
          <a:lstStyle>
            <a:lvl1pPr marL="0" indent="0">
              <a:buNone/>
              <a:defRPr sz="3200" b="1"/>
            </a:lvl1pPr>
            <a:lvl2pPr marL="608019" indent="0">
              <a:buNone/>
              <a:defRPr sz="2700" b="1"/>
            </a:lvl2pPr>
            <a:lvl3pPr marL="1216140" indent="0">
              <a:buNone/>
              <a:defRPr sz="2400" b="1"/>
            </a:lvl3pPr>
            <a:lvl4pPr marL="1824194" indent="0">
              <a:buNone/>
              <a:defRPr sz="2100" b="1"/>
            </a:lvl4pPr>
            <a:lvl5pPr marL="2432282" indent="0">
              <a:buNone/>
              <a:defRPr sz="2100" b="1"/>
            </a:lvl5pPr>
            <a:lvl6pPr marL="3040305" indent="0">
              <a:buNone/>
              <a:defRPr sz="2100" b="1"/>
            </a:lvl6pPr>
            <a:lvl7pPr marL="3648327" indent="0">
              <a:buNone/>
              <a:defRPr sz="2100" b="1"/>
            </a:lvl7pPr>
            <a:lvl8pPr marL="4256434" indent="0">
              <a:buNone/>
              <a:defRPr sz="2100" b="1"/>
            </a:lvl8pPr>
            <a:lvl9pPr marL="486449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521" y="2174876"/>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6050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49427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840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153"/>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49" y="27321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24"/>
            <a:ext cx="4011084" cy="4691063"/>
          </a:xfrm>
        </p:spPr>
        <p:txBody>
          <a:bodyPr/>
          <a:lstStyle>
            <a:lvl1pPr marL="0" indent="0">
              <a:buNone/>
              <a:defRPr sz="1900"/>
            </a:lvl1pPr>
            <a:lvl2pPr marL="608019" indent="0">
              <a:buNone/>
              <a:defRPr sz="1600"/>
            </a:lvl2pPr>
            <a:lvl3pPr marL="1216140" indent="0">
              <a:buNone/>
              <a:defRPr sz="1300"/>
            </a:lvl3pPr>
            <a:lvl4pPr marL="1824194" indent="0">
              <a:buNone/>
              <a:defRPr sz="1200"/>
            </a:lvl4pPr>
            <a:lvl5pPr marL="2432282" indent="0">
              <a:buNone/>
              <a:defRPr sz="1200"/>
            </a:lvl5pPr>
            <a:lvl6pPr marL="3040305" indent="0">
              <a:buNone/>
              <a:defRPr sz="1200"/>
            </a:lvl6pPr>
            <a:lvl7pPr marL="3648327" indent="0">
              <a:buNone/>
              <a:defRPr sz="1200"/>
            </a:lvl7pPr>
            <a:lvl8pPr marL="4256434" indent="0">
              <a:buNone/>
              <a:defRPr sz="1200"/>
            </a:lvl8pPr>
            <a:lvl9pPr marL="486449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69746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8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6"/>
            <a:ext cx="7315200" cy="4114800"/>
          </a:xfrm>
        </p:spPr>
        <p:txBody>
          <a:bodyPr/>
          <a:lstStyle>
            <a:lvl1pPr marL="0" indent="0">
              <a:buNone/>
              <a:defRPr sz="4300"/>
            </a:lvl1pPr>
            <a:lvl2pPr marL="608019" indent="0">
              <a:buNone/>
              <a:defRPr sz="3700"/>
            </a:lvl2pPr>
            <a:lvl3pPr marL="1216140" indent="0">
              <a:buNone/>
              <a:defRPr sz="3200"/>
            </a:lvl3pPr>
            <a:lvl4pPr marL="1824194" indent="0">
              <a:buNone/>
              <a:defRPr sz="2700"/>
            </a:lvl4pPr>
            <a:lvl5pPr marL="2432282" indent="0">
              <a:buNone/>
              <a:defRPr sz="2700"/>
            </a:lvl5pPr>
            <a:lvl6pPr marL="3040305" indent="0">
              <a:buNone/>
              <a:defRPr sz="2700"/>
            </a:lvl6pPr>
            <a:lvl7pPr marL="3648327" indent="0">
              <a:buNone/>
              <a:defRPr sz="2700"/>
            </a:lvl7pPr>
            <a:lvl8pPr marL="4256434" indent="0">
              <a:buNone/>
              <a:defRPr sz="2700"/>
            </a:lvl8pPr>
            <a:lvl9pPr marL="4864493" indent="0">
              <a:buNone/>
              <a:defRPr sz="2700"/>
            </a:lvl9pPr>
          </a:lstStyle>
          <a:p>
            <a:endParaRPr lang="en-US"/>
          </a:p>
        </p:txBody>
      </p:sp>
      <p:sp>
        <p:nvSpPr>
          <p:cNvPr id="4" name="Text Placeholder 3"/>
          <p:cNvSpPr>
            <a:spLocks noGrp="1"/>
          </p:cNvSpPr>
          <p:nvPr>
            <p:ph type="body" sz="half" idx="2"/>
          </p:nvPr>
        </p:nvSpPr>
        <p:spPr>
          <a:xfrm>
            <a:off x="2389717" y="5367391"/>
            <a:ext cx="7315200" cy="804864"/>
          </a:xfrm>
        </p:spPr>
        <p:txBody>
          <a:bodyPr/>
          <a:lstStyle>
            <a:lvl1pPr marL="0" indent="0">
              <a:buNone/>
              <a:defRPr sz="1900"/>
            </a:lvl1pPr>
            <a:lvl2pPr marL="608019" indent="0">
              <a:buNone/>
              <a:defRPr sz="1600"/>
            </a:lvl2pPr>
            <a:lvl3pPr marL="1216140" indent="0">
              <a:buNone/>
              <a:defRPr sz="1300"/>
            </a:lvl3pPr>
            <a:lvl4pPr marL="1824194" indent="0">
              <a:buNone/>
              <a:defRPr sz="1200"/>
            </a:lvl4pPr>
            <a:lvl5pPr marL="2432282" indent="0">
              <a:buNone/>
              <a:defRPr sz="1200"/>
            </a:lvl5pPr>
            <a:lvl6pPr marL="3040305" indent="0">
              <a:buNone/>
              <a:defRPr sz="1200"/>
            </a:lvl6pPr>
            <a:lvl7pPr marL="3648327" indent="0">
              <a:buNone/>
              <a:defRPr sz="1200"/>
            </a:lvl7pPr>
            <a:lvl8pPr marL="4256434" indent="0">
              <a:buNone/>
              <a:defRPr sz="1200"/>
            </a:lvl8pPr>
            <a:lvl9pPr marL="486449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1189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48250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08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095A-B57F-4284-B540-FDA4170B58E7}"/>
              </a:ext>
            </a:extLst>
          </p:cNvPr>
          <p:cNvSpPr>
            <a:spLocks noGrp="1"/>
          </p:cNvSpPr>
          <p:nvPr>
            <p:ph type="ctrTitle"/>
          </p:nvPr>
        </p:nvSpPr>
        <p:spPr>
          <a:xfrm>
            <a:off x="1524051" y="1122366"/>
            <a:ext cx="914400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83F3F6D-A716-45FB-BA04-D7F2C10F943A}"/>
              </a:ext>
            </a:extLst>
          </p:cNvPr>
          <p:cNvSpPr>
            <a:spLocks noGrp="1"/>
          </p:cNvSpPr>
          <p:nvPr>
            <p:ph type="subTitle" idx="1"/>
          </p:nvPr>
        </p:nvSpPr>
        <p:spPr>
          <a:xfrm>
            <a:off x="1524051" y="3602147"/>
            <a:ext cx="9144001" cy="1655763"/>
          </a:xfrm>
        </p:spPr>
        <p:txBody>
          <a:bodyPr/>
          <a:lstStyle>
            <a:lvl1pPr marL="0" indent="0" algn="ctr">
              <a:buNone/>
              <a:defRPr sz="2400"/>
            </a:lvl1pPr>
            <a:lvl2pPr marL="455971" indent="0" algn="ctr">
              <a:buNone/>
              <a:defRPr sz="2000"/>
            </a:lvl2pPr>
            <a:lvl3pPr marL="911992" indent="0" algn="ctr">
              <a:buNone/>
              <a:defRPr sz="1900"/>
            </a:lvl3pPr>
            <a:lvl4pPr marL="1367990" indent="0" algn="ctr">
              <a:buNone/>
              <a:defRPr sz="1600"/>
            </a:lvl4pPr>
            <a:lvl5pPr marL="1823983" indent="0" algn="ctr">
              <a:buNone/>
              <a:defRPr sz="1600"/>
            </a:lvl5pPr>
            <a:lvl6pPr marL="2280009" indent="0" algn="ctr">
              <a:buNone/>
              <a:defRPr sz="1600"/>
            </a:lvl6pPr>
            <a:lvl7pPr marL="2735981" indent="0" algn="ctr">
              <a:buNone/>
              <a:defRPr sz="1600"/>
            </a:lvl7pPr>
            <a:lvl8pPr marL="3191947" indent="0" algn="ctr">
              <a:buNone/>
              <a:defRPr sz="1600"/>
            </a:lvl8pPr>
            <a:lvl9pPr marL="364791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041EF99-216D-453B-8564-2CD7F84EB52D}"/>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DCD891F-A34B-4812-8DB2-E0B08BE19F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81CB022-47A2-4FAB-A813-FB43BC2F604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41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20C361-70A8-4F0F-9251-EE9F26B8989E}"/>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9F63909-88BA-49CC-B35F-8A4F0DBE3F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EEE2F43-BC39-4762-81A7-B64240CB53BD}"/>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67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A126A-32F0-4504-A961-CAA6D6C5F10F}"/>
              </a:ext>
            </a:extLst>
          </p:cNvPr>
          <p:cNvSpPr>
            <a:spLocks noGrp="1"/>
          </p:cNvSpPr>
          <p:nvPr>
            <p:ph type="title"/>
          </p:nvPr>
        </p:nvSpPr>
        <p:spPr>
          <a:xfrm>
            <a:off x="831851" y="170996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C22C3D-2FFF-4BA9-8003-3B9989B0127A}"/>
              </a:ext>
            </a:extLst>
          </p:cNvPr>
          <p:cNvSpPr>
            <a:spLocks noGrp="1"/>
          </p:cNvSpPr>
          <p:nvPr>
            <p:ph type="body" idx="1"/>
          </p:nvPr>
        </p:nvSpPr>
        <p:spPr>
          <a:xfrm>
            <a:off x="831851" y="4589523"/>
            <a:ext cx="10515600" cy="1500188"/>
          </a:xfrm>
        </p:spPr>
        <p:txBody>
          <a:bodyPr/>
          <a:lstStyle>
            <a:lvl1pPr marL="0" indent="0">
              <a:buNone/>
              <a:defRPr sz="2400">
                <a:solidFill>
                  <a:schemeClr val="tx1">
                    <a:tint val="75000"/>
                  </a:schemeClr>
                </a:solidFill>
              </a:defRPr>
            </a:lvl1pPr>
            <a:lvl2pPr marL="455971" indent="0">
              <a:buNone/>
              <a:defRPr sz="2000">
                <a:solidFill>
                  <a:schemeClr val="tx1">
                    <a:tint val="75000"/>
                  </a:schemeClr>
                </a:solidFill>
              </a:defRPr>
            </a:lvl2pPr>
            <a:lvl3pPr marL="911992" indent="0">
              <a:buNone/>
              <a:defRPr sz="1900">
                <a:solidFill>
                  <a:schemeClr val="tx1">
                    <a:tint val="75000"/>
                  </a:schemeClr>
                </a:solidFill>
              </a:defRPr>
            </a:lvl3pPr>
            <a:lvl4pPr marL="1367990" indent="0">
              <a:buNone/>
              <a:defRPr sz="1600">
                <a:solidFill>
                  <a:schemeClr val="tx1">
                    <a:tint val="75000"/>
                  </a:schemeClr>
                </a:solidFill>
              </a:defRPr>
            </a:lvl4pPr>
            <a:lvl5pPr marL="1823983" indent="0">
              <a:buNone/>
              <a:defRPr sz="1600">
                <a:solidFill>
                  <a:schemeClr val="tx1">
                    <a:tint val="75000"/>
                  </a:schemeClr>
                </a:solidFill>
              </a:defRPr>
            </a:lvl5pPr>
            <a:lvl6pPr marL="2280009" indent="0">
              <a:buNone/>
              <a:defRPr sz="1600">
                <a:solidFill>
                  <a:schemeClr val="tx1">
                    <a:tint val="75000"/>
                  </a:schemeClr>
                </a:solidFill>
              </a:defRPr>
            </a:lvl6pPr>
            <a:lvl7pPr marL="2735981" indent="0">
              <a:buNone/>
              <a:defRPr sz="1600">
                <a:solidFill>
                  <a:schemeClr val="tx1">
                    <a:tint val="75000"/>
                  </a:schemeClr>
                </a:solidFill>
              </a:defRPr>
            </a:lvl7pPr>
            <a:lvl8pPr marL="3191947" indent="0">
              <a:buNone/>
              <a:defRPr sz="1600">
                <a:solidFill>
                  <a:schemeClr val="tx1">
                    <a:tint val="75000"/>
                  </a:schemeClr>
                </a:solidFill>
              </a:defRPr>
            </a:lvl8pPr>
            <a:lvl9pPr marL="364791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279A69-750B-446F-8ECA-9830C398F87F}"/>
              </a:ext>
            </a:extLst>
          </p:cNvPr>
          <p:cNvSpPr>
            <a:spLocks noGrp="1"/>
          </p:cNvSpPr>
          <p:nvPr>
            <p:ph type="dt" sz="half" idx="10"/>
          </p:nvPr>
        </p:nvSpPr>
        <p:spPr/>
        <p:txBody>
          <a:bodyPr/>
          <a:lstStyle/>
          <a:p>
            <a:fld id="{81D1B318-237C-4B8D-AB3D-AA6F00534237}" type="datetimeFigureOut">
              <a:rPr lang="en-US" smtClean="0"/>
              <a:t>2/2/2021</a:t>
            </a:fld>
            <a:endParaRPr lang="en-US"/>
          </a:p>
        </p:txBody>
      </p:sp>
      <p:sp>
        <p:nvSpPr>
          <p:cNvPr id="5" name="Footer Placeholder 4">
            <a:extLst>
              <a:ext uri="{FF2B5EF4-FFF2-40B4-BE49-F238E27FC236}">
                <a16:creationId xmlns:a16="http://schemas.microsoft.com/office/drawing/2014/main" xmlns="" id="{4F53711B-421B-4CC4-8FDA-BD0FB2770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045BE3-F318-47C9-9EDE-701C05D5740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941468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A126A-32F0-4504-A961-CAA6D6C5F10F}"/>
              </a:ext>
            </a:extLst>
          </p:cNvPr>
          <p:cNvSpPr>
            <a:spLocks noGrp="1"/>
          </p:cNvSpPr>
          <p:nvPr>
            <p:ph type="title"/>
          </p:nvPr>
        </p:nvSpPr>
        <p:spPr>
          <a:xfrm>
            <a:off x="831851" y="170996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C22C3D-2FFF-4BA9-8003-3B9989B0127A}"/>
              </a:ext>
            </a:extLst>
          </p:cNvPr>
          <p:cNvSpPr>
            <a:spLocks noGrp="1"/>
          </p:cNvSpPr>
          <p:nvPr>
            <p:ph type="body" idx="1"/>
          </p:nvPr>
        </p:nvSpPr>
        <p:spPr>
          <a:xfrm>
            <a:off x="831851" y="4589523"/>
            <a:ext cx="10515600" cy="1500188"/>
          </a:xfrm>
        </p:spPr>
        <p:txBody>
          <a:bodyPr/>
          <a:lstStyle>
            <a:lvl1pPr marL="0" indent="0">
              <a:buNone/>
              <a:defRPr sz="2400">
                <a:solidFill>
                  <a:schemeClr val="tx1">
                    <a:tint val="75000"/>
                  </a:schemeClr>
                </a:solidFill>
              </a:defRPr>
            </a:lvl1pPr>
            <a:lvl2pPr marL="455971" indent="0">
              <a:buNone/>
              <a:defRPr sz="2000">
                <a:solidFill>
                  <a:schemeClr val="tx1">
                    <a:tint val="75000"/>
                  </a:schemeClr>
                </a:solidFill>
              </a:defRPr>
            </a:lvl2pPr>
            <a:lvl3pPr marL="911992" indent="0">
              <a:buNone/>
              <a:defRPr sz="1900">
                <a:solidFill>
                  <a:schemeClr val="tx1">
                    <a:tint val="75000"/>
                  </a:schemeClr>
                </a:solidFill>
              </a:defRPr>
            </a:lvl3pPr>
            <a:lvl4pPr marL="1367990" indent="0">
              <a:buNone/>
              <a:defRPr sz="1600">
                <a:solidFill>
                  <a:schemeClr val="tx1">
                    <a:tint val="75000"/>
                  </a:schemeClr>
                </a:solidFill>
              </a:defRPr>
            </a:lvl4pPr>
            <a:lvl5pPr marL="1823983" indent="0">
              <a:buNone/>
              <a:defRPr sz="1600">
                <a:solidFill>
                  <a:schemeClr val="tx1">
                    <a:tint val="75000"/>
                  </a:schemeClr>
                </a:solidFill>
              </a:defRPr>
            </a:lvl5pPr>
            <a:lvl6pPr marL="2280009" indent="0">
              <a:buNone/>
              <a:defRPr sz="1600">
                <a:solidFill>
                  <a:schemeClr val="tx1">
                    <a:tint val="75000"/>
                  </a:schemeClr>
                </a:solidFill>
              </a:defRPr>
            </a:lvl6pPr>
            <a:lvl7pPr marL="2735981" indent="0">
              <a:buNone/>
              <a:defRPr sz="1600">
                <a:solidFill>
                  <a:schemeClr val="tx1">
                    <a:tint val="75000"/>
                  </a:schemeClr>
                </a:solidFill>
              </a:defRPr>
            </a:lvl7pPr>
            <a:lvl8pPr marL="3191947" indent="0">
              <a:buNone/>
              <a:defRPr sz="1600">
                <a:solidFill>
                  <a:schemeClr val="tx1">
                    <a:tint val="75000"/>
                  </a:schemeClr>
                </a:solidFill>
              </a:defRPr>
            </a:lvl8pPr>
            <a:lvl9pPr marL="364791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279A69-750B-446F-8ECA-9830C398F87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53711B-421B-4CC4-8FDA-BD0FB27703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0045BE3-F318-47C9-9EDE-701C05D5740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297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4EF1AB4-011C-45CB-8334-B395638C1265}"/>
              </a:ext>
            </a:extLst>
          </p:cNvPr>
          <p:cNvSpPr>
            <a:spLocks noGrp="1"/>
          </p:cNvSpPr>
          <p:nvPr>
            <p:ph sz="half" idx="1"/>
          </p:nvPr>
        </p:nvSpPr>
        <p:spPr>
          <a:xfrm>
            <a:off x="838217" y="1825653"/>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DF207A-E3FF-4E20-8E42-D06A7DF426C7}"/>
              </a:ext>
            </a:extLst>
          </p:cNvPr>
          <p:cNvSpPr>
            <a:spLocks noGrp="1"/>
          </p:cNvSpPr>
          <p:nvPr>
            <p:ph sz="half" idx="2"/>
          </p:nvPr>
        </p:nvSpPr>
        <p:spPr>
          <a:xfrm>
            <a:off x="6172212" y="1825653"/>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4287C6-0009-49A5-BC05-DFC3C7D0EBD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720F788-E95B-4A2E-859A-5E39BFE66F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86F24B6-5C62-4611-8D1B-5A0CBF90182C}"/>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074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06A7F-F115-4A5B-A101-E8D411CFF7E2}"/>
              </a:ext>
            </a:extLst>
          </p:cNvPr>
          <p:cNvSpPr>
            <a:spLocks noGrp="1"/>
          </p:cNvSpPr>
          <p:nvPr>
            <p:ph type="title"/>
          </p:nvPr>
        </p:nvSpPr>
        <p:spPr>
          <a:xfrm>
            <a:off x="839788" y="365141"/>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9F6960A-BBEE-4933-8BBF-33FF3045D66F}"/>
              </a:ext>
            </a:extLst>
          </p:cNvPr>
          <p:cNvSpPr>
            <a:spLocks noGrp="1"/>
          </p:cNvSpPr>
          <p:nvPr>
            <p:ph type="body" idx="1"/>
          </p:nvPr>
        </p:nvSpPr>
        <p:spPr>
          <a:xfrm>
            <a:off x="839813" y="1681163"/>
            <a:ext cx="5157787" cy="823912"/>
          </a:xfrm>
        </p:spPr>
        <p:txBody>
          <a:bodyPr anchor="b"/>
          <a:lstStyle>
            <a:lvl1pPr marL="0" indent="0">
              <a:buNone/>
              <a:defRPr sz="2400" b="1"/>
            </a:lvl1pPr>
            <a:lvl2pPr marL="455971" indent="0">
              <a:buNone/>
              <a:defRPr sz="2000" b="1"/>
            </a:lvl2pPr>
            <a:lvl3pPr marL="911992" indent="0">
              <a:buNone/>
              <a:defRPr sz="1900" b="1"/>
            </a:lvl3pPr>
            <a:lvl4pPr marL="1367990" indent="0">
              <a:buNone/>
              <a:defRPr sz="1600" b="1"/>
            </a:lvl4pPr>
            <a:lvl5pPr marL="1823983" indent="0">
              <a:buNone/>
              <a:defRPr sz="1600" b="1"/>
            </a:lvl5pPr>
            <a:lvl6pPr marL="2280009" indent="0">
              <a:buNone/>
              <a:defRPr sz="1600" b="1"/>
            </a:lvl6pPr>
            <a:lvl7pPr marL="2735981" indent="0">
              <a:buNone/>
              <a:defRPr sz="1600" b="1"/>
            </a:lvl7pPr>
            <a:lvl8pPr marL="3191947" indent="0">
              <a:buNone/>
              <a:defRPr sz="1600" b="1"/>
            </a:lvl8pPr>
            <a:lvl9pPr marL="364791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E2BE9E-5641-43D6-8ED8-119F77494079}"/>
              </a:ext>
            </a:extLst>
          </p:cNvPr>
          <p:cNvSpPr>
            <a:spLocks noGrp="1"/>
          </p:cNvSpPr>
          <p:nvPr>
            <p:ph sz="half" idx="2"/>
          </p:nvPr>
        </p:nvSpPr>
        <p:spPr>
          <a:xfrm>
            <a:off x="839813" y="250508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10F9C3-E87C-4577-86B0-FCBB988733B6}"/>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5971" indent="0">
              <a:buNone/>
              <a:defRPr sz="2000" b="1"/>
            </a:lvl2pPr>
            <a:lvl3pPr marL="911992" indent="0">
              <a:buNone/>
              <a:defRPr sz="1900" b="1"/>
            </a:lvl3pPr>
            <a:lvl4pPr marL="1367990" indent="0">
              <a:buNone/>
              <a:defRPr sz="1600" b="1"/>
            </a:lvl4pPr>
            <a:lvl5pPr marL="1823983" indent="0">
              <a:buNone/>
              <a:defRPr sz="1600" b="1"/>
            </a:lvl5pPr>
            <a:lvl6pPr marL="2280009" indent="0">
              <a:buNone/>
              <a:defRPr sz="1600" b="1"/>
            </a:lvl6pPr>
            <a:lvl7pPr marL="2735981" indent="0">
              <a:buNone/>
              <a:defRPr sz="1600" b="1"/>
            </a:lvl7pPr>
            <a:lvl8pPr marL="3191947" indent="0">
              <a:buNone/>
              <a:defRPr sz="1600" b="1"/>
            </a:lvl8pPr>
            <a:lvl9pPr marL="364791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9E9828-0409-4A5A-BAAD-B929B361D572}"/>
              </a:ext>
            </a:extLst>
          </p:cNvPr>
          <p:cNvSpPr>
            <a:spLocks noGrp="1"/>
          </p:cNvSpPr>
          <p:nvPr>
            <p:ph sz="quarter" idx="4"/>
          </p:nvPr>
        </p:nvSpPr>
        <p:spPr>
          <a:xfrm>
            <a:off x="6172210" y="250508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EA458A-5BD3-4230-82BC-C28A20CE7C8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ADBD19D-B48B-440F-A7D2-F49BA34D3A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8C1255E-DA48-4F2E-99C7-CDFC370B8E71}"/>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412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98C5F7-D2C5-4F8B-9189-228981DE4D4C}"/>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1A92BD4-4819-4D61-8698-A3366D24A9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7F96264-B125-4E56-AD12-B32187CBE609}"/>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648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38D348-DFEA-4518-AB87-8282CFE5F5F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5EC39C1-A55D-4A10-8774-473C73488E1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CDE9DA7-7BC4-42A0-8318-249EE8E617DF}"/>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3239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B4487-15E1-4E48-83CB-44E8FAC612F0}"/>
              </a:ext>
            </a:extLst>
          </p:cNvPr>
          <p:cNvSpPr>
            <a:spLocks noGrp="1"/>
          </p:cNvSpPr>
          <p:nvPr>
            <p:ph type="title"/>
          </p:nvPr>
        </p:nvSpPr>
        <p:spPr>
          <a:xfrm>
            <a:off x="839812" y="457364"/>
            <a:ext cx="3932237" cy="160020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A98E23-B013-42DC-8FFA-3FC17FCC6BFA}"/>
              </a:ext>
            </a:extLst>
          </p:cNvPr>
          <p:cNvSpPr>
            <a:spLocks noGrp="1"/>
          </p:cNvSpPr>
          <p:nvPr>
            <p:ph idx="1"/>
          </p:nvPr>
        </p:nvSpPr>
        <p:spPr>
          <a:xfrm>
            <a:off x="5183188" y="9876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96E7ECC-080D-4791-825C-8933470982DB}"/>
              </a:ext>
            </a:extLst>
          </p:cNvPr>
          <p:cNvSpPr>
            <a:spLocks noGrp="1"/>
          </p:cNvSpPr>
          <p:nvPr>
            <p:ph type="body" sz="half" idx="2"/>
          </p:nvPr>
        </p:nvSpPr>
        <p:spPr>
          <a:xfrm>
            <a:off x="839812" y="2057420"/>
            <a:ext cx="3932237" cy="3811589"/>
          </a:xfrm>
        </p:spPr>
        <p:txBody>
          <a:bodyPr/>
          <a:lstStyle>
            <a:lvl1pPr marL="0" indent="0">
              <a:buNone/>
              <a:defRPr sz="1600"/>
            </a:lvl1pPr>
            <a:lvl2pPr marL="455971" indent="0">
              <a:buNone/>
              <a:defRPr sz="1500"/>
            </a:lvl2pPr>
            <a:lvl3pPr marL="911992" indent="0">
              <a:buNone/>
              <a:defRPr sz="1200"/>
            </a:lvl3pPr>
            <a:lvl4pPr marL="1367990" indent="0">
              <a:buNone/>
              <a:defRPr sz="1100"/>
            </a:lvl4pPr>
            <a:lvl5pPr marL="1823983" indent="0">
              <a:buNone/>
              <a:defRPr sz="1100"/>
            </a:lvl5pPr>
            <a:lvl6pPr marL="2280009" indent="0">
              <a:buNone/>
              <a:defRPr sz="1100"/>
            </a:lvl6pPr>
            <a:lvl7pPr marL="2735981" indent="0">
              <a:buNone/>
              <a:defRPr sz="1100"/>
            </a:lvl7pPr>
            <a:lvl8pPr marL="3191947" indent="0">
              <a:buNone/>
              <a:defRPr sz="1100"/>
            </a:lvl8pPr>
            <a:lvl9pPr marL="364791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D9DCE428-578D-4535-8363-08DF675AAFD2}"/>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C4448F7-64AD-436B-BD38-659B0C6CC8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9140023-4D7B-491F-9C38-400C5CFF748A}"/>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623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2E6FD0-BB95-477A-BAF3-A95785153A81}"/>
              </a:ext>
            </a:extLst>
          </p:cNvPr>
          <p:cNvSpPr>
            <a:spLocks noGrp="1"/>
          </p:cNvSpPr>
          <p:nvPr>
            <p:ph type="title"/>
          </p:nvPr>
        </p:nvSpPr>
        <p:spPr>
          <a:xfrm>
            <a:off x="839812" y="457364"/>
            <a:ext cx="3932237" cy="160020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68F9D2E-0A4A-455A-849A-0D2D4DF4AF04}"/>
              </a:ext>
            </a:extLst>
          </p:cNvPr>
          <p:cNvSpPr>
            <a:spLocks noGrp="1"/>
          </p:cNvSpPr>
          <p:nvPr>
            <p:ph type="pic" idx="1"/>
          </p:nvPr>
        </p:nvSpPr>
        <p:spPr>
          <a:xfrm>
            <a:off x="5183188" y="987650"/>
            <a:ext cx="6172200" cy="4873625"/>
          </a:xfrm>
        </p:spPr>
        <p:txBody>
          <a:bodyPr/>
          <a:lstStyle>
            <a:lvl1pPr marL="0" indent="0">
              <a:buNone/>
              <a:defRPr sz="3200"/>
            </a:lvl1pPr>
            <a:lvl2pPr marL="455971" indent="0">
              <a:buNone/>
              <a:defRPr sz="2800"/>
            </a:lvl2pPr>
            <a:lvl3pPr marL="911992" indent="0">
              <a:buNone/>
              <a:defRPr sz="2400"/>
            </a:lvl3pPr>
            <a:lvl4pPr marL="1367990" indent="0">
              <a:buNone/>
              <a:defRPr sz="2000"/>
            </a:lvl4pPr>
            <a:lvl5pPr marL="1823983" indent="0">
              <a:buNone/>
              <a:defRPr sz="2000"/>
            </a:lvl5pPr>
            <a:lvl6pPr marL="2280009" indent="0">
              <a:buNone/>
              <a:defRPr sz="2000"/>
            </a:lvl6pPr>
            <a:lvl7pPr marL="2735981" indent="0">
              <a:buNone/>
              <a:defRPr sz="2000"/>
            </a:lvl7pPr>
            <a:lvl8pPr marL="3191947" indent="0">
              <a:buNone/>
              <a:defRPr sz="2000"/>
            </a:lvl8pPr>
            <a:lvl9pPr marL="3647915" indent="0">
              <a:buNone/>
              <a:defRPr sz="2000"/>
            </a:lvl9pPr>
          </a:lstStyle>
          <a:p>
            <a:endParaRPr lang="en-US"/>
          </a:p>
        </p:txBody>
      </p:sp>
      <p:sp>
        <p:nvSpPr>
          <p:cNvPr id="4" name="Text Placeholder 3">
            <a:extLst>
              <a:ext uri="{FF2B5EF4-FFF2-40B4-BE49-F238E27FC236}">
                <a16:creationId xmlns:a16="http://schemas.microsoft.com/office/drawing/2014/main" xmlns="" id="{052E6928-9E04-4997-823D-B45D3AE5F328}"/>
              </a:ext>
            </a:extLst>
          </p:cNvPr>
          <p:cNvSpPr>
            <a:spLocks noGrp="1"/>
          </p:cNvSpPr>
          <p:nvPr>
            <p:ph type="body" sz="half" idx="2"/>
          </p:nvPr>
        </p:nvSpPr>
        <p:spPr>
          <a:xfrm>
            <a:off x="839812" y="2057420"/>
            <a:ext cx="3932237" cy="3811589"/>
          </a:xfrm>
        </p:spPr>
        <p:txBody>
          <a:bodyPr/>
          <a:lstStyle>
            <a:lvl1pPr marL="0" indent="0">
              <a:buNone/>
              <a:defRPr sz="1600"/>
            </a:lvl1pPr>
            <a:lvl2pPr marL="455971" indent="0">
              <a:buNone/>
              <a:defRPr sz="1500"/>
            </a:lvl2pPr>
            <a:lvl3pPr marL="911992" indent="0">
              <a:buNone/>
              <a:defRPr sz="1200"/>
            </a:lvl3pPr>
            <a:lvl4pPr marL="1367990" indent="0">
              <a:buNone/>
              <a:defRPr sz="1100"/>
            </a:lvl4pPr>
            <a:lvl5pPr marL="1823983" indent="0">
              <a:buNone/>
              <a:defRPr sz="1100"/>
            </a:lvl5pPr>
            <a:lvl6pPr marL="2280009" indent="0">
              <a:buNone/>
              <a:defRPr sz="1100"/>
            </a:lvl6pPr>
            <a:lvl7pPr marL="2735981" indent="0">
              <a:buNone/>
              <a:defRPr sz="1100"/>
            </a:lvl7pPr>
            <a:lvl8pPr marL="3191947" indent="0">
              <a:buNone/>
              <a:defRPr sz="1100"/>
            </a:lvl8pPr>
            <a:lvl9pPr marL="364791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AAA3658D-F85B-459C-8B24-1D04C37B547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C63843-E684-486A-97DE-C334B4A934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380D46-6309-44DF-B229-9FF51BDE976E}"/>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397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CB163-705B-42EB-91B4-8F862C9F30DA}"/>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85D2410-D059-4ECF-9D91-3D9CFDA65A4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F9A90E8-0DE9-4FAE-A462-D37CFCB857C3}"/>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168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162E85-05BE-4B91-B2DC-895B1C0A054C}"/>
              </a:ext>
            </a:extLst>
          </p:cNvPr>
          <p:cNvSpPr>
            <a:spLocks noGrp="1"/>
          </p:cNvSpPr>
          <p:nvPr>
            <p:ph type="title" orient="vert"/>
          </p:nvPr>
        </p:nvSpPr>
        <p:spPr>
          <a:xfrm>
            <a:off x="8724902" y="365285"/>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0DCAB-22C8-407D-9C40-C03B04D95FFE}"/>
              </a:ext>
            </a:extLst>
          </p:cNvPr>
          <p:cNvSpPr>
            <a:spLocks noGrp="1"/>
          </p:cNvSpPr>
          <p:nvPr>
            <p:ph type="body" orient="vert" idx="1"/>
          </p:nvPr>
        </p:nvSpPr>
        <p:spPr>
          <a:xfrm>
            <a:off x="838215" y="36528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6E9020-F5CA-49B7-A51E-9A82491493A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1751FE-27EA-4E87-9142-F096721D9E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225E08-B691-4F57-8C4C-1CF08F72B734}"/>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440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25" y="2130767"/>
            <a:ext cx="10363199"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24" y="3886207"/>
            <a:ext cx="8534401" cy="1752600"/>
          </a:xfrm>
        </p:spPr>
        <p:txBody>
          <a:bodyPr/>
          <a:lstStyle>
            <a:lvl1pPr marL="0" indent="0" algn="ctr">
              <a:buNone/>
              <a:defRPr>
                <a:solidFill>
                  <a:schemeClr val="tx1">
                    <a:tint val="75000"/>
                  </a:schemeClr>
                </a:solidFill>
              </a:defRPr>
            </a:lvl1pPr>
            <a:lvl2pPr marL="644610" indent="0" algn="ctr">
              <a:buNone/>
              <a:defRPr>
                <a:solidFill>
                  <a:schemeClr val="tx1">
                    <a:tint val="75000"/>
                  </a:schemeClr>
                </a:solidFill>
              </a:defRPr>
            </a:lvl2pPr>
            <a:lvl3pPr marL="1289214" indent="0" algn="ctr">
              <a:buNone/>
              <a:defRPr>
                <a:solidFill>
                  <a:schemeClr val="tx1">
                    <a:tint val="75000"/>
                  </a:schemeClr>
                </a:solidFill>
              </a:defRPr>
            </a:lvl3pPr>
            <a:lvl4pPr marL="1933820" indent="0" algn="ctr">
              <a:buNone/>
              <a:defRPr>
                <a:solidFill>
                  <a:schemeClr val="tx1">
                    <a:tint val="75000"/>
                  </a:schemeClr>
                </a:solidFill>
              </a:defRPr>
            </a:lvl4pPr>
            <a:lvl5pPr marL="2578427" indent="0" algn="ctr">
              <a:buNone/>
              <a:defRPr>
                <a:solidFill>
                  <a:schemeClr val="tx1">
                    <a:tint val="75000"/>
                  </a:schemeClr>
                </a:solidFill>
              </a:defRPr>
            </a:lvl5pPr>
            <a:lvl6pPr marL="3223035" indent="0" algn="ctr">
              <a:buNone/>
              <a:defRPr>
                <a:solidFill>
                  <a:schemeClr val="tx1">
                    <a:tint val="75000"/>
                  </a:schemeClr>
                </a:solidFill>
              </a:defRPr>
            </a:lvl6pPr>
            <a:lvl7pPr marL="3867639" indent="0" algn="ctr">
              <a:buNone/>
              <a:defRPr>
                <a:solidFill>
                  <a:schemeClr val="tx1">
                    <a:tint val="75000"/>
                  </a:schemeClr>
                </a:solidFill>
              </a:defRPr>
            </a:lvl7pPr>
            <a:lvl8pPr marL="4512213" indent="0" algn="ctr">
              <a:buNone/>
              <a:defRPr>
                <a:solidFill>
                  <a:schemeClr val="tx1">
                    <a:tint val="75000"/>
                  </a:schemeClr>
                </a:solidFill>
              </a:defRPr>
            </a:lvl8pPr>
            <a:lvl9pPr marL="515682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64326"/>
            <a:fld id="{057B077D-680E-4F7B-B169-2CB385BA6FD9}" type="datetimeFigureOut">
              <a:rPr lang="en-US" smtClean="0">
                <a:solidFill>
                  <a:prstClr val="black">
                    <a:tint val="75000"/>
                  </a:prstClr>
                </a:solidFill>
              </a:rPr>
              <a:pPr defTabSz="964326"/>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326"/>
            <a:fld id="{CE0FCA04-DE5B-49D2-BA5F-4F38980E4C56}" type="slidenum">
              <a:rPr lang="en-US" smtClean="0">
                <a:solidFill>
                  <a:prstClr val="black">
                    <a:tint val="75000"/>
                  </a:prstClr>
                </a:solidFill>
              </a:rPr>
              <a:pPr defTabSz="964326"/>
              <a:t>‹#›</a:t>
            </a:fld>
            <a:endParaRPr lang="en-US">
              <a:solidFill>
                <a:prstClr val="black">
                  <a:tint val="75000"/>
                </a:prstClr>
              </a:solidFill>
            </a:endParaRPr>
          </a:p>
        </p:txBody>
      </p:sp>
    </p:spTree>
    <p:extLst>
      <p:ext uri="{BB962C8B-B14F-4D97-AF65-F5344CB8AC3E}">
        <p14:creationId xmlns:p14="http://schemas.microsoft.com/office/powerpoint/2010/main" val="602293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4EF1AB4-011C-45CB-8334-B395638C1265}"/>
              </a:ext>
            </a:extLst>
          </p:cNvPr>
          <p:cNvSpPr>
            <a:spLocks noGrp="1"/>
          </p:cNvSpPr>
          <p:nvPr>
            <p:ph sz="half" idx="1"/>
          </p:nvPr>
        </p:nvSpPr>
        <p:spPr>
          <a:xfrm>
            <a:off x="838217" y="1825653"/>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DF207A-E3FF-4E20-8E42-D06A7DF426C7}"/>
              </a:ext>
            </a:extLst>
          </p:cNvPr>
          <p:cNvSpPr>
            <a:spLocks noGrp="1"/>
          </p:cNvSpPr>
          <p:nvPr>
            <p:ph sz="half" idx="2"/>
          </p:nvPr>
        </p:nvSpPr>
        <p:spPr>
          <a:xfrm>
            <a:off x="6172212" y="1825653"/>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4287C6-0009-49A5-BC05-DFC3C7D0EBDF}"/>
              </a:ext>
            </a:extLst>
          </p:cNvPr>
          <p:cNvSpPr>
            <a:spLocks noGrp="1"/>
          </p:cNvSpPr>
          <p:nvPr>
            <p:ph type="dt" sz="half" idx="10"/>
          </p:nvPr>
        </p:nvSpPr>
        <p:spPr/>
        <p:txBody>
          <a:bodyPr/>
          <a:lstStyle/>
          <a:p>
            <a:fld id="{81D1B318-237C-4B8D-AB3D-AA6F00534237}" type="datetimeFigureOut">
              <a:rPr lang="en-US" smtClean="0"/>
              <a:t>2/2/2021</a:t>
            </a:fld>
            <a:endParaRPr lang="en-US"/>
          </a:p>
        </p:txBody>
      </p:sp>
      <p:sp>
        <p:nvSpPr>
          <p:cNvPr id="6" name="Footer Placeholder 5">
            <a:extLst>
              <a:ext uri="{FF2B5EF4-FFF2-40B4-BE49-F238E27FC236}">
                <a16:creationId xmlns:a16="http://schemas.microsoft.com/office/drawing/2014/main" xmlns="" id="{A720F788-E95B-4A2E-859A-5E39BFE66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6F24B6-5C62-4611-8D1B-5A0CBF90182C}"/>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762227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4326"/>
            <a:fld id="{057B077D-680E-4F7B-B169-2CB385BA6FD9}" type="datetimeFigureOut">
              <a:rPr lang="en-US" smtClean="0">
                <a:solidFill>
                  <a:prstClr val="black">
                    <a:tint val="75000"/>
                  </a:prstClr>
                </a:solidFill>
              </a:rPr>
              <a:pPr defTabSz="964326"/>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326"/>
            <a:fld id="{CE0FCA04-DE5B-49D2-BA5F-4F38980E4C56}" type="slidenum">
              <a:rPr lang="en-US" smtClean="0">
                <a:solidFill>
                  <a:prstClr val="black">
                    <a:tint val="75000"/>
                  </a:prstClr>
                </a:solidFill>
              </a:rPr>
              <a:pPr defTabSz="964326"/>
              <a:t>‹#›</a:t>
            </a:fld>
            <a:endParaRPr lang="en-US">
              <a:solidFill>
                <a:prstClr val="black">
                  <a:tint val="75000"/>
                </a:prstClr>
              </a:solidFill>
            </a:endParaRPr>
          </a:p>
        </p:txBody>
      </p:sp>
    </p:spTree>
    <p:extLst>
      <p:ext uri="{BB962C8B-B14F-4D97-AF65-F5344CB8AC3E}">
        <p14:creationId xmlns:p14="http://schemas.microsoft.com/office/powerpoint/2010/main" val="2630071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77" y="4407031"/>
            <a:ext cx="10363199" cy="1362075"/>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277" y="2906742"/>
            <a:ext cx="10363199" cy="1500188"/>
          </a:xfrm>
        </p:spPr>
        <p:txBody>
          <a:bodyPr anchor="b"/>
          <a:lstStyle>
            <a:lvl1pPr marL="0" indent="0">
              <a:buNone/>
              <a:defRPr sz="2800">
                <a:solidFill>
                  <a:schemeClr val="tx1">
                    <a:tint val="75000"/>
                  </a:schemeClr>
                </a:solidFill>
              </a:defRPr>
            </a:lvl1pPr>
            <a:lvl2pPr marL="644610" indent="0">
              <a:buNone/>
              <a:defRPr sz="2700">
                <a:solidFill>
                  <a:schemeClr val="tx1">
                    <a:tint val="75000"/>
                  </a:schemeClr>
                </a:solidFill>
              </a:defRPr>
            </a:lvl2pPr>
            <a:lvl3pPr marL="1289214" indent="0">
              <a:buNone/>
              <a:defRPr sz="2300">
                <a:solidFill>
                  <a:schemeClr val="tx1">
                    <a:tint val="75000"/>
                  </a:schemeClr>
                </a:solidFill>
              </a:defRPr>
            </a:lvl3pPr>
            <a:lvl4pPr marL="1933820" indent="0">
              <a:buNone/>
              <a:defRPr sz="2000">
                <a:solidFill>
                  <a:schemeClr val="tx1">
                    <a:tint val="75000"/>
                  </a:schemeClr>
                </a:solidFill>
              </a:defRPr>
            </a:lvl4pPr>
            <a:lvl5pPr marL="2578427" indent="0">
              <a:buNone/>
              <a:defRPr sz="2000">
                <a:solidFill>
                  <a:schemeClr val="tx1">
                    <a:tint val="75000"/>
                  </a:schemeClr>
                </a:solidFill>
              </a:defRPr>
            </a:lvl5pPr>
            <a:lvl6pPr marL="3223035" indent="0">
              <a:buNone/>
              <a:defRPr sz="2000">
                <a:solidFill>
                  <a:schemeClr val="tx1">
                    <a:tint val="75000"/>
                  </a:schemeClr>
                </a:solidFill>
              </a:defRPr>
            </a:lvl6pPr>
            <a:lvl7pPr marL="3867639" indent="0">
              <a:buNone/>
              <a:defRPr sz="2000">
                <a:solidFill>
                  <a:schemeClr val="tx1">
                    <a:tint val="75000"/>
                  </a:schemeClr>
                </a:solidFill>
              </a:defRPr>
            </a:lvl7pPr>
            <a:lvl8pPr marL="4512213" indent="0">
              <a:buNone/>
              <a:defRPr sz="2000">
                <a:solidFill>
                  <a:schemeClr val="tx1">
                    <a:tint val="75000"/>
                  </a:schemeClr>
                </a:solidFill>
              </a:defRPr>
            </a:lvl8pPr>
            <a:lvl9pPr marL="51568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64326"/>
            <a:fld id="{057B077D-680E-4F7B-B169-2CB385BA6FD9}" type="datetimeFigureOut">
              <a:rPr lang="en-US" smtClean="0">
                <a:solidFill>
                  <a:prstClr val="black">
                    <a:tint val="75000"/>
                  </a:prstClr>
                </a:solidFill>
              </a:rPr>
              <a:pPr defTabSz="964326"/>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326"/>
            <a:fld id="{CE0FCA04-DE5B-49D2-BA5F-4F38980E4C56}" type="slidenum">
              <a:rPr lang="en-US" smtClean="0">
                <a:solidFill>
                  <a:prstClr val="black">
                    <a:tint val="75000"/>
                  </a:prstClr>
                </a:solidFill>
              </a:rPr>
              <a:pPr defTabSz="964326"/>
              <a:t>‹#›</a:t>
            </a:fld>
            <a:endParaRPr lang="en-US">
              <a:solidFill>
                <a:prstClr val="black">
                  <a:tint val="75000"/>
                </a:prstClr>
              </a:solidFill>
            </a:endParaRPr>
          </a:p>
        </p:txBody>
      </p:sp>
    </p:spTree>
    <p:extLst>
      <p:ext uri="{BB962C8B-B14F-4D97-AF65-F5344CB8AC3E}">
        <p14:creationId xmlns:p14="http://schemas.microsoft.com/office/powerpoint/2010/main" val="4261125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820" y="1600236"/>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879" y="1600236"/>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64326"/>
            <a:fld id="{057B077D-680E-4F7B-B169-2CB385BA6FD9}" type="datetimeFigureOut">
              <a:rPr lang="en-US" smtClean="0">
                <a:solidFill>
                  <a:prstClr val="black">
                    <a:tint val="75000"/>
                  </a:prstClr>
                </a:solidFill>
              </a:rPr>
              <a:pPr defTabSz="964326"/>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43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4326"/>
            <a:fld id="{CE0FCA04-DE5B-49D2-BA5F-4F38980E4C56}" type="slidenum">
              <a:rPr lang="en-US" smtClean="0">
                <a:solidFill>
                  <a:prstClr val="black">
                    <a:tint val="75000"/>
                  </a:prstClr>
                </a:solidFill>
              </a:rPr>
              <a:pPr defTabSz="964326"/>
              <a:t>‹#›</a:t>
            </a:fld>
            <a:endParaRPr lang="en-US">
              <a:solidFill>
                <a:prstClr val="black">
                  <a:tint val="75000"/>
                </a:prstClr>
              </a:solidFill>
            </a:endParaRPr>
          </a:p>
        </p:txBody>
      </p:sp>
    </p:spTree>
    <p:extLst>
      <p:ext uri="{BB962C8B-B14F-4D97-AF65-F5344CB8AC3E}">
        <p14:creationId xmlns:p14="http://schemas.microsoft.com/office/powerpoint/2010/main" val="11040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2" y="1535138"/>
            <a:ext cx="5386919" cy="639762"/>
          </a:xfrm>
        </p:spPr>
        <p:txBody>
          <a:bodyPr anchor="b"/>
          <a:lstStyle>
            <a:lvl1pPr marL="0" indent="0">
              <a:buNone/>
              <a:defRPr sz="3500" b="1"/>
            </a:lvl1pPr>
            <a:lvl2pPr marL="644610" indent="0">
              <a:buNone/>
              <a:defRPr sz="2800" b="1"/>
            </a:lvl2pPr>
            <a:lvl3pPr marL="1289214" indent="0">
              <a:buNone/>
              <a:defRPr sz="2700" b="1"/>
            </a:lvl3pPr>
            <a:lvl4pPr marL="1933820" indent="0">
              <a:buNone/>
              <a:defRPr sz="2300" b="1"/>
            </a:lvl4pPr>
            <a:lvl5pPr marL="2578427" indent="0">
              <a:buNone/>
              <a:defRPr sz="2300" b="1"/>
            </a:lvl5pPr>
            <a:lvl6pPr marL="3223035" indent="0">
              <a:buNone/>
              <a:defRPr sz="2300" b="1"/>
            </a:lvl6pPr>
            <a:lvl7pPr marL="3867639" indent="0">
              <a:buNone/>
              <a:defRPr sz="2300" b="1"/>
            </a:lvl7pPr>
            <a:lvl8pPr marL="4512213" indent="0">
              <a:buNone/>
              <a:defRPr sz="2300" b="1"/>
            </a:lvl8pPr>
            <a:lvl9pPr marL="51568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792" y="2174877"/>
            <a:ext cx="5386919"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46" y="1535138"/>
            <a:ext cx="5389033" cy="639762"/>
          </a:xfrm>
        </p:spPr>
        <p:txBody>
          <a:bodyPr anchor="b"/>
          <a:lstStyle>
            <a:lvl1pPr marL="0" indent="0">
              <a:buNone/>
              <a:defRPr sz="3500" b="1"/>
            </a:lvl1pPr>
            <a:lvl2pPr marL="644610" indent="0">
              <a:buNone/>
              <a:defRPr sz="2800" b="1"/>
            </a:lvl2pPr>
            <a:lvl3pPr marL="1289214" indent="0">
              <a:buNone/>
              <a:defRPr sz="2700" b="1"/>
            </a:lvl3pPr>
            <a:lvl4pPr marL="1933820" indent="0">
              <a:buNone/>
              <a:defRPr sz="2300" b="1"/>
            </a:lvl4pPr>
            <a:lvl5pPr marL="2578427" indent="0">
              <a:buNone/>
              <a:defRPr sz="2300" b="1"/>
            </a:lvl5pPr>
            <a:lvl6pPr marL="3223035" indent="0">
              <a:buNone/>
              <a:defRPr sz="2300" b="1"/>
            </a:lvl6pPr>
            <a:lvl7pPr marL="3867639" indent="0">
              <a:buNone/>
              <a:defRPr sz="2300" b="1"/>
            </a:lvl7pPr>
            <a:lvl8pPr marL="4512213" indent="0">
              <a:buNone/>
              <a:defRPr sz="2300" b="1"/>
            </a:lvl8pPr>
            <a:lvl9pPr marL="51568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646" y="2174877"/>
            <a:ext cx="5389033"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64326"/>
            <a:fld id="{057B077D-680E-4F7B-B169-2CB385BA6FD9}" type="datetimeFigureOut">
              <a:rPr lang="en-US" smtClean="0">
                <a:solidFill>
                  <a:prstClr val="black">
                    <a:tint val="75000"/>
                  </a:prstClr>
                </a:solidFill>
              </a:rPr>
              <a:pPr defTabSz="964326"/>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43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4326"/>
            <a:fld id="{CE0FCA04-DE5B-49D2-BA5F-4F38980E4C56}" type="slidenum">
              <a:rPr lang="en-US" smtClean="0">
                <a:solidFill>
                  <a:prstClr val="black">
                    <a:tint val="75000"/>
                  </a:prstClr>
                </a:solidFill>
              </a:rPr>
              <a:pPr defTabSz="964326"/>
              <a:t>‹#›</a:t>
            </a:fld>
            <a:endParaRPr lang="en-US">
              <a:solidFill>
                <a:prstClr val="black">
                  <a:tint val="75000"/>
                </a:prstClr>
              </a:solidFill>
            </a:endParaRPr>
          </a:p>
        </p:txBody>
      </p:sp>
    </p:spTree>
    <p:extLst>
      <p:ext uri="{BB962C8B-B14F-4D97-AF65-F5344CB8AC3E}">
        <p14:creationId xmlns:p14="http://schemas.microsoft.com/office/powerpoint/2010/main" val="29079212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64326"/>
            <a:fld id="{057B077D-680E-4F7B-B169-2CB385BA6FD9}" type="datetimeFigureOut">
              <a:rPr lang="en-US" smtClean="0">
                <a:solidFill>
                  <a:prstClr val="black">
                    <a:tint val="75000"/>
                  </a:prstClr>
                </a:solidFill>
              </a:rPr>
              <a:pPr defTabSz="964326"/>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43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4326"/>
            <a:fld id="{CE0FCA04-DE5B-49D2-BA5F-4F38980E4C56}" type="slidenum">
              <a:rPr lang="en-US" smtClean="0">
                <a:solidFill>
                  <a:prstClr val="black">
                    <a:tint val="75000"/>
                  </a:prstClr>
                </a:solidFill>
              </a:rPr>
              <a:pPr defTabSz="964326"/>
              <a:t>‹#›</a:t>
            </a:fld>
            <a:endParaRPr lang="en-US">
              <a:solidFill>
                <a:prstClr val="black">
                  <a:tint val="75000"/>
                </a:prstClr>
              </a:solidFill>
            </a:endParaRPr>
          </a:p>
        </p:txBody>
      </p:sp>
    </p:spTree>
    <p:extLst>
      <p:ext uri="{BB962C8B-B14F-4D97-AF65-F5344CB8AC3E}">
        <p14:creationId xmlns:p14="http://schemas.microsoft.com/office/powerpoint/2010/main" val="4053847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4326"/>
            <a:fld id="{057B077D-680E-4F7B-B169-2CB385BA6FD9}" type="datetimeFigureOut">
              <a:rPr lang="en-US" smtClean="0">
                <a:solidFill>
                  <a:prstClr val="black">
                    <a:tint val="75000"/>
                  </a:prstClr>
                </a:solidFill>
              </a:rPr>
              <a:pPr defTabSz="964326"/>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43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4326"/>
            <a:fld id="{CE0FCA04-DE5B-49D2-BA5F-4F38980E4C56}" type="slidenum">
              <a:rPr lang="en-US" smtClean="0">
                <a:solidFill>
                  <a:prstClr val="black">
                    <a:tint val="75000"/>
                  </a:prstClr>
                </a:solidFill>
              </a:rPr>
              <a:pPr defTabSz="964326"/>
              <a:t>‹#›</a:t>
            </a:fld>
            <a:endParaRPr lang="en-US">
              <a:solidFill>
                <a:prstClr val="black">
                  <a:tint val="75000"/>
                </a:prstClr>
              </a:solidFill>
            </a:endParaRPr>
          </a:p>
        </p:txBody>
      </p:sp>
    </p:spTree>
    <p:extLst>
      <p:ext uri="{BB962C8B-B14F-4D97-AF65-F5344CB8AC3E}">
        <p14:creationId xmlns:p14="http://schemas.microsoft.com/office/powerpoint/2010/main" val="17032683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215"/>
            <a:ext cx="4011084" cy="116205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773" y="273387"/>
            <a:ext cx="6815667" cy="5853113"/>
          </a:xfrm>
        </p:spPr>
        <p:txBody>
          <a:bodyPr/>
          <a:lstStyle>
            <a:lvl1pPr>
              <a:defRPr sz="4500"/>
            </a:lvl1pPr>
            <a:lvl2pPr>
              <a:defRPr sz="3900"/>
            </a:lvl2pPr>
            <a:lvl3pPr>
              <a:defRPr sz="35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207"/>
            <a:ext cx="4011084" cy="4691062"/>
          </a:xfrm>
        </p:spPr>
        <p:txBody>
          <a:bodyPr/>
          <a:lstStyle>
            <a:lvl1pPr marL="0" indent="0">
              <a:buNone/>
              <a:defRPr sz="2000"/>
            </a:lvl1pPr>
            <a:lvl2pPr marL="644610" indent="0">
              <a:buNone/>
              <a:defRPr sz="1900"/>
            </a:lvl2pPr>
            <a:lvl3pPr marL="1289214" indent="0">
              <a:buNone/>
              <a:defRPr sz="1500"/>
            </a:lvl3pPr>
            <a:lvl4pPr marL="1933820" indent="0">
              <a:buNone/>
              <a:defRPr sz="1200"/>
            </a:lvl4pPr>
            <a:lvl5pPr marL="2578427" indent="0">
              <a:buNone/>
              <a:defRPr sz="1200"/>
            </a:lvl5pPr>
            <a:lvl6pPr marL="3223035" indent="0">
              <a:buNone/>
              <a:defRPr sz="1200"/>
            </a:lvl6pPr>
            <a:lvl7pPr marL="3867639" indent="0">
              <a:buNone/>
              <a:defRPr sz="1200"/>
            </a:lvl7pPr>
            <a:lvl8pPr marL="4512213" indent="0">
              <a:buNone/>
              <a:defRPr sz="1200"/>
            </a:lvl8pPr>
            <a:lvl9pPr marL="515682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4326"/>
            <a:fld id="{057B077D-680E-4F7B-B169-2CB385BA6FD9}" type="datetimeFigureOut">
              <a:rPr lang="en-US" smtClean="0">
                <a:solidFill>
                  <a:prstClr val="black">
                    <a:tint val="75000"/>
                  </a:prstClr>
                </a:solidFill>
              </a:rPr>
              <a:pPr defTabSz="964326"/>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43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4326"/>
            <a:fld id="{CE0FCA04-DE5B-49D2-BA5F-4F38980E4C56}" type="slidenum">
              <a:rPr lang="en-US" smtClean="0">
                <a:solidFill>
                  <a:prstClr val="black">
                    <a:tint val="75000"/>
                  </a:prstClr>
                </a:solidFill>
              </a:rPr>
              <a:pPr defTabSz="964326"/>
              <a:t>‹#›</a:t>
            </a:fld>
            <a:endParaRPr lang="en-US">
              <a:solidFill>
                <a:prstClr val="black">
                  <a:tint val="75000"/>
                </a:prstClr>
              </a:solidFill>
            </a:endParaRPr>
          </a:p>
        </p:txBody>
      </p:sp>
    </p:spTree>
    <p:extLst>
      <p:ext uri="{BB962C8B-B14F-4D97-AF65-F5344CB8AC3E}">
        <p14:creationId xmlns:p14="http://schemas.microsoft.com/office/powerpoint/2010/main" val="35894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92"/>
            <a:ext cx="7315200" cy="566738"/>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1" y="612778"/>
            <a:ext cx="7315200" cy="4114800"/>
          </a:xfrm>
        </p:spPr>
        <p:txBody>
          <a:bodyPr/>
          <a:lstStyle>
            <a:lvl1pPr marL="0" indent="0">
              <a:buNone/>
              <a:defRPr sz="4500"/>
            </a:lvl1pPr>
            <a:lvl2pPr marL="644610" indent="0">
              <a:buNone/>
              <a:defRPr sz="3900"/>
            </a:lvl2pPr>
            <a:lvl3pPr marL="1289214" indent="0">
              <a:buNone/>
              <a:defRPr sz="3500"/>
            </a:lvl3pPr>
            <a:lvl4pPr marL="1933820" indent="0">
              <a:buNone/>
              <a:defRPr sz="2800"/>
            </a:lvl4pPr>
            <a:lvl5pPr marL="2578427" indent="0">
              <a:buNone/>
              <a:defRPr sz="2800"/>
            </a:lvl5pPr>
            <a:lvl6pPr marL="3223035" indent="0">
              <a:buNone/>
              <a:defRPr sz="2800"/>
            </a:lvl6pPr>
            <a:lvl7pPr marL="3867639" indent="0">
              <a:buNone/>
              <a:defRPr sz="2800"/>
            </a:lvl7pPr>
            <a:lvl8pPr marL="4512213" indent="0">
              <a:buNone/>
              <a:defRPr sz="2800"/>
            </a:lvl8pPr>
            <a:lvl9pPr marL="5156823" indent="0">
              <a:buNone/>
              <a:defRPr sz="2800"/>
            </a:lvl9pPr>
          </a:lstStyle>
          <a:p>
            <a:endParaRPr lang="en-US"/>
          </a:p>
        </p:txBody>
      </p:sp>
      <p:sp>
        <p:nvSpPr>
          <p:cNvPr id="4" name="Text Placeholder 3"/>
          <p:cNvSpPr>
            <a:spLocks noGrp="1"/>
          </p:cNvSpPr>
          <p:nvPr>
            <p:ph type="body" sz="half" idx="2"/>
          </p:nvPr>
        </p:nvSpPr>
        <p:spPr>
          <a:xfrm>
            <a:off x="2389721" y="5367586"/>
            <a:ext cx="7315200" cy="804861"/>
          </a:xfrm>
        </p:spPr>
        <p:txBody>
          <a:bodyPr/>
          <a:lstStyle>
            <a:lvl1pPr marL="0" indent="0">
              <a:buNone/>
              <a:defRPr sz="2000"/>
            </a:lvl1pPr>
            <a:lvl2pPr marL="644610" indent="0">
              <a:buNone/>
              <a:defRPr sz="1900"/>
            </a:lvl2pPr>
            <a:lvl3pPr marL="1289214" indent="0">
              <a:buNone/>
              <a:defRPr sz="1500"/>
            </a:lvl3pPr>
            <a:lvl4pPr marL="1933820" indent="0">
              <a:buNone/>
              <a:defRPr sz="1200"/>
            </a:lvl4pPr>
            <a:lvl5pPr marL="2578427" indent="0">
              <a:buNone/>
              <a:defRPr sz="1200"/>
            </a:lvl5pPr>
            <a:lvl6pPr marL="3223035" indent="0">
              <a:buNone/>
              <a:defRPr sz="1200"/>
            </a:lvl6pPr>
            <a:lvl7pPr marL="3867639" indent="0">
              <a:buNone/>
              <a:defRPr sz="1200"/>
            </a:lvl7pPr>
            <a:lvl8pPr marL="4512213" indent="0">
              <a:buNone/>
              <a:defRPr sz="1200"/>
            </a:lvl8pPr>
            <a:lvl9pPr marL="515682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4326"/>
            <a:fld id="{057B077D-680E-4F7B-B169-2CB385BA6FD9}" type="datetimeFigureOut">
              <a:rPr lang="en-US" smtClean="0">
                <a:solidFill>
                  <a:prstClr val="black">
                    <a:tint val="75000"/>
                  </a:prstClr>
                </a:solidFill>
              </a:rPr>
              <a:pPr defTabSz="964326"/>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43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4326"/>
            <a:fld id="{CE0FCA04-DE5B-49D2-BA5F-4F38980E4C56}" type="slidenum">
              <a:rPr lang="en-US" smtClean="0">
                <a:solidFill>
                  <a:prstClr val="black">
                    <a:tint val="75000"/>
                  </a:prstClr>
                </a:solidFill>
              </a:rPr>
              <a:pPr defTabSz="964326"/>
              <a:t>‹#›</a:t>
            </a:fld>
            <a:endParaRPr lang="en-US">
              <a:solidFill>
                <a:prstClr val="black">
                  <a:tint val="75000"/>
                </a:prstClr>
              </a:solidFill>
            </a:endParaRPr>
          </a:p>
        </p:txBody>
      </p:sp>
    </p:spTree>
    <p:extLst>
      <p:ext uri="{BB962C8B-B14F-4D97-AF65-F5344CB8AC3E}">
        <p14:creationId xmlns:p14="http://schemas.microsoft.com/office/powerpoint/2010/main" val="1444708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4326"/>
            <a:fld id="{057B077D-680E-4F7B-B169-2CB385BA6FD9}" type="datetimeFigureOut">
              <a:rPr lang="en-US" smtClean="0">
                <a:solidFill>
                  <a:prstClr val="black">
                    <a:tint val="75000"/>
                  </a:prstClr>
                </a:solidFill>
              </a:rPr>
              <a:pPr defTabSz="964326"/>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326"/>
            <a:fld id="{CE0FCA04-DE5B-49D2-BA5F-4F38980E4C56}" type="slidenum">
              <a:rPr lang="en-US" smtClean="0">
                <a:solidFill>
                  <a:prstClr val="black">
                    <a:tint val="75000"/>
                  </a:prstClr>
                </a:solidFill>
              </a:rPr>
              <a:pPr defTabSz="964326"/>
              <a:t>‹#›</a:t>
            </a:fld>
            <a:endParaRPr lang="en-US">
              <a:solidFill>
                <a:prstClr val="black">
                  <a:tint val="75000"/>
                </a:prstClr>
              </a:solidFill>
            </a:endParaRPr>
          </a:p>
        </p:txBody>
      </p:sp>
    </p:spTree>
    <p:extLst>
      <p:ext uri="{BB962C8B-B14F-4D97-AF65-F5344CB8AC3E}">
        <p14:creationId xmlns:p14="http://schemas.microsoft.com/office/powerpoint/2010/main" val="2940224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61" y="274878"/>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877" y="274878"/>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4326"/>
            <a:fld id="{057B077D-680E-4F7B-B169-2CB385BA6FD9}" type="datetimeFigureOut">
              <a:rPr lang="en-US" smtClean="0">
                <a:solidFill>
                  <a:prstClr val="black">
                    <a:tint val="75000"/>
                  </a:prstClr>
                </a:solidFill>
              </a:rPr>
              <a:pPr defTabSz="964326"/>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326"/>
            <a:fld id="{CE0FCA04-DE5B-49D2-BA5F-4F38980E4C56}" type="slidenum">
              <a:rPr lang="en-US" smtClean="0">
                <a:solidFill>
                  <a:prstClr val="black">
                    <a:tint val="75000"/>
                  </a:prstClr>
                </a:solidFill>
              </a:rPr>
              <a:pPr defTabSz="964326"/>
              <a:t>‹#›</a:t>
            </a:fld>
            <a:endParaRPr lang="en-US">
              <a:solidFill>
                <a:prstClr val="black">
                  <a:tint val="75000"/>
                </a:prstClr>
              </a:solidFill>
            </a:endParaRPr>
          </a:p>
        </p:txBody>
      </p:sp>
    </p:spTree>
    <p:extLst>
      <p:ext uri="{BB962C8B-B14F-4D97-AF65-F5344CB8AC3E}">
        <p14:creationId xmlns:p14="http://schemas.microsoft.com/office/powerpoint/2010/main" val="2620926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06A7F-F115-4A5B-A101-E8D411CFF7E2}"/>
              </a:ext>
            </a:extLst>
          </p:cNvPr>
          <p:cNvSpPr>
            <a:spLocks noGrp="1"/>
          </p:cNvSpPr>
          <p:nvPr>
            <p:ph type="title"/>
          </p:nvPr>
        </p:nvSpPr>
        <p:spPr>
          <a:xfrm>
            <a:off x="839788" y="365141"/>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9F6960A-BBEE-4933-8BBF-33FF3045D66F}"/>
              </a:ext>
            </a:extLst>
          </p:cNvPr>
          <p:cNvSpPr>
            <a:spLocks noGrp="1"/>
          </p:cNvSpPr>
          <p:nvPr>
            <p:ph type="body" idx="1"/>
          </p:nvPr>
        </p:nvSpPr>
        <p:spPr>
          <a:xfrm>
            <a:off x="839813" y="1681163"/>
            <a:ext cx="5157787" cy="823912"/>
          </a:xfrm>
        </p:spPr>
        <p:txBody>
          <a:bodyPr anchor="b"/>
          <a:lstStyle>
            <a:lvl1pPr marL="0" indent="0">
              <a:buNone/>
              <a:defRPr sz="2400" b="1"/>
            </a:lvl1pPr>
            <a:lvl2pPr marL="455971" indent="0">
              <a:buNone/>
              <a:defRPr sz="2000" b="1"/>
            </a:lvl2pPr>
            <a:lvl3pPr marL="911992" indent="0">
              <a:buNone/>
              <a:defRPr sz="1900" b="1"/>
            </a:lvl3pPr>
            <a:lvl4pPr marL="1367990" indent="0">
              <a:buNone/>
              <a:defRPr sz="1600" b="1"/>
            </a:lvl4pPr>
            <a:lvl5pPr marL="1823983" indent="0">
              <a:buNone/>
              <a:defRPr sz="1600" b="1"/>
            </a:lvl5pPr>
            <a:lvl6pPr marL="2280009" indent="0">
              <a:buNone/>
              <a:defRPr sz="1600" b="1"/>
            </a:lvl6pPr>
            <a:lvl7pPr marL="2735981" indent="0">
              <a:buNone/>
              <a:defRPr sz="1600" b="1"/>
            </a:lvl7pPr>
            <a:lvl8pPr marL="3191947" indent="0">
              <a:buNone/>
              <a:defRPr sz="1600" b="1"/>
            </a:lvl8pPr>
            <a:lvl9pPr marL="364791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E2BE9E-5641-43D6-8ED8-119F77494079}"/>
              </a:ext>
            </a:extLst>
          </p:cNvPr>
          <p:cNvSpPr>
            <a:spLocks noGrp="1"/>
          </p:cNvSpPr>
          <p:nvPr>
            <p:ph sz="half" idx="2"/>
          </p:nvPr>
        </p:nvSpPr>
        <p:spPr>
          <a:xfrm>
            <a:off x="839813" y="250508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10F9C3-E87C-4577-86B0-FCBB988733B6}"/>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5971" indent="0">
              <a:buNone/>
              <a:defRPr sz="2000" b="1"/>
            </a:lvl2pPr>
            <a:lvl3pPr marL="911992" indent="0">
              <a:buNone/>
              <a:defRPr sz="1900" b="1"/>
            </a:lvl3pPr>
            <a:lvl4pPr marL="1367990" indent="0">
              <a:buNone/>
              <a:defRPr sz="1600" b="1"/>
            </a:lvl4pPr>
            <a:lvl5pPr marL="1823983" indent="0">
              <a:buNone/>
              <a:defRPr sz="1600" b="1"/>
            </a:lvl5pPr>
            <a:lvl6pPr marL="2280009" indent="0">
              <a:buNone/>
              <a:defRPr sz="1600" b="1"/>
            </a:lvl6pPr>
            <a:lvl7pPr marL="2735981" indent="0">
              <a:buNone/>
              <a:defRPr sz="1600" b="1"/>
            </a:lvl7pPr>
            <a:lvl8pPr marL="3191947" indent="0">
              <a:buNone/>
              <a:defRPr sz="1600" b="1"/>
            </a:lvl8pPr>
            <a:lvl9pPr marL="364791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9E9828-0409-4A5A-BAAD-B929B361D572}"/>
              </a:ext>
            </a:extLst>
          </p:cNvPr>
          <p:cNvSpPr>
            <a:spLocks noGrp="1"/>
          </p:cNvSpPr>
          <p:nvPr>
            <p:ph sz="quarter" idx="4"/>
          </p:nvPr>
        </p:nvSpPr>
        <p:spPr>
          <a:xfrm>
            <a:off x="6172210" y="250508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EA458A-5BD3-4230-82BC-C28A20CE7C85}"/>
              </a:ext>
            </a:extLst>
          </p:cNvPr>
          <p:cNvSpPr>
            <a:spLocks noGrp="1"/>
          </p:cNvSpPr>
          <p:nvPr>
            <p:ph type="dt" sz="half" idx="10"/>
          </p:nvPr>
        </p:nvSpPr>
        <p:spPr/>
        <p:txBody>
          <a:bodyPr/>
          <a:lstStyle/>
          <a:p>
            <a:fld id="{81D1B318-237C-4B8D-AB3D-AA6F00534237}" type="datetimeFigureOut">
              <a:rPr lang="en-US" smtClean="0"/>
              <a:t>2/2/2021</a:t>
            </a:fld>
            <a:endParaRPr lang="en-US"/>
          </a:p>
        </p:txBody>
      </p:sp>
      <p:sp>
        <p:nvSpPr>
          <p:cNvPr id="8" name="Footer Placeholder 7">
            <a:extLst>
              <a:ext uri="{FF2B5EF4-FFF2-40B4-BE49-F238E27FC236}">
                <a16:creationId xmlns:a16="http://schemas.microsoft.com/office/drawing/2014/main" xmlns="" id="{5ADBD19D-B48B-440F-A7D2-F49BA34D3A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8C1255E-DA48-4F2E-99C7-CDFC370B8E71}"/>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880292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3" y="2130931"/>
            <a:ext cx="10363197"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56" y="3886207"/>
            <a:ext cx="8534401" cy="1752600"/>
          </a:xfrm>
        </p:spPr>
        <p:txBody>
          <a:bodyPr/>
          <a:lstStyle>
            <a:lvl1pPr marL="0" indent="0" algn="ctr">
              <a:buNone/>
              <a:defRPr>
                <a:solidFill>
                  <a:schemeClr val="tx1">
                    <a:tint val="75000"/>
                  </a:schemeClr>
                </a:solidFill>
              </a:defRPr>
            </a:lvl1pPr>
            <a:lvl2pPr marL="640495" indent="0" algn="ctr">
              <a:buNone/>
              <a:defRPr>
                <a:solidFill>
                  <a:schemeClr val="tx1">
                    <a:tint val="75000"/>
                  </a:schemeClr>
                </a:solidFill>
              </a:defRPr>
            </a:lvl2pPr>
            <a:lvl3pPr marL="1280981" indent="0" algn="ctr">
              <a:buNone/>
              <a:defRPr>
                <a:solidFill>
                  <a:schemeClr val="tx1">
                    <a:tint val="75000"/>
                  </a:schemeClr>
                </a:solidFill>
              </a:defRPr>
            </a:lvl3pPr>
            <a:lvl4pPr marL="1921466" indent="0" algn="ctr">
              <a:buNone/>
              <a:defRPr>
                <a:solidFill>
                  <a:schemeClr val="tx1">
                    <a:tint val="75000"/>
                  </a:schemeClr>
                </a:solidFill>
              </a:defRPr>
            </a:lvl4pPr>
            <a:lvl5pPr marL="2561958" indent="0" algn="ctr">
              <a:buNone/>
              <a:defRPr>
                <a:solidFill>
                  <a:schemeClr val="tx1">
                    <a:tint val="75000"/>
                  </a:schemeClr>
                </a:solidFill>
              </a:defRPr>
            </a:lvl5pPr>
            <a:lvl6pPr marL="3202429" indent="0" algn="ctr">
              <a:buNone/>
              <a:defRPr>
                <a:solidFill>
                  <a:schemeClr val="tx1">
                    <a:tint val="75000"/>
                  </a:schemeClr>
                </a:solidFill>
              </a:defRPr>
            </a:lvl6pPr>
            <a:lvl7pPr marL="3842922" indent="0" algn="ctr">
              <a:buNone/>
              <a:defRPr>
                <a:solidFill>
                  <a:schemeClr val="tx1">
                    <a:tint val="75000"/>
                  </a:schemeClr>
                </a:solidFill>
              </a:defRPr>
            </a:lvl7pPr>
            <a:lvl8pPr marL="4483410" indent="0" algn="ctr">
              <a:buNone/>
              <a:defRPr>
                <a:solidFill>
                  <a:schemeClr val="tx1">
                    <a:tint val="75000"/>
                  </a:schemeClr>
                </a:solidFill>
              </a:defRPr>
            </a:lvl8pPr>
            <a:lvl9pPr marL="51238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58159"/>
            <a:fld id="{057B077D-680E-4F7B-B169-2CB385BA6FD9}" type="datetimeFigureOut">
              <a:rPr lang="en-US" smtClean="0">
                <a:solidFill>
                  <a:prstClr val="black">
                    <a:tint val="75000"/>
                  </a:prstClr>
                </a:solidFill>
              </a:rPr>
              <a:pPr defTabSz="958159"/>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815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8159"/>
            <a:fld id="{CE0FCA04-DE5B-49D2-BA5F-4F38980E4C56}" type="slidenum">
              <a:rPr lang="en-US" smtClean="0">
                <a:solidFill>
                  <a:prstClr val="black">
                    <a:tint val="75000"/>
                  </a:prstClr>
                </a:solidFill>
              </a:rPr>
              <a:pPr defTabSz="958159"/>
              <a:t>‹#›</a:t>
            </a:fld>
            <a:endParaRPr lang="en-US">
              <a:solidFill>
                <a:prstClr val="black">
                  <a:tint val="75000"/>
                </a:prstClr>
              </a:solidFill>
            </a:endParaRPr>
          </a:p>
        </p:txBody>
      </p:sp>
    </p:spTree>
    <p:extLst>
      <p:ext uri="{BB962C8B-B14F-4D97-AF65-F5344CB8AC3E}">
        <p14:creationId xmlns:p14="http://schemas.microsoft.com/office/powerpoint/2010/main" val="1210933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58159"/>
            <a:fld id="{057B077D-680E-4F7B-B169-2CB385BA6FD9}" type="datetimeFigureOut">
              <a:rPr lang="en-US" smtClean="0">
                <a:solidFill>
                  <a:prstClr val="black">
                    <a:tint val="75000"/>
                  </a:prstClr>
                </a:solidFill>
              </a:rPr>
              <a:pPr defTabSz="958159"/>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815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8159"/>
            <a:fld id="{CE0FCA04-DE5B-49D2-BA5F-4F38980E4C56}" type="slidenum">
              <a:rPr lang="en-US" smtClean="0">
                <a:solidFill>
                  <a:prstClr val="black">
                    <a:tint val="75000"/>
                  </a:prstClr>
                </a:solidFill>
              </a:rPr>
              <a:pPr defTabSz="958159"/>
              <a:t>‹#›</a:t>
            </a:fld>
            <a:endParaRPr lang="en-US">
              <a:solidFill>
                <a:prstClr val="black">
                  <a:tint val="75000"/>
                </a:prstClr>
              </a:solidFill>
            </a:endParaRPr>
          </a:p>
        </p:txBody>
      </p:sp>
    </p:spTree>
    <p:extLst>
      <p:ext uri="{BB962C8B-B14F-4D97-AF65-F5344CB8AC3E}">
        <p14:creationId xmlns:p14="http://schemas.microsoft.com/office/powerpoint/2010/main" val="19860288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40" y="4407031"/>
            <a:ext cx="10363197" cy="1362075"/>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140" y="2906776"/>
            <a:ext cx="10363197" cy="1500188"/>
          </a:xfrm>
        </p:spPr>
        <p:txBody>
          <a:bodyPr anchor="b"/>
          <a:lstStyle>
            <a:lvl1pPr marL="0" indent="0">
              <a:buNone/>
              <a:defRPr sz="2800">
                <a:solidFill>
                  <a:schemeClr val="tx1">
                    <a:tint val="75000"/>
                  </a:schemeClr>
                </a:solidFill>
              </a:defRPr>
            </a:lvl1pPr>
            <a:lvl2pPr marL="640495" indent="0">
              <a:buNone/>
              <a:defRPr sz="2500">
                <a:solidFill>
                  <a:schemeClr val="tx1">
                    <a:tint val="75000"/>
                  </a:schemeClr>
                </a:solidFill>
              </a:defRPr>
            </a:lvl2pPr>
            <a:lvl3pPr marL="1280981" indent="0">
              <a:buNone/>
              <a:defRPr sz="2300">
                <a:solidFill>
                  <a:schemeClr val="tx1">
                    <a:tint val="75000"/>
                  </a:schemeClr>
                </a:solidFill>
              </a:defRPr>
            </a:lvl3pPr>
            <a:lvl4pPr marL="1921466" indent="0">
              <a:buNone/>
              <a:defRPr sz="2000">
                <a:solidFill>
                  <a:schemeClr val="tx1">
                    <a:tint val="75000"/>
                  </a:schemeClr>
                </a:solidFill>
              </a:defRPr>
            </a:lvl4pPr>
            <a:lvl5pPr marL="2561958" indent="0">
              <a:buNone/>
              <a:defRPr sz="2000">
                <a:solidFill>
                  <a:schemeClr val="tx1">
                    <a:tint val="75000"/>
                  </a:schemeClr>
                </a:solidFill>
              </a:defRPr>
            </a:lvl5pPr>
            <a:lvl6pPr marL="3202429" indent="0">
              <a:buNone/>
              <a:defRPr sz="2000">
                <a:solidFill>
                  <a:schemeClr val="tx1">
                    <a:tint val="75000"/>
                  </a:schemeClr>
                </a:solidFill>
              </a:defRPr>
            </a:lvl6pPr>
            <a:lvl7pPr marL="3842922" indent="0">
              <a:buNone/>
              <a:defRPr sz="2000">
                <a:solidFill>
                  <a:schemeClr val="tx1">
                    <a:tint val="75000"/>
                  </a:schemeClr>
                </a:solidFill>
              </a:defRPr>
            </a:lvl7pPr>
            <a:lvl8pPr marL="4483410" indent="0">
              <a:buNone/>
              <a:defRPr sz="2000">
                <a:solidFill>
                  <a:schemeClr val="tx1">
                    <a:tint val="75000"/>
                  </a:schemeClr>
                </a:solidFill>
              </a:defRPr>
            </a:lvl8pPr>
            <a:lvl9pPr marL="512389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58159"/>
            <a:fld id="{057B077D-680E-4F7B-B169-2CB385BA6FD9}" type="datetimeFigureOut">
              <a:rPr lang="en-US" smtClean="0">
                <a:solidFill>
                  <a:prstClr val="black">
                    <a:tint val="75000"/>
                  </a:prstClr>
                </a:solidFill>
              </a:rPr>
              <a:pPr defTabSz="958159"/>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815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8159"/>
            <a:fld id="{CE0FCA04-DE5B-49D2-BA5F-4F38980E4C56}" type="slidenum">
              <a:rPr lang="en-US" smtClean="0">
                <a:solidFill>
                  <a:prstClr val="black">
                    <a:tint val="75000"/>
                  </a:prstClr>
                </a:solidFill>
              </a:rPr>
              <a:pPr defTabSz="958159"/>
              <a:t>‹#›</a:t>
            </a:fld>
            <a:endParaRPr lang="en-US">
              <a:solidFill>
                <a:prstClr val="black">
                  <a:tint val="75000"/>
                </a:prstClr>
              </a:solidFill>
            </a:endParaRPr>
          </a:p>
        </p:txBody>
      </p:sp>
    </p:spTree>
    <p:extLst>
      <p:ext uri="{BB962C8B-B14F-4D97-AF65-F5344CB8AC3E}">
        <p14:creationId xmlns:p14="http://schemas.microsoft.com/office/powerpoint/2010/main" val="2943290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820" y="160027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971" y="160027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58159"/>
            <a:fld id="{057B077D-680E-4F7B-B169-2CB385BA6FD9}" type="datetimeFigureOut">
              <a:rPr lang="en-US" smtClean="0">
                <a:solidFill>
                  <a:prstClr val="black">
                    <a:tint val="75000"/>
                  </a:prstClr>
                </a:solidFill>
              </a:rPr>
              <a:pPr defTabSz="958159"/>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815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8159"/>
            <a:fld id="{CE0FCA04-DE5B-49D2-BA5F-4F38980E4C56}" type="slidenum">
              <a:rPr lang="en-US" smtClean="0">
                <a:solidFill>
                  <a:prstClr val="black">
                    <a:tint val="75000"/>
                  </a:prstClr>
                </a:solidFill>
              </a:rPr>
              <a:pPr defTabSz="958159"/>
              <a:t>‹#›</a:t>
            </a:fld>
            <a:endParaRPr lang="en-US">
              <a:solidFill>
                <a:prstClr val="black">
                  <a:tint val="75000"/>
                </a:prstClr>
              </a:solidFill>
            </a:endParaRPr>
          </a:p>
        </p:txBody>
      </p:sp>
    </p:spTree>
    <p:extLst>
      <p:ext uri="{BB962C8B-B14F-4D97-AF65-F5344CB8AC3E}">
        <p14:creationId xmlns:p14="http://schemas.microsoft.com/office/powerpoint/2010/main" val="3071028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932" y="1535153"/>
            <a:ext cx="5386919" cy="639762"/>
          </a:xfrm>
        </p:spPr>
        <p:txBody>
          <a:bodyPr anchor="b"/>
          <a:lstStyle>
            <a:lvl1pPr marL="0" indent="0">
              <a:buNone/>
              <a:defRPr sz="3300" b="1"/>
            </a:lvl1pPr>
            <a:lvl2pPr marL="640495" indent="0">
              <a:buNone/>
              <a:defRPr sz="2800" b="1"/>
            </a:lvl2pPr>
            <a:lvl3pPr marL="1280981" indent="0">
              <a:buNone/>
              <a:defRPr sz="2500" b="1"/>
            </a:lvl3pPr>
            <a:lvl4pPr marL="1921466" indent="0">
              <a:buNone/>
              <a:defRPr sz="2300" b="1"/>
            </a:lvl4pPr>
            <a:lvl5pPr marL="2561958" indent="0">
              <a:buNone/>
              <a:defRPr sz="2300" b="1"/>
            </a:lvl5pPr>
            <a:lvl6pPr marL="3202429" indent="0">
              <a:buNone/>
              <a:defRPr sz="2300" b="1"/>
            </a:lvl6pPr>
            <a:lvl7pPr marL="3842922" indent="0">
              <a:buNone/>
              <a:defRPr sz="2300" b="1"/>
            </a:lvl7pPr>
            <a:lvl8pPr marL="4483410" indent="0">
              <a:buNone/>
              <a:defRPr sz="2300" b="1"/>
            </a:lvl8pPr>
            <a:lvl9pPr marL="512389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932" y="2174877"/>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773" y="1535153"/>
            <a:ext cx="5389033" cy="639762"/>
          </a:xfrm>
        </p:spPr>
        <p:txBody>
          <a:bodyPr anchor="b"/>
          <a:lstStyle>
            <a:lvl1pPr marL="0" indent="0">
              <a:buNone/>
              <a:defRPr sz="3300" b="1"/>
            </a:lvl1pPr>
            <a:lvl2pPr marL="640495" indent="0">
              <a:buNone/>
              <a:defRPr sz="2800" b="1"/>
            </a:lvl2pPr>
            <a:lvl3pPr marL="1280981" indent="0">
              <a:buNone/>
              <a:defRPr sz="2500" b="1"/>
            </a:lvl3pPr>
            <a:lvl4pPr marL="1921466" indent="0">
              <a:buNone/>
              <a:defRPr sz="2300" b="1"/>
            </a:lvl4pPr>
            <a:lvl5pPr marL="2561958" indent="0">
              <a:buNone/>
              <a:defRPr sz="2300" b="1"/>
            </a:lvl5pPr>
            <a:lvl6pPr marL="3202429" indent="0">
              <a:buNone/>
              <a:defRPr sz="2300" b="1"/>
            </a:lvl6pPr>
            <a:lvl7pPr marL="3842922" indent="0">
              <a:buNone/>
              <a:defRPr sz="2300" b="1"/>
            </a:lvl7pPr>
            <a:lvl8pPr marL="4483410" indent="0">
              <a:buNone/>
              <a:defRPr sz="2300" b="1"/>
            </a:lvl8pPr>
            <a:lvl9pPr marL="512389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773" y="2174877"/>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58159"/>
            <a:fld id="{057B077D-680E-4F7B-B169-2CB385BA6FD9}" type="datetimeFigureOut">
              <a:rPr lang="en-US" smtClean="0">
                <a:solidFill>
                  <a:prstClr val="black">
                    <a:tint val="75000"/>
                  </a:prstClr>
                </a:solidFill>
              </a:rPr>
              <a:pPr defTabSz="958159"/>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5815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58159"/>
            <a:fld id="{CE0FCA04-DE5B-49D2-BA5F-4F38980E4C56}" type="slidenum">
              <a:rPr lang="en-US" smtClean="0">
                <a:solidFill>
                  <a:prstClr val="black">
                    <a:tint val="75000"/>
                  </a:prstClr>
                </a:solidFill>
              </a:rPr>
              <a:pPr defTabSz="958159"/>
              <a:t>‹#›</a:t>
            </a:fld>
            <a:endParaRPr lang="en-US">
              <a:solidFill>
                <a:prstClr val="black">
                  <a:tint val="75000"/>
                </a:prstClr>
              </a:solidFill>
            </a:endParaRPr>
          </a:p>
        </p:txBody>
      </p:sp>
    </p:spTree>
    <p:extLst>
      <p:ext uri="{BB962C8B-B14F-4D97-AF65-F5344CB8AC3E}">
        <p14:creationId xmlns:p14="http://schemas.microsoft.com/office/powerpoint/2010/main" val="3090092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58159"/>
            <a:fld id="{057B077D-680E-4F7B-B169-2CB385BA6FD9}" type="datetimeFigureOut">
              <a:rPr lang="en-US" smtClean="0">
                <a:solidFill>
                  <a:prstClr val="black">
                    <a:tint val="75000"/>
                  </a:prstClr>
                </a:solidFill>
              </a:rPr>
              <a:pPr defTabSz="958159"/>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5815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58159"/>
            <a:fld id="{CE0FCA04-DE5B-49D2-BA5F-4F38980E4C56}" type="slidenum">
              <a:rPr lang="en-US" smtClean="0">
                <a:solidFill>
                  <a:prstClr val="black">
                    <a:tint val="75000"/>
                  </a:prstClr>
                </a:solidFill>
              </a:rPr>
              <a:pPr defTabSz="958159"/>
              <a:t>‹#›</a:t>
            </a:fld>
            <a:endParaRPr lang="en-US">
              <a:solidFill>
                <a:prstClr val="black">
                  <a:tint val="75000"/>
                </a:prstClr>
              </a:solidFill>
            </a:endParaRPr>
          </a:p>
        </p:txBody>
      </p:sp>
    </p:spTree>
    <p:extLst>
      <p:ext uri="{BB962C8B-B14F-4D97-AF65-F5344CB8AC3E}">
        <p14:creationId xmlns:p14="http://schemas.microsoft.com/office/powerpoint/2010/main" val="12506684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58159"/>
            <a:fld id="{057B077D-680E-4F7B-B169-2CB385BA6FD9}" type="datetimeFigureOut">
              <a:rPr lang="en-US" smtClean="0">
                <a:solidFill>
                  <a:prstClr val="black">
                    <a:tint val="75000"/>
                  </a:prstClr>
                </a:solidFill>
              </a:rPr>
              <a:pPr defTabSz="958159"/>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5815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58159"/>
            <a:fld id="{CE0FCA04-DE5B-49D2-BA5F-4F38980E4C56}" type="slidenum">
              <a:rPr lang="en-US" smtClean="0">
                <a:solidFill>
                  <a:prstClr val="black">
                    <a:tint val="75000"/>
                  </a:prstClr>
                </a:solidFill>
              </a:rPr>
              <a:pPr defTabSz="958159"/>
              <a:t>‹#›</a:t>
            </a:fld>
            <a:endParaRPr lang="en-US">
              <a:solidFill>
                <a:prstClr val="black">
                  <a:tint val="75000"/>
                </a:prstClr>
              </a:solidFill>
            </a:endParaRPr>
          </a:p>
        </p:txBody>
      </p:sp>
    </p:spTree>
    <p:extLst>
      <p:ext uri="{BB962C8B-B14F-4D97-AF65-F5344CB8AC3E}">
        <p14:creationId xmlns:p14="http://schemas.microsoft.com/office/powerpoint/2010/main" val="1713685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383"/>
            <a:ext cx="4011084" cy="116205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838" y="273552"/>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7" y="1435235"/>
            <a:ext cx="4011084" cy="4691062"/>
          </a:xfrm>
        </p:spPr>
        <p:txBody>
          <a:bodyPr/>
          <a:lstStyle>
            <a:lvl1pPr marL="0" indent="0">
              <a:buNone/>
              <a:defRPr sz="2000"/>
            </a:lvl1pPr>
            <a:lvl2pPr marL="640495" indent="0">
              <a:buNone/>
              <a:defRPr sz="1700"/>
            </a:lvl2pPr>
            <a:lvl3pPr marL="1280981" indent="0">
              <a:buNone/>
              <a:defRPr sz="1300"/>
            </a:lvl3pPr>
            <a:lvl4pPr marL="1921466" indent="0">
              <a:buNone/>
              <a:defRPr sz="1200"/>
            </a:lvl4pPr>
            <a:lvl5pPr marL="2561958" indent="0">
              <a:buNone/>
              <a:defRPr sz="1200"/>
            </a:lvl5pPr>
            <a:lvl6pPr marL="3202429" indent="0">
              <a:buNone/>
              <a:defRPr sz="1200"/>
            </a:lvl6pPr>
            <a:lvl7pPr marL="3842922" indent="0">
              <a:buNone/>
              <a:defRPr sz="1200"/>
            </a:lvl7pPr>
            <a:lvl8pPr marL="4483410" indent="0">
              <a:buNone/>
              <a:defRPr sz="1200"/>
            </a:lvl8pPr>
            <a:lvl9pPr marL="512389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58159"/>
            <a:fld id="{057B077D-680E-4F7B-B169-2CB385BA6FD9}" type="datetimeFigureOut">
              <a:rPr lang="en-US" smtClean="0">
                <a:solidFill>
                  <a:prstClr val="black">
                    <a:tint val="75000"/>
                  </a:prstClr>
                </a:solidFill>
              </a:rPr>
              <a:pPr defTabSz="958159"/>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815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8159"/>
            <a:fld id="{CE0FCA04-DE5B-49D2-BA5F-4F38980E4C56}" type="slidenum">
              <a:rPr lang="en-US" smtClean="0">
                <a:solidFill>
                  <a:prstClr val="black">
                    <a:tint val="75000"/>
                  </a:prstClr>
                </a:solidFill>
              </a:rPr>
              <a:pPr defTabSz="958159"/>
              <a:t>‹#›</a:t>
            </a:fld>
            <a:endParaRPr lang="en-US">
              <a:solidFill>
                <a:prstClr val="black">
                  <a:tint val="75000"/>
                </a:prstClr>
              </a:solidFill>
            </a:endParaRPr>
          </a:p>
        </p:txBody>
      </p:sp>
    </p:spTree>
    <p:extLst>
      <p:ext uri="{BB962C8B-B14F-4D97-AF65-F5344CB8AC3E}">
        <p14:creationId xmlns:p14="http://schemas.microsoft.com/office/powerpoint/2010/main" val="22988578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869"/>
            <a:ext cx="7315200" cy="566738"/>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8"/>
            <a:ext cx="7315200" cy="4114800"/>
          </a:xfrm>
        </p:spPr>
        <p:txBody>
          <a:bodyPr/>
          <a:lstStyle>
            <a:lvl1pPr marL="0" indent="0">
              <a:buNone/>
              <a:defRPr sz="4500"/>
            </a:lvl1pPr>
            <a:lvl2pPr marL="640495" indent="0">
              <a:buNone/>
              <a:defRPr sz="3700"/>
            </a:lvl2pPr>
            <a:lvl3pPr marL="1280981" indent="0">
              <a:buNone/>
              <a:defRPr sz="3300"/>
            </a:lvl3pPr>
            <a:lvl4pPr marL="1921466" indent="0">
              <a:buNone/>
              <a:defRPr sz="2800"/>
            </a:lvl4pPr>
            <a:lvl5pPr marL="2561958" indent="0">
              <a:buNone/>
              <a:defRPr sz="2800"/>
            </a:lvl5pPr>
            <a:lvl6pPr marL="3202429" indent="0">
              <a:buNone/>
              <a:defRPr sz="2800"/>
            </a:lvl6pPr>
            <a:lvl7pPr marL="3842922" indent="0">
              <a:buNone/>
              <a:defRPr sz="2800"/>
            </a:lvl7pPr>
            <a:lvl8pPr marL="4483410" indent="0">
              <a:buNone/>
              <a:defRPr sz="2800"/>
            </a:lvl8pPr>
            <a:lvl9pPr marL="5123894" indent="0">
              <a:buNone/>
              <a:defRPr sz="2800"/>
            </a:lvl9pPr>
          </a:lstStyle>
          <a:p>
            <a:endParaRPr lang="en-US"/>
          </a:p>
        </p:txBody>
      </p:sp>
      <p:sp>
        <p:nvSpPr>
          <p:cNvPr id="4" name="Text Placeholder 3"/>
          <p:cNvSpPr>
            <a:spLocks noGrp="1"/>
          </p:cNvSpPr>
          <p:nvPr>
            <p:ph type="body" sz="half" idx="2"/>
          </p:nvPr>
        </p:nvSpPr>
        <p:spPr>
          <a:xfrm>
            <a:off x="2389720" y="5367666"/>
            <a:ext cx="7315200" cy="804861"/>
          </a:xfrm>
        </p:spPr>
        <p:txBody>
          <a:bodyPr/>
          <a:lstStyle>
            <a:lvl1pPr marL="0" indent="0">
              <a:buNone/>
              <a:defRPr sz="2000"/>
            </a:lvl1pPr>
            <a:lvl2pPr marL="640495" indent="0">
              <a:buNone/>
              <a:defRPr sz="1700"/>
            </a:lvl2pPr>
            <a:lvl3pPr marL="1280981" indent="0">
              <a:buNone/>
              <a:defRPr sz="1300"/>
            </a:lvl3pPr>
            <a:lvl4pPr marL="1921466" indent="0">
              <a:buNone/>
              <a:defRPr sz="1200"/>
            </a:lvl4pPr>
            <a:lvl5pPr marL="2561958" indent="0">
              <a:buNone/>
              <a:defRPr sz="1200"/>
            </a:lvl5pPr>
            <a:lvl6pPr marL="3202429" indent="0">
              <a:buNone/>
              <a:defRPr sz="1200"/>
            </a:lvl6pPr>
            <a:lvl7pPr marL="3842922" indent="0">
              <a:buNone/>
              <a:defRPr sz="1200"/>
            </a:lvl7pPr>
            <a:lvl8pPr marL="4483410" indent="0">
              <a:buNone/>
              <a:defRPr sz="1200"/>
            </a:lvl8pPr>
            <a:lvl9pPr marL="512389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58159"/>
            <a:fld id="{057B077D-680E-4F7B-B169-2CB385BA6FD9}" type="datetimeFigureOut">
              <a:rPr lang="en-US" smtClean="0">
                <a:solidFill>
                  <a:prstClr val="black">
                    <a:tint val="75000"/>
                  </a:prstClr>
                </a:solidFill>
              </a:rPr>
              <a:pPr defTabSz="958159"/>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815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8159"/>
            <a:fld id="{CE0FCA04-DE5B-49D2-BA5F-4F38980E4C56}" type="slidenum">
              <a:rPr lang="en-US" smtClean="0">
                <a:solidFill>
                  <a:prstClr val="black">
                    <a:tint val="75000"/>
                  </a:prstClr>
                </a:solidFill>
              </a:rPr>
              <a:pPr defTabSz="958159"/>
              <a:t>‹#›</a:t>
            </a:fld>
            <a:endParaRPr lang="en-US">
              <a:solidFill>
                <a:prstClr val="black">
                  <a:tint val="75000"/>
                </a:prstClr>
              </a:solidFill>
            </a:endParaRPr>
          </a:p>
        </p:txBody>
      </p:sp>
    </p:spTree>
    <p:extLst>
      <p:ext uri="{BB962C8B-B14F-4D97-AF65-F5344CB8AC3E}">
        <p14:creationId xmlns:p14="http://schemas.microsoft.com/office/powerpoint/2010/main" val="1931631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58159"/>
            <a:fld id="{057B077D-680E-4F7B-B169-2CB385BA6FD9}" type="datetimeFigureOut">
              <a:rPr lang="en-US" smtClean="0">
                <a:solidFill>
                  <a:prstClr val="black">
                    <a:tint val="75000"/>
                  </a:prstClr>
                </a:solidFill>
              </a:rPr>
              <a:pPr defTabSz="958159"/>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815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8159"/>
            <a:fld id="{CE0FCA04-DE5B-49D2-BA5F-4F38980E4C56}" type="slidenum">
              <a:rPr lang="en-US" smtClean="0">
                <a:solidFill>
                  <a:prstClr val="black">
                    <a:tint val="75000"/>
                  </a:prstClr>
                </a:solidFill>
              </a:rPr>
              <a:pPr defTabSz="958159"/>
              <a:t>‹#›</a:t>
            </a:fld>
            <a:endParaRPr lang="en-US">
              <a:solidFill>
                <a:prstClr val="black">
                  <a:tint val="75000"/>
                </a:prstClr>
              </a:solidFill>
            </a:endParaRPr>
          </a:p>
        </p:txBody>
      </p:sp>
    </p:spTree>
    <p:extLst>
      <p:ext uri="{BB962C8B-B14F-4D97-AF65-F5344CB8AC3E}">
        <p14:creationId xmlns:p14="http://schemas.microsoft.com/office/powerpoint/2010/main" val="2616530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98C5F7-D2C5-4F8B-9189-228981DE4D4C}"/>
              </a:ext>
            </a:extLst>
          </p:cNvPr>
          <p:cNvSpPr>
            <a:spLocks noGrp="1"/>
          </p:cNvSpPr>
          <p:nvPr>
            <p:ph type="dt" sz="half" idx="10"/>
          </p:nvPr>
        </p:nvSpPr>
        <p:spPr/>
        <p:txBody>
          <a:bodyPr/>
          <a:lstStyle/>
          <a:p>
            <a:fld id="{81D1B318-237C-4B8D-AB3D-AA6F00534237}" type="datetimeFigureOut">
              <a:rPr lang="en-US" smtClean="0"/>
              <a:t>2/2/2021</a:t>
            </a:fld>
            <a:endParaRPr lang="en-US"/>
          </a:p>
        </p:txBody>
      </p:sp>
      <p:sp>
        <p:nvSpPr>
          <p:cNvPr id="4" name="Footer Placeholder 3">
            <a:extLst>
              <a:ext uri="{FF2B5EF4-FFF2-40B4-BE49-F238E27FC236}">
                <a16:creationId xmlns:a16="http://schemas.microsoft.com/office/drawing/2014/main" xmlns="" id="{61A92BD4-4819-4D61-8698-A3366D24A9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7F96264-B125-4E56-AD12-B32187CBE609}"/>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79604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582" y="274938"/>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942" y="274938"/>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58159"/>
            <a:fld id="{057B077D-680E-4F7B-B169-2CB385BA6FD9}" type="datetimeFigureOut">
              <a:rPr lang="en-US" smtClean="0">
                <a:solidFill>
                  <a:prstClr val="black">
                    <a:tint val="75000"/>
                  </a:prstClr>
                </a:solidFill>
              </a:rPr>
              <a:pPr defTabSz="958159"/>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815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8159"/>
            <a:fld id="{CE0FCA04-DE5B-49D2-BA5F-4F38980E4C56}" type="slidenum">
              <a:rPr lang="en-US" smtClean="0">
                <a:solidFill>
                  <a:prstClr val="black">
                    <a:tint val="75000"/>
                  </a:prstClr>
                </a:solidFill>
              </a:rPr>
              <a:pPr defTabSz="958159"/>
              <a:t>‹#›</a:t>
            </a:fld>
            <a:endParaRPr lang="en-US">
              <a:solidFill>
                <a:prstClr val="black">
                  <a:tint val="75000"/>
                </a:prstClr>
              </a:solidFill>
            </a:endParaRPr>
          </a:p>
        </p:txBody>
      </p:sp>
    </p:spTree>
    <p:extLst>
      <p:ext uri="{BB962C8B-B14F-4D97-AF65-F5344CB8AC3E}">
        <p14:creationId xmlns:p14="http://schemas.microsoft.com/office/powerpoint/2010/main" val="2870299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389" y="1598344"/>
            <a:ext cx="7774425" cy="110252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001" y="2914659"/>
            <a:ext cx="6402467" cy="1314452"/>
          </a:xfrm>
        </p:spPr>
        <p:txBody>
          <a:bodyPr/>
          <a:lstStyle>
            <a:lvl1pPr marL="0" indent="0" algn="ctr">
              <a:buNone/>
              <a:defRPr/>
            </a:lvl1pPr>
            <a:lvl2pPr marL="339303" indent="0" algn="ctr">
              <a:buNone/>
              <a:defRPr/>
            </a:lvl2pPr>
            <a:lvl3pPr marL="678647" indent="0" algn="ctr">
              <a:buNone/>
              <a:defRPr/>
            </a:lvl3pPr>
            <a:lvl4pPr marL="1017894" indent="0" algn="ctr">
              <a:buNone/>
              <a:defRPr/>
            </a:lvl4pPr>
            <a:lvl5pPr marL="1357161" indent="0" algn="ctr">
              <a:buNone/>
              <a:defRPr/>
            </a:lvl5pPr>
            <a:lvl6pPr marL="1696454" indent="0" algn="ctr">
              <a:buNone/>
              <a:defRPr/>
            </a:lvl6pPr>
            <a:lvl7pPr marL="2035765" indent="0" algn="ctr">
              <a:buNone/>
              <a:defRPr/>
            </a:lvl7pPr>
            <a:lvl8pPr marL="2374995" indent="0" algn="ctr">
              <a:buNone/>
              <a:defRPr/>
            </a:lvl8pPr>
            <a:lvl9pPr marL="271430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427617"/>
      </p:ext>
    </p:extLst>
  </p:cSld>
  <p:clrMapOvr>
    <a:masterClrMapping/>
  </p:clrMapOvr>
  <p:transition advTm="6645"/>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189007"/>
      </p:ext>
    </p:extLst>
  </p:cSld>
  <p:clrMapOvr>
    <a:masterClrMapping/>
  </p:clrMapOvr>
  <p:transition advTm="6645"/>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36" y="3305435"/>
            <a:ext cx="7774425" cy="1021557"/>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936" y="2180146"/>
            <a:ext cx="7774425" cy="1125141"/>
          </a:xfrm>
        </p:spPr>
        <p:txBody>
          <a:bodyPr anchor="b"/>
          <a:lstStyle>
            <a:lvl1pPr marL="0" indent="0">
              <a:buNone/>
              <a:defRPr sz="1500"/>
            </a:lvl1pPr>
            <a:lvl2pPr marL="339303" indent="0">
              <a:buNone/>
              <a:defRPr sz="1500"/>
            </a:lvl2pPr>
            <a:lvl3pPr marL="678647" indent="0">
              <a:buNone/>
              <a:defRPr sz="1200"/>
            </a:lvl3pPr>
            <a:lvl4pPr marL="1017894" indent="0">
              <a:buNone/>
              <a:defRPr sz="1100"/>
            </a:lvl4pPr>
            <a:lvl5pPr marL="1357161" indent="0">
              <a:buNone/>
              <a:defRPr sz="1100"/>
            </a:lvl5pPr>
            <a:lvl6pPr marL="1696454" indent="0">
              <a:buNone/>
              <a:defRPr sz="1100"/>
            </a:lvl6pPr>
            <a:lvl7pPr marL="2035765" indent="0">
              <a:buNone/>
              <a:defRPr sz="1100"/>
            </a:lvl7pPr>
            <a:lvl8pPr marL="2374995" indent="0">
              <a:buNone/>
              <a:defRPr sz="1100"/>
            </a:lvl8pPr>
            <a:lvl9pPr marL="2714308" indent="0">
              <a:buNone/>
              <a:defRPr sz="11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154072"/>
      </p:ext>
    </p:extLst>
  </p:cSld>
  <p:clrMapOvr>
    <a:masterClrMapping/>
  </p:clrMapOvr>
  <p:transition advTm="6645"/>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327"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411"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802668"/>
      </p:ext>
    </p:extLst>
  </p:cSld>
  <p:clrMapOvr>
    <a:masterClrMapping/>
  </p:clrMapOvr>
  <p:transition advTm="6645"/>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00" y="1151577"/>
            <a:ext cx="4041240" cy="479823"/>
          </a:xfrm>
        </p:spPr>
        <p:txBody>
          <a:bodyPr anchor="b"/>
          <a:lstStyle>
            <a:lvl1pPr marL="0" indent="0">
              <a:buNone/>
              <a:defRPr sz="1900" b="1"/>
            </a:lvl1pPr>
            <a:lvl2pPr marL="339303" indent="0">
              <a:buNone/>
              <a:defRPr sz="1500" b="1"/>
            </a:lvl2pPr>
            <a:lvl3pPr marL="678647" indent="0">
              <a:buNone/>
              <a:defRPr sz="1500" b="1"/>
            </a:lvl3pPr>
            <a:lvl4pPr marL="1017894" indent="0">
              <a:buNone/>
              <a:defRPr sz="1200" b="1"/>
            </a:lvl4pPr>
            <a:lvl5pPr marL="1357161" indent="0">
              <a:buNone/>
              <a:defRPr sz="1200" b="1"/>
            </a:lvl5pPr>
            <a:lvl6pPr marL="1696454" indent="0">
              <a:buNone/>
              <a:defRPr sz="1200" b="1"/>
            </a:lvl6pPr>
            <a:lvl7pPr marL="2035765" indent="0">
              <a:buNone/>
              <a:defRPr sz="1200" b="1"/>
            </a:lvl7pPr>
            <a:lvl8pPr marL="2374995" indent="0">
              <a:buNone/>
              <a:defRPr sz="1200" b="1"/>
            </a:lvl8pPr>
            <a:lvl9pPr marL="271430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400" y="1631246"/>
            <a:ext cx="4041240" cy="2963466"/>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6319" y="1151577"/>
            <a:ext cx="4042828" cy="479823"/>
          </a:xfrm>
        </p:spPr>
        <p:txBody>
          <a:bodyPr anchor="b"/>
          <a:lstStyle>
            <a:lvl1pPr marL="0" indent="0">
              <a:buNone/>
              <a:defRPr sz="1900" b="1"/>
            </a:lvl1pPr>
            <a:lvl2pPr marL="339303" indent="0">
              <a:buNone/>
              <a:defRPr sz="1500" b="1"/>
            </a:lvl2pPr>
            <a:lvl3pPr marL="678647" indent="0">
              <a:buNone/>
              <a:defRPr sz="1500" b="1"/>
            </a:lvl3pPr>
            <a:lvl4pPr marL="1017894" indent="0">
              <a:buNone/>
              <a:defRPr sz="1200" b="1"/>
            </a:lvl4pPr>
            <a:lvl5pPr marL="1357161" indent="0">
              <a:buNone/>
              <a:defRPr sz="1200" b="1"/>
            </a:lvl5pPr>
            <a:lvl6pPr marL="1696454" indent="0">
              <a:buNone/>
              <a:defRPr sz="1200" b="1"/>
            </a:lvl6pPr>
            <a:lvl7pPr marL="2035765" indent="0">
              <a:buNone/>
              <a:defRPr sz="1200" b="1"/>
            </a:lvl7pPr>
            <a:lvl8pPr marL="2374995" indent="0">
              <a:buNone/>
              <a:defRPr sz="1200" b="1"/>
            </a:lvl8pPr>
            <a:lvl9pPr marL="271430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6319" y="1631246"/>
            <a:ext cx="4042828" cy="2963466"/>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133790"/>
      </p:ext>
    </p:extLst>
  </p:cSld>
  <p:clrMapOvr>
    <a:masterClrMapping/>
  </p:clrMapOvr>
  <p:transition advTm="6645"/>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975898"/>
      </p:ext>
    </p:extLst>
  </p:cSld>
  <p:clrMapOvr>
    <a:masterClrMapping/>
  </p:clrMapOvr>
  <p:transition advTm="6645"/>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733850"/>
      </p:ext>
    </p:extLst>
  </p:cSld>
  <p:clrMapOvr>
    <a:masterClrMapping/>
  </p:clrMapOvr>
  <p:transition advTm="6645"/>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83" y="205092"/>
            <a:ext cx="3009097" cy="871539"/>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6033" y="205355"/>
            <a:ext cx="5113083" cy="4389835"/>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583" y="1076535"/>
            <a:ext cx="3009097" cy="3518296"/>
          </a:xfrm>
        </p:spPr>
        <p:txBody>
          <a:bodyPr/>
          <a:lstStyle>
            <a:lvl1pPr marL="0" indent="0">
              <a:buNone/>
              <a:defRPr sz="1100"/>
            </a:lvl1pPr>
            <a:lvl2pPr marL="339303" indent="0">
              <a:buNone/>
              <a:defRPr sz="900"/>
            </a:lvl2pPr>
            <a:lvl3pPr marL="678647" indent="0">
              <a:buNone/>
              <a:defRPr sz="800"/>
            </a:lvl3pPr>
            <a:lvl4pPr marL="1017894" indent="0">
              <a:buNone/>
              <a:defRPr sz="700"/>
            </a:lvl4pPr>
            <a:lvl5pPr marL="1357161" indent="0">
              <a:buNone/>
              <a:defRPr sz="700"/>
            </a:lvl5pPr>
            <a:lvl6pPr marL="1696454" indent="0">
              <a:buNone/>
              <a:defRPr sz="700"/>
            </a:lvl6pPr>
            <a:lvl7pPr marL="2035765" indent="0">
              <a:buNone/>
              <a:defRPr sz="700"/>
            </a:lvl7pPr>
            <a:lvl8pPr marL="2374995" indent="0">
              <a:buNone/>
              <a:defRPr sz="700"/>
            </a:lvl8pPr>
            <a:lvl9pPr marL="271430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702367"/>
      </p:ext>
    </p:extLst>
  </p:cSld>
  <p:clrMapOvr>
    <a:masterClrMapping/>
  </p:clrMapOvr>
  <p:transition advTm="6645"/>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904" y="3600685"/>
            <a:ext cx="5487829" cy="42505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904" y="459613"/>
            <a:ext cx="5487829" cy="3086101"/>
          </a:xfrm>
        </p:spPr>
        <p:txBody>
          <a:bodyPr/>
          <a:lstStyle>
            <a:lvl1pPr marL="0" indent="0">
              <a:buNone/>
              <a:defRPr sz="2400"/>
            </a:lvl1pPr>
            <a:lvl2pPr marL="339303" indent="0">
              <a:buNone/>
              <a:defRPr sz="2100"/>
            </a:lvl2pPr>
            <a:lvl3pPr marL="678647" indent="0">
              <a:buNone/>
              <a:defRPr sz="1900"/>
            </a:lvl3pPr>
            <a:lvl4pPr marL="1017894" indent="0">
              <a:buNone/>
              <a:defRPr sz="1500"/>
            </a:lvl4pPr>
            <a:lvl5pPr marL="1357161" indent="0">
              <a:buNone/>
              <a:defRPr sz="1500"/>
            </a:lvl5pPr>
            <a:lvl6pPr marL="1696454" indent="0">
              <a:buNone/>
              <a:defRPr sz="1500"/>
            </a:lvl6pPr>
            <a:lvl7pPr marL="2035765" indent="0">
              <a:buNone/>
              <a:defRPr sz="1500"/>
            </a:lvl7pPr>
            <a:lvl8pPr marL="2374995" indent="0">
              <a:buNone/>
              <a:defRPr sz="1500"/>
            </a:lvl8pPr>
            <a:lvl9pPr marL="2714308" indent="0">
              <a:buNone/>
              <a:defRPr sz="1500"/>
            </a:lvl9pPr>
          </a:lstStyle>
          <a:p>
            <a:endParaRPr lang="en-US"/>
          </a:p>
        </p:txBody>
      </p:sp>
      <p:sp>
        <p:nvSpPr>
          <p:cNvPr id="4" name="Text Placeholder 3"/>
          <p:cNvSpPr>
            <a:spLocks noGrp="1"/>
          </p:cNvSpPr>
          <p:nvPr>
            <p:ph type="body" sz="half" idx="2"/>
          </p:nvPr>
        </p:nvSpPr>
        <p:spPr>
          <a:xfrm>
            <a:off x="1792904" y="4026086"/>
            <a:ext cx="5487829" cy="603647"/>
          </a:xfrm>
        </p:spPr>
        <p:txBody>
          <a:bodyPr/>
          <a:lstStyle>
            <a:lvl1pPr marL="0" indent="0">
              <a:buNone/>
              <a:defRPr sz="1100"/>
            </a:lvl1pPr>
            <a:lvl2pPr marL="339303" indent="0">
              <a:buNone/>
              <a:defRPr sz="900"/>
            </a:lvl2pPr>
            <a:lvl3pPr marL="678647" indent="0">
              <a:buNone/>
              <a:defRPr sz="800"/>
            </a:lvl3pPr>
            <a:lvl4pPr marL="1017894" indent="0">
              <a:buNone/>
              <a:defRPr sz="700"/>
            </a:lvl4pPr>
            <a:lvl5pPr marL="1357161" indent="0">
              <a:buNone/>
              <a:defRPr sz="700"/>
            </a:lvl5pPr>
            <a:lvl6pPr marL="1696454" indent="0">
              <a:buNone/>
              <a:defRPr sz="700"/>
            </a:lvl6pPr>
            <a:lvl7pPr marL="2035765" indent="0">
              <a:buNone/>
              <a:defRPr sz="700"/>
            </a:lvl7pPr>
            <a:lvl8pPr marL="2374995" indent="0">
              <a:buNone/>
              <a:defRPr sz="700"/>
            </a:lvl8pPr>
            <a:lvl9pPr marL="271430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508947"/>
      </p:ext>
    </p:extLst>
  </p:cSld>
  <p:clrMapOvr>
    <a:masterClrMapping/>
  </p:clrMapOvr>
  <p:transition advTm="6645"/>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38D348-DFEA-4518-AB87-8282CFE5F5FF}"/>
              </a:ext>
            </a:extLst>
          </p:cNvPr>
          <p:cNvSpPr>
            <a:spLocks noGrp="1"/>
          </p:cNvSpPr>
          <p:nvPr>
            <p:ph type="dt" sz="half" idx="10"/>
          </p:nvPr>
        </p:nvSpPr>
        <p:spPr/>
        <p:txBody>
          <a:bodyPr/>
          <a:lstStyle/>
          <a:p>
            <a:fld id="{81D1B318-237C-4B8D-AB3D-AA6F00534237}" type="datetimeFigureOut">
              <a:rPr lang="en-US" smtClean="0"/>
              <a:t>2/2/2021</a:t>
            </a:fld>
            <a:endParaRPr lang="en-US"/>
          </a:p>
        </p:txBody>
      </p:sp>
      <p:sp>
        <p:nvSpPr>
          <p:cNvPr id="3" name="Footer Placeholder 2">
            <a:extLst>
              <a:ext uri="{FF2B5EF4-FFF2-40B4-BE49-F238E27FC236}">
                <a16:creationId xmlns:a16="http://schemas.microsoft.com/office/drawing/2014/main" xmlns="" id="{55EC39C1-A55D-4A10-8774-473C73488E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CDE9DA7-7BC4-42A0-8318-249EE8E617DF}"/>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098196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930008"/>
      </p:ext>
    </p:extLst>
  </p:cSld>
  <p:clrMapOvr>
    <a:masterClrMapping/>
  </p:clrMapOvr>
  <p:transition advTm="6645"/>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06218"/>
            <a:ext cx="2057936"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19" y="206218"/>
            <a:ext cx="6021368"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42986"/>
      </p:ext>
    </p:extLst>
  </p:cSld>
  <p:clrMapOvr>
    <a:masterClrMapping/>
  </p:clrMapOvr>
  <p:transition advTm="6645"/>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09" y="206218"/>
            <a:ext cx="8231744"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319" y="4684071"/>
            <a:ext cx="2134156"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5145" y="4684071"/>
            <a:ext cx="2896355"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4983" y="4684071"/>
            <a:ext cx="2134156" cy="357188"/>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237816"/>
      </p:ext>
    </p:extLst>
  </p:cSld>
  <p:clrMapOvr>
    <a:masterClrMapping/>
  </p:clrMapOvr>
  <p:transition advTm="6645"/>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3" y="2648046"/>
            <a:ext cx="4762500"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51" rIns="91212" bIns="45651" rtlCol="0" anchor="ctr"/>
          <a:lstStyle/>
          <a:p>
            <a:pPr algn="ctr" defTabSz="911272"/>
            <a:endParaRPr lang="en-US" sz="1900">
              <a:solidFill>
                <a:srgbClr val="FFFFFF"/>
              </a:solidFill>
            </a:endParaRPr>
          </a:p>
        </p:txBody>
      </p:sp>
      <p:sp>
        <p:nvSpPr>
          <p:cNvPr id="8" name="Freeform 7"/>
          <p:cNvSpPr/>
          <p:nvPr/>
        </p:nvSpPr>
        <p:spPr>
          <a:xfrm>
            <a:off x="-3161" y="-909"/>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51" rIns="91212" bIns="45651" rtlCol="0" anchor="ctr"/>
          <a:lstStyle/>
          <a:p>
            <a:pPr algn="ctr" defTabSz="911272"/>
            <a:endParaRPr lang="en-US" sz="1900">
              <a:solidFill>
                <a:srgbClr val="FFFFFF"/>
              </a:solidFill>
            </a:endParaRPr>
          </a:p>
        </p:txBody>
      </p:sp>
      <p:sp>
        <p:nvSpPr>
          <p:cNvPr id="2" name="Title 1"/>
          <p:cNvSpPr>
            <a:spLocks noGrp="1"/>
          </p:cNvSpPr>
          <p:nvPr>
            <p:ph type="ctrTitle"/>
          </p:nvPr>
        </p:nvSpPr>
        <p:spPr>
          <a:xfrm rot="19140000">
            <a:off x="1089662" y="1730503"/>
            <a:ext cx="7531497" cy="1204307"/>
          </a:xfrm>
        </p:spPr>
        <p:txBody>
          <a:bodyPr bIns="9126"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1" y="2471019"/>
            <a:ext cx="8681508" cy="329258"/>
          </a:xfrm>
        </p:spPr>
        <p:txBody>
          <a:bodyPr tIns="9126">
            <a:normAutofit/>
          </a:bodyPr>
          <a:lstStyle>
            <a:lvl1pPr marL="0" indent="0" algn="l">
              <a:buNone/>
              <a:defRPr kumimoji="0" lang="en-US" sz="15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5971" indent="0" algn="ctr">
              <a:buNone/>
              <a:defRPr>
                <a:solidFill>
                  <a:schemeClr val="tx1">
                    <a:tint val="75000"/>
                  </a:schemeClr>
                </a:solidFill>
              </a:defRPr>
            </a:lvl2pPr>
            <a:lvl3pPr marL="911992" indent="0" algn="ctr">
              <a:buNone/>
              <a:defRPr>
                <a:solidFill>
                  <a:schemeClr val="tx1">
                    <a:tint val="75000"/>
                  </a:schemeClr>
                </a:solidFill>
              </a:defRPr>
            </a:lvl3pPr>
            <a:lvl4pPr marL="1367990" indent="0" algn="ctr">
              <a:buNone/>
              <a:defRPr>
                <a:solidFill>
                  <a:schemeClr val="tx1">
                    <a:tint val="75000"/>
                  </a:schemeClr>
                </a:solidFill>
              </a:defRPr>
            </a:lvl4pPr>
            <a:lvl5pPr marL="1823983" indent="0" algn="ctr">
              <a:buNone/>
              <a:defRPr>
                <a:solidFill>
                  <a:schemeClr val="tx1">
                    <a:tint val="75000"/>
                  </a:schemeClr>
                </a:solidFill>
              </a:defRPr>
            </a:lvl5pPr>
            <a:lvl6pPr marL="2280009" indent="0" algn="ctr">
              <a:buNone/>
              <a:defRPr>
                <a:solidFill>
                  <a:schemeClr val="tx1">
                    <a:tint val="75000"/>
                  </a:schemeClr>
                </a:solidFill>
              </a:defRPr>
            </a:lvl6pPr>
            <a:lvl7pPr marL="2735981" indent="0" algn="ctr">
              <a:buNone/>
              <a:defRPr>
                <a:solidFill>
                  <a:schemeClr val="tx1">
                    <a:tint val="75000"/>
                  </a:schemeClr>
                </a:solidFill>
              </a:defRPr>
            </a:lvl7pPr>
            <a:lvl8pPr marL="3191947" indent="0" algn="ctr">
              <a:buNone/>
              <a:defRPr>
                <a:solidFill>
                  <a:schemeClr val="tx1">
                    <a:tint val="75000"/>
                  </a:schemeClr>
                </a:solidFill>
              </a:defRPr>
            </a:lvl8pPr>
            <a:lvl9pPr marL="3647915" indent="0" algn="ctr">
              <a:buNone/>
              <a:defRPr>
                <a:solidFill>
                  <a:schemeClr val="tx1">
                    <a:tint val="75000"/>
                  </a:schemeClr>
                </a:solidFill>
              </a:defRPr>
            </a:lvl9pPr>
          </a:lstStyle>
          <a:p>
            <a:pPr marL="0" marR="0" lvl="0" indent="0" algn="l" defTabSz="911992"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February 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2685428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February 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8890944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61" y="-909"/>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51" rIns="91212" bIns="45651" rtlCol="0" anchor="ctr"/>
          <a:lstStyle/>
          <a:p>
            <a:pPr algn="ctr" defTabSz="911272"/>
            <a:endParaRPr lang="en-US" sz="1900">
              <a:solidFill>
                <a:srgbClr val="FFFFFF"/>
              </a:solidFill>
            </a:endParaRPr>
          </a:p>
        </p:txBody>
      </p:sp>
      <p:sp>
        <p:nvSpPr>
          <p:cNvPr id="7" name="Right Triangle 6"/>
          <p:cNvSpPr/>
          <p:nvPr/>
        </p:nvSpPr>
        <p:spPr>
          <a:xfrm>
            <a:off x="3" y="2648046"/>
            <a:ext cx="4762500" cy="4210051"/>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51" rIns="91212" bIns="45651" rtlCol="0" anchor="ctr"/>
          <a:lstStyle/>
          <a:p>
            <a:pPr algn="ctr" defTabSz="911272"/>
            <a:endParaRPr lang="en-US" sz="1900">
              <a:solidFill>
                <a:srgbClr val="FFFFFF"/>
              </a:solidFill>
            </a:endParaRPr>
          </a:p>
        </p:txBody>
      </p:sp>
      <p:sp>
        <p:nvSpPr>
          <p:cNvPr id="2" name="Title 1"/>
          <p:cNvSpPr>
            <a:spLocks noGrp="1"/>
          </p:cNvSpPr>
          <p:nvPr>
            <p:ph type="title"/>
          </p:nvPr>
        </p:nvSpPr>
        <p:spPr>
          <a:xfrm rot="19140000">
            <a:off x="1092666" y="1726885"/>
            <a:ext cx="7534657" cy="1207509"/>
          </a:xfrm>
        </p:spPr>
        <p:txBody>
          <a:bodyPr bIns="9126"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1992"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7"/>
            <a:ext cx="8680704" cy="329184"/>
          </a:xfrm>
        </p:spPr>
        <p:txBody>
          <a:bodyPr anchor="t">
            <a:normAutofit/>
          </a:bodyPr>
          <a:lstStyle>
            <a:lvl1pPr marL="0" indent="0">
              <a:buNone/>
              <a:defRPr kumimoji="0" lang="en-US" sz="15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5971" indent="0">
              <a:buNone/>
              <a:defRPr sz="1900">
                <a:solidFill>
                  <a:schemeClr val="tx1">
                    <a:tint val="75000"/>
                  </a:schemeClr>
                </a:solidFill>
              </a:defRPr>
            </a:lvl2pPr>
            <a:lvl3pPr marL="911992" indent="0">
              <a:buNone/>
              <a:defRPr sz="1600">
                <a:solidFill>
                  <a:schemeClr val="tx1">
                    <a:tint val="75000"/>
                  </a:schemeClr>
                </a:solidFill>
              </a:defRPr>
            </a:lvl3pPr>
            <a:lvl4pPr marL="1367990" indent="0">
              <a:buNone/>
              <a:defRPr sz="1500">
                <a:solidFill>
                  <a:schemeClr val="tx1">
                    <a:tint val="75000"/>
                  </a:schemeClr>
                </a:solidFill>
              </a:defRPr>
            </a:lvl4pPr>
            <a:lvl5pPr marL="1823983" indent="0">
              <a:buNone/>
              <a:defRPr sz="1500">
                <a:solidFill>
                  <a:schemeClr val="tx1">
                    <a:tint val="75000"/>
                  </a:schemeClr>
                </a:solidFill>
              </a:defRPr>
            </a:lvl5pPr>
            <a:lvl6pPr marL="2280009" indent="0">
              <a:buNone/>
              <a:defRPr sz="1500">
                <a:solidFill>
                  <a:schemeClr val="tx1">
                    <a:tint val="75000"/>
                  </a:schemeClr>
                </a:solidFill>
              </a:defRPr>
            </a:lvl6pPr>
            <a:lvl7pPr marL="2735981" indent="0">
              <a:buNone/>
              <a:defRPr sz="1500">
                <a:solidFill>
                  <a:schemeClr val="tx1">
                    <a:tint val="75000"/>
                  </a:schemeClr>
                </a:solidFill>
              </a:defRPr>
            </a:lvl7pPr>
            <a:lvl8pPr marL="3191947" indent="0">
              <a:buNone/>
              <a:defRPr sz="1500">
                <a:solidFill>
                  <a:schemeClr val="tx1">
                    <a:tint val="75000"/>
                  </a:schemeClr>
                </a:solidFill>
              </a:defRPr>
            </a:lvl8pPr>
            <a:lvl9pPr marL="3647915" indent="0">
              <a:buNone/>
              <a:defRPr sz="1500">
                <a:solidFill>
                  <a:schemeClr val="tx1">
                    <a:tint val="75000"/>
                  </a:schemeClr>
                </a:solidFill>
              </a:defRPr>
            </a:lvl9pPr>
          </a:lstStyle>
          <a:p>
            <a:pPr marL="0" marR="0" lvl="0" indent="0" algn="l" defTabSz="911992"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February 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9053063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399" y="1097281"/>
            <a:ext cx="4267201" cy="3712464"/>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809" y="1097281"/>
            <a:ext cx="4267201" cy="3712464"/>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February 2,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4547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399" y="1097283"/>
            <a:ext cx="4267201" cy="548640"/>
          </a:xfrm>
        </p:spPr>
        <p:txBody>
          <a:bodyPr anchor="b">
            <a:normAutofit/>
          </a:bodyPr>
          <a:lstStyle>
            <a:lvl1pPr marL="0" indent="0">
              <a:buNone/>
              <a:defRPr lang="en-US" sz="1500" b="0" kern="1200" cap="all" spc="400" baseline="0" dirty="0" smtClean="0">
                <a:solidFill>
                  <a:schemeClr val="tx1"/>
                </a:solidFill>
                <a:latin typeface="+mn-lt"/>
                <a:ea typeface="+mj-ea"/>
                <a:cs typeface="Tunga" pitchFamily="2"/>
              </a:defRPr>
            </a:lvl1pPr>
            <a:lvl2pPr marL="455971" indent="0">
              <a:buNone/>
              <a:defRPr sz="2000" b="1"/>
            </a:lvl2pPr>
            <a:lvl3pPr marL="911992" indent="0">
              <a:buNone/>
              <a:defRPr sz="1900" b="1"/>
            </a:lvl3pPr>
            <a:lvl4pPr marL="1367990" indent="0">
              <a:buNone/>
              <a:defRPr sz="1600" b="1"/>
            </a:lvl4pPr>
            <a:lvl5pPr marL="1823983" indent="0">
              <a:buNone/>
              <a:defRPr sz="1600" b="1"/>
            </a:lvl5pPr>
            <a:lvl6pPr marL="2280009" indent="0">
              <a:buNone/>
              <a:defRPr sz="1600" b="1"/>
            </a:lvl6pPr>
            <a:lvl7pPr marL="2735981" indent="0">
              <a:buNone/>
              <a:defRPr sz="1600" b="1"/>
            </a:lvl7pPr>
            <a:lvl8pPr marL="3191947" indent="0">
              <a:buNone/>
              <a:defRPr sz="1600" b="1"/>
            </a:lvl8pPr>
            <a:lvl9pPr marL="3647915" indent="0">
              <a:buNone/>
              <a:defRPr sz="1600" b="1"/>
            </a:lvl9pPr>
          </a:lstStyle>
          <a:p>
            <a:pPr marL="0" lvl="0" indent="0" algn="l" defTabSz="911992"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322" y="1701860"/>
            <a:ext cx="4267201" cy="3108960"/>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809" y="1097283"/>
            <a:ext cx="4267201" cy="548640"/>
          </a:xfrm>
        </p:spPr>
        <p:txBody>
          <a:bodyPr anchor="b">
            <a:normAutofit/>
          </a:bodyPr>
          <a:lstStyle>
            <a:lvl1pPr marL="0" indent="0">
              <a:buNone/>
              <a:defRPr lang="en-US" sz="1500" b="0" kern="1200" cap="all" spc="400" baseline="0" dirty="0" smtClean="0">
                <a:solidFill>
                  <a:schemeClr val="tx1"/>
                </a:solidFill>
                <a:latin typeface="+mn-lt"/>
                <a:ea typeface="+mj-ea"/>
                <a:cs typeface="Tunga" pitchFamily="2"/>
              </a:defRPr>
            </a:lvl1pPr>
            <a:lvl2pPr marL="455971" indent="0">
              <a:buNone/>
              <a:defRPr sz="2000" b="1"/>
            </a:lvl2pPr>
            <a:lvl3pPr marL="911992" indent="0">
              <a:buNone/>
              <a:defRPr sz="1900" b="1"/>
            </a:lvl3pPr>
            <a:lvl4pPr marL="1367990" indent="0">
              <a:buNone/>
              <a:defRPr sz="1600" b="1"/>
            </a:lvl4pPr>
            <a:lvl5pPr marL="1823983" indent="0">
              <a:buNone/>
              <a:defRPr sz="1600" b="1"/>
            </a:lvl5pPr>
            <a:lvl6pPr marL="2280009" indent="0">
              <a:buNone/>
              <a:defRPr sz="1600" b="1"/>
            </a:lvl6pPr>
            <a:lvl7pPr marL="2735981" indent="0">
              <a:buNone/>
              <a:defRPr sz="1600" b="1"/>
            </a:lvl7pPr>
            <a:lvl8pPr marL="3191947" indent="0">
              <a:buNone/>
              <a:defRPr sz="1600" b="1"/>
            </a:lvl8pPr>
            <a:lvl9pPr marL="3647915" indent="0">
              <a:buNone/>
              <a:defRPr sz="1600" b="1"/>
            </a:lvl9pPr>
          </a:lstStyle>
          <a:p>
            <a:pPr marL="0" lvl="0" indent="0" algn="l" defTabSz="911992"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809" y="1701860"/>
            <a:ext cx="4267201" cy="3108960"/>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February 2, 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2387740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February 2, 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121143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February 2, 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851923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B4487-15E1-4E48-83CB-44E8FAC612F0}"/>
              </a:ext>
            </a:extLst>
          </p:cNvPr>
          <p:cNvSpPr>
            <a:spLocks noGrp="1"/>
          </p:cNvSpPr>
          <p:nvPr>
            <p:ph type="title"/>
          </p:nvPr>
        </p:nvSpPr>
        <p:spPr>
          <a:xfrm>
            <a:off x="839812" y="457364"/>
            <a:ext cx="3932237" cy="160020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A98E23-B013-42DC-8FFA-3FC17FCC6BFA}"/>
              </a:ext>
            </a:extLst>
          </p:cNvPr>
          <p:cNvSpPr>
            <a:spLocks noGrp="1"/>
          </p:cNvSpPr>
          <p:nvPr>
            <p:ph idx="1"/>
          </p:nvPr>
        </p:nvSpPr>
        <p:spPr>
          <a:xfrm>
            <a:off x="5183188" y="9876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96E7ECC-080D-4791-825C-8933470982DB}"/>
              </a:ext>
            </a:extLst>
          </p:cNvPr>
          <p:cNvSpPr>
            <a:spLocks noGrp="1"/>
          </p:cNvSpPr>
          <p:nvPr>
            <p:ph type="body" sz="half" idx="2"/>
          </p:nvPr>
        </p:nvSpPr>
        <p:spPr>
          <a:xfrm>
            <a:off x="839812" y="2057420"/>
            <a:ext cx="3932237" cy="3811589"/>
          </a:xfrm>
        </p:spPr>
        <p:txBody>
          <a:bodyPr/>
          <a:lstStyle>
            <a:lvl1pPr marL="0" indent="0">
              <a:buNone/>
              <a:defRPr sz="1600"/>
            </a:lvl1pPr>
            <a:lvl2pPr marL="455971" indent="0">
              <a:buNone/>
              <a:defRPr sz="1500"/>
            </a:lvl2pPr>
            <a:lvl3pPr marL="911992" indent="0">
              <a:buNone/>
              <a:defRPr sz="1200"/>
            </a:lvl3pPr>
            <a:lvl4pPr marL="1367990" indent="0">
              <a:buNone/>
              <a:defRPr sz="1100"/>
            </a:lvl4pPr>
            <a:lvl5pPr marL="1823983" indent="0">
              <a:buNone/>
              <a:defRPr sz="1100"/>
            </a:lvl5pPr>
            <a:lvl6pPr marL="2280009" indent="0">
              <a:buNone/>
              <a:defRPr sz="1100"/>
            </a:lvl6pPr>
            <a:lvl7pPr marL="2735981" indent="0">
              <a:buNone/>
              <a:defRPr sz="1100"/>
            </a:lvl7pPr>
            <a:lvl8pPr marL="3191947" indent="0">
              <a:buNone/>
              <a:defRPr sz="1100"/>
            </a:lvl8pPr>
            <a:lvl9pPr marL="364791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D9DCE428-578D-4535-8363-08DF675AAFD2}"/>
              </a:ext>
            </a:extLst>
          </p:cNvPr>
          <p:cNvSpPr>
            <a:spLocks noGrp="1"/>
          </p:cNvSpPr>
          <p:nvPr>
            <p:ph type="dt" sz="half" idx="10"/>
          </p:nvPr>
        </p:nvSpPr>
        <p:spPr/>
        <p:txBody>
          <a:bodyPr/>
          <a:lstStyle/>
          <a:p>
            <a:fld id="{81D1B318-237C-4B8D-AB3D-AA6F00534237}" type="datetimeFigureOut">
              <a:rPr lang="en-US" smtClean="0"/>
              <a:t>2/2/2021</a:t>
            </a:fld>
            <a:endParaRPr lang="en-US"/>
          </a:p>
        </p:txBody>
      </p:sp>
      <p:sp>
        <p:nvSpPr>
          <p:cNvPr id="6" name="Footer Placeholder 5">
            <a:extLst>
              <a:ext uri="{FF2B5EF4-FFF2-40B4-BE49-F238E27FC236}">
                <a16:creationId xmlns:a16="http://schemas.microsoft.com/office/drawing/2014/main" xmlns="" id="{FC4448F7-64AD-436B-BD38-659B0C6CC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140023-4D7B-491F-9C38-400C5CFF748A}"/>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6239545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3" y="2648046"/>
            <a:ext cx="4762500"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51" rIns="91212" bIns="45651" rtlCol="0" anchor="ctr"/>
          <a:lstStyle/>
          <a:p>
            <a:pPr algn="ctr" defTabSz="911272"/>
            <a:endParaRPr lang="en-US" sz="1900">
              <a:solidFill>
                <a:srgbClr val="FFFFFF"/>
              </a:solidFill>
            </a:endParaRPr>
          </a:p>
        </p:txBody>
      </p:sp>
      <p:sp>
        <p:nvSpPr>
          <p:cNvPr id="18" name="Right Triangle 17"/>
          <p:cNvSpPr/>
          <p:nvPr/>
        </p:nvSpPr>
        <p:spPr>
          <a:xfrm rot="5400000">
            <a:off x="1720852" y="-1720849"/>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51" rIns="91212" bIns="45651" rtlCol="0" anchor="ctr"/>
          <a:lstStyle/>
          <a:p>
            <a:pPr algn="ctr"/>
            <a:endParaRPr lang="en-US">
              <a:solidFill>
                <a:srgbClr val="FFFFFF"/>
              </a:solidFill>
            </a:endParaRPr>
          </a:p>
        </p:txBody>
      </p:sp>
      <p:sp>
        <p:nvSpPr>
          <p:cNvPr id="2" name="Title 1"/>
          <p:cNvSpPr>
            <a:spLocks noGrp="1"/>
          </p:cNvSpPr>
          <p:nvPr>
            <p:ph type="title"/>
          </p:nvPr>
        </p:nvSpPr>
        <p:spPr>
          <a:xfrm rot="19140000">
            <a:off x="1046706" y="1576143"/>
            <a:ext cx="6949441" cy="1089428"/>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1992"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903" y="2619119"/>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21" y="2253438"/>
            <a:ext cx="7726347" cy="623316"/>
          </a:xfrm>
        </p:spPr>
        <p:txBody>
          <a:bodyPr>
            <a:normAutofit/>
          </a:bodyPr>
          <a:lstStyle>
            <a:lvl1pPr marL="0" indent="0">
              <a:buNone/>
              <a:defRPr lang="en-US" sz="1500" b="1" kern="1200" dirty="0" smtClean="0">
                <a:solidFill>
                  <a:srgbClr val="FFFFFF"/>
                </a:solidFill>
                <a:latin typeface="+mn-lt"/>
                <a:ea typeface="+mn-ea"/>
                <a:cs typeface="+mn-cs"/>
              </a:defRPr>
            </a:lvl1pPr>
            <a:lvl2pPr marL="455971" indent="0">
              <a:buNone/>
              <a:defRPr sz="1200"/>
            </a:lvl2pPr>
            <a:lvl3pPr marL="911992" indent="0">
              <a:buNone/>
              <a:defRPr sz="1100"/>
            </a:lvl3pPr>
            <a:lvl4pPr marL="1367990" indent="0">
              <a:buNone/>
              <a:defRPr sz="900"/>
            </a:lvl4pPr>
            <a:lvl5pPr marL="1823983" indent="0">
              <a:buNone/>
              <a:defRPr sz="900"/>
            </a:lvl5pPr>
            <a:lvl6pPr marL="2280009" indent="0">
              <a:buNone/>
              <a:defRPr sz="900"/>
            </a:lvl6pPr>
            <a:lvl7pPr marL="2735981" indent="0">
              <a:buNone/>
              <a:defRPr sz="900"/>
            </a:lvl7pPr>
            <a:lvl8pPr marL="3191947" indent="0">
              <a:buNone/>
              <a:defRPr sz="900"/>
            </a:lvl8pPr>
            <a:lvl9pPr marL="3647915" indent="0">
              <a:buNone/>
              <a:defRPr sz="900"/>
            </a:lvl9pPr>
          </a:lstStyle>
          <a:p>
            <a:pPr marL="0" marR="0" lvl="0" indent="0" algn="l" defTabSz="911992"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February 2, 2021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10465788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3"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421" anchor="ctr"/>
          <a:lstStyle>
            <a:lvl1pPr algn="r">
              <a:defRPr/>
            </a:lvl1pPr>
          </a:lstStyle>
          <a:p>
            <a:r>
              <a:rPr lang="en-US" smtClean="0"/>
              <a:t>Click icon to add picture</a:t>
            </a:r>
            <a:endParaRPr lang="en-US" dirty="0"/>
          </a:p>
        </p:txBody>
      </p:sp>
      <p:sp>
        <p:nvSpPr>
          <p:cNvPr id="9" name="Right Triangle 8"/>
          <p:cNvSpPr/>
          <p:nvPr/>
        </p:nvSpPr>
        <p:spPr>
          <a:xfrm>
            <a:off x="3" y="2648046"/>
            <a:ext cx="4762500"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51" rIns="91212" bIns="45651" rtlCol="0" anchor="ctr"/>
          <a:lstStyle/>
          <a:p>
            <a:pPr algn="ctr" defTabSz="911272"/>
            <a:endParaRPr lang="en-US" sz="1900">
              <a:solidFill>
                <a:srgbClr val="FFFFFF"/>
              </a:solidFill>
            </a:endParaRPr>
          </a:p>
        </p:txBody>
      </p:sp>
      <p:sp>
        <p:nvSpPr>
          <p:cNvPr id="10" name="Freeform 9"/>
          <p:cNvSpPr/>
          <p:nvPr/>
        </p:nvSpPr>
        <p:spPr>
          <a:xfrm>
            <a:off x="3" y="5048419"/>
            <a:ext cx="4762500" cy="180975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51" rIns="91212" bIns="45651" rtlCol="0" anchor="ctr"/>
          <a:lstStyle/>
          <a:p>
            <a:pPr algn="ctr" defTabSz="911272"/>
            <a:endParaRPr lang="en-US" sz="1900">
              <a:solidFill>
                <a:srgbClr val="FFFFFF"/>
              </a:solidFill>
            </a:endParaRPr>
          </a:p>
        </p:txBody>
      </p:sp>
      <p:sp>
        <p:nvSpPr>
          <p:cNvPr id="2" name="Title 1"/>
          <p:cNvSpPr>
            <a:spLocks noGrp="1"/>
          </p:cNvSpPr>
          <p:nvPr>
            <p:ph type="title"/>
          </p:nvPr>
        </p:nvSpPr>
        <p:spPr>
          <a:xfrm rot="19140000">
            <a:off x="894929" y="1717503"/>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818" y="2180678"/>
            <a:ext cx="8128727" cy="740665"/>
          </a:xfrm>
        </p:spPr>
        <p:txBody>
          <a:bodyPr/>
          <a:lstStyle>
            <a:lvl1pPr marL="0" indent="0">
              <a:buNone/>
              <a:defRPr sz="1500">
                <a:solidFill>
                  <a:schemeClr val="tx2"/>
                </a:solidFill>
              </a:defRPr>
            </a:lvl1pPr>
            <a:lvl2pPr marL="455971" indent="0">
              <a:buNone/>
              <a:defRPr sz="1200"/>
            </a:lvl2pPr>
            <a:lvl3pPr marL="911992" indent="0">
              <a:buNone/>
              <a:defRPr sz="1100"/>
            </a:lvl3pPr>
            <a:lvl4pPr marL="1367990" indent="0">
              <a:buNone/>
              <a:defRPr sz="900"/>
            </a:lvl4pPr>
            <a:lvl5pPr marL="1823983" indent="0">
              <a:buNone/>
              <a:defRPr sz="900"/>
            </a:lvl5pPr>
            <a:lvl6pPr marL="2280009" indent="0">
              <a:buNone/>
              <a:defRPr sz="900"/>
            </a:lvl6pPr>
            <a:lvl7pPr marL="2735981" indent="0">
              <a:buNone/>
              <a:defRPr sz="900"/>
            </a:lvl7pPr>
            <a:lvl8pPr marL="3191947" indent="0">
              <a:buNone/>
              <a:defRPr sz="900"/>
            </a:lvl8pPr>
            <a:lvl9pPr marL="364791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February 2,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6056253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February 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5752546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2"/>
            <a:ext cx="2743200" cy="467836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82"/>
            <a:ext cx="8026400" cy="46783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February 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9484551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801"/>
            <a:ext cx="12192000" cy="6856443"/>
          </a:xfrm>
          <a:prstGeom prst="rect">
            <a:avLst/>
          </a:prstGeom>
        </p:spPr>
      </p:pic>
    </p:spTree>
    <p:extLst>
      <p:ext uri="{BB962C8B-B14F-4D97-AF65-F5344CB8AC3E}">
        <p14:creationId xmlns:p14="http://schemas.microsoft.com/office/powerpoint/2010/main" val="34242102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3" y="2130970"/>
            <a:ext cx="10363197"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87" y="3886207"/>
            <a:ext cx="8534401" cy="1752600"/>
          </a:xfrm>
        </p:spPr>
        <p:txBody>
          <a:bodyPr/>
          <a:lstStyle>
            <a:lvl1pPr marL="0" indent="0" algn="ctr">
              <a:buNone/>
              <a:defRPr>
                <a:solidFill>
                  <a:schemeClr val="tx1">
                    <a:tint val="75000"/>
                  </a:schemeClr>
                </a:solidFill>
              </a:defRPr>
            </a:lvl1pPr>
            <a:lvl2pPr marL="639987" indent="0" algn="ctr">
              <a:buNone/>
              <a:defRPr>
                <a:solidFill>
                  <a:schemeClr val="tx1">
                    <a:tint val="75000"/>
                  </a:schemeClr>
                </a:solidFill>
              </a:defRPr>
            </a:lvl2pPr>
            <a:lvl3pPr marL="1279965" indent="0" algn="ctr">
              <a:buNone/>
              <a:defRPr>
                <a:solidFill>
                  <a:schemeClr val="tx1">
                    <a:tint val="75000"/>
                  </a:schemeClr>
                </a:solidFill>
              </a:defRPr>
            </a:lvl3pPr>
            <a:lvl4pPr marL="1919948" indent="0" algn="ctr">
              <a:buNone/>
              <a:defRPr>
                <a:solidFill>
                  <a:schemeClr val="tx1">
                    <a:tint val="75000"/>
                  </a:schemeClr>
                </a:solidFill>
              </a:defRPr>
            </a:lvl4pPr>
            <a:lvl5pPr marL="2559931" indent="0" algn="ctr">
              <a:buNone/>
              <a:defRPr>
                <a:solidFill>
                  <a:schemeClr val="tx1">
                    <a:tint val="75000"/>
                  </a:schemeClr>
                </a:solidFill>
              </a:defRPr>
            </a:lvl5pPr>
            <a:lvl6pPr marL="3199892" indent="0" algn="ctr">
              <a:buNone/>
              <a:defRPr>
                <a:solidFill>
                  <a:schemeClr val="tx1">
                    <a:tint val="75000"/>
                  </a:schemeClr>
                </a:solidFill>
              </a:defRPr>
            </a:lvl6pPr>
            <a:lvl7pPr marL="3839879" indent="0" algn="ctr">
              <a:buNone/>
              <a:defRPr>
                <a:solidFill>
                  <a:schemeClr val="tx1">
                    <a:tint val="75000"/>
                  </a:schemeClr>
                </a:solidFill>
              </a:defRPr>
            </a:lvl7pPr>
            <a:lvl8pPr marL="4479863" indent="0" algn="ctr">
              <a:buNone/>
              <a:defRPr>
                <a:solidFill>
                  <a:schemeClr val="tx1">
                    <a:tint val="75000"/>
                  </a:schemeClr>
                </a:solidFill>
              </a:defRPr>
            </a:lvl8pPr>
            <a:lvl9pPr marL="51198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57399"/>
            <a:fld id="{057B077D-680E-4F7B-B169-2CB385BA6FD9}" type="datetimeFigureOut">
              <a:rPr lang="en-US" smtClean="0">
                <a:solidFill>
                  <a:prstClr val="black">
                    <a:tint val="75000"/>
                  </a:prstClr>
                </a:solidFill>
              </a:rPr>
              <a:pPr defTabSz="957399"/>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739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7399"/>
            <a:fld id="{CE0FCA04-DE5B-49D2-BA5F-4F38980E4C56}" type="slidenum">
              <a:rPr lang="en-US" smtClean="0">
                <a:solidFill>
                  <a:prstClr val="black">
                    <a:tint val="75000"/>
                  </a:prstClr>
                </a:solidFill>
              </a:rPr>
              <a:pPr defTabSz="957399"/>
              <a:t>‹#›</a:t>
            </a:fld>
            <a:endParaRPr lang="en-US">
              <a:solidFill>
                <a:prstClr val="black">
                  <a:tint val="75000"/>
                </a:prstClr>
              </a:solidFill>
            </a:endParaRPr>
          </a:p>
        </p:txBody>
      </p:sp>
    </p:spTree>
    <p:extLst>
      <p:ext uri="{BB962C8B-B14F-4D97-AF65-F5344CB8AC3E}">
        <p14:creationId xmlns:p14="http://schemas.microsoft.com/office/powerpoint/2010/main" val="34024213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57399"/>
            <a:fld id="{057B077D-680E-4F7B-B169-2CB385BA6FD9}" type="datetimeFigureOut">
              <a:rPr lang="en-US" smtClean="0">
                <a:solidFill>
                  <a:prstClr val="black">
                    <a:tint val="75000"/>
                  </a:prstClr>
                </a:solidFill>
              </a:rPr>
              <a:pPr defTabSz="957399"/>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739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7399"/>
            <a:fld id="{CE0FCA04-DE5B-49D2-BA5F-4F38980E4C56}" type="slidenum">
              <a:rPr lang="en-US" smtClean="0">
                <a:solidFill>
                  <a:prstClr val="black">
                    <a:tint val="75000"/>
                  </a:prstClr>
                </a:solidFill>
              </a:rPr>
              <a:pPr defTabSz="957399"/>
              <a:t>‹#›</a:t>
            </a:fld>
            <a:endParaRPr lang="en-US">
              <a:solidFill>
                <a:prstClr val="black">
                  <a:tint val="75000"/>
                </a:prstClr>
              </a:solidFill>
            </a:endParaRPr>
          </a:p>
        </p:txBody>
      </p:sp>
    </p:spTree>
    <p:extLst>
      <p:ext uri="{BB962C8B-B14F-4D97-AF65-F5344CB8AC3E}">
        <p14:creationId xmlns:p14="http://schemas.microsoft.com/office/powerpoint/2010/main" val="626179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40" y="4407031"/>
            <a:ext cx="10363197" cy="1362075"/>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140" y="2906776"/>
            <a:ext cx="10363197" cy="1500188"/>
          </a:xfrm>
        </p:spPr>
        <p:txBody>
          <a:bodyPr anchor="b"/>
          <a:lstStyle>
            <a:lvl1pPr marL="0" indent="0">
              <a:buNone/>
              <a:defRPr sz="2800">
                <a:solidFill>
                  <a:schemeClr val="tx1">
                    <a:tint val="75000"/>
                  </a:schemeClr>
                </a:solidFill>
              </a:defRPr>
            </a:lvl1pPr>
            <a:lvl2pPr marL="639987" indent="0">
              <a:buNone/>
              <a:defRPr sz="2500">
                <a:solidFill>
                  <a:schemeClr val="tx1">
                    <a:tint val="75000"/>
                  </a:schemeClr>
                </a:solidFill>
              </a:defRPr>
            </a:lvl2pPr>
            <a:lvl3pPr marL="1279965" indent="0">
              <a:buNone/>
              <a:defRPr sz="2300">
                <a:solidFill>
                  <a:schemeClr val="tx1">
                    <a:tint val="75000"/>
                  </a:schemeClr>
                </a:solidFill>
              </a:defRPr>
            </a:lvl3pPr>
            <a:lvl4pPr marL="1919948" indent="0">
              <a:buNone/>
              <a:defRPr sz="2000">
                <a:solidFill>
                  <a:schemeClr val="tx1">
                    <a:tint val="75000"/>
                  </a:schemeClr>
                </a:solidFill>
              </a:defRPr>
            </a:lvl4pPr>
            <a:lvl5pPr marL="2559931" indent="0">
              <a:buNone/>
              <a:defRPr sz="2000">
                <a:solidFill>
                  <a:schemeClr val="tx1">
                    <a:tint val="75000"/>
                  </a:schemeClr>
                </a:solidFill>
              </a:defRPr>
            </a:lvl5pPr>
            <a:lvl6pPr marL="3199892" indent="0">
              <a:buNone/>
              <a:defRPr sz="2000">
                <a:solidFill>
                  <a:schemeClr val="tx1">
                    <a:tint val="75000"/>
                  </a:schemeClr>
                </a:solidFill>
              </a:defRPr>
            </a:lvl6pPr>
            <a:lvl7pPr marL="3839879" indent="0">
              <a:buNone/>
              <a:defRPr sz="2000">
                <a:solidFill>
                  <a:schemeClr val="tx1">
                    <a:tint val="75000"/>
                  </a:schemeClr>
                </a:solidFill>
              </a:defRPr>
            </a:lvl7pPr>
            <a:lvl8pPr marL="4479863" indent="0">
              <a:buNone/>
              <a:defRPr sz="2000">
                <a:solidFill>
                  <a:schemeClr val="tx1">
                    <a:tint val="75000"/>
                  </a:schemeClr>
                </a:solidFill>
              </a:defRPr>
            </a:lvl8pPr>
            <a:lvl9pPr marL="511983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57399"/>
            <a:fld id="{057B077D-680E-4F7B-B169-2CB385BA6FD9}" type="datetimeFigureOut">
              <a:rPr lang="en-US" smtClean="0">
                <a:solidFill>
                  <a:prstClr val="black">
                    <a:tint val="75000"/>
                  </a:prstClr>
                </a:solidFill>
              </a:rPr>
              <a:pPr defTabSz="957399"/>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739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7399"/>
            <a:fld id="{CE0FCA04-DE5B-49D2-BA5F-4F38980E4C56}" type="slidenum">
              <a:rPr lang="en-US" smtClean="0">
                <a:solidFill>
                  <a:prstClr val="black">
                    <a:tint val="75000"/>
                  </a:prstClr>
                </a:solidFill>
              </a:rPr>
              <a:pPr defTabSz="957399"/>
              <a:t>‹#›</a:t>
            </a:fld>
            <a:endParaRPr lang="en-US">
              <a:solidFill>
                <a:prstClr val="black">
                  <a:tint val="75000"/>
                </a:prstClr>
              </a:solidFill>
            </a:endParaRPr>
          </a:p>
        </p:txBody>
      </p:sp>
    </p:spTree>
    <p:extLst>
      <p:ext uri="{BB962C8B-B14F-4D97-AF65-F5344CB8AC3E}">
        <p14:creationId xmlns:p14="http://schemas.microsoft.com/office/powerpoint/2010/main" val="28726928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820" y="160027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995" y="160027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57399"/>
            <a:fld id="{057B077D-680E-4F7B-B169-2CB385BA6FD9}" type="datetimeFigureOut">
              <a:rPr lang="en-US" smtClean="0">
                <a:solidFill>
                  <a:prstClr val="black">
                    <a:tint val="75000"/>
                  </a:prstClr>
                </a:solidFill>
              </a:rPr>
              <a:pPr defTabSz="957399"/>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739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7399"/>
            <a:fld id="{CE0FCA04-DE5B-49D2-BA5F-4F38980E4C56}" type="slidenum">
              <a:rPr lang="en-US" smtClean="0">
                <a:solidFill>
                  <a:prstClr val="black">
                    <a:tint val="75000"/>
                  </a:prstClr>
                </a:solidFill>
              </a:rPr>
              <a:pPr defTabSz="957399"/>
              <a:t>‹#›</a:t>
            </a:fld>
            <a:endParaRPr lang="en-US">
              <a:solidFill>
                <a:prstClr val="black">
                  <a:tint val="75000"/>
                </a:prstClr>
              </a:solidFill>
            </a:endParaRPr>
          </a:p>
        </p:txBody>
      </p:sp>
    </p:spTree>
    <p:extLst>
      <p:ext uri="{BB962C8B-B14F-4D97-AF65-F5344CB8AC3E}">
        <p14:creationId xmlns:p14="http://schemas.microsoft.com/office/powerpoint/2010/main" val="11196761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932" y="1535153"/>
            <a:ext cx="5386919" cy="639762"/>
          </a:xfrm>
        </p:spPr>
        <p:txBody>
          <a:bodyPr anchor="b"/>
          <a:lstStyle>
            <a:lvl1pPr marL="0" indent="0">
              <a:buNone/>
              <a:defRPr sz="3300" b="1"/>
            </a:lvl1pPr>
            <a:lvl2pPr marL="639987" indent="0">
              <a:buNone/>
              <a:defRPr sz="2800" b="1"/>
            </a:lvl2pPr>
            <a:lvl3pPr marL="1279965" indent="0">
              <a:buNone/>
              <a:defRPr sz="2500" b="1"/>
            </a:lvl3pPr>
            <a:lvl4pPr marL="1919948" indent="0">
              <a:buNone/>
              <a:defRPr sz="2300" b="1"/>
            </a:lvl4pPr>
            <a:lvl5pPr marL="2559931" indent="0">
              <a:buNone/>
              <a:defRPr sz="2300" b="1"/>
            </a:lvl5pPr>
            <a:lvl6pPr marL="3199892" indent="0">
              <a:buNone/>
              <a:defRPr sz="2300" b="1"/>
            </a:lvl6pPr>
            <a:lvl7pPr marL="3839879" indent="0">
              <a:buNone/>
              <a:defRPr sz="2300" b="1"/>
            </a:lvl7pPr>
            <a:lvl8pPr marL="4479863" indent="0">
              <a:buNone/>
              <a:defRPr sz="2300" b="1"/>
            </a:lvl8pPr>
            <a:lvl9pPr marL="5119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932" y="2174877"/>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09" y="1535153"/>
            <a:ext cx="5389033" cy="639762"/>
          </a:xfrm>
        </p:spPr>
        <p:txBody>
          <a:bodyPr anchor="b"/>
          <a:lstStyle>
            <a:lvl1pPr marL="0" indent="0">
              <a:buNone/>
              <a:defRPr sz="3300" b="1"/>
            </a:lvl1pPr>
            <a:lvl2pPr marL="639987" indent="0">
              <a:buNone/>
              <a:defRPr sz="2800" b="1"/>
            </a:lvl2pPr>
            <a:lvl3pPr marL="1279965" indent="0">
              <a:buNone/>
              <a:defRPr sz="2500" b="1"/>
            </a:lvl3pPr>
            <a:lvl4pPr marL="1919948" indent="0">
              <a:buNone/>
              <a:defRPr sz="2300" b="1"/>
            </a:lvl4pPr>
            <a:lvl5pPr marL="2559931" indent="0">
              <a:buNone/>
              <a:defRPr sz="2300" b="1"/>
            </a:lvl5pPr>
            <a:lvl6pPr marL="3199892" indent="0">
              <a:buNone/>
              <a:defRPr sz="2300" b="1"/>
            </a:lvl6pPr>
            <a:lvl7pPr marL="3839879" indent="0">
              <a:buNone/>
              <a:defRPr sz="2300" b="1"/>
            </a:lvl7pPr>
            <a:lvl8pPr marL="4479863" indent="0">
              <a:buNone/>
              <a:defRPr sz="2300" b="1"/>
            </a:lvl8pPr>
            <a:lvl9pPr marL="5119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809" y="2174877"/>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57399"/>
            <a:fld id="{057B077D-680E-4F7B-B169-2CB385BA6FD9}" type="datetimeFigureOut">
              <a:rPr lang="en-US" smtClean="0">
                <a:solidFill>
                  <a:prstClr val="black">
                    <a:tint val="75000"/>
                  </a:prstClr>
                </a:solidFill>
              </a:rPr>
              <a:pPr defTabSz="957399"/>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5739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57399"/>
            <a:fld id="{CE0FCA04-DE5B-49D2-BA5F-4F38980E4C56}" type="slidenum">
              <a:rPr lang="en-US" smtClean="0">
                <a:solidFill>
                  <a:prstClr val="black">
                    <a:tint val="75000"/>
                  </a:prstClr>
                </a:solidFill>
              </a:rPr>
              <a:pPr defTabSz="957399"/>
              <a:t>‹#›</a:t>
            </a:fld>
            <a:endParaRPr lang="en-US">
              <a:solidFill>
                <a:prstClr val="black">
                  <a:tint val="75000"/>
                </a:prstClr>
              </a:solidFill>
            </a:endParaRPr>
          </a:p>
        </p:txBody>
      </p:sp>
    </p:spTree>
    <p:extLst>
      <p:ext uri="{BB962C8B-B14F-4D97-AF65-F5344CB8AC3E}">
        <p14:creationId xmlns:p14="http://schemas.microsoft.com/office/powerpoint/2010/main" val="383054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2E6FD0-BB95-477A-BAF3-A95785153A81}"/>
              </a:ext>
            </a:extLst>
          </p:cNvPr>
          <p:cNvSpPr>
            <a:spLocks noGrp="1"/>
          </p:cNvSpPr>
          <p:nvPr>
            <p:ph type="title"/>
          </p:nvPr>
        </p:nvSpPr>
        <p:spPr>
          <a:xfrm>
            <a:off x="839812" y="457364"/>
            <a:ext cx="3932237" cy="160020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68F9D2E-0A4A-455A-849A-0D2D4DF4AF04}"/>
              </a:ext>
            </a:extLst>
          </p:cNvPr>
          <p:cNvSpPr>
            <a:spLocks noGrp="1"/>
          </p:cNvSpPr>
          <p:nvPr>
            <p:ph type="pic" idx="1"/>
          </p:nvPr>
        </p:nvSpPr>
        <p:spPr>
          <a:xfrm>
            <a:off x="5183188" y="987650"/>
            <a:ext cx="6172200" cy="4873625"/>
          </a:xfrm>
        </p:spPr>
        <p:txBody>
          <a:bodyPr/>
          <a:lstStyle>
            <a:lvl1pPr marL="0" indent="0">
              <a:buNone/>
              <a:defRPr sz="3200"/>
            </a:lvl1pPr>
            <a:lvl2pPr marL="455971" indent="0">
              <a:buNone/>
              <a:defRPr sz="2800"/>
            </a:lvl2pPr>
            <a:lvl3pPr marL="911992" indent="0">
              <a:buNone/>
              <a:defRPr sz="2400"/>
            </a:lvl3pPr>
            <a:lvl4pPr marL="1367990" indent="0">
              <a:buNone/>
              <a:defRPr sz="2000"/>
            </a:lvl4pPr>
            <a:lvl5pPr marL="1823983" indent="0">
              <a:buNone/>
              <a:defRPr sz="2000"/>
            </a:lvl5pPr>
            <a:lvl6pPr marL="2280009" indent="0">
              <a:buNone/>
              <a:defRPr sz="2000"/>
            </a:lvl6pPr>
            <a:lvl7pPr marL="2735981" indent="0">
              <a:buNone/>
              <a:defRPr sz="2000"/>
            </a:lvl7pPr>
            <a:lvl8pPr marL="3191947" indent="0">
              <a:buNone/>
              <a:defRPr sz="2000"/>
            </a:lvl8pPr>
            <a:lvl9pPr marL="3647915" indent="0">
              <a:buNone/>
              <a:defRPr sz="2000"/>
            </a:lvl9pPr>
          </a:lstStyle>
          <a:p>
            <a:endParaRPr lang="en-US"/>
          </a:p>
        </p:txBody>
      </p:sp>
      <p:sp>
        <p:nvSpPr>
          <p:cNvPr id="4" name="Text Placeholder 3">
            <a:extLst>
              <a:ext uri="{FF2B5EF4-FFF2-40B4-BE49-F238E27FC236}">
                <a16:creationId xmlns:a16="http://schemas.microsoft.com/office/drawing/2014/main" xmlns="" id="{052E6928-9E04-4997-823D-B45D3AE5F328}"/>
              </a:ext>
            </a:extLst>
          </p:cNvPr>
          <p:cNvSpPr>
            <a:spLocks noGrp="1"/>
          </p:cNvSpPr>
          <p:nvPr>
            <p:ph type="body" sz="half" idx="2"/>
          </p:nvPr>
        </p:nvSpPr>
        <p:spPr>
          <a:xfrm>
            <a:off x="839812" y="2057420"/>
            <a:ext cx="3932237" cy="3811589"/>
          </a:xfrm>
        </p:spPr>
        <p:txBody>
          <a:bodyPr/>
          <a:lstStyle>
            <a:lvl1pPr marL="0" indent="0">
              <a:buNone/>
              <a:defRPr sz="1600"/>
            </a:lvl1pPr>
            <a:lvl2pPr marL="455971" indent="0">
              <a:buNone/>
              <a:defRPr sz="1500"/>
            </a:lvl2pPr>
            <a:lvl3pPr marL="911992" indent="0">
              <a:buNone/>
              <a:defRPr sz="1200"/>
            </a:lvl3pPr>
            <a:lvl4pPr marL="1367990" indent="0">
              <a:buNone/>
              <a:defRPr sz="1100"/>
            </a:lvl4pPr>
            <a:lvl5pPr marL="1823983" indent="0">
              <a:buNone/>
              <a:defRPr sz="1100"/>
            </a:lvl5pPr>
            <a:lvl6pPr marL="2280009" indent="0">
              <a:buNone/>
              <a:defRPr sz="1100"/>
            </a:lvl6pPr>
            <a:lvl7pPr marL="2735981" indent="0">
              <a:buNone/>
              <a:defRPr sz="1100"/>
            </a:lvl7pPr>
            <a:lvl8pPr marL="3191947" indent="0">
              <a:buNone/>
              <a:defRPr sz="1100"/>
            </a:lvl8pPr>
            <a:lvl9pPr marL="364791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AAA3658D-F85B-459C-8B24-1D04C37B5475}"/>
              </a:ext>
            </a:extLst>
          </p:cNvPr>
          <p:cNvSpPr>
            <a:spLocks noGrp="1"/>
          </p:cNvSpPr>
          <p:nvPr>
            <p:ph type="dt" sz="half" idx="10"/>
          </p:nvPr>
        </p:nvSpPr>
        <p:spPr/>
        <p:txBody>
          <a:bodyPr/>
          <a:lstStyle/>
          <a:p>
            <a:fld id="{81D1B318-237C-4B8D-AB3D-AA6F00534237}" type="datetimeFigureOut">
              <a:rPr lang="en-US" smtClean="0"/>
              <a:t>2/2/2021</a:t>
            </a:fld>
            <a:endParaRPr lang="en-US"/>
          </a:p>
        </p:txBody>
      </p:sp>
      <p:sp>
        <p:nvSpPr>
          <p:cNvPr id="6" name="Footer Placeholder 5">
            <a:extLst>
              <a:ext uri="{FF2B5EF4-FFF2-40B4-BE49-F238E27FC236}">
                <a16:creationId xmlns:a16="http://schemas.microsoft.com/office/drawing/2014/main" xmlns="" id="{B6C63843-E684-486A-97DE-C334B4A93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380D46-6309-44DF-B229-9FF51BDE976E}"/>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560301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57399"/>
            <a:fld id="{057B077D-680E-4F7B-B169-2CB385BA6FD9}" type="datetimeFigureOut">
              <a:rPr lang="en-US" smtClean="0">
                <a:solidFill>
                  <a:prstClr val="black">
                    <a:tint val="75000"/>
                  </a:prstClr>
                </a:solidFill>
              </a:rPr>
              <a:pPr defTabSz="957399"/>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5739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57399"/>
            <a:fld id="{CE0FCA04-DE5B-49D2-BA5F-4F38980E4C56}" type="slidenum">
              <a:rPr lang="en-US" smtClean="0">
                <a:solidFill>
                  <a:prstClr val="black">
                    <a:tint val="75000"/>
                  </a:prstClr>
                </a:solidFill>
              </a:rPr>
              <a:pPr defTabSz="957399"/>
              <a:t>‹#›</a:t>
            </a:fld>
            <a:endParaRPr lang="en-US">
              <a:solidFill>
                <a:prstClr val="black">
                  <a:tint val="75000"/>
                </a:prstClr>
              </a:solidFill>
            </a:endParaRPr>
          </a:p>
        </p:txBody>
      </p:sp>
    </p:spTree>
    <p:extLst>
      <p:ext uri="{BB962C8B-B14F-4D97-AF65-F5344CB8AC3E}">
        <p14:creationId xmlns:p14="http://schemas.microsoft.com/office/powerpoint/2010/main" val="16418331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57399"/>
            <a:fld id="{057B077D-680E-4F7B-B169-2CB385BA6FD9}" type="datetimeFigureOut">
              <a:rPr lang="en-US" smtClean="0">
                <a:solidFill>
                  <a:prstClr val="black">
                    <a:tint val="75000"/>
                  </a:prstClr>
                </a:solidFill>
              </a:rPr>
              <a:pPr defTabSz="957399"/>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5739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57399"/>
            <a:fld id="{CE0FCA04-DE5B-49D2-BA5F-4F38980E4C56}" type="slidenum">
              <a:rPr lang="en-US" smtClean="0">
                <a:solidFill>
                  <a:prstClr val="black">
                    <a:tint val="75000"/>
                  </a:prstClr>
                </a:solidFill>
              </a:rPr>
              <a:pPr defTabSz="957399"/>
              <a:t>‹#›</a:t>
            </a:fld>
            <a:endParaRPr lang="en-US">
              <a:solidFill>
                <a:prstClr val="black">
                  <a:tint val="75000"/>
                </a:prstClr>
              </a:solidFill>
            </a:endParaRPr>
          </a:p>
        </p:txBody>
      </p:sp>
    </p:spTree>
    <p:extLst>
      <p:ext uri="{BB962C8B-B14F-4D97-AF65-F5344CB8AC3E}">
        <p14:creationId xmlns:p14="http://schemas.microsoft.com/office/powerpoint/2010/main" val="10261233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387"/>
            <a:ext cx="4011084" cy="116205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838" y="273588"/>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7" y="1435235"/>
            <a:ext cx="4011084" cy="4691062"/>
          </a:xfrm>
        </p:spPr>
        <p:txBody>
          <a:bodyPr/>
          <a:lstStyle>
            <a:lvl1pPr marL="0" indent="0">
              <a:buNone/>
              <a:defRPr sz="2000"/>
            </a:lvl1pPr>
            <a:lvl2pPr marL="639987" indent="0">
              <a:buNone/>
              <a:defRPr sz="1700"/>
            </a:lvl2pPr>
            <a:lvl3pPr marL="1279965" indent="0">
              <a:buNone/>
              <a:defRPr sz="1300"/>
            </a:lvl3pPr>
            <a:lvl4pPr marL="1919948" indent="0">
              <a:buNone/>
              <a:defRPr sz="1200"/>
            </a:lvl4pPr>
            <a:lvl5pPr marL="2559931" indent="0">
              <a:buNone/>
              <a:defRPr sz="1200"/>
            </a:lvl5pPr>
            <a:lvl6pPr marL="3199892" indent="0">
              <a:buNone/>
              <a:defRPr sz="1200"/>
            </a:lvl6pPr>
            <a:lvl7pPr marL="3839879" indent="0">
              <a:buNone/>
              <a:defRPr sz="1200"/>
            </a:lvl7pPr>
            <a:lvl8pPr marL="4479863" indent="0">
              <a:buNone/>
              <a:defRPr sz="1200"/>
            </a:lvl8pPr>
            <a:lvl9pPr marL="511983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57399"/>
            <a:fld id="{057B077D-680E-4F7B-B169-2CB385BA6FD9}" type="datetimeFigureOut">
              <a:rPr lang="en-US" smtClean="0">
                <a:solidFill>
                  <a:prstClr val="black">
                    <a:tint val="75000"/>
                  </a:prstClr>
                </a:solidFill>
              </a:rPr>
              <a:pPr defTabSz="957399"/>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739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7399"/>
            <a:fld id="{CE0FCA04-DE5B-49D2-BA5F-4F38980E4C56}" type="slidenum">
              <a:rPr lang="en-US" smtClean="0">
                <a:solidFill>
                  <a:prstClr val="black">
                    <a:tint val="75000"/>
                  </a:prstClr>
                </a:solidFill>
              </a:rPr>
              <a:pPr defTabSz="957399"/>
              <a:t>‹#›</a:t>
            </a:fld>
            <a:endParaRPr lang="en-US">
              <a:solidFill>
                <a:prstClr val="black">
                  <a:tint val="75000"/>
                </a:prstClr>
              </a:solidFill>
            </a:endParaRPr>
          </a:p>
        </p:txBody>
      </p:sp>
    </p:spTree>
    <p:extLst>
      <p:ext uri="{BB962C8B-B14F-4D97-AF65-F5344CB8AC3E}">
        <p14:creationId xmlns:p14="http://schemas.microsoft.com/office/powerpoint/2010/main" val="22253265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869"/>
            <a:ext cx="7315200" cy="566738"/>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8"/>
            <a:ext cx="7315200" cy="4114800"/>
          </a:xfrm>
        </p:spPr>
        <p:txBody>
          <a:bodyPr/>
          <a:lstStyle>
            <a:lvl1pPr marL="0" indent="0">
              <a:buNone/>
              <a:defRPr sz="4500"/>
            </a:lvl1pPr>
            <a:lvl2pPr marL="639987" indent="0">
              <a:buNone/>
              <a:defRPr sz="3700"/>
            </a:lvl2pPr>
            <a:lvl3pPr marL="1279965" indent="0">
              <a:buNone/>
              <a:defRPr sz="3300"/>
            </a:lvl3pPr>
            <a:lvl4pPr marL="1919948" indent="0">
              <a:buNone/>
              <a:defRPr sz="2800"/>
            </a:lvl4pPr>
            <a:lvl5pPr marL="2559931" indent="0">
              <a:buNone/>
              <a:defRPr sz="2800"/>
            </a:lvl5pPr>
            <a:lvl6pPr marL="3199892" indent="0">
              <a:buNone/>
              <a:defRPr sz="2800"/>
            </a:lvl6pPr>
            <a:lvl7pPr marL="3839879" indent="0">
              <a:buNone/>
              <a:defRPr sz="2800"/>
            </a:lvl7pPr>
            <a:lvl8pPr marL="4479863" indent="0">
              <a:buNone/>
              <a:defRPr sz="2800"/>
            </a:lvl8pPr>
            <a:lvl9pPr marL="5119839" indent="0">
              <a:buNone/>
              <a:defRPr sz="2800"/>
            </a:lvl9pPr>
          </a:lstStyle>
          <a:p>
            <a:endParaRPr lang="en-US"/>
          </a:p>
        </p:txBody>
      </p:sp>
      <p:sp>
        <p:nvSpPr>
          <p:cNvPr id="4" name="Text Placeholder 3"/>
          <p:cNvSpPr>
            <a:spLocks noGrp="1"/>
          </p:cNvSpPr>
          <p:nvPr>
            <p:ph type="body" sz="half" idx="2"/>
          </p:nvPr>
        </p:nvSpPr>
        <p:spPr>
          <a:xfrm>
            <a:off x="2389720" y="5367666"/>
            <a:ext cx="7315200" cy="804861"/>
          </a:xfrm>
        </p:spPr>
        <p:txBody>
          <a:bodyPr/>
          <a:lstStyle>
            <a:lvl1pPr marL="0" indent="0">
              <a:buNone/>
              <a:defRPr sz="2000"/>
            </a:lvl1pPr>
            <a:lvl2pPr marL="639987" indent="0">
              <a:buNone/>
              <a:defRPr sz="1700"/>
            </a:lvl2pPr>
            <a:lvl3pPr marL="1279965" indent="0">
              <a:buNone/>
              <a:defRPr sz="1300"/>
            </a:lvl3pPr>
            <a:lvl4pPr marL="1919948" indent="0">
              <a:buNone/>
              <a:defRPr sz="1200"/>
            </a:lvl4pPr>
            <a:lvl5pPr marL="2559931" indent="0">
              <a:buNone/>
              <a:defRPr sz="1200"/>
            </a:lvl5pPr>
            <a:lvl6pPr marL="3199892" indent="0">
              <a:buNone/>
              <a:defRPr sz="1200"/>
            </a:lvl6pPr>
            <a:lvl7pPr marL="3839879" indent="0">
              <a:buNone/>
              <a:defRPr sz="1200"/>
            </a:lvl7pPr>
            <a:lvl8pPr marL="4479863" indent="0">
              <a:buNone/>
              <a:defRPr sz="1200"/>
            </a:lvl8pPr>
            <a:lvl9pPr marL="511983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57399"/>
            <a:fld id="{057B077D-680E-4F7B-B169-2CB385BA6FD9}" type="datetimeFigureOut">
              <a:rPr lang="en-US" smtClean="0">
                <a:solidFill>
                  <a:prstClr val="black">
                    <a:tint val="75000"/>
                  </a:prstClr>
                </a:solidFill>
              </a:rPr>
              <a:pPr defTabSz="957399"/>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739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7399"/>
            <a:fld id="{CE0FCA04-DE5B-49D2-BA5F-4F38980E4C56}" type="slidenum">
              <a:rPr lang="en-US" smtClean="0">
                <a:solidFill>
                  <a:prstClr val="black">
                    <a:tint val="75000"/>
                  </a:prstClr>
                </a:solidFill>
              </a:rPr>
              <a:pPr defTabSz="957399"/>
              <a:t>‹#›</a:t>
            </a:fld>
            <a:endParaRPr lang="en-US">
              <a:solidFill>
                <a:prstClr val="black">
                  <a:tint val="75000"/>
                </a:prstClr>
              </a:solidFill>
            </a:endParaRPr>
          </a:p>
        </p:txBody>
      </p:sp>
    </p:spTree>
    <p:extLst>
      <p:ext uri="{BB962C8B-B14F-4D97-AF65-F5344CB8AC3E}">
        <p14:creationId xmlns:p14="http://schemas.microsoft.com/office/powerpoint/2010/main" val="3710074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57399"/>
            <a:fld id="{057B077D-680E-4F7B-B169-2CB385BA6FD9}" type="datetimeFigureOut">
              <a:rPr lang="en-US" smtClean="0">
                <a:solidFill>
                  <a:prstClr val="black">
                    <a:tint val="75000"/>
                  </a:prstClr>
                </a:solidFill>
              </a:rPr>
              <a:pPr defTabSz="957399"/>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739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7399"/>
            <a:fld id="{CE0FCA04-DE5B-49D2-BA5F-4F38980E4C56}" type="slidenum">
              <a:rPr lang="en-US" smtClean="0">
                <a:solidFill>
                  <a:prstClr val="black">
                    <a:tint val="75000"/>
                  </a:prstClr>
                </a:solidFill>
              </a:rPr>
              <a:pPr defTabSz="957399"/>
              <a:t>‹#›</a:t>
            </a:fld>
            <a:endParaRPr lang="en-US">
              <a:solidFill>
                <a:prstClr val="black">
                  <a:tint val="75000"/>
                </a:prstClr>
              </a:solidFill>
            </a:endParaRPr>
          </a:p>
        </p:txBody>
      </p:sp>
    </p:spTree>
    <p:extLst>
      <p:ext uri="{BB962C8B-B14F-4D97-AF65-F5344CB8AC3E}">
        <p14:creationId xmlns:p14="http://schemas.microsoft.com/office/powerpoint/2010/main" val="3776824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608" y="274946"/>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979" y="274946"/>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57399"/>
            <a:fld id="{057B077D-680E-4F7B-B169-2CB385BA6FD9}" type="datetimeFigureOut">
              <a:rPr lang="en-US" smtClean="0">
                <a:solidFill>
                  <a:prstClr val="black">
                    <a:tint val="75000"/>
                  </a:prstClr>
                </a:solidFill>
              </a:rPr>
              <a:pPr defTabSz="957399"/>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739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7399"/>
            <a:fld id="{CE0FCA04-DE5B-49D2-BA5F-4F38980E4C56}" type="slidenum">
              <a:rPr lang="en-US" smtClean="0">
                <a:solidFill>
                  <a:prstClr val="black">
                    <a:tint val="75000"/>
                  </a:prstClr>
                </a:solidFill>
              </a:rPr>
              <a:pPr defTabSz="957399"/>
              <a:t>‹#›</a:t>
            </a:fld>
            <a:endParaRPr lang="en-US">
              <a:solidFill>
                <a:prstClr val="black">
                  <a:tint val="75000"/>
                </a:prstClr>
              </a:solidFill>
            </a:endParaRPr>
          </a:p>
        </p:txBody>
      </p:sp>
    </p:spTree>
    <p:extLst>
      <p:ext uri="{BB962C8B-B14F-4D97-AF65-F5344CB8AC3E}">
        <p14:creationId xmlns:p14="http://schemas.microsoft.com/office/powerpoint/2010/main" val="29912697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1" y="2130650"/>
            <a:ext cx="103632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7700" indent="0" algn="ctr">
              <a:buNone/>
              <a:defRPr>
                <a:solidFill>
                  <a:schemeClr val="tx1">
                    <a:tint val="75000"/>
                  </a:schemeClr>
                </a:solidFill>
              </a:defRPr>
            </a:lvl2pPr>
            <a:lvl3pPr marL="1215502" indent="0" algn="ctr">
              <a:buNone/>
              <a:defRPr>
                <a:solidFill>
                  <a:schemeClr val="tx1">
                    <a:tint val="75000"/>
                  </a:schemeClr>
                </a:solidFill>
              </a:defRPr>
            </a:lvl3pPr>
            <a:lvl4pPr marL="1823236" indent="0" algn="ctr">
              <a:buNone/>
              <a:defRPr>
                <a:solidFill>
                  <a:schemeClr val="tx1">
                    <a:tint val="75000"/>
                  </a:schemeClr>
                </a:solidFill>
              </a:defRPr>
            </a:lvl4pPr>
            <a:lvl5pPr marL="2431006" indent="0" algn="ctr">
              <a:buNone/>
              <a:defRPr>
                <a:solidFill>
                  <a:schemeClr val="tx1">
                    <a:tint val="75000"/>
                  </a:schemeClr>
                </a:solidFill>
              </a:defRPr>
            </a:lvl5pPr>
            <a:lvl6pPr marL="3038709" indent="0" algn="ctr">
              <a:buNone/>
              <a:defRPr>
                <a:solidFill>
                  <a:schemeClr val="tx1">
                    <a:tint val="75000"/>
                  </a:schemeClr>
                </a:solidFill>
              </a:defRPr>
            </a:lvl6pPr>
            <a:lvl7pPr marL="3646412" indent="0" algn="ctr">
              <a:buNone/>
              <a:defRPr>
                <a:solidFill>
                  <a:schemeClr val="tx1">
                    <a:tint val="75000"/>
                  </a:schemeClr>
                </a:solidFill>
              </a:defRPr>
            </a:lvl7pPr>
            <a:lvl8pPr marL="4254202" indent="0" algn="ctr">
              <a:buNone/>
              <a:defRPr>
                <a:solidFill>
                  <a:schemeClr val="tx1">
                    <a:tint val="75000"/>
                  </a:schemeClr>
                </a:solidFill>
              </a:defRPr>
            </a:lvl8pPr>
            <a:lvl9pPr marL="48619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7207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9151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5" y="4407051"/>
            <a:ext cx="103632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115" y="2906716"/>
            <a:ext cx="10363201" cy="1500188"/>
          </a:xfrm>
        </p:spPr>
        <p:txBody>
          <a:bodyPr anchor="b"/>
          <a:lstStyle>
            <a:lvl1pPr marL="0" indent="0">
              <a:buNone/>
              <a:defRPr sz="2700">
                <a:solidFill>
                  <a:schemeClr val="tx1">
                    <a:tint val="75000"/>
                  </a:schemeClr>
                </a:solidFill>
              </a:defRPr>
            </a:lvl1pPr>
            <a:lvl2pPr marL="607700" indent="0">
              <a:buNone/>
              <a:defRPr sz="2400">
                <a:solidFill>
                  <a:schemeClr val="tx1">
                    <a:tint val="75000"/>
                  </a:schemeClr>
                </a:solidFill>
              </a:defRPr>
            </a:lvl2pPr>
            <a:lvl3pPr marL="1215502" indent="0">
              <a:buNone/>
              <a:defRPr sz="2100">
                <a:solidFill>
                  <a:schemeClr val="tx1">
                    <a:tint val="75000"/>
                  </a:schemeClr>
                </a:solidFill>
              </a:defRPr>
            </a:lvl3pPr>
            <a:lvl4pPr marL="1823236" indent="0">
              <a:buNone/>
              <a:defRPr sz="1900">
                <a:solidFill>
                  <a:schemeClr val="tx1">
                    <a:tint val="75000"/>
                  </a:schemeClr>
                </a:solidFill>
              </a:defRPr>
            </a:lvl4pPr>
            <a:lvl5pPr marL="2431006" indent="0">
              <a:buNone/>
              <a:defRPr sz="1900">
                <a:solidFill>
                  <a:schemeClr val="tx1">
                    <a:tint val="75000"/>
                  </a:schemeClr>
                </a:solidFill>
              </a:defRPr>
            </a:lvl5pPr>
            <a:lvl6pPr marL="3038709" indent="0">
              <a:buNone/>
              <a:defRPr sz="1900">
                <a:solidFill>
                  <a:schemeClr val="tx1">
                    <a:tint val="75000"/>
                  </a:schemeClr>
                </a:solidFill>
              </a:defRPr>
            </a:lvl6pPr>
            <a:lvl7pPr marL="3646412" indent="0">
              <a:buNone/>
              <a:defRPr sz="1900">
                <a:solidFill>
                  <a:schemeClr val="tx1">
                    <a:tint val="75000"/>
                  </a:schemeClr>
                </a:solidFill>
              </a:defRPr>
            </a:lvl7pPr>
            <a:lvl8pPr marL="4254202" indent="0">
              <a:buNone/>
              <a:defRPr sz="1900">
                <a:solidFill>
                  <a:schemeClr val="tx1">
                    <a:tint val="75000"/>
                  </a:schemeClr>
                </a:solidFill>
              </a:defRPr>
            </a:lvl8pPr>
            <a:lvl9pPr marL="4861941"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6136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12" y="1600235"/>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35"/>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340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theme" Target="../theme/theme12.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slideLayout" Target="../slideLayouts/slideLayout137.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8.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9.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0.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1.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2.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17.jpe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3.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image" Target="../media/image19.png"/><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image" Target="../media/image18.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4.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5.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6.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7.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0.jpe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DBF8BFE-C8BD-4057-B15E-4F1594E6139F}"/>
              </a:ext>
            </a:extLst>
          </p:cNvPr>
          <p:cNvSpPr>
            <a:spLocks noGrp="1"/>
          </p:cNvSpPr>
          <p:nvPr>
            <p:ph type="title"/>
          </p:nvPr>
        </p:nvSpPr>
        <p:spPr>
          <a:xfrm>
            <a:off x="838201" y="365141"/>
            <a:ext cx="10515600" cy="1325563"/>
          </a:xfrm>
          <a:prstGeom prst="rect">
            <a:avLst/>
          </a:prstGeom>
        </p:spPr>
        <p:txBody>
          <a:bodyPr vert="horz" lIns="91212" tIns="45651" rIns="91212" bIns="4565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A2C71D4-6537-46A0-BF7B-6B9482DAD915}"/>
              </a:ext>
            </a:extLst>
          </p:cNvPr>
          <p:cNvSpPr>
            <a:spLocks noGrp="1"/>
          </p:cNvSpPr>
          <p:nvPr>
            <p:ph type="body" idx="1"/>
          </p:nvPr>
        </p:nvSpPr>
        <p:spPr>
          <a:xfrm>
            <a:off x="838201" y="1825653"/>
            <a:ext cx="10515600" cy="4351339"/>
          </a:xfrm>
          <a:prstGeom prst="rect">
            <a:avLst/>
          </a:prstGeom>
        </p:spPr>
        <p:txBody>
          <a:bodyPr vert="horz" lIns="91212" tIns="45651" rIns="91212" bIns="4565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29C4B-DAE3-456A-B282-AA5EC5DCE7E9}"/>
              </a:ext>
            </a:extLst>
          </p:cNvPr>
          <p:cNvSpPr>
            <a:spLocks noGrp="1"/>
          </p:cNvSpPr>
          <p:nvPr>
            <p:ph type="dt" sz="half" idx="2"/>
          </p:nvPr>
        </p:nvSpPr>
        <p:spPr>
          <a:xfrm>
            <a:off x="838200" y="6356510"/>
            <a:ext cx="2743200" cy="365125"/>
          </a:xfrm>
          <a:prstGeom prst="rect">
            <a:avLst/>
          </a:prstGeom>
        </p:spPr>
        <p:txBody>
          <a:bodyPr vert="horz" lIns="91212" tIns="45651" rIns="91212" bIns="45651" rtlCol="0" anchor="ctr"/>
          <a:lstStyle>
            <a:lvl1pPr algn="l">
              <a:defRPr sz="1200">
                <a:solidFill>
                  <a:schemeClr val="tx1">
                    <a:tint val="75000"/>
                  </a:schemeClr>
                </a:solidFill>
              </a:defRPr>
            </a:lvl1pPr>
          </a:lstStyle>
          <a:p>
            <a:fld id="{81D1B318-237C-4B8D-AB3D-AA6F00534237}" type="datetimeFigureOut">
              <a:rPr lang="en-US" smtClean="0"/>
              <a:t>2/2/2021</a:t>
            </a:fld>
            <a:endParaRPr lang="en-US"/>
          </a:p>
        </p:txBody>
      </p:sp>
      <p:sp>
        <p:nvSpPr>
          <p:cNvPr id="5" name="Footer Placeholder 4">
            <a:extLst>
              <a:ext uri="{FF2B5EF4-FFF2-40B4-BE49-F238E27FC236}">
                <a16:creationId xmlns:a16="http://schemas.microsoft.com/office/drawing/2014/main" xmlns="" id="{78317A3F-738A-4D51-AFDB-D4FB68F08F59}"/>
              </a:ext>
            </a:extLst>
          </p:cNvPr>
          <p:cNvSpPr>
            <a:spLocks noGrp="1"/>
          </p:cNvSpPr>
          <p:nvPr>
            <p:ph type="ftr" sz="quarter" idx="3"/>
          </p:nvPr>
        </p:nvSpPr>
        <p:spPr>
          <a:xfrm>
            <a:off x="4038601" y="6356510"/>
            <a:ext cx="4114800" cy="365125"/>
          </a:xfrm>
          <a:prstGeom prst="rect">
            <a:avLst/>
          </a:prstGeom>
        </p:spPr>
        <p:txBody>
          <a:bodyPr vert="horz" lIns="91212" tIns="45651" rIns="91212" bIns="45651"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53BDF19-47C0-419E-9852-019786DDD06B}"/>
              </a:ext>
            </a:extLst>
          </p:cNvPr>
          <p:cNvSpPr>
            <a:spLocks noGrp="1"/>
          </p:cNvSpPr>
          <p:nvPr>
            <p:ph type="sldNum" sz="quarter" idx="4"/>
          </p:nvPr>
        </p:nvSpPr>
        <p:spPr>
          <a:xfrm>
            <a:off x="8610612" y="6356510"/>
            <a:ext cx="2743200" cy="365125"/>
          </a:xfrm>
          <a:prstGeom prst="rect">
            <a:avLst/>
          </a:prstGeom>
        </p:spPr>
        <p:txBody>
          <a:bodyPr vert="horz" lIns="91212" tIns="45651" rIns="91212" bIns="45651" rtlCol="0" anchor="ctr"/>
          <a:lstStyle>
            <a:lvl1pPr algn="r">
              <a:defRPr sz="1200">
                <a:solidFill>
                  <a:schemeClr val="tx1">
                    <a:tint val="75000"/>
                  </a:schemeClr>
                </a:solidFill>
              </a:defRPr>
            </a:lvl1pPr>
          </a:lstStyle>
          <a:p>
            <a:fld id="{CDF8EA54-B860-4220-BD07-5EEB717B5211}" type="slidenum">
              <a:rPr lang="en-US" smtClean="0"/>
              <a:t>‹#›</a:t>
            </a:fld>
            <a:endParaRPr lang="en-US"/>
          </a:p>
        </p:txBody>
      </p:sp>
    </p:spTree>
    <p:extLst>
      <p:ext uri="{BB962C8B-B14F-4D97-AF65-F5344CB8AC3E}">
        <p14:creationId xmlns:p14="http://schemas.microsoft.com/office/powerpoint/2010/main" val="1586336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1992"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12" indent="-228012" algn="l" defTabSz="9119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035" indent="-228012" algn="l" defTabSz="911992"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40003" indent="-228012" algn="l" defTabSz="91199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971"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1940"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7968"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3961"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9957"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5983"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992" rtl="0" eaLnBrk="1" latinLnBrk="0" hangingPunct="1">
        <a:defRPr sz="1900" kern="1200">
          <a:solidFill>
            <a:schemeClr val="tx1"/>
          </a:solidFill>
          <a:latin typeface="+mn-lt"/>
          <a:ea typeface="+mn-ea"/>
          <a:cs typeface="+mn-cs"/>
        </a:defRPr>
      </a:lvl1pPr>
      <a:lvl2pPr marL="455971" algn="l" defTabSz="911992" rtl="0" eaLnBrk="1" latinLnBrk="0" hangingPunct="1">
        <a:defRPr sz="1900" kern="1200">
          <a:solidFill>
            <a:schemeClr val="tx1"/>
          </a:solidFill>
          <a:latin typeface="+mn-lt"/>
          <a:ea typeface="+mn-ea"/>
          <a:cs typeface="+mn-cs"/>
        </a:defRPr>
      </a:lvl2pPr>
      <a:lvl3pPr marL="911992" algn="l" defTabSz="911992" rtl="0" eaLnBrk="1" latinLnBrk="0" hangingPunct="1">
        <a:defRPr sz="1900" kern="1200">
          <a:solidFill>
            <a:schemeClr val="tx1"/>
          </a:solidFill>
          <a:latin typeface="+mn-lt"/>
          <a:ea typeface="+mn-ea"/>
          <a:cs typeface="+mn-cs"/>
        </a:defRPr>
      </a:lvl3pPr>
      <a:lvl4pPr marL="1367990" algn="l" defTabSz="911992" rtl="0" eaLnBrk="1" latinLnBrk="0" hangingPunct="1">
        <a:defRPr sz="1900" kern="1200">
          <a:solidFill>
            <a:schemeClr val="tx1"/>
          </a:solidFill>
          <a:latin typeface="+mn-lt"/>
          <a:ea typeface="+mn-ea"/>
          <a:cs typeface="+mn-cs"/>
        </a:defRPr>
      </a:lvl4pPr>
      <a:lvl5pPr marL="1823983" algn="l" defTabSz="911992" rtl="0" eaLnBrk="1" latinLnBrk="0" hangingPunct="1">
        <a:defRPr sz="1900" kern="1200">
          <a:solidFill>
            <a:schemeClr val="tx1"/>
          </a:solidFill>
          <a:latin typeface="+mn-lt"/>
          <a:ea typeface="+mn-ea"/>
          <a:cs typeface="+mn-cs"/>
        </a:defRPr>
      </a:lvl5pPr>
      <a:lvl6pPr marL="2280009" algn="l" defTabSz="911992" rtl="0" eaLnBrk="1" latinLnBrk="0" hangingPunct="1">
        <a:defRPr sz="1900" kern="1200">
          <a:solidFill>
            <a:schemeClr val="tx1"/>
          </a:solidFill>
          <a:latin typeface="+mn-lt"/>
          <a:ea typeface="+mn-ea"/>
          <a:cs typeface="+mn-cs"/>
        </a:defRPr>
      </a:lvl6pPr>
      <a:lvl7pPr marL="2735981" algn="l" defTabSz="911992" rtl="0" eaLnBrk="1" latinLnBrk="0" hangingPunct="1">
        <a:defRPr sz="1900" kern="1200">
          <a:solidFill>
            <a:schemeClr val="tx1"/>
          </a:solidFill>
          <a:latin typeface="+mn-lt"/>
          <a:ea typeface="+mn-ea"/>
          <a:cs typeface="+mn-cs"/>
        </a:defRPr>
      </a:lvl7pPr>
      <a:lvl8pPr marL="3191947" algn="l" defTabSz="911992" rtl="0" eaLnBrk="1" latinLnBrk="0" hangingPunct="1">
        <a:defRPr sz="1900" kern="1200">
          <a:solidFill>
            <a:schemeClr val="tx1"/>
          </a:solidFill>
          <a:latin typeface="+mn-lt"/>
          <a:ea typeface="+mn-ea"/>
          <a:cs typeface="+mn-cs"/>
        </a:defRPr>
      </a:lvl8pPr>
      <a:lvl9pPr marL="3647915" algn="l" defTabSz="911992"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121568" tIns="60783" rIns="121568" bIns="6078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1" y="1600235"/>
            <a:ext cx="10972800" cy="4525963"/>
          </a:xfrm>
          <a:prstGeom prst="rect">
            <a:avLst/>
          </a:prstGeom>
        </p:spPr>
        <p:txBody>
          <a:bodyPr vert="horz" lIns="121568" tIns="60783" rIns="121568" bIns="607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02"/>
            <a:ext cx="2844800" cy="365125"/>
          </a:xfrm>
          <a:prstGeom prst="rect">
            <a:avLst/>
          </a:prstGeom>
        </p:spPr>
        <p:txBody>
          <a:bodyPr vert="horz" lIns="121568" tIns="60783" rIns="121568" bIns="60783" rtlCol="0" anchor="ctr"/>
          <a:lstStyle>
            <a:lvl1pPr algn="l">
              <a:defRPr sz="1600">
                <a:solidFill>
                  <a:schemeClr val="tx1">
                    <a:tint val="75000"/>
                  </a:schemeClr>
                </a:solidFill>
              </a:defRPr>
            </a:lvl1pPr>
          </a:lstStyle>
          <a:p>
            <a:pPr defTabSz="1215502"/>
            <a:fld id="{4CEF851F-4C9B-4ED8-A706-7687066F5A2C}" type="datetimeFigureOut">
              <a:rPr lang="en-US" smtClean="0">
                <a:solidFill>
                  <a:prstClr val="black">
                    <a:tint val="75000"/>
                  </a:prstClr>
                </a:solidFill>
              </a:rPr>
              <a:pPr defTabSz="1215502"/>
              <a:t>2/2/2021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502"/>
            <a:ext cx="3860800" cy="365125"/>
          </a:xfrm>
          <a:prstGeom prst="rect">
            <a:avLst/>
          </a:prstGeom>
        </p:spPr>
        <p:txBody>
          <a:bodyPr vert="horz" lIns="121568" tIns="60783" rIns="121568" bIns="60783" rtlCol="0" anchor="ctr"/>
          <a:lstStyle>
            <a:lvl1pPr algn="ctr">
              <a:defRPr sz="1600">
                <a:solidFill>
                  <a:schemeClr val="tx1">
                    <a:tint val="75000"/>
                  </a:schemeClr>
                </a:solidFill>
              </a:defRPr>
            </a:lvl1pPr>
          </a:lstStyle>
          <a:p>
            <a:pPr defTabSz="1215502"/>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02"/>
            <a:ext cx="2844800" cy="365125"/>
          </a:xfrm>
          <a:prstGeom prst="rect">
            <a:avLst/>
          </a:prstGeom>
        </p:spPr>
        <p:txBody>
          <a:bodyPr vert="horz" lIns="121568" tIns="60783" rIns="121568" bIns="60783" rtlCol="0" anchor="ctr"/>
          <a:lstStyle>
            <a:lvl1pPr algn="r">
              <a:defRPr sz="1600">
                <a:solidFill>
                  <a:schemeClr val="tx1">
                    <a:tint val="75000"/>
                  </a:schemeClr>
                </a:solidFill>
              </a:defRPr>
            </a:lvl1pPr>
          </a:lstStyle>
          <a:p>
            <a:pPr defTabSz="1215502"/>
            <a:fld id="{46F2045C-80A1-433A-B3B9-3018D210B466}" type="slidenum">
              <a:rPr lang="en-US" smtClean="0">
                <a:solidFill>
                  <a:prstClr val="black">
                    <a:tint val="75000"/>
                  </a:prstClr>
                </a:solidFill>
              </a:rPr>
              <a:pPr defTabSz="1215502"/>
              <a:t>‹#›</a:t>
            </a:fld>
            <a:endParaRPr lang="en-US">
              <a:solidFill>
                <a:prstClr val="black">
                  <a:tint val="75000"/>
                </a:prstClr>
              </a:solidFill>
            </a:endParaRPr>
          </a:p>
        </p:txBody>
      </p:sp>
    </p:spTree>
    <p:extLst>
      <p:ext uri="{BB962C8B-B14F-4D97-AF65-F5344CB8AC3E}">
        <p14:creationId xmlns:p14="http://schemas.microsoft.com/office/powerpoint/2010/main" val="3882569672"/>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1215502" rtl="0" eaLnBrk="1" latinLnBrk="0" hangingPunct="1">
        <a:spcBef>
          <a:spcPct val="0"/>
        </a:spcBef>
        <a:buNone/>
        <a:defRPr sz="5900" b="0" i="0" u="none" kern="1200">
          <a:solidFill>
            <a:schemeClr val="tx1"/>
          </a:solidFill>
          <a:latin typeface="+mj-lt"/>
          <a:ea typeface="+mj-ea"/>
          <a:cs typeface="+mj-cs"/>
        </a:defRPr>
      </a:lvl1pPr>
    </p:titleStyle>
    <p:bodyStyle>
      <a:lvl1pPr marL="455775" indent="-455775" algn="l" defTabSz="1215502"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7618" indent="-379846" algn="l" defTabSz="1215502"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19353" indent="-303851" algn="l" defTabSz="1215502"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7090" indent="-303851" algn="l" defTabSz="1215502"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4860" indent="-303851" algn="l" defTabSz="1215502"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2559" indent="-303851" algn="l" defTabSz="121550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0327" indent="-303851" algn="l" defTabSz="121550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8064" indent="-303851" algn="l" defTabSz="121550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5798" indent="-303851" algn="l" defTabSz="121550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5502" rtl="0" eaLnBrk="1" latinLnBrk="0" hangingPunct="1">
        <a:defRPr sz="2400" kern="1200">
          <a:solidFill>
            <a:schemeClr val="tx1"/>
          </a:solidFill>
          <a:latin typeface="+mn-lt"/>
          <a:ea typeface="+mn-ea"/>
          <a:cs typeface="+mn-cs"/>
        </a:defRPr>
      </a:lvl1pPr>
      <a:lvl2pPr marL="607700" algn="l" defTabSz="1215502" rtl="0" eaLnBrk="1" latinLnBrk="0" hangingPunct="1">
        <a:defRPr sz="2400" kern="1200">
          <a:solidFill>
            <a:schemeClr val="tx1"/>
          </a:solidFill>
          <a:latin typeface="+mn-lt"/>
          <a:ea typeface="+mn-ea"/>
          <a:cs typeface="+mn-cs"/>
        </a:defRPr>
      </a:lvl2pPr>
      <a:lvl3pPr marL="1215502" algn="l" defTabSz="1215502" rtl="0" eaLnBrk="1" latinLnBrk="0" hangingPunct="1">
        <a:defRPr sz="2400" kern="1200">
          <a:solidFill>
            <a:schemeClr val="tx1"/>
          </a:solidFill>
          <a:latin typeface="+mn-lt"/>
          <a:ea typeface="+mn-ea"/>
          <a:cs typeface="+mn-cs"/>
        </a:defRPr>
      </a:lvl3pPr>
      <a:lvl4pPr marL="1823236" algn="l" defTabSz="1215502" rtl="0" eaLnBrk="1" latinLnBrk="0" hangingPunct="1">
        <a:defRPr sz="2400" kern="1200">
          <a:solidFill>
            <a:schemeClr val="tx1"/>
          </a:solidFill>
          <a:latin typeface="+mn-lt"/>
          <a:ea typeface="+mn-ea"/>
          <a:cs typeface="+mn-cs"/>
        </a:defRPr>
      </a:lvl4pPr>
      <a:lvl5pPr marL="2431006" algn="l" defTabSz="1215502" rtl="0" eaLnBrk="1" latinLnBrk="0" hangingPunct="1">
        <a:defRPr sz="2400" kern="1200">
          <a:solidFill>
            <a:schemeClr val="tx1"/>
          </a:solidFill>
          <a:latin typeface="+mn-lt"/>
          <a:ea typeface="+mn-ea"/>
          <a:cs typeface="+mn-cs"/>
        </a:defRPr>
      </a:lvl5pPr>
      <a:lvl6pPr marL="3038709" algn="l" defTabSz="1215502" rtl="0" eaLnBrk="1" latinLnBrk="0" hangingPunct="1">
        <a:defRPr sz="2400" kern="1200">
          <a:solidFill>
            <a:schemeClr val="tx1"/>
          </a:solidFill>
          <a:latin typeface="+mn-lt"/>
          <a:ea typeface="+mn-ea"/>
          <a:cs typeface="+mn-cs"/>
        </a:defRPr>
      </a:lvl6pPr>
      <a:lvl7pPr marL="3646412" algn="l" defTabSz="1215502" rtl="0" eaLnBrk="1" latinLnBrk="0" hangingPunct="1">
        <a:defRPr sz="2400" kern="1200">
          <a:solidFill>
            <a:schemeClr val="tx1"/>
          </a:solidFill>
          <a:latin typeface="+mn-lt"/>
          <a:ea typeface="+mn-ea"/>
          <a:cs typeface="+mn-cs"/>
        </a:defRPr>
      </a:lvl7pPr>
      <a:lvl8pPr marL="4254202" algn="l" defTabSz="1215502" rtl="0" eaLnBrk="1" latinLnBrk="0" hangingPunct="1">
        <a:defRPr sz="2400" kern="1200">
          <a:solidFill>
            <a:schemeClr val="tx1"/>
          </a:solidFill>
          <a:latin typeface="+mn-lt"/>
          <a:ea typeface="+mn-ea"/>
          <a:cs typeface="+mn-cs"/>
        </a:defRPr>
      </a:lvl8pPr>
      <a:lvl9pPr marL="4861941" algn="l" defTabSz="1215502"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91" y="365802"/>
            <a:ext cx="10515224" cy="1324636"/>
          </a:xfrm>
          <a:prstGeom prst="rect">
            <a:avLst/>
          </a:prstGeom>
        </p:spPr>
        <p:txBody>
          <a:bodyPr vert="horz" lIns="91192" tIns="45643" rIns="91192" bIns="45643"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391" y="1825903"/>
            <a:ext cx="10515224" cy="4351728"/>
          </a:xfrm>
          <a:prstGeom prst="rect">
            <a:avLst/>
          </a:prstGeom>
        </p:spPr>
        <p:txBody>
          <a:bodyPr vert="horz" lIns="91192" tIns="45643" rIns="91192" bIns="45643"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551" y="6356751"/>
            <a:ext cx="2742447" cy="364276"/>
          </a:xfrm>
          <a:prstGeom prst="rect">
            <a:avLst/>
          </a:prstGeom>
        </p:spPr>
        <p:txBody>
          <a:bodyPr vert="horz" lIns="91192" tIns="45643" rIns="91192" bIns="45643" rtlCol="0" anchor="ctr"/>
          <a:lstStyle>
            <a:lvl1pPr algn="l">
              <a:defRPr sz="1100">
                <a:solidFill>
                  <a:schemeClr val="tx1">
                    <a:tint val="75000"/>
                  </a:schemeClr>
                </a:solidFill>
              </a:defRPr>
            </a:lvl1pPr>
          </a:lstStyle>
          <a:p>
            <a:pPr defTabSz="911819" fontAlgn="base">
              <a:spcBef>
                <a:spcPct val="0"/>
              </a:spcBef>
              <a:spcAft>
                <a:spcPct val="0"/>
              </a:spcAft>
            </a:pPr>
            <a:fld id="{43A93E93-166D-47F5-9EF1-ACEABE24AEEA}" type="datetimeFigureOut">
              <a:rPr lang="zh-CN" altLang="en-US" smtClean="0">
                <a:solidFill>
                  <a:prstClr val="black">
                    <a:tint val="75000"/>
                  </a:prstClr>
                </a:solidFill>
              </a:rPr>
              <a:pPr defTabSz="911819" fontAlgn="base">
                <a:spcBef>
                  <a:spcPct val="0"/>
                </a:spcBef>
                <a:spcAft>
                  <a:spcPct val="0"/>
                </a:spcAft>
              </a:pPr>
              <a:t>2021/2/2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5" y="6356751"/>
            <a:ext cx="4115176" cy="364276"/>
          </a:xfrm>
          <a:prstGeom prst="rect">
            <a:avLst/>
          </a:prstGeom>
        </p:spPr>
        <p:txBody>
          <a:bodyPr vert="horz" lIns="91192" tIns="45643" rIns="91192" bIns="45643" rtlCol="0" anchor="ctr"/>
          <a:lstStyle>
            <a:lvl1pPr algn="ctr">
              <a:defRPr sz="1100">
                <a:solidFill>
                  <a:schemeClr val="tx1">
                    <a:tint val="75000"/>
                  </a:schemeClr>
                </a:solidFill>
              </a:defRPr>
            </a:lvl1pPr>
          </a:lstStyle>
          <a:p>
            <a:pPr defTabSz="91181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326" y="6356751"/>
            <a:ext cx="2742447" cy="364276"/>
          </a:xfrm>
          <a:prstGeom prst="rect">
            <a:avLst/>
          </a:prstGeom>
        </p:spPr>
        <p:txBody>
          <a:bodyPr vert="horz" lIns="91192" tIns="45643" rIns="91192" bIns="45643" rtlCol="0" anchor="ctr"/>
          <a:lstStyle>
            <a:lvl1pPr algn="r">
              <a:defRPr sz="1100">
                <a:solidFill>
                  <a:schemeClr val="tx1">
                    <a:tint val="75000"/>
                  </a:schemeClr>
                </a:solidFill>
              </a:defRPr>
            </a:lvl1pPr>
          </a:lstStyle>
          <a:p>
            <a:pPr defTabSz="911819" fontAlgn="base">
              <a:spcBef>
                <a:spcPct val="0"/>
              </a:spcBef>
              <a:spcAft>
                <a:spcPct val="0"/>
              </a:spcAft>
            </a:pPr>
            <a:fld id="{118D5ACA-62CA-46DB-AD6B-12EDD6D51A23}" type="slidenum">
              <a:rPr lang="zh-CN" altLang="en-US" smtClean="0">
                <a:solidFill>
                  <a:prstClr val="black">
                    <a:tint val="75000"/>
                  </a:prstClr>
                </a:solidFill>
              </a:rPr>
              <a:pPr defTabSz="911819"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084325810"/>
      </p:ext>
    </p:extLst>
  </p:cSld>
  <p:clrMap bg1="lt1" tx1="dk1" bg2="lt2" tx2="dk2" accent1="accent1" accent2="accent2" accent3="accent3" accent4="accent4" accent5="accent5" accent6="accent6" hlink="hlink" folHlink="folHlink"/>
  <p:sldLayoutIdLst>
    <p:sldLayoutId id="2147484051" r:id="rId1"/>
    <p:sldLayoutId id="2147484052"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txStyles>
    <p:titleStyle>
      <a:lvl1pPr algn="l" defTabSz="9118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68" indent="-227968" algn="l" defTabSz="911819"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3903" indent="-227968" algn="l" defTabSz="91181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9795" indent="-227968" algn="l" defTabSz="91181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671" indent="-227968" algn="l" defTabSz="91181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1549" indent="-227968" algn="l" defTabSz="91181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7492" indent="-227968" algn="l" defTabSz="91181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3401" indent="-227968" algn="l" defTabSz="91181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9310" indent="-227968" algn="l" defTabSz="91181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5248" indent="-227968" algn="l" defTabSz="91181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1819" rtl="0" eaLnBrk="1" latinLnBrk="0" hangingPunct="1">
        <a:defRPr sz="1900" kern="1200">
          <a:solidFill>
            <a:schemeClr val="tx1"/>
          </a:solidFill>
          <a:latin typeface="+mn-lt"/>
          <a:ea typeface="+mn-ea"/>
          <a:cs typeface="+mn-cs"/>
        </a:defRPr>
      </a:lvl1pPr>
      <a:lvl2pPr marL="455883" algn="l" defTabSz="911819" rtl="0" eaLnBrk="1" latinLnBrk="0" hangingPunct="1">
        <a:defRPr sz="1900" kern="1200">
          <a:solidFill>
            <a:schemeClr val="tx1"/>
          </a:solidFill>
          <a:latin typeface="+mn-lt"/>
          <a:ea typeface="+mn-ea"/>
          <a:cs typeface="+mn-cs"/>
        </a:defRPr>
      </a:lvl2pPr>
      <a:lvl3pPr marL="911819" algn="l" defTabSz="911819" rtl="0" eaLnBrk="1" latinLnBrk="0" hangingPunct="1">
        <a:defRPr sz="1900" kern="1200">
          <a:solidFill>
            <a:schemeClr val="tx1"/>
          </a:solidFill>
          <a:latin typeface="+mn-lt"/>
          <a:ea typeface="+mn-ea"/>
          <a:cs typeface="+mn-cs"/>
        </a:defRPr>
      </a:lvl3pPr>
      <a:lvl4pPr marL="1367727" algn="l" defTabSz="911819" rtl="0" eaLnBrk="1" latinLnBrk="0" hangingPunct="1">
        <a:defRPr sz="1900" kern="1200">
          <a:solidFill>
            <a:schemeClr val="tx1"/>
          </a:solidFill>
          <a:latin typeface="+mn-lt"/>
          <a:ea typeface="+mn-ea"/>
          <a:cs typeface="+mn-cs"/>
        </a:defRPr>
      </a:lvl4pPr>
      <a:lvl5pPr marL="1823639" algn="l" defTabSz="911819" rtl="0" eaLnBrk="1" latinLnBrk="0" hangingPunct="1">
        <a:defRPr sz="1900" kern="1200">
          <a:solidFill>
            <a:schemeClr val="tx1"/>
          </a:solidFill>
          <a:latin typeface="+mn-lt"/>
          <a:ea typeface="+mn-ea"/>
          <a:cs typeface="+mn-cs"/>
        </a:defRPr>
      </a:lvl5pPr>
      <a:lvl6pPr marL="2279578" algn="l" defTabSz="911819" rtl="0" eaLnBrk="1" latinLnBrk="0" hangingPunct="1">
        <a:defRPr sz="1900" kern="1200">
          <a:solidFill>
            <a:schemeClr val="tx1"/>
          </a:solidFill>
          <a:latin typeface="+mn-lt"/>
          <a:ea typeface="+mn-ea"/>
          <a:cs typeface="+mn-cs"/>
        </a:defRPr>
      </a:lvl6pPr>
      <a:lvl7pPr marL="2735455" algn="l" defTabSz="911819" rtl="0" eaLnBrk="1" latinLnBrk="0" hangingPunct="1">
        <a:defRPr sz="1900" kern="1200">
          <a:solidFill>
            <a:schemeClr val="tx1"/>
          </a:solidFill>
          <a:latin typeface="+mn-lt"/>
          <a:ea typeface="+mn-ea"/>
          <a:cs typeface="+mn-cs"/>
        </a:defRPr>
      </a:lvl7pPr>
      <a:lvl8pPr marL="3191343" algn="l" defTabSz="911819" rtl="0" eaLnBrk="1" latinLnBrk="0" hangingPunct="1">
        <a:defRPr sz="1900" kern="1200">
          <a:solidFill>
            <a:schemeClr val="tx1"/>
          </a:solidFill>
          <a:latin typeface="+mn-lt"/>
          <a:ea typeface="+mn-ea"/>
          <a:cs typeface="+mn-cs"/>
        </a:defRPr>
      </a:lvl8pPr>
      <a:lvl9pPr marL="3647220" algn="l" defTabSz="911819"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4"/>
            <a:ext cx="10515600" cy="1325563"/>
          </a:xfrm>
          <a:prstGeom prst="rect">
            <a:avLst/>
          </a:prstGeom>
        </p:spPr>
        <p:txBody>
          <a:bodyPr vert="horz" lIns="130327" tIns="65191" rIns="130327" bIns="65191"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53"/>
            <a:ext cx="10515600" cy="4351339"/>
          </a:xfrm>
          <a:prstGeom prst="rect">
            <a:avLst/>
          </a:prstGeom>
        </p:spPr>
        <p:txBody>
          <a:bodyPr vert="horz" lIns="130327" tIns="65191" rIns="130327" bIns="65191"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1" y="6356450"/>
            <a:ext cx="2743200" cy="365125"/>
          </a:xfrm>
          <a:prstGeom prst="rect">
            <a:avLst/>
          </a:prstGeom>
        </p:spPr>
        <p:txBody>
          <a:bodyPr vert="horz" lIns="130327" tIns="65191" rIns="130327" bIns="65191" rtlCol="0" anchor="ctr"/>
          <a:lstStyle>
            <a:lvl1pPr algn="l">
              <a:defRPr sz="1300">
                <a:solidFill>
                  <a:schemeClr val="tx1">
                    <a:tint val="75000"/>
                  </a:schemeClr>
                </a:solidFill>
              </a:defRPr>
            </a:lvl1pPr>
          </a:lstStyle>
          <a:p>
            <a:pPr defTabSz="977704"/>
            <a:fld id="{ACA37975-6AF7-4301-9DC5-87C074AA59D1}" type="datetimeFigureOut">
              <a:rPr lang="zh-CN" altLang="en-US" smtClean="0">
                <a:solidFill>
                  <a:prstClr val="black">
                    <a:tint val="75000"/>
                  </a:prstClr>
                </a:solidFill>
              </a:rPr>
              <a:pPr defTabSz="977704"/>
              <a:t>2021/2/2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450"/>
            <a:ext cx="4114800" cy="365125"/>
          </a:xfrm>
          <a:prstGeom prst="rect">
            <a:avLst/>
          </a:prstGeom>
        </p:spPr>
        <p:txBody>
          <a:bodyPr vert="horz" lIns="130327" tIns="65191" rIns="130327" bIns="65191" rtlCol="0" anchor="ctr"/>
          <a:lstStyle>
            <a:lvl1pPr algn="ctr">
              <a:defRPr sz="1300">
                <a:solidFill>
                  <a:schemeClr val="tx1">
                    <a:tint val="75000"/>
                  </a:schemeClr>
                </a:solidFill>
              </a:defRPr>
            </a:lvl1pPr>
          </a:lstStyle>
          <a:p>
            <a:pPr defTabSz="977704"/>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12" y="6356450"/>
            <a:ext cx="2743200" cy="365125"/>
          </a:xfrm>
          <a:prstGeom prst="rect">
            <a:avLst/>
          </a:prstGeom>
        </p:spPr>
        <p:txBody>
          <a:bodyPr vert="horz" lIns="130327" tIns="65191" rIns="130327" bIns="65191" rtlCol="0" anchor="ctr"/>
          <a:lstStyle>
            <a:lvl1pPr algn="r">
              <a:defRPr sz="1300">
                <a:solidFill>
                  <a:schemeClr val="tx1">
                    <a:tint val="75000"/>
                  </a:schemeClr>
                </a:solidFill>
              </a:defRPr>
            </a:lvl1pPr>
          </a:lstStyle>
          <a:p>
            <a:pPr defTabSz="977704"/>
            <a:fld id="{D27987A4-0198-42B4-AAAE-EDBADA4485AB}" type="slidenum">
              <a:rPr lang="zh-CN" altLang="en-US" smtClean="0">
                <a:solidFill>
                  <a:prstClr val="black">
                    <a:tint val="75000"/>
                  </a:prstClr>
                </a:solidFill>
              </a:rPr>
              <a:pPr defTabSz="977704"/>
              <a:t>‹#›</a:t>
            </a:fld>
            <a:endParaRPr lang="zh-CN" altLang="en-US">
              <a:solidFill>
                <a:prstClr val="black">
                  <a:tint val="75000"/>
                </a:prstClr>
              </a:solidFill>
            </a:endParaRPr>
          </a:p>
        </p:txBody>
      </p:sp>
    </p:spTree>
    <p:extLst>
      <p:ext uri="{BB962C8B-B14F-4D97-AF65-F5344CB8AC3E}">
        <p14:creationId xmlns:p14="http://schemas.microsoft.com/office/powerpoint/2010/main" val="3850943501"/>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2" r:id="rId19"/>
    <p:sldLayoutId id="2147484073" r:id="rId20"/>
    <p:sldLayoutId id="2147484074" r:id="rId21"/>
    <p:sldLayoutId id="2147484075" r:id="rId22"/>
    <p:sldLayoutId id="2147484076" r:id="rId23"/>
    <p:sldLayoutId id="2147484077" r:id="rId24"/>
    <p:sldLayoutId id="2147484078" r:id="rId25"/>
    <p:sldLayoutId id="2147484079" r:id="rId26"/>
    <p:sldLayoutId id="2147484080" r:id="rId27"/>
    <p:sldLayoutId id="2147484081" r:id="rId28"/>
    <p:sldLayoutId id="2147484082" r:id="rId29"/>
    <p:sldLayoutId id="2147484083" r:id="rId30"/>
    <p:sldLayoutId id="2147484084" r:id="rId31"/>
    <p:sldLayoutId id="2147484085" r:id="rId32"/>
  </p:sldLayoutIdLst>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par>
    </p:tnLst>
  </p:timing>
  <p:txStyles>
    <p:titleStyle>
      <a:lvl1pPr algn="l" defTabSz="977704" rtl="0" eaLnBrk="1" latinLnBrk="0" hangingPunct="1">
        <a:lnSpc>
          <a:spcPct val="90000"/>
        </a:lnSpc>
        <a:spcBef>
          <a:spcPct val="0"/>
        </a:spcBef>
        <a:buNone/>
        <a:defRPr sz="4700" kern="1200">
          <a:solidFill>
            <a:schemeClr val="tx1"/>
          </a:solidFill>
          <a:latin typeface="+mj-lt"/>
          <a:ea typeface="+mj-ea"/>
          <a:cs typeface="+mj-cs"/>
        </a:defRPr>
      </a:lvl1pPr>
    </p:titleStyle>
    <p:bodyStyle>
      <a:lvl1pPr marL="244427" indent="-244427" algn="l" defTabSz="977704" rtl="0" eaLnBrk="1" latinLnBrk="0" hangingPunct="1">
        <a:lnSpc>
          <a:spcPct val="90000"/>
        </a:lnSpc>
        <a:spcBef>
          <a:spcPts val="1072"/>
        </a:spcBef>
        <a:buFont typeface="Arial" panose="020B0604020202020204" pitchFamily="34" charset="0"/>
        <a:buChar char="•"/>
        <a:defRPr sz="3100" kern="1200">
          <a:solidFill>
            <a:schemeClr val="tx1"/>
          </a:solidFill>
          <a:latin typeface="+mn-lt"/>
          <a:ea typeface="+mn-ea"/>
          <a:cs typeface="+mn-cs"/>
        </a:defRPr>
      </a:lvl1pPr>
      <a:lvl2pPr marL="733276" indent="-244427" algn="l" defTabSz="977704" rtl="0" eaLnBrk="1" latinLnBrk="0" hangingPunct="1">
        <a:lnSpc>
          <a:spcPct val="90000"/>
        </a:lnSpc>
        <a:spcBef>
          <a:spcPts val="536"/>
        </a:spcBef>
        <a:buFont typeface="Arial" panose="020B0604020202020204" pitchFamily="34" charset="0"/>
        <a:buChar char="•"/>
        <a:defRPr sz="2700" kern="1200">
          <a:solidFill>
            <a:schemeClr val="tx1"/>
          </a:solidFill>
          <a:latin typeface="+mn-lt"/>
          <a:ea typeface="+mn-ea"/>
          <a:cs typeface="+mn-cs"/>
        </a:defRPr>
      </a:lvl2pPr>
      <a:lvl3pPr marL="1222099" indent="-244427" algn="l" defTabSz="977704" rtl="0" eaLnBrk="1" latinLnBrk="0" hangingPunct="1">
        <a:lnSpc>
          <a:spcPct val="90000"/>
        </a:lnSpc>
        <a:spcBef>
          <a:spcPts val="536"/>
        </a:spcBef>
        <a:buFont typeface="Arial" panose="020B0604020202020204" pitchFamily="34" charset="0"/>
        <a:buChar char="•"/>
        <a:defRPr sz="2100" kern="1200">
          <a:solidFill>
            <a:schemeClr val="tx1"/>
          </a:solidFill>
          <a:latin typeface="+mn-lt"/>
          <a:ea typeface="+mn-ea"/>
          <a:cs typeface="+mn-cs"/>
        </a:defRPr>
      </a:lvl3pPr>
      <a:lvl4pPr marL="1710951" indent="-244427" algn="l" defTabSz="977704"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4pPr>
      <a:lvl5pPr marL="2199802" indent="-244427" algn="l" defTabSz="977704"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5pPr>
      <a:lvl6pPr marL="2688595" indent="-244427" algn="l" defTabSz="977704"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6pPr>
      <a:lvl7pPr marL="3177447" indent="-244427" algn="l" defTabSz="977704"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7pPr>
      <a:lvl8pPr marL="3666302" indent="-244427" algn="l" defTabSz="977704"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8pPr>
      <a:lvl9pPr marL="4155151" indent="-244427" algn="l" defTabSz="977704"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77704" rtl="0" eaLnBrk="1" latinLnBrk="0" hangingPunct="1">
        <a:defRPr sz="1900" kern="1200">
          <a:solidFill>
            <a:schemeClr val="tx1"/>
          </a:solidFill>
          <a:latin typeface="+mn-lt"/>
          <a:ea typeface="+mn-ea"/>
          <a:cs typeface="+mn-cs"/>
        </a:defRPr>
      </a:lvl1pPr>
      <a:lvl2pPr marL="488853" algn="l" defTabSz="977704" rtl="0" eaLnBrk="1" latinLnBrk="0" hangingPunct="1">
        <a:defRPr sz="1900" kern="1200">
          <a:solidFill>
            <a:schemeClr val="tx1"/>
          </a:solidFill>
          <a:latin typeface="+mn-lt"/>
          <a:ea typeface="+mn-ea"/>
          <a:cs typeface="+mn-cs"/>
        </a:defRPr>
      </a:lvl2pPr>
      <a:lvl3pPr marL="977704" algn="l" defTabSz="977704" rtl="0" eaLnBrk="1" latinLnBrk="0" hangingPunct="1">
        <a:defRPr sz="1900" kern="1200">
          <a:solidFill>
            <a:schemeClr val="tx1"/>
          </a:solidFill>
          <a:latin typeface="+mn-lt"/>
          <a:ea typeface="+mn-ea"/>
          <a:cs typeface="+mn-cs"/>
        </a:defRPr>
      </a:lvl3pPr>
      <a:lvl4pPr marL="1466554" algn="l" defTabSz="977704" rtl="0" eaLnBrk="1" latinLnBrk="0" hangingPunct="1">
        <a:defRPr sz="1900" kern="1200">
          <a:solidFill>
            <a:schemeClr val="tx1"/>
          </a:solidFill>
          <a:latin typeface="+mn-lt"/>
          <a:ea typeface="+mn-ea"/>
          <a:cs typeface="+mn-cs"/>
        </a:defRPr>
      </a:lvl4pPr>
      <a:lvl5pPr marL="1955404" algn="l" defTabSz="977704" rtl="0" eaLnBrk="1" latinLnBrk="0" hangingPunct="1">
        <a:defRPr sz="1900" kern="1200">
          <a:solidFill>
            <a:schemeClr val="tx1"/>
          </a:solidFill>
          <a:latin typeface="+mn-lt"/>
          <a:ea typeface="+mn-ea"/>
          <a:cs typeface="+mn-cs"/>
        </a:defRPr>
      </a:lvl5pPr>
      <a:lvl6pPr marL="2444227" algn="l" defTabSz="977704" rtl="0" eaLnBrk="1" latinLnBrk="0" hangingPunct="1">
        <a:defRPr sz="1900" kern="1200">
          <a:solidFill>
            <a:schemeClr val="tx1"/>
          </a:solidFill>
          <a:latin typeface="+mn-lt"/>
          <a:ea typeface="+mn-ea"/>
          <a:cs typeface="+mn-cs"/>
        </a:defRPr>
      </a:lvl6pPr>
      <a:lvl7pPr marL="2933049" algn="l" defTabSz="977704" rtl="0" eaLnBrk="1" latinLnBrk="0" hangingPunct="1">
        <a:defRPr sz="1900" kern="1200">
          <a:solidFill>
            <a:schemeClr val="tx1"/>
          </a:solidFill>
          <a:latin typeface="+mn-lt"/>
          <a:ea typeface="+mn-ea"/>
          <a:cs typeface="+mn-cs"/>
        </a:defRPr>
      </a:lvl7pPr>
      <a:lvl8pPr marL="3421904" algn="l" defTabSz="977704" rtl="0" eaLnBrk="1" latinLnBrk="0" hangingPunct="1">
        <a:defRPr sz="1900" kern="1200">
          <a:solidFill>
            <a:schemeClr val="tx1"/>
          </a:solidFill>
          <a:latin typeface="+mn-lt"/>
          <a:ea typeface="+mn-ea"/>
          <a:cs typeface="+mn-cs"/>
        </a:defRPr>
      </a:lvl8pPr>
      <a:lvl9pPr marL="3910730" algn="l" defTabSz="97770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97"/>
            <a:ext cx="10515224" cy="1324636"/>
          </a:xfrm>
          <a:prstGeom prst="rect">
            <a:avLst/>
          </a:prstGeom>
        </p:spPr>
        <p:txBody>
          <a:bodyPr vert="horz" lIns="91219" tIns="45655" rIns="91219" bIns="45655"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389" y="1825903"/>
            <a:ext cx="10515224" cy="4351728"/>
          </a:xfrm>
          <a:prstGeom prst="rect">
            <a:avLst/>
          </a:prstGeom>
        </p:spPr>
        <p:txBody>
          <a:bodyPr vert="horz" lIns="91219" tIns="45655" rIns="91219" bIns="45655"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549" y="6356751"/>
            <a:ext cx="2742447" cy="364276"/>
          </a:xfrm>
          <a:prstGeom prst="rect">
            <a:avLst/>
          </a:prstGeom>
        </p:spPr>
        <p:txBody>
          <a:bodyPr vert="horz" lIns="91219" tIns="45655" rIns="91219" bIns="45655" rtlCol="0" anchor="ctr"/>
          <a:lstStyle>
            <a:lvl1pPr algn="l">
              <a:defRPr sz="1100">
                <a:solidFill>
                  <a:schemeClr val="tx1">
                    <a:tint val="75000"/>
                  </a:schemeClr>
                </a:solidFill>
              </a:defRPr>
            </a:lvl1pPr>
          </a:lstStyle>
          <a:p>
            <a:pPr defTabSz="912047" fontAlgn="base">
              <a:spcBef>
                <a:spcPct val="0"/>
              </a:spcBef>
              <a:spcAft>
                <a:spcPct val="0"/>
              </a:spcAft>
            </a:pPr>
            <a:fld id="{43A93E93-166D-47F5-9EF1-ACEABE24AEEA}" type="datetimeFigureOut">
              <a:rPr lang="zh-CN" altLang="en-US" smtClean="0">
                <a:solidFill>
                  <a:prstClr val="black">
                    <a:tint val="75000"/>
                  </a:prstClr>
                </a:solidFill>
              </a:rPr>
              <a:pPr defTabSz="912047" fontAlgn="base">
                <a:spcBef>
                  <a:spcPct val="0"/>
                </a:spcBef>
                <a:spcAft>
                  <a:spcPct val="0"/>
                </a:spcAft>
              </a:pPr>
              <a:t>2021/2/2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51"/>
            <a:ext cx="4115176" cy="364276"/>
          </a:xfrm>
          <a:prstGeom prst="rect">
            <a:avLst/>
          </a:prstGeom>
        </p:spPr>
        <p:txBody>
          <a:bodyPr vert="horz" lIns="91219" tIns="45655" rIns="91219" bIns="45655" rtlCol="0" anchor="ctr"/>
          <a:lstStyle>
            <a:lvl1pPr algn="ctr">
              <a:defRPr sz="1100">
                <a:solidFill>
                  <a:schemeClr val="tx1">
                    <a:tint val="75000"/>
                  </a:schemeClr>
                </a:solidFill>
              </a:defRPr>
            </a:lvl1pPr>
          </a:lstStyle>
          <a:p>
            <a:pPr defTabSz="91204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325" y="6356751"/>
            <a:ext cx="2742447" cy="364276"/>
          </a:xfrm>
          <a:prstGeom prst="rect">
            <a:avLst/>
          </a:prstGeom>
        </p:spPr>
        <p:txBody>
          <a:bodyPr vert="horz" lIns="91219" tIns="45655" rIns="91219" bIns="45655" rtlCol="0" anchor="ctr"/>
          <a:lstStyle>
            <a:lvl1pPr algn="r">
              <a:defRPr sz="1100">
                <a:solidFill>
                  <a:schemeClr val="tx1">
                    <a:tint val="75000"/>
                  </a:schemeClr>
                </a:solidFill>
              </a:defRPr>
            </a:lvl1pPr>
          </a:lstStyle>
          <a:p>
            <a:pPr defTabSz="912047" fontAlgn="base">
              <a:spcBef>
                <a:spcPct val="0"/>
              </a:spcBef>
              <a:spcAft>
                <a:spcPct val="0"/>
              </a:spcAft>
            </a:pPr>
            <a:fld id="{118D5ACA-62CA-46DB-AD6B-12EDD6D51A23}" type="slidenum">
              <a:rPr lang="zh-CN" altLang="en-US" smtClean="0">
                <a:solidFill>
                  <a:prstClr val="black">
                    <a:tint val="75000"/>
                  </a:prstClr>
                </a:solidFill>
              </a:rPr>
              <a:pPr defTabSz="912047"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810412104"/>
      </p:ext>
    </p:extLst>
  </p:cSld>
  <p:clrMap bg1="lt1" tx1="dk1" bg2="lt2" tx2="dk2" accent1="accent1" accent2="accent2" accent3="accent3" accent4="accent4" accent5="accent5" accent6="accent6" hlink="hlink" folHlink="folHlink"/>
  <p:sldLayoutIdLst>
    <p:sldLayoutId id="2147484087" r:id="rId1"/>
    <p:sldLayoutId id="2147484088"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txStyles>
    <p:titleStyle>
      <a:lvl1pPr algn="l" defTabSz="91204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25" indent="-228025" algn="l" defTabSz="912047"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075" indent="-228025" algn="l" defTabSz="912047"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40067" indent="-228025" algn="l" defTabSz="912047"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063" indent="-228025" algn="l" defTabSz="91204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059" indent="-228025" algn="l" defTabSz="91204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113" indent="-228025" algn="l" defTabSz="91204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4133" indent="-228025" algn="l" defTabSz="91204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0156" indent="-228025" algn="l" defTabSz="91204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6207" indent="-228025" algn="l" defTabSz="91204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047" rtl="0" eaLnBrk="1" latinLnBrk="0" hangingPunct="1">
        <a:defRPr sz="1900" kern="1200">
          <a:solidFill>
            <a:schemeClr val="tx1"/>
          </a:solidFill>
          <a:latin typeface="+mn-lt"/>
          <a:ea typeface="+mn-ea"/>
          <a:cs typeface="+mn-cs"/>
        </a:defRPr>
      </a:lvl1pPr>
      <a:lvl2pPr marL="455995" algn="l" defTabSz="912047" rtl="0" eaLnBrk="1" latinLnBrk="0" hangingPunct="1">
        <a:defRPr sz="1900" kern="1200">
          <a:solidFill>
            <a:schemeClr val="tx1"/>
          </a:solidFill>
          <a:latin typeface="+mn-lt"/>
          <a:ea typeface="+mn-ea"/>
          <a:cs typeface="+mn-cs"/>
        </a:defRPr>
      </a:lvl2pPr>
      <a:lvl3pPr marL="912047" algn="l" defTabSz="912047" rtl="0" eaLnBrk="1" latinLnBrk="0" hangingPunct="1">
        <a:defRPr sz="1900" kern="1200">
          <a:solidFill>
            <a:schemeClr val="tx1"/>
          </a:solidFill>
          <a:latin typeface="+mn-lt"/>
          <a:ea typeface="+mn-ea"/>
          <a:cs typeface="+mn-cs"/>
        </a:defRPr>
      </a:lvl3pPr>
      <a:lvl4pPr marL="1368067" algn="l" defTabSz="912047" rtl="0" eaLnBrk="1" latinLnBrk="0" hangingPunct="1">
        <a:defRPr sz="1900" kern="1200">
          <a:solidFill>
            <a:schemeClr val="tx1"/>
          </a:solidFill>
          <a:latin typeface="+mn-lt"/>
          <a:ea typeface="+mn-ea"/>
          <a:cs typeface="+mn-cs"/>
        </a:defRPr>
      </a:lvl4pPr>
      <a:lvl5pPr marL="1824091" algn="l" defTabSz="912047" rtl="0" eaLnBrk="1" latinLnBrk="0" hangingPunct="1">
        <a:defRPr sz="1900" kern="1200">
          <a:solidFill>
            <a:schemeClr val="tx1"/>
          </a:solidFill>
          <a:latin typeface="+mn-lt"/>
          <a:ea typeface="+mn-ea"/>
          <a:cs typeface="+mn-cs"/>
        </a:defRPr>
      </a:lvl5pPr>
      <a:lvl6pPr marL="2280141" algn="l" defTabSz="912047" rtl="0" eaLnBrk="1" latinLnBrk="0" hangingPunct="1">
        <a:defRPr sz="1900" kern="1200">
          <a:solidFill>
            <a:schemeClr val="tx1"/>
          </a:solidFill>
          <a:latin typeface="+mn-lt"/>
          <a:ea typeface="+mn-ea"/>
          <a:cs typeface="+mn-cs"/>
        </a:defRPr>
      </a:lvl6pPr>
      <a:lvl7pPr marL="2736138" algn="l" defTabSz="912047" rtl="0" eaLnBrk="1" latinLnBrk="0" hangingPunct="1">
        <a:defRPr sz="1900" kern="1200">
          <a:solidFill>
            <a:schemeClr val="tx1"/>
          </a:solidFill>
          <a:latin typeface="+mn-lt"/>
          <a:ea typeface="+mn-ea"/>
          <a:cs typeface="+mn-cs"/>
        </a:defRPr>
      </a:lvl7pPr>
      <a:lvl8pPr marL="3192129" algn="l" defTabSz="912047" rtl="0" eaLnBrk="1" latinLnBrk="0" hangingPunct="1">
        <a:defRPr sz="1900" kern="1200">
          <a:solidFill>
            <a:schemeClr val="tx1"/>
          </a:solidFill>
          <a:latin typeface="+mn-lt"/>
          <a:ea typeface="+mn-ea"/>
          <a:cs typeface="+mn-cs"/>
        </a:defRPr>
      </a:lvl8pPr>
      <a:lvl9pPr marL="3648123" algn="l" defTabSz="912047"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51"/>
            <a:ext cx="10515600" cy="1325564"/>
          </a:xfrm>
          <a:prstGeom prst="rect">
            <a:avLst/>
          </a:prstGeom>
        </p:spPr>
        <p:txBody>
          <a:bodyPr vert="horz" lIns="92144" tIns="46143" rIns="92144" bIns="46143"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1" y="1825653"/>
            <a:ext cx="10515600" cy="4351339"/>
          </a:xfrm>
          <a:prstGeom prst="rect">
            <a:avLst/>
          </a:prstGeom>
        </p:spPr>
        <p:txBody>
          <a:bodyPr vert="horz" lIns="92144" tIns="46143" rIns="92144" bIns="46143"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586"/>
            <a:ext cx="2743200" cy="365125"/>
          </a:xfrm>
          <a:prstGeom prst="rect">
            <a:avLst/>
          </a:prstGeom>
        </p:spPr>
        <p:txBody>
          <a:bodyPr vert="horz" lIns="92144" tIns="46143" rIns="92144" bIns="46143" rtlCol="0" anchor="ctr"/>
          <a:lstStyle>
            <a:lvl1pPr algn="l">
              <a:defRPr sz="1100">
                <a:solidFill>
                  <a:schemeClr val="tx1">
                    <a:tint val="75000"/>
                  </a:schemeClr>
                </a:solidFill>
              </a:defRPr>
            </a:lvl1pPr>
          </a:lstStyle>
          <a:p>
            <a:pPr defTabSz="909264"/>
            <a:fld id="{0DA2CC75-8280-4D50-8556-C2874ADEF926}" type="datetimeFigureOut">
              <a:rPr lang="zh-CN" altLang="en-US" smtClean="0">
                <a:solidFill>
                  <a:prstClr val="black">
                    <a:tint val="75000"/>
                  </a:prstClr>
                </a:solidFill>
              </a:rPr>
              <a:pPr defTabSz="909264"/>
              <a:t>2021/2/2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6356586"/>
            <a:ext cx="4114800" cy="365125"/>
          </a:xfrm>
          <a:prstGeom prst="rect">
            <a:avLst/>
          </a:prstGeom>
        </p:spPr>
        <p:txBody>
          <a:bodyPr vert="horz" lIns="92144" tIns="46143" rIns="92144" bIns="46143" rtlCol="0" anchor="ctr"/>
          <a:lstStyle>
            <a:lvl1pPr algn="ctr">
              <a:defRPr sz="1100">
                <a:solidFill>
                  <a:schemeClr val="tx1">
                    <a:tint val="75000"/>
                  </a:schemeClr>
                </a:solidFill>
              </a:defRPr>
            </a:lvl1pPr>
          </a:lstStyle>
          <a:p>
            <a:pPr defTabSz="909264"/>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33" y="6356586"/>
            <a:ext cx="2743200" cy="365125"/>
          </a:xfrm>
          <a:prstGeom prst="rect">
            <a:avLst/>
          </a:prstGeom>
        </p:spPr>
        <p:txBody>
          <a:bodyPr vert="horz" lIns="92144" tIns="46143" rIns="92144" bIns="46143" rtlCol="0" anchor="ctr"/>
          <a:lstStyle>
            <a:lvl1pPr algn="r">
              <a:defRPr sz="1100">
                <a:solidFill>
                  <a:schemeClr val="tx1">
                    <a:tint val="75000"/>
                  </a:schemeClr>
                </a:solidFill>
              </a:defRPr>
            </a:lvl1pPr>
          </a:lstStyle>
          <a:p>
            <a:pPr defTabSz="909264"/>
            <a:fld id="{6E190E77-D57C-49F8-ADC2-FB99C50EBC2E}" type="slidenum">
              <a:rPr lang="zh-CN" altLang="en-US" smtClean="0">
                <a:solidFill>
                  <a:prstClr val="black">
                    <a:tint val="75000"/>
                  </a:prstClr>
                </a:solidFill>
              </a:rPr>
              <a:pPr defTabSz="909264"/>
              <a:t>‹#›</a:t>
            </a:fld>
            <a:endParaRPr lang="zh-CN" altLang="en-US">
              <a:solidFill>
                <a:prstClr val="black">
                  <a:tint val="75000"/>
                </a:prstClr>
              </a:solidFill>
            </a:endParaRPr>
          </a:p>
        </p:txBody>
      </p:sp>
    </p:spTree>
    <p:extLst>
      <p:ext uri="{BB962C8B-B14F-4D97-AF65-F5344CB8AC3E}">
        <p14:creationId xmlns:p14="http://schemas.microsoft.com/office/powerpoint/2010/main" val="1834592356"/>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defTabSz="909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339" indent="-227339" algn="l" defTabSz="909264"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2015" indent="-227339" algn="l" defTabSz="90926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6604" indent="-227339" algn="l" defTabSz="90926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1191" indent="-227339" algn="l" defTabSz="909264"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45781" indent="-227339" algn="l" defTabSz="909264"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0458" indent="-227339" algn="l" defTabSz="909264"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55091" indent="-227339" algn="l" defTabSz="909264"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09726" indent="-227339" algn="l" defTabSz="909264"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64401" indent="-227339" algn="l" defTabSz="909264"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9264" rtl="0" eaLnBrk="1" latinLnBrk="0" hangingPunct="1">
        <a:defRPr sz="1900" kern="1200">
          <a:solidFill>
            <a:schemeClr val="tx1"/>
          </a:solidFill>
          <a:latin typeface="+mn-lt"/>
          <a:ea typeface="+mn-ea"/>
          <a:cs typeface="+mn-cs"/>
        </a:defRPr>
      </a:lvl1pPr>
      <a:lvl2pPr marL="454587" algn="l" defTabSz="909264" rtl="0" eaLnBrk="1" latinLnBrk="0" hangingPunct="1">
        <a:defRPr sz="1900" kern="1200">
          <a:solidFill>
            <a:schemeClr val="tx1"/>
          </a:solidFill>
          <a:latin typeface="+mn-lt"/>
          <a:ea typeface="+mn-ea"/>
          <a:cs typeface="+mn-cs"/>
        </a:defRPr>
      </a:lvl2pPr>
      <a:lvl3pPr marL="909264" algn="l" defTabSz="909264" rtl="0" eaLnBrk="1" latinLnBrk="0" hangingPunct="1">
        <a:defRPr sz="1900" kern="1200">
          <a:solidFill>
            <a:schemeClr val="tx1"/>
          </a:solidFill>
          <a:latin typeface="+mn-lt"/>
          <a:ea typeface="+mn-ea"/>
          <a:cs typeface="+mn-cs"/>
        </a:defRPr>
      </a:lvl3pPr>
      <a:lvl4pPr marL="1363897" algn="l" defTabSz="909264" rtl="0" eaLnBrk="1" latinLnBrk="0" hangingPunct="1">
        <a:defRPr sz="1900" kern="1200">
          <a:solidFill>
            <a:schemeClr val="tx1"/>
          </a:solidFill>
          <a:latin typeface="+mn-lt"/>
          <a:ea typeface="+mn-ea"/>
          <a:cs typeface="+mn-cs"/>
        </a:defRPr>
      </a:lvl4pPr>
      <a:lvl5pPr marL="1818536" algn="l" defTabSz="909264" rtl="0" eaLnBrk="1" latinLnBrk="0" hangingPunct="1">
        <a:defRPr sz="1900" kern="1200">
          <a:solidFill>
            <a:schemeClr val="tx1"/>
          </a:solidFill>
          <a:latin typeface="+mn-lt"/>
          <a:ea typeface="+mn-ea"/>
          <a:cs typeface="+mn-cs"/>
        </a:defRPr>
      </a:lvl5pPr>
      <a:lvl6pPr marL="2273209" algn="l" defTabSz="909264" rtl="0" eaLnBrk="1" latinLnBrk="0" hangingPunct="1">
        <a:defRPr sz="1900" kern="1200">
          <a:solidFill>
            <a:schemeClr val="tx1"/>
          </a:solidFill>
          <a:latin typeface="+mn-lt"/>
          <a:ea typeface="+mn-ea"/>
          <a:cs typeface="+mn-cs"/>
        </a:defRPr>
      </a:lvl6pPr>
      <a:lvl7pPr marL="2727799" algn="l" defTabSz="909264" rtl="0" eaLnBrk="1" latinLnBrk="0" hangingPunct="1">
        <a:defRPr sz="1900" kern="1200">
          <a:solidFill>
            <a:schemeClr val="tx1"/>
          </a:solidFill>
          <a:latin typeface="+mn-lt"/>
          <a:ea typeface="+mn-ea"/>
          <a:cs typeface="+mn-cs"/>
        </a:defRPr>
      </a:lvl7pPr>
      <a:lvl8pPr marL="3182383" algn="l" defTabSz="909264" rtl="0" eaLnBrk="1" latinLnBrk="0" hangingPunct="1">
        <a:defRPr sz="1900" kern="1200">
          <a:solidFill>
            <a:schemeClr val="tx1"/>
          </a:solidFill>
          <a:latin typeface="+mn-lt"/>
          <a:ea typeface="+mn-ea"/>
          <a:cs typeface="+mn-cs"/>
        </a:defRPr>
      </a:lvl8pPr>
      <a:lvl9pPr marL="3637029" algn="l" defTabSz="90926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786888"/>
      </p:ext>
    </p:extLst>
  </p:cSld>
  <p:clrMap bg1="lt1" tx1="dk1" bg2="lt2" tx2="dk2" accent1="accent1" accent2="accent2" accent3="accent3" accent4="accent4" accent5="accent5" accent6="accent6" hlink="hlink" folHlink="folHlink"/>
  <p:sldLayoutIdLst>
    <p:sldLayoutId id="2147484102" r:id="rId1"/>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txStyles>
    <p:titleStyle>
      <a:lvl1pPr algn="l" defTabSz="864819"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6203" indent="-216203" algn="l" defTabSz="864819" rtl="0" eaLnBrk="1" latinLnBrk="0" hangingPunct="1">
        <a:lnSpc>
          <a:spcPct val="90000"/>
        </a:lnSpc>
        <a:spcBef>
          <a:spcPts val="948"/>
        </a:spcBef>
        <a:buFont typeface="Arial" panose="020B0604020202020204" pitchFamily="34" charset="0"/>
        <a:buChar char="•"/>
        <a:defRPr sz="2700" kern="1200">
          <a:solidFill>
            <a:schemeClr val="tx1"/>
          </a:solidFill>
          <a:latin typeface="+mn-lt"/>
          <a:ea typeface="+mn-ea"/>
          <a:cs typeface="+mn-cs"/>
        </a:defRPr>
      </a:lvl1pPr>
      <a:lvl2pPr marL="648613" indent="-216203" algn="l" defTabSz="864819"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81016" indent="-216203" algn="l" defTabSz="864819" rtl="0" eaLnBrk="1" latinLnBrk="0" hangingPunct="1">
        <a:lnSpc>
          <a:spcPct val="90000"/>
        </a:lnSpc>
        <a:spcBef>
          <a:spcPts val="475"/>
        </a:spcBef>
        <a:buFont typeface="Arial" panose="020B0604020202020204" pitchFamily="34" charset="0"/>
        <a:buChar char="•"/>
        <a:defRPr sz="1900" kern="1200">
          <a:solidFill>
            <a:schemeClr val="tx1"/>
          </a:solidFill>
          <a:latin typeface="+mn-lt"/>
          <a:ea typeface="+mn-ea"/>
          <a:cs typeface="+mn-cs"/>
        </a:defRPr>
      </a:lvl3pPr>
      <a:lvl4pPr marL="1513406" indent="-216203" algn="l" defTabSz="86481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4pPr>
      <a:lvl5pPr marL="1945842" indent="-216203" algn="l" defTabSz="86481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5pPr>
      <a:lvl6pPr marL="2378194" indent="-216203" algn="l" defTabSz="86481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810632" indent="-216203" algn="l" defTabSz="86481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43039" indent="-216203" algn="l" defTabSz="86481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75423" indent="-216203" algn="l" defTabSz="86481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4819" rtl="0" eaLnBrk="1" latinLnBrk="0" hangingPunct="1">
        <a:defRPr sz="1700" kern="1200">
          <a:solidFill>
            <a:schemeClr val="tx1"/>
          </a:solidFill>
          <a:latin typeface="+mn-lt"/>
          <a:ea typeface="+mn-ea"/>
          <a:cs typeface="+mn-cs"/>
        </a:defRPr>
      </a:lvl1pPr>
      <a:lvl2pPr marL="432408" algn="l" defTabSz="864819" rtl="0" eaLnBrk="1" latinLnBrk="0" hangingPunct="1">
        <a:defRPr sz="1700" kern="1200">
          <a:solidFill>
            <a:schemeClr val="tx1"/>
          </a:solidFill>
          <a:latin typeface="+mn-lt"/>
          <a:ea typeface="+mn-ea"/>
          <a:cs typeface="+mn-cs"/>
        </a:defRPr>
      </a:lvl2pPr>
      <a:lvl3pPr marL="864819" algn="l" defTabSz="864819" rtl="0" eaLnBrk="1" latinLnBrk="0" hangingPunct="1">
        <a:defRPr sz="1700" kern="1200">
          <a:solidFill>
            <a:schemeClr val="tx1"/>
          </a:solidFill>
          <a:latin typeface="+mn-lt"/>
          <a:ea typeface="+mn-ea"/>
          <a:cs typeface="+mn-cs"/>
        </a:defRPr>
      </a:lvl3pPr>
      <a:lvl4pPr marL="1297230" algn="l" defTabSz="864819" rtl="0" eaLnBrk="1" latinLnBrk="0" hangingPunct="1">
        <a:defRPr sz="1700" kern="1200">
          <a:solidFill>
            <a:schemeClr val="tx1"/>
          </a:solidFill>
          <a:latin typeface="+mn-lt"/>
          <a:ea typeface="+mn-ea"/>
          <a:cs typeface="+mn-cs"/>
        </a:defRPr>
      </a:lvl4pPr>
      <a:lvl5pPr marL="1729579" algn="l" defTabSz="864819" rtl="0" eaLnBrk="1" latinLnBrk="0" hangingPunct="1">
        <a:defRPr sz="1700" kern="1200">
          <a:solidFill>
            <a:schemeClr val="tx1"/>
          </a:solidFill>
          <a:latin typeface="+mn-lt"/>
          <a:ea typeface="+mn-ea"/>
          <a:cs typeface="+mn-cs"/>
        </a:defRPr>
      </a:lvl5pPr>
      <a:lvl6pPr marL="2162022" algn="l" defTabSz="864819" rtl="0" eaLnBrk="1" latinLnBrk="0" hangingPunct="1">
        <a:defRPr sz="1700" kern="1200">
          <a:solidFill>
            <a:schemeClr val="tx1"/>
          </a:solidFill>
          <a:latin typeface="+mn-lt"/>
          <a:ea typeface="+mn-ea"/>
          <a:cs typeface="+mn-cs"/>
        </a:defRPr>
      </a:lvl6pPr>
      <a:lvl7pPr marL="2594453" algn="l" defTabSz="864819" rtl="0" eaLnBrk="1" latinLnBrk="0" hangingPunct="1">
        <a:defRPr sz="1700" kern="1200">
          <a:solidFill>
            <a:schemeClr val="tx1"/>
          </a:solidFill>
          <a:latin typeface="+mn-lt"/>
          <a:ea typeface="+mn-ea"/>
          <a:cs typeface="+mn-cs"/>
        </a:defRPr>
      </a:lvl7pPr>
      <a:lvl8pPr marL="3026809" algn="l" defTabSz="864819" rtl="0" eaLnBrk="1" latinLnBrk="0" hangingPunct="1">
        <a:defRPr sz="1700" kern="1200">
          <a:solidFill>
            <a:schemeClr val="tx1"/>
          </a:solidFill>
          <a:latin typeface="+mn-lt"/>
          <a:ea typeface="+mn-ea"/>
          <a:cs typeface="+mn-cs"/>
        </a:defRPr>
      </a:lvl8pPr>
      <a:lvl9pPr marL="3459217" algn="l" defTabSz="864819" rtl="0" eaLnBrk="1" latinLnBrk="0" hangingPunct="1">
        <a:defRPr sz="1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7"/>
            <a:ext cx="10972800" cy="1143000"/>
          </a:xfrm>
          <a:prstGeom prst="rect">
            <a:avLst/>
          </a:prstGeom>
        </p:spPr>
        <p:txBody>
          <a:bodyPr vert="horz" lIns="121635" tIns="60821" rIns="121635" bIns="60821"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25"/>
            <a:ext cx="10972800" cy="4525963"/>
          </a:xfrm>
          <a:prstGeom prst="rect">
            <a:avLst/>
          </a:prstGeom>
        </p:spPr>
        <p:txBody>
          <a:bodyPr vert="horz" lIns="121635" tIns="60821" rIns="121635" bIns="6082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446"/>
            <a:ext cx="2844800" cy="365125"/>
          </a:xfrm>
          <a:prstGeom prst="rect">
            <a:avLst/>
          </a:prstGeom>
        </p:spPr>
        <p:txBody>
          <a:bodyPr vert="horz" lIns="121635" tIns="60821" rIns="121635" bIns="60821" rtlCol="0" anchor="ctr"/>
          <a:lstStyle>
            <a:lvl1pPr algn="l">
              <a:defRPr sz="1600">
                <a:solidFill>
                  <a:schemeClr val="tx1">
                    <a:tint val="75000"/>
                  </a:schemeClr>
                </a:solidFill>
              </a:defRPr>
            </a:lvl1pPr>
          </a:lstStyle>
          <a:p>
            <a:pPr defTabSz="1216214"/>
            <a:fld id="{530820CF-B880-4189-942D-D702A7CBA730}" type="datetimeFigureOut">
              <a:rPr lang="zh-CN" altLang="en-US" smtClean="0">
                <a:solidFill>
                  <a:prstClr val="black">
                    <a:tint val="75000"/>
                  </a:prstClr>
                </a:solidFill>
              </a:rPr>
              <a:pPr defTabSz="1216214"/>
              <a:t>2021/2/2</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1" y="6356446"/>
            <a:ext cx="3860800" cy="365125"/>
          </a:xfrm>
          <a:prstGeom prst="rect">
            <a:avLst/>
          </a:prstGeom>
        </p:spPr>
        <p:txBody>
          <a:bodyPr vert="horz" lIns="121635" tIns="60821" rIns="121635" bIns="60821" rtlCol="0" anchor="ctr"/>
          <a:lstStyle>
            <a:lvl1pPr algn="ctr">
              <a:defRPr sz="1600">
                <a:solidFill>
                  <a:schemeClr val="tx1">
                    <a:tint val="75000"/>
                  </a:schemeClr>
                </a:solidFill>
              </a:defRPr>
            </a:lvl1pPr>
          </a:lstStyle>
          <a:p>
            <a:pPr defTabSz="1216214"/>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446"/>
            <a:ext cx="2844800" cy="365125"/>
          </a:xfrm>
          <a:prstGeom prst="rect">
            <a:avLst/>
          </a:prstGeom>
        </p:spPr>
        <p:txBody>
          <a:bodyPr vert="horz" lIns="121635" tIns="60821" rIns="121635" bIns="60821" rtlCol="0" anchor="ctr"/>
          <a:lstStyle>
            <a:lvl1pPr algn="r">
              <a:defRPr sz="1600">
                <a:solidFill>
                  <a:schemeClr val="tx1">
                    <a:tint val="75000"/>
                  </a:schemeClr>
                </a:solidFill>
              </a:defRPr>
            </a:lvl1pPr>
          </a:lstStyle>
          <a:p>
            <a:pPr defTabSz="1216214"/>
            <a:fld id="{0C913308-F349-4B6D-A68A-DD1791B4A57B}" type="slidenum">
              <a:rPr lang="zh-CN" altLang="en-US" smtClean="0">
                <a:solidFill>
                  <a:prstClr val="black">
                    <a:tint val="75000"/>
                  </a:prstClr>
                </a:solidFill>
              </a:rPr>
              <a:pPr defTabSz="1216214"/>
              <a:t>‹#›</a:t>
            </a:fld>
            <a:endParaRPr lang="zh-CN" altLang="en-US">
              <a:solidFill>
                <a:prstClr val="black">
                  <a:tint val="75000"/>
                </a:prstClr>
              </a:solidFill>
            </a:endParaRPr>
          </a:p>
        </p:txBody>
      </p:sp>
    </p:spTree>
    <p:extLst>
      <p:ext uri="{BB962C8B-B14F-4D97-AF65-F5344CB8AC3E}">
        <p14:creationId xmlns:p14="http://schemas.microsoft.com/office/powerpoint/2010/main" val="596201882"/>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ctr" defTabSz="1216214" rtl="0" eaLnBrk="1" latinLnBrk="0" hangingPunct="1">
        <a:spcBef>
          <a:spcPct val="0"/>
        </a:spcBef>
        <a:buNone/>
        <a:defRPr sz="5900" b="0" i="0" u="none" kern="1200">
          <a:solidFill>
            <a:schemeClr val="tx1"/>
          </a:solidFill>
          <a:latin typeface="+mj-lt"/>
          <a:ea typeface="+mj-ea"/>
          <a:cs typeface="+mj-cs"/>
        </a:defRPr>
      </a:lvl1pPr>
    </p:titleStyle>
    <p:bodyStyle>
      <a:lvl1pPr marL="456047" indent="-456047" algn="l" defTabSz="121621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8190" indent="-380068" algn="l" defTabSz="1216214"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0245" indent="-304031" algn="l" defTabSz="121621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8338" indent="-304031" algn="l" defTabSz="121621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6454" indent="-304031" algn="l" defTabSz="121621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4519" indent="-304031" algn="l" defTabSz="121621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2642" indent="-304031" algn="l" defTabSz="121621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0734" indent="-304031" algn="l" defTabSz="121621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8826" indent="-304031" algn="l" defTabSz="121621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6214" rtl="0" eaLnBrk="1" latinLnBrk="0" hangingPunct="1">
        <a:defRPr sz="2400" kern="1200">
          <a:solidFill>
            <a:schemeClr val="tx1"/>
          </a:solidFill>
          <a:latin typeface="+mn-lt"/>
          <a:ea typeface="+mn-ea"/>
          <a:cs typeface="+mn-cs"/>
        </a:defRPr>
      </a:lvl1pPr>
      <a:lvl2pPr marL="608068" algn="l" defTabSz="1216214" rtl="0" eaLnBrk="1" latinLnBrk="0" hangingPunct="1">
        <a:defRPr sz="2400" kern="1200">
          <a:solidFill>
            <a:schemeClr val="tx1"/>
          </a:solidFill>
          <a:latin typeface="+mn-lt"/>
          <a:ea typeface="+mn-ea"/>
          <a:cs typeface="+mn-cs"/>
        </a:defRPr>
      </a:lvl2pPr>
      <a:lvl3pPr marL="1216214" algn="l" defTabSz="1216214" rtl="0" eaLnBrk="1" latinLnBrk="0" hangingPunct="1">
        <a:defRPr sz="2400" kern="1200">
          <a:solidFill>
            <a:schemeClr val="tx1"/>
          </a:solidFill>
          <a:latin typeface="+mn-lt"/>
          <a:ea typeface="+mn-ea"/>
          <a:cs typeface="+mn-cs"/>
        </a:defRPr>
      </a:lvl3pPr>
      <a:lvl4pPr marL="1824307" algn="l" defTabSz="1216214" rtl="0" eaLnBrk="1" latinLnBrk="0" hangingPunct="1">
        <a:defRPr sz="2400" kern="1200">
          <a:solidFill>
            <a:schemeClr val="tx1"/>
          </a:solidFill>
          <a:latin typeface="+mn-lt"/>
          <a:ea typeface="+mn-ea"/>
          <a:cs typeface="+mn-cs"/>
        </a:defRPr>
      </a:lvl4pPr>
      <a:lvl5pPr marL="2432426" algn="l" defTabSz="1216214" rtl="0" eaLnBrk="1" latinLnBrk="0" hangingPunct="1">
        <a:defRPr sz="2400" kern="1200">
          <a:solidFill>
            <a:schemeClr val="tx1"/>
          </a:solidFill>
          <a:latin typeface="+mn-lt"/>
          <a:ea typeface="+mn-ea"/>
          <a:cs typeface="+mn-cs"/>
        </a:defRPr>
      </a:lvl5pPr>
      <a:lvl6pPr marL="3040490" algn="l" defTabSz="1216214" rtl="0" eaLnBrk="1" latinLnBrk="0" hangingPunct="1">
        <a:defRPr sz="2400" kern="1200">
          <a:solidFill>
            <a:schemeClr val="tx1"/>
          </a:solidFill>
          <a:latin typeface="+mn-lt"/>
          <a:ea typeface="+mn-ea"/>
          <a:cs typeface="+mn-cs"/>
        </a:defRPr>
      </a:lvl6pPr>
      <a:lvl7pPr marL="3648555" algn="l" defTabSz="1216214" rtl="0" eaLnBrk="1" latinLnBrk="0" hangingPunct="1">
        <a:defRPr sz="2400" kern="1200">
          <a:solidFill>
            <a:schemeClr val="tx1"/>
          </a:solidFill>
          <a:latin typeface="+mn-lt"/>
          <a:ea typeface="+mn-ea"/>
          <a:cs typeface="+mn-cs"/>
        </a:defRPr>
      </a:lvl7pPr>
      <a:lvl8pPr marL="4256679" algn="l" defTabSz="1216214" rtl="0" eaLnBrk="1" latinLnBrk="0" hangingPunct="1">
        <a:defRPr sz="2400" kern="1200">
          <a:solidFill>
            <a:schemeClr val="tx1"/>
          </a:solidFill>
          <a:latin typeface="+mn-lt"/>
          <a:ea typeface="+mn-ea"/>
          <a:cs typeface="+mn-cs"/>
        </a:defRPr>
      </a:lvl8pPr>
      <a:lvl9pPr marL="4864795" algn="l" defTabSz="1216214"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444426"/>
      </p:ext>
    </p:extLst>
  </p:cSld>
  <p:clrMap bg1="lt1" tx1="dk1" bg2="lt2" tx2="dk2" accent1="accent1" accent2="accent2" accent3="accent3" accent4="accent4" accent5="accent5" accent6="accent6" hlink="hlink" folHlink="folHlink"/>
  <p:sldLayoutIdLst>
    <p:sldLayoutId id="2147484140" r:id="rId1"/>
    <p:sldLayoutId id="2147484141"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223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73" indent="-228073" algn="l" defTabSz="91223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23" indent="-228073" algn="l" defTabSz="91223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311" indent="-228073" algn="l" defTabSz="91223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403" indent="-228073" algn="l" defTabSz="9122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495" indent="-228073" algn="l" defTabSz="9122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645" indent="-228073" algn="l" defTabSz="9122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4765" indent="-228073" algn="l" defTabSz="9122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0884" indent="-228073" algn="l" defTabSz="9122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7031" indent="-228073" algn="l" defTabSz="9122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239" rtl="0" eaLnBrk="1" latinLnBrk="0" hangingPunct="1">
        <a:defRPr sz="1900" kern="1200">
          <a:solidFill>
            <a:schemeClr val="tx1"/>
          </a:solidFill>
          <a:latin typeface="+mn-lt"/>
          <a:ea typeface="+mn-ea"/>
          <a:cs typeface="+mn-cs"/>
        </a:defRPr>
      </a:lvl1pPr>
      <a:lvl2pPr marL="456091" algn="l" defTabSz="912239" rtl="0" eaLnBrk="1" latinLnBrk="0" hangingPunct="1">
        <a:defRPr sz="1900" kern="1200">
          <a:solidFill>
            <a:schemeClr val="tx1"/>
          </a:solidFill>
          <a:latin typeface="+mn-lt"/>
          <a:ea typeface="+mn-ea"/>
          <a:cs typeface="+mn-cs"/>
        </a:defRPr>
      </a:lvl2pPr>
      <a:lvl3pPr marL="912239" algn="l" defTabSz="912239" rtl="0" eaLnBrk="1" latinLnBrk="0" hangingPunct="1">
        <a:defRPr sz="1900" kern="1200">
          <a:solidFill>
            <a:schemeClr val="tx1"/>
          </a:solidFill>
          <a:latin typeface="+mn-lt"/>
          <a:ea typeface="+mn-ea"/>
          <a:cs typeface="+mn-cs"/>
        </a:defRPr>
      </a:lvl3pPr>
      <a:lvl4pPr marL="1368356" algn="l" defTabSz="912239" rtl="0" eaLnBrk="1" latinLnBrk="0" hangingPunct="1">
        <a:defRPr sz="1900" kern="1200">
          <a:solidFill>
            <a:schemeClr val="tx1"/>
          </a:solidFill>
          <a:latin typeface="+mn-lt"/>
          <a:ea typeface="+mn-ea"/>
          <a:cs typeface="+mn-cs"/>
        </a:defRPr>
      </a:lvl4pPr>
      <a:lvl5pPr marL="1824479" algn="l" defTabSz="912239" rtl="0" eaLnBrk="1" latinLnBrk="0" hangingPunct="1">
        <a:defRPr sz="1900" kern="1200">
          <a:solidFill>
            <a:schemeClr val="tx1"/>
          </a:solidFill>
          <a:latin typeface="+mn-lt"/>
          <a:ea typeface="+mn-ea"/>
          <a:cs typeface="+mn-cs"/>
        </a:defRPr>
      </a:lvl5pPr>
      <a:lvl6pPr marL="2280627" algn="l" defTabSz="912239" rtl="0" eaLnBrk="1" latinLnBrk="0" hangingPunct="1">
        <a:defRPr sz="1900" kern="1200">
          <a:solidFill>
            <a:schemeClr val="tx1"/>
          </a:solidFill>
          <a:latin typeface="+mn-lt"/>
          <a:ea typeface="+mn-ea"/>
          <a:cs typeface="+mn-cs"/>
        </a:defRPr>
      </a:lvl6pPr>
      <a:lvl7pPr marL="2736717" algn="l" defTabSz="912239" rtl="0" eaLnBrk="1" latinLnBrk="0" hangingPunct="1">
        <a:defRPr sz="1900" kern="1200">
          <a:solidFill>
            <a:schemeClr val="tx1"/>
          </a:solidFill>
          <a:latin typeface="+mn-lt"/>
          <a:ea typeface="+mn-ea"/>
          <a:cs typeface="+mn-cs"/>
        </a:defRPr>
      </a:lvl7pPr>
      <a:lvl8pPr marL="3192810" algn="l" defTabSz="912239" rtl="0" eaLnBrk="1" latinLnBrk="0" hangingPunct="1">
        <a:defRPr sz="1900" kern="1200">
          <a:solidFill>
            <a:schemeClr val="tx1"/>
          </a:solidFill>
          <a:latin typeface="+mn-lt"/>
          <a:ea typeface="+mn-ea"/>
          <a:cs typeface="+mn-cs"/>
        </a:defRPr>
      </a:lvl8pPr>
      <a:lvl9pPr marL="3648903" algn="l" defTabSz="912239"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1" y="274644"/>
            <a:ext cx="10972801" cy="1143000"/>
          </a:xfrm>
          <a:prstGeom prst="rect">
            <a:avLst/>
          </a:prstGeom>
        </p:spPr>
        <p:txBody>
          <a:bodyPr vert="horz" lIns="96746" tIns="48358" rIns="96746" bIns="4835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51" y="1600207"/>
            <a:ext cx="10972801" cy="4525963"/>
          </a:xfrm>
          <a:prstGeom prst="rect">
            <a:avLst/>
          </a:prstGeom>
        </p:spPr>
        <p:txBody>
          <a:bodyPr vert="horz" lIns="96746" tIns="48358" rIns="96746" bIns="4835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39" y="6356450"/>
            <a:ext cx="2844801" cy="365125"/>
          </a:xfrm>
          <a:prstGeom prst="rect">
            <a:avLst/>
          </a:prstGeom>
        </p:spPr>
        <p:txBody>
          <a:bodyPr vert="horz" lIns="96746" tIns="48358" rIns="96746" bIns="48358" rtlCol="0" anchor="ctr"/>
          <a:lstStyle>
            <a:lvl1pPr algn="l">
              <a:defRPr sz="1900">
                <a:solidFill>
                  <a:schemeClr val="tx1">
                    <a:tint val="75000"/>
                  </a:schemeClr>
                </a:solidFill>
              </a:defRPr>
            </a:lvl1pPr>
          </a:lstStyle>
          <a:p>
            <a:pPr defTabSz="967267"/>
            <a:fld id="{057B077D-680E-4F7B-B169-2CB385BA6FD9}" type="datetimeFigureOut">
              <a:rPr lang="en-US" smtClean="0">
                <a:solidFill>
                  <a:prstClr val="black">
                    <a:tint val="75000"/>
                  </a:prstClr>
                </a:solidFill>
              </a:rPr>
              <a:pPr defTabSz="967267"/>
              <a:t>2/2/2021</a:t>
            </a:fld>
            <a:endParaRPr lang="en-US">
              <a:solidFill>
                <a:prstClr val="black">
                  <a:tint val="75000"/>
                </a:prstClr>
              </a:solidFill>
            </a:endParaRPr>
          </a:p>
        </p:txBody>
      </p:sp>
      <p:sp>
        <p:nvSpPr>
          <p:cNvPr id="5" name="Footer Placeholder 4"/>
          <p:cNvSpPr>
            <a:spLocks noGrp="1"/>
          </p:cNvSpPr>
          <p:nvPr>
            <p:ph type="ftr" sz="quarter" idx="3"/>
          </p:nvPr>
        </p:nvSpPr>
        <p:spPr>
          <a:xfrm>
            <a:off x="4165651" y="6356450"/>
            <a:ext cx="3860801" cy="365125"/>
          </a:xfrm>
          <a:prstGeom prst="rect">
            <a:avLst/>
          </a:prstGeom>
        </p:spPr>
        <p:txBody>
          <a:bodyPr vert="horz" lIns="96746" tIns="48358" rIns="96746" bIns="48358" rtlCol="0" anchor="ctr"/>
          <a:lstStyle>
            <a:lvl1pPr algn="ctr">
              <a:defRPr sz="1900">
                <a:solidFill>
                  <a:schemeClr val="tx1">
                    <a:tint val="75000"/>
                  </a:schemeClr>
                </a:solidFill>
              </a:defRPr>
            </a:lvl1pPr>
          </a:lstStyle>
          <a:p>
            <a:pPr defTabSz="967267"/>
            <a:endParaRPr lang="en-US">
              <a:solidFill>
                <a:prstClr val="black">
                  <a:tint val="75000"/>
                </a:prstClr>
              </a:solidFill>
            </a:endParaRPr>
          </a:p>
        </p:txBody>
      </p:sp>
      <p:sp>
        <p:nvSpPr>
          <p:cNvPr id="6" name="Slide Number Placeholder 5"/>
          <p:cNvSpPr>
            <a:spLocks noGrp="1"/>
          </p:cNvSpPr>
          <p:nvPr>
            <p:ph type="sldNum" sz="quarter" idx="4"/>
          </p:nvPr>
        </p:nvSpPr>
        <p:spPr>
          <a:xfrm>
            <a:off x="8737726" y="6356450"/>
            <a:ext cx="2844801" cy="365125"/>
          </a:xfrm>
          <a:prstGeom prst="rect">
            <a:avLst/>
          </a:prstGeom>
        </p:spPr>
        <p:txBody>
          <a:bodyPr vert="horz" lIns="96746" tIns="48358" rIns="96746" bIns="48358" rtlCol="0" anchor="ctr"/>
          <a:lstStyle>
            <a:lvl1pPr algn="r">
              <a:defRPr sz="1900">
                <a:solidFill>
                  <a:schemeClr val="tx1">
                    <a:tint val="75000"/>
                  </a:schemeClr>
                </a:solidFill>
              </a:defRPr>
            </a:lvl1pPr>
          </a:lstStyle>
          <a:p>
            <a:pPr defTabSz="967267"/>
            <a:fld id="{CE0FCA04-DE5B-49D2-BA5F-4F38980E4C56}" type="slidenum">
              <a:rPr lang="en-US" smtClean="0">
                <a:solidFill>
                  <a:prstClr val="black">
                    <a:tint val="75000"/>
                  </a:prstClr>
                </a:solidFill>
              </a:rPr>
              <a:pPr defTabSz="967267"/>
              <a:t>‹#›</a:t>
            </a:fld>
            <a:endParaRPr lang="en-US">
              <a:solidFill>
                <a:prstClr val="black">
                  <a:tint val="75000"/>
                </a:prstClr>
              </a:solidFill>
            </a:endParaRPr>
          </a:p>
        </p:txBody>
      </p:sp>
    </p:spTree>
    <p:extLst>
      <p:ext uri="{BB962C8B-B14F-4D97-AF65-F5344CB8AC3E}">
        <p14:creationId xmlns:p14="http://schemas.microsoft.com/office/powerpoint/2010/main" val="4136390108"/>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defTabSz="1293144" rtl="0" eaLnBrk="1" latinLnBrk="0" hangingPunct="1">
        <a:spcBef>
          <a:spcPct val="0"/>
        </a:spcBef>
        <a:buNone/>
        <a:defRPr sz="6300" b="0" i="0" u="none" kern="1200">
          <a:solidFill>
            <a:schemeClr val="tx1"/>
          </a:solidFill>
          <a:latin typeface="+mj-lt"/>
          <a:ea typeface="+mj-ea"/>
          <a:cs typeface="+mj-cs"/>
        </a:defRPr>
      </a:lvl1pPr>
    </p:titleStyle>
    <p:bodyStyle>
      <a:lvl1pPr marL="484930" indent="-484930" algn="l" defTabSz="1293144"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0679" indent="-404107" algn="l" defTabSz="1293144"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16429" indent="-323286" algn="l" defTabSz="1293144" rtl="0" eaLnBrk="1" latinLnBrk="0" hangingPunct="1">
        <a:spcBef>
          <a:spcPct val="20000"/>
        </a:spcBef>
        <a:buFont typeface="Arial" pitchFamily="34" charset="0"/>
        <a:buChar char="•"/>
        <a:defRPr sz="3500" kern="1200">
          <a:solidFill>
            <a:schemeClr val="tx1"/>
          </a:solidFill>
          <a:latin typeface="+mn-lt"/>
          <a:ea typeface="+mn-ea"/>
          <a:cs typeface="+mn-cs"/>
        </a:defRPr>
      </a:lvl3pPr>
      <a:lvl4pPr marL="2262999" indent="-323286" algn="l" defTabSz="1293144"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09571" indent="-323286" algn="l" defTabSz="1293144"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56143" indent="-323286" algn="l" defTabSz="1293144"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2675" indent="-323286" algn="l" defTabSz="1293144"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49230" indent="-323286" algn="l" defTabSz="1293144"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95799" indent="-323286" algn="l" defTabSz="1293144"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3144" rtl="0" eaLnBrk="1" latinLnBrk="0" hangingPunct="1">
        <a:defRPr sz="2700" kern="1200">
          <a:solidFill>
            <a:schemeClr val="tx1"/>
          </a:solidFill>
          <a:latin typeface="+mn-lt"/>
          <a:ea typeface="+mn-ea"/>
          <a:cs typeface="+mn-cs"/>
        </a:defRPr>
      </a:lvl1pPr>
      <a:lvl2pPr marL="646571" algn="l" defTabSz="1293144" rtl="0" eaLnBrk="1" latinLnBrk="0" hangingPunct="1">
        <a:defRPr sz="2700" kern="1200">
          <a:solidFill>
            <a:schemeClr val="tx1"/>
          </a:solidFill>
          <a:latin typeface="+mn-lt"/>
          <a:ea typeface="+mn-ea"/>
          <a:cs typeface="+mn-cs"/>
        </a:defRPr>
      </a:lvl2pPr>
      <a:lvl3pPr marL="1293144" algn="l" defTabSz="1293144" rtl="0" eaLnBrk="1" latinLnBrk="0" hangingPunct="1">
        <a:defRPr sz="2700" kern="1200">
          <a:solidFill>
            <a:schemeClr val="tx1"/>
          </a:solidFill>
          <a:latin typeface="+mn-lt"/>
          <a:ea typeface="+mn-ea"/>
          <a:cs typeface="+mn-cs"/>
        </a:defRPr>
      </a:lvl3pPr>
      <a:lvl4pPr marL="1939715" algn="l" defTabSz="1293144" rtl="0" eaLnBrk="1" latinLnBrk="0" hangingPunct="1">
        <a:defRPr sz="2700" kern="1200">
          <a:solidFill>
            <a:schemeClr val="tx1"/>
          </a:solidFill>
          <a:latin typeface="+mn-lt"/>
          <a:ea typeface="+mn-ea"/>
          <a:cs typeface="+mn-cs"/>
        </a:defRPr>
      </a:lvl4pPr>
      <a:lvl5pPr marL="2586286" algn="l" defTabSz="1293144" rtl="0" eaLnBrk="1" latinLnBrk="0" hangingPunct="1">
        <a:defRPr sz="2700" kern="1200">
          <a:solidFill>
            <a:schemeClr val="tx1"/>
          </a:solidFill>
          <a:latin typeface="+mn-lt"/>
          <a:ea typeface="+mn-ea"/>
          <a:cs typeface="+mn-cs"/>
        </a:defRPr>
      </a:lvl5pPr>
      <a:lvl6pPr marL="3232857" algn="l" defTabSz="1293144" rtl="0" eaLnBrk="1" latinLnBrk="0" hangingPunct="1">
        <a:defRPr sz="2700" kern="1200">
          <a:solidFill>
            <a:schemeClr val="tx1"/>
          </a:solidFill>
          <a:latin typeface="+mn-lt"/>
          <a:ea typeface="+mn-ea"/>
          <a:cs typeface="+mn-cs"/>
        </a:defRPr>
      </a:lvl6pPr>
      <a:lvl7pPr marL="3879429" algn="l" defTabSz="1293144" rtl="0" eaLnBrk="1" latinLnBrk="0" hangingPunct="1">
        <a:defRPr sz="2700" kern="1200">
          <a:solidFill>
            <a:schemeClr val="tx1"/>
          </a:solidFill>
          <a:latin typeface="+mn-lt"/>
          <a:ea typeface="+mn-ea"/>
          <a:cs typeface="+mn-cs"/>
        </a:defRPr>
      </a:lvl7pPr>
      <a:lvl8pPr marL="4525942" algn="l" defTabSz="1293144" rtl="0" eaLnBrk="1" latinLnBrk="0" hangingPunct="1">
        <a:defRPr sz="2700" kern="1200">
          <a:solidFill>
            <a:schemeClr val="tx1"/>
          </a:solidFill>
          <a:latin typeface="+mn-lt"/>
          <a:ea typeface="+mn-ea"/>
          <a:cs typeface="+mn-cs"/>
        </a:defRPr>
      </a:lvl8pPr>
      <a:lvl9pPr marL="5172513" algn="l" defTabSz="1293144" rtl="0" eaLnBrk="1" latinLnBrk="0" hangingPunct="1">
        <a:defRPr sz="27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121555" tIns="60777" rIns="121555" bIns="6077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1" y="1600207"/>
            <a:ext cx="10972800" cy="4525963"/>
          </a:xfrm>
          <a:prstGeom prst="rect">
            <a:avLst/>
          </a:prstGeom>
        </p:spPr>
        <p:txBody>
          <a:bodyPr vert="horz" lIns="121555" tIns="60777" rIns="121555" bIns="607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46"/>
            <a:ext cx="2844800" cy="365125"/>
          </a:xfrm>
          <a:prstGeom prst="rect">
            <a:avLst/>
          </a:prstGeom>
        </p:spPr>
        <p:txBody>
          <a:bodyPr vert="horz" lIns="121555" tIns="60777" rIns="121555" bIns="60777" rtlCol="0" anchor="ctr"/>
          <a:lstStyle>
            <a:lvl1pPr algn="l">
              <a:defRPr sz="1600">
                <a:solidFill>
                  <a:schemeClr val="tx1">
                    <a:tint val="75000"/>
                  </a:schemeClr>
                </a:solidFill>
              </a:defRPr>
            </a:lvl1pPr>
          </a:lstStyle>
          <a:p>
            <a:pPr defTabSz="1215354"/>
            <a:fld id="{4CEF851F-4C9B-4ED8-A706-7687066F5A2C}" type="datetimeFigureOut">
              <a:rPr lang="en-US" smtClean="0">
                <a:solidFill>
                  <a:prstClr val="black">
                    <a:tint val="75000"/>
                  </a:prstClr>
                </a:solidFill>
              </a:rPr>
              <a:pPr defTabSz="1215354"/>
              <a:t>2/2/2021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446"/>
            <a:ext cx="3860800" cy="365125"/>
          </a:xfrm>
          <a:prstGeom prst="rect">
            <a:avLst/>
          </a:prstGeom>
        </p:spPr>
        <p:txBody>
          <a:bodyPr vert="horz" lIns="121555" tIns="60777" rIns="121555" bIns="60777" rtlCol="0" anchor="ctr"/>
          <a:lstStyle>
            <a:lvl1pPr algn="ctr">
              <a:defRPr sz="1600">
                <a:solidFill>
                  <a:schemeClr val="tx1">
                    <a:tint val="75000"/>
                  </a:schemeClr>
                </a:solidFill>
              </a:defRPr>
            </a:lvl1pPr>
          </a:lstStyle>
          <a:p>
            <a:pPr defTabSz="1215354"/>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446"/>
            <a:ext cx="2844800" cy="365125"/>
          </a:xfrm>
          <a:prstGeom prst="rect">
            <a:avLst/>
          </a:prstGeom>
        </p:spPr>
        <p:txBody>
          <a:bodyPr vert="horz" lIns="121555" tIns="60777" rIns="121555" bIns="60777" rtlCol="0" anchor="ctr"/>
          <a:lstStyle>
            <a:lvl1pPr algn="r">
              <a:defRPr sz="1600">
                <a:solidFill>
                  <a:schemeClr val="tx1">
                    <a:tint val="75000"/>
                  </a:schemeClr>
                </a:solidFill>
              </a:defRPr>
            </a:lvl1pPr>
          </a:lstStyle>
          <a:p>
            <a:pPr defTabSz="1215354"/>
            <a:fld id="{46F2045C-80A1-433A-B3B9-3018D210B466}" type="slidenum">
              <a:rPr lang="en-US" smtClean="0">
                <a:solidFill>
                  <a:prstClr val="black">
                    <a:tint val="75000"/>
                  </a:prstClr>
                </a:solidFill>
              </a:rPr>
              <a:pPr defTabSz="1215354"/>
              <a:t>‹#›</a:t>
            </a:fld>
            <a:endParaRPr lang="en-US">
              <a:solidFill>
                <a:prstClr val="black">
                  <a:tint val="75000"/>
                </a:prstClr>
              </a:solidFill>
            </a:endParaRPr>
          </a:p>
        </p:txBody>
      </p:sp>
    </p:spTree>
    <p:extLst>
      <p:ext uri="{BB962C8B-B14F-4D97-AF65-F5344CB8AC3E}">
        <p14:creationId xmlns:p14="http://schemas.microsoft.com/office/powerpoint/2010/main" val="2475639688"/>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defTabSz="1215354" rtl="0" eaLnBrk="1" latinLnBrk="0" hangingPunct="1">
        <a:spcBef>
          <a:spcPct val="0"/>
        </a:spcBef>
        <a:buNone/>
        <a:defRPr sz="5900" b="0" i="0" u="none" kern="1200">
          <a:solidFill>
            <a:schemeClr val="tx1"/>
          </a:solidFill>
          <a:latin typeface="+mj-lt"/>
          <a:ea typeface="+mj-ea"/>
          <a:cs typeface="+mj-cs"/>
        </a:defRPr>
      </a:lvl1pPr>
    </p:titleStyle>
    <p:bodyStyle>
      <a:lvl1pPr marL="455691" indent="-455691" algn="l" defTabSz="121535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7498" indent="-379798" algn="l" defTabSz="1215354"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19143" indent="-303812" algn="l" defTabSz="121535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6818" indent="-303812" algn="l" defTabSz="121535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4504" indent="-303812" algn="l" defTabSz="121535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2106" indent="-303812" algn="l" defTabSz="121535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9811" indent="-303812" algn="l" defTabSz="121535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7457" indent="-303812" algn="l" defTabSz="121535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5108" indent="-303812" algn="l" defTabSz="121535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5354" rtl="0" eaLnBrk="1" latinLnBrk="0" hangingPunct="1">
        <a:defRPr sz="2400" kern="1200">
          <a:solidFill>
            <a:schemeClr val="tx1"/>
          </a:solidFill>
          <a:latin typeface="+mn-lt"/>
          <a:ea typeface="+mn-ea"/>
          <a:cs typeface="+mn-cs"/>
        </a:defRPr>
      </a:lvl1pPr>
      <a:lvl2pPr marL="607612" algn="l" defTabSz="1215354" rtl="0" eaLnBrk="1" latinLnBrk="0" hangingPunct="1">
        <a:defRPr sz="2400" kern="1200">
          <a:solidFill>
            <a:schemeClr val="tx1"/>
          </a:solidFill>
          <a:latin typeface="+mn-lt"/>
          <a:ea typeface="+mn-ea"/>
          <a:cs typeface="+mn-cs"/>
        </a:defRPr>
      </a:lvl2pPr>
      <a:lvl3pPr marL="1215354" algn="l" defTabSz="1215354" rtl="0" eaLnBrk="1" latinLnBrk="0" hangingPunct="1">
        <a:defRPr sz="2400" kern="1200">
          <a:solidFill>
            <a:schemeClr val="tx1"/>
          </a:solidFill>
          <a:latin typeface="+mn-lt"/>
          <a:ea typeface="+mn-ea"/>
          <a:cs typeface="+mn-cs"/>
        </a:defRPr>
      </a:lvl3pPr>
      <a:lvl4pPr marL="1823005" algn="l" defTabSz="1215354" rtl="0" eaLnBrk="1" latinLnBrk="0" hangingPunct="1">
        <a:defRPr sz="2400" kern="1200">
          <a:solidFill>
            <a:schemeClr val="tx1"/>
          </a:solidFill>
          <a:latin typeface="+mn-lt"/>
          <a:ea typeface="+mn-ea"/>
          <a:cs typeface="+mn-cs"/>
        </a:defRPr>
      </a:lvl4pPr>
      <a:lvl5pPr marL="2430703" algn="l" defTabSz="1215354" rtl="0" eaLnBrk="1" latinLnBrk="0" hangingPunct="1">
        <a:defRPr sz="2400" kern="1200">
          <a:solidFill>
            <a:schemeClr val="tx1"/>
          </a:solidFill>
          <a:latin typeface="+mn-lt"/>
          <a:ea typeface="+mn-ea"/>
          <a:cs typeface="+mn-cs"/>
        </a:defRPr>
      </a:lvl5pPr>
      <a:lvl6pPr marL="3038304" algn="l" defTabSz="1215354" rtl="0" eaLnBrk="1" latinLnBrk="0" hangingPunct="1">
        <a:defRPr sz="2400" kern="1200">
          <a:solidFill>
            <a:schemeClr val="tx1"/>
          </a:solidFill>
          <a:latin typeface="+mn-lt"/>
          <a:ea typeface="+mn-ea"/>
          <a:cs typeface="+mn-cs"/>
        </a:defRPr>
      </a:lvl6pPr>
      <a:lvl7pPr marL="3645921" algn="l" defTabSz="1215354" rtl="0" eaLnBrk="1" latinLnBrk="0" hangingPunct="1">
        <a:defRPr sz="2400" kern="1200">
          <a:solidFill>
            <a:schemeClr val="tx1"/>
          </a:solidFill>
          <a:latin typeface="+mn-lt"/>
          <a:ea typeface="+mn-ea"/>
          <a:cs typeface="+mn-cs"/>
        </a:defRPr>
      </a:lvl7pPr>
      <a:lvl8pPr marL="4253634" algn="l" defTabSz="1215354" rtl="0" eaLnBrk="1" latinLnBrk="0" hangingPunct="1">
        <a:defRPr sz="2400" kern="1200">
          <a:solidFill>
            <a:schemeClr val="tx1"/>
          </a:solidFill>
          <a:latin typeface="+mn-lt"/>
          <a:ea typeface="+mn-ea"/>
          <a:cs typeface="+mn-cs"/>
        </a:defRPr>
      </a:lvl8pPr>
      <a:lvl9pPr marL="4861289" algn="l" defTabSz="1215354"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03637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txStyles>
    <p:titleStyle>
      <a:lvl1pPr algn="ctr" defTabSz="1061931" rtl="0" fontAlgn="base">
        <a:spcBef>
          <a:spcPct val="0"/>
        </a:spcBef>
        <a:spcAft>
          <a:spcPct val="0"/>
        </a:spcAft>
        <a:defRPr sz="3600" b="1">
          <a:solidFill>
            <a:srgbClr val="FFFFFF"/>
          </a:solidFill>
          <a:latin typeface="+mj-lt"/>
          <a:ea typeface="+mj-ea"/>
          <a:cs typeface="+mj-cs"/>
        </a:defRPr>
      </a:lvl1pPr>
      <a:lvl2pPr algn="ctr" defTabSz="1061931" rtl="0" fontAlgn="base">
        <a:spcBef>
          <a:spcPct val="0"/>
        </a:spcBef>
        <a:spcAft>
          <a:spcPct val="0"/>
        </a:spcAft>
        <a:defRPr sz="3600" b="1">
          <a:solidFill>
            <a:srgbClr val="FFFFFF"/>
          </a:solidFill>
          <a:latin typeface="Verdana" panose="020B0604030504040204" pitchFamily="34" charset="0"/>
        </a:defRPr>
      </a:lvl2pPr>
      <a:lvl3pPr algn="ctr" defTabSz="1061931" rtl="0" fontAlgn="base">
        <a:spcBef>
          <a:spcPct val="0"/>
        </a:spcBef>
        <a:spcAft>
          <a:spcPct val="0"/>
        </a:spcAft>
        <a:defRPr sz="3600" b="1">
          <a:solidFill>
            <a:srgbClr val="FFFFFF"/>
          </a:solidFill>
          <a:latin typeface="Verdana" panose="020B0604030504040204" pitchFamily="34" charset="0"/>
        </a:defRPr>
      </a:lvl3pPr>
      <a:lvl4pPr algn="ctr" defTabSz="1061931" rtl="0" fontAlgn="base">
        <a:spcBef>
          <a:spcPct val="0"/>
        </a:spcBef>
        <a:spcAft>
          <a:spcPct val="0"/>
        </a:spcAft>
        <a:defRPr sz="3600" b="1">
          <a:solidFill>
            <a:srgbClr val="FFFFFF"/>
          </a:solidFill>
          <a:latin typeface="Verdana" panose="020B0604030504040204" pitchFamily="34" charset="0"/>
        </a:defRPr>
      </a:lvl4pPr>
      <a:lvl5pPr algn="ctr" defTabSz="1061931" rtl="0" fontAlgn="base">
        <a:spcBef>
          <a:spcPct val="0"/>
        </a:spcBef>
        <a:spcAft>
          <a:spcPct val="0"/>
        </a:spcAft>
        <a:defRPr sz="3600" b="1">
          <a:solidFill>
            <a:srgbClr val="FFFFFF"/>
          </a:solidFill>
          <a:latin typeface="Verdana" panose="020B0604030504040204" pitchFamily="34" charset="0"/>
        </a:defRPr>
      </a:lvl5pPr>
      <a:lvl6pPr marL="607132" algn="ctr" defTabSz="1061931" rtl="0" fontAlgn="base">
        <a:spcBef>
          <a:spcPct val="0"/>
        </a:spcBef>
        <a:spcAft>
          <a:spcPct val="0"/>
        </a:spcAft>
        <a:defRPr sz="3600" b="1">
          <a:solidFill>
            <a:srgbClr val="FFFFFF"/>
          </a:solidFill>
          <a:latin typeface="Verdana" panose="020B0604030504040204" pitchFamily="34" charset="0"/>
        </a:defRPr>
      </a:lvl6pPr>
      <a:lvl7pPr marL="1213762" algn="ctr" defTabSz="1061931" rtl="0" fontAlgn="base">
        <a:spcBef>
          <a:spcPct val="0"/>
        </a:spcBef>
        <a:spcAft>
          <a:spcPct val="0"/>
        </a:spcAft>
        <a:defRPr sz="3600" b="1">
          <a:solidFill>
            <a:srgbClr val="FFFFFF"/>
          </a:solidFill>
          <a:latin typeface="Verdana" panose="020B0604030504040204" pitchFamily="34" charset="0"/>
        </a:defRPr>
      </a:lvl7pPr>
      <a:lvl8pPr marL="1820933" algn="ctr" defTabSz="1061931" rtl="0" fontAlgn="base">
        <a:spcBef>
          <a:spcPct val="0"/>
        </a:spcBef>
        <a:spcAft>
          <a:spcPct val="0"/>
        </a:spcAft>
        <a:defRPr sz="3600" b="1">
          <a:solidFill>
            <a:srgbClr val="FFFFFF"/>
          </a:solidFill>
          <a:latin typeface="Verdana" panose="020B0604030504040204" pitchFamily="34" charset="0"/>
        </a:defRPr>
      </a:lvl8pPr>
      <a:lvl9pPr marL="2428150" algn="ctr" defTabSz="1061931" rtl="0" fontAlgn="base">
        <a:spcBef>
          <a:spcPct val="0"/>
        </a:spcBef>
        <a:spcAft>
          <a:spcPct val="0"/>
        </a:spcAft>
        <a:defRPr sz="3600" b="1">
          <a:solidFill>
            <a:srgbClr val="FFFFFF"/>
          </a:solidFill>
          <a:latin typeface="Verdana" panose="020B0604030504040204" pitchFamily="34" charset="0"/>
        </a:defRPr>
      </a:lvl9pPr>
    </p:titleStyle>
    <p:bodyStyle>
      <a:lvl1pPr marL="398465" indent="-398465" algn="l" defTabSz="1061931"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3991" indent="-332708" algn="l" defTabSz="1061931"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27573" indent="-265642" algn="l" defTabSz="1061931"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58860" indent="-265642" algn="l" defTabSz="1061931" rtl="0" fontAlgn="base">
        <a:spcBef>
          <a:spcPct val="20000"/>
        </a:spcBef>
        <a:spcAft>
          <a:spcPct val="0"/>
        </a:spcAft>
        <a:buChar char="–"/>
        <a:defRPr sz="2300">
          <a:solidFill>
            <a:schemeClr val="tx1"/>
          </a:solidFill>
          <a:latin typeface="Arial" panose="020B0604020202020204" pitchFamily="34" charset="0"/>
        </a:defRPr>
      </a:lvl4pPr>
      <a:lvl5pPr marL="2390140" indent="-265642" algn="l" defTabSz="1061931" rtl="0" fontAlgn="base">
        <a:spcBef>
          <a:spcPct val="20000"/>
        </a:spcBef>
        <a:spcAft>
          <a:spcPct val="0"/>
        </a:spcAft>
        <a:buChar char="»"/>
        <a:defRPr sz="2300">
          <a:solidFill>
            <a:schemeClr val="tx1"/>
          </a:solidFill>
          <a:latin typeface="Arial" panose="020B0604020202020204" pitchFamily="34" charset="0"/>
        </a:defRPr>
      </a:lvl5pPr>
      <a:lvl6pPr marL="2996694" indent="-265642" algn="l" defTabSz="1061931" rtl="0" fontAlgn="base">
        <a:spcBef>
          <a:spcPct val="20000"/>
        </a:spcBef>
        <a:spcAft>
          <a:spcPct val="0"/>
        </a:spcAft>
        <a:buChar char="»"/>
        <a:defRPr sz="2300">
          <a:solidFill>
            <a:schemeClr val="tx1"/>
          </a:solidFill>
          <a:latin typeface="Arial" panose="020B0604020202020204" pitchFamily="34" charset="0"/>
        </a:defRPr>
      </a:lvl6pPr>
      <a:lvl7pPr marL="3603901" indent="-265642" algn="l" defTabSz="1061931" rtl="0" fontAlgn="base">
        <a:spcBef>
          <a:spcPct val="20000"/>
        </a:spcBef>
        <a:spcAft>
          <a:spcPct val="0"/>
        </a:spcAft>
        <a:buChar char="»"/>
        <a:defRPr sz="2300">
          <a:solidFill>
            <a:schemeClr val="tx1"/>
          </a:solidFill>
          <a:latin typeface="Arial" panose="020B0604020202020204" pitchFamily="34" charset="0"/>
        </a:defRPr>
      </a:lvl7pPr>
      <a:lvl8pPr marL="4211074" indent="-265642" algn="l" defTabSz="1061931" rtl="0" fontAlgn="base">
        <a:spcBef>
          <a:spcPct val="20000"/>
        </a:spcBef>
        <a:spcAft>
          <a:spcPct val="0"/>
        </a:spcAft>
        <a:buChar char="»"/>
        <a:defRPr sz="2300">
          <a:solidFill>
            <a:schemeClr val="tx1"/>
          </a:solidFill>
          <a:latin typeface="Arial" panose="020B0604020202020204" pitchFamily="34" charset="0"/>
        </a:defRPr>
      </a:lvl8pPr>
      <a:lvl9pPr marL="4818291" indent="-265642" algn="l" defTabSz="1061931" rtl="0" fontAlgn="base">
        <a:spcBef>
          <a:spcPct val="20000"/>
        </a:spcBef>
        <a:spcAft>
          <a:spcPct val="0"/>
        </a:spcAft>
        <a:buChar char="»"/>
        <a:defRPr sz="2300">
          <a:solidFill>
            <a:schemeClr val="tx1"/>
          </a:solidFill>
          <a:latin typeface="Arial" panose="020B0604020202020204" pitchFamily="34" charset="0"/>
        </a:defRPr>
      </a:lvl9pPr>
    </p:bodyStyle>
    <p:otherStyle>
      <a:defPPr>
        <a:defRPr lang="zh-CN"/>
      </a:defPPr>
      <a:lvl1pPr marL="0" algn="l" defTabSz="1213762" rtl="0" eaLnBrk="1" latinLnBrk="0" hangingPunct="1">
        <a:defRPr sz="2400" kern="1200">
          <a:solidFill>
            <a:schemeClr val="tx1"/>
          </a:solidFill>
          <a:latin typeface="+mn-lt"/>
          <a:ea typeface="+mn-ea"/>
          <a:cs typeface="+mn-cs"/>
        </a:defRPr>
      </a:lvl1pPr>
      <a:lvl2pPr marL="607132" algn="l" defTabSz="1213762" rtl="0" eaLnBrk="1" latinLnBrk="0" hangingPunct="1">
        <a:defRPr sz="2400" kern="1200">
          <a:solidFill>
            <a:schemeClr val="tx1"/>
          </a:solidFill>
          <a:latin typeface="+mn-lt"/>
          <a:ea typeface="+mn-ea"/>
          <a:cs typeface="+mn-cs"/>
        </a:defRPr>
      </a:lvl2pPr>
      <a:lvl3pPr marL="1213762" algn="l" defTabSz="1213762" rtl="0" eaLnBrk="1" latinLnBrk="0" hangingPunct="1">
        <a:defRPr sz="2400" kern="1200">
          <a:solidFill>
            <a:schemeClr val="tx1"/>
          </a:solidFill>
          <a:latin typeface="+mn-lt"/>
          <a:ea typeface="+mn-ea"/>
          <a:cs typeface="+mn-cs"/>
        </a:defRPr>
      </a:lvl3pPr>
      <a:lvl4pPr marL="1820933" algn="l" defTabSz="1213762" rtl="0" eaLnBrk="1" latinLnBrk="0" hangingPunct="1">
        <a:defRPr sz="2400" kern="1200">
          <a:solidFill>
            <a:schemeClr val="tx1"/>
          </a:solidFill>
          <a:latin typeface="+mn-lt"/>
          <a:ea typeface="+mn-ea"/>
          <a:cs typeface="+mn-cs"/>
        </a:defRPr>
      </a:lvl4pPr>
      <a:lvl5pPr marL="2428150" algn="l" defTabSz="1213762" rtl="0" eaLnBrk="1" latinLnBrk="0" hangingPunct="1">
        <a:defRPr sz="2400" kern="1200">
          <a:solidFill>
            <a:schemeClr val="tx1"/>
          </a:solidFill>
          <a:latin typeface="+mn-lt"/>
          <a:ea typeface="+mn-ea"/>
          <a:cs typeface="+mn-cs"/>
        </a:defRPr>
      </a:lvl5pPr>
      <a:lvl6pPr marL="3034648" algn="l" defTabSz="1213762" rtl="0" eaLnBrk="1" latinLnBrk="0" hangingPunct="1">
        <a:defRPr sz="2400" kern="1200">
          <a:solidFill>
            <a:schemeClr val="tx1"/>
          </a:solidFill>
          <a:latin typeface="+mn-lt"/>
          <a:ea typeface="+mn-ea"/>
          <a:cs typeface="+mn-cs"/>
        </a:defRPr>
      </a:lvl6pPr>
      <a:lvl7pPr marL="3641825" algn="l" defTabSz="1213762" rtl="0" eaLnBrk="1" latinLnBrk="0" hangingPunct="1">
        <a:defRPr sz="2400" kern="1200">
          <a:solidFill>
            <a:schemeClr val="tx1"/>
          </a:solidFill>
          <a:latin typeface="+mn-lt"/>
          <a:ea typeface="+mn-ea"/>
          <a:cs typeface="+mn-cs"/>
        </a:defRPr>
      </a:lvl7pPr>
      <a:lvl8pPr marL="4249024" algn="l" defTabSz="1213762" rtl="0" eaLnBrk="1" latinLnBrk="0" hangingPunct="1">
        <a:defRPr sz="2400" kern="1200">
          <a:solidFill>
            <a:schemeClr val="tx1"/>
          </a:solidFill>
          <a:latin typeface="+mn-lt"/>
          <a:ea typeface="+mn-ea"/>
          <a:cs typeface="+mn-cs"/>
        </a:defRPr>
      </a:lvl8pPr>
      <a:lvl9pPr marL="4856201" algn="l" defTabSz="1213762"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121565" tIns="60783" rIns="121565" bIns="6078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1" y="1600206"/>
            <a:ext cx="10972800" cy="4525963"/>
          </a:xfrm>
          <a:prstGeom prst="rect">
            <a:avLst/>
          </a:prstGeom>
        </p:spPr>
        <p:txBody>
          <a:bodyPr vert="horz" lIns="121565" tIns="60783" rIns="121565" bIns="607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06"/>
            <a:ext cx="2844800" cy="365125"/>
          </a:xfrm>
          <a:prstGeom prst="rect">
            <a:avLst/>
          </a:prstGeom>
        </p:spPr>
        <p:txBody>
          <a:bodyPr vert="horz" lIns="121565" tIns="60783" rIns="121565" bIns="60783" rtlCol="0" anchor="ctr"/>
          <a:lstStyle>
            <a:lvl1pPr algn="l">
              <a:defRPr sz="1600">
                <a:solidFill>
                  <a:schemeClr val="tx1">
                    <a:tint val="75000"/>
                  </a:schemeClr>
                </a:solidFill>
              </a:defRPr>
            </a:lvl1pPr>
          </a:lstStyle>
          <a:p>
            <a:pPr defTabSz="1215474"/>
            <a:fld id="{4CEF851F-4C9B-4ED8-A706-7687066F5A2C}" type="datetimeFigureOut">
              <a:rPr lang="en-US" smtClean="0">
                <a:solidFill>
                  <a:prstClr val="black">
                    <a:tint val="75000"/>
                  </a:prstClr>
                </a:solidFill>
              </a:rPr>
              <a:pPr defTabSz="1215474"/>
              <a:t>2/2/2021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406"/>
            <a:ext cx="3860800" cy="365125"/>
          </a:xfrm>
          <a:prstGeom prst="rect">
            <a:avLst/>
          </a:prstGeom>
        </p:spPr>
        <p:txBody>
          <a:bodyPr vert="horz" lIns="121565" tIns="60783" rIns="121565" bIns="60783" rtlCol="0" anchor="ctr"/>
          <a:lstStyle>
            <a:lvl1pPr algn="ctr">
              <a:defRPr sz="1600">
                <a:solidFill>
                  <a:schemeClr val="tx1">
                    <a:tint val="75000"/>
                  </a:schemeClr>
                </a:solidFill>
              </a:defRPr>
            </a:lvl1pPr>
          </a:lstStyle>
          <a:p>
            <a:pPr defTabSz="1215474"/>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406"/>
            <a:ext cx="2844800" cy="365125"/>
          </a:xfrm>
          <a:prstGeom prst="rect">
            <a:avLst/>
          </a:prstGeom>
        </p:spPr>
        <p:txBody>
          <a:bodyPr vert="horz" lIns="121565" tIns="60783" rIns="121565" bIns="60783" rtlCol="0" anchor="ctr"/>
          <a:lstStyle>
            <a:lvl1pPr algn="r">
              <a:defRPr sz="1600">
                <a:solidFill>
                  <a:schemeClr val="tx1">
                    <a:tint val="75000"/>
                  </a:schemeClr>
                </a:solidFill>
              </a:defRPr>
            </a:lvl1pPr>
          </a:lstStyle>
          <a:p>
            <a:pPr defTabSz="1215474"/>
            <a:fld id="{46F2045C-80A1-433A-B3B9-3018D210B466}" type="slidenum">
              <a:rPr lang="en-US" smtClean="0">
                <a:solidFill>
                  <a:prstClr val="black">
                    <a:tint val="75000"/>
                  </a:prstClr>
                </a:solidFill>
              </a:rPr>
              <a:pPr defTabSz="1215474"/>
              <a:t>‹#›</a:t>
            </a:fld>
            <a:endParaRPr lang="en-US">
              <a:solidFill>
                <a:prstClr val="black">
                  <a:tint val="75000"/>
                </a:prstClr>
              </a:solidFill>
            </a:endParaRPr>
          </a:p>
        </p:txBody>
      </p:sp>
    </p:spTree>
    <p:extLst>
      <p:ext uri="{BB962C8B-B14F-4D97-AF65-F5344CB8AC3E}">
        <p14:creationId xmlns:p14="http://schemas.microsoft.com/office/powerpoint/2010/main" val="2012086685"/>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ctr" defTabSz="1215474" rtl="0" eaLnBrk="1" latinLnBrk="0" hangingPunct="1">
        <a:spcBef>
          <a:spcPct val="0"/>
        </a:spcBef>
        <a:buNone/>
        <a:defRPr sz="5900" b="0" i="0" u="none" kern="1200">
          <a:solidFill>
            <a:schemeClr val="tx1"/>
          </a:solidFill>
          <a:latin typeface="+mj-lt"/>
          <a:ea typeface="+mj-ea"/>
          <a:cs typeface="+mj-cs"/>
        </a:defRPr>
      </a:lvl1pPr>
    </p:titleStyle>
    <p:bodyStyle>
      <a:lvl1pPr marL="455739" indent="-455739" algn="l" defTabSz="121547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7594" indent="-379836" algn="l" defTabSz="1215474"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19295" indent="-303844" algn="l" defTabSz="121547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7032" indent="-303844" algn="l" defTabSz="121547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4776" indent="-303844" algn="l" defTabSz="121547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2442" indent="-303844" algn="l" defTabSz="121547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0207" indent="-303844" algn="l" defTabSz="121547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7916" indent="-303844" algn="l" defTabSz="121547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5625" indent="-303844" algn="l" defTabSz="121547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5474" rtl="0" eaLnBrk="1" latinLnBrk="0" hangingPunct="1">
        <a:defRPr sz="2400" kern="1200">
          <a:solidFill>
            <a:schemeClr val="tx1"/>
          </a:solidFill>
          <a:latin typeface="+mn-lt"/>
          <a:ea typeface="+mn-ea"/>
          <a:cs typeface="+mn-cs"/>
        </a:defRPr>
      </a:lvl1pPr>
      <a:lvl2pPr marL="607676" algn="l" defTabSz="1215474" rtl="0" eaLnBrk="1" latinLnBrk="0" hangingPunct="1">
        <a:defRPr sz="2400" kern="1200">
          <a:solidFill>
            <a:schemeClr val="tx1"/>
          </a:solidFill>
          <a:latin typeface="+mn-lt"/>
          <a:ea typeface="+mn-ea"/>
          <a:cs typeface="+mn-cs"/>
        </a:defRPr>
      </a:lvl2pPr>
      <a:lvl3pPr marL="1215474" algn="l" defTabSz="1215474" rtl="0" eaLnBrk="1" latinLnBrk="0" hangingPunct="1">
        <a:defRPr sz="2400" kern="1200">
          <a:solidFill>
            <a:schemeClr val="tx1"/>
          </a:solidFill>
          <a:latin typeface="+mn-lt"/>
          <a:ea typeface="+mn-ea"/>
          <a:cs typeface="+mn-cs"/>
        </a:defRPr>
      </a:lvl3pPr>
      <a:lvl4pPr marL="1823184" algn="l" defTabSz="1215474" rtl="0" eaLnBrk="1" latinLnBrk="0" hangingPunct="1">
        <a:defRPr sz="2400" kern="1200">
          <a:solidFill>
            <a:schemeClr val="tx1"/>
          </a:solidFill>
          <a:latin typeface="+mn-lt"/>
          <a:ea typeface="+mn-ea"/>
          <a:cs typeface="+mn-cs"/>
        </a:defRPr>
      </a:lvl4pPr>
      <a:lvl5pPr marL="2430943" algn="l" defTabSz="1215474" rtl="0" eaLnBrk="1" latinLnBrk="0" hangingPunct="1">
        <a:defRPr sz="2400" kern="1200">
          <a:solidFill>
            <a:schemeClr val="tx1"/>
          </a:solidFill>
          <a:latin typeface="+mn-lt"/>
          <a:ea typeface="+mn-ea"/>
          <a:cs typeface="+mn-cs"/>
        </a:defRPr>
      </a:lvl5pPr>
      <a:lvl6pPr marL="3038612" algn="l" defTabSz="1215474" rtl="0" eaLnBrk="1" latinLnBrk="0" hangingPunct="1">
        <a:defRPr sz="2400" kern="1200">
          <a:solidFill>
            <a:schemeClr val="tx1"/>
          </a:solidFill>
          <a:latin typeface="+mn-lt"/>
          <a:ea typeface="+mn-ea"/>
          <a:cs typeface="+mn-cs"/>
        </a:defRPr>
      </a:lvl6pPr>
      <a:lvl7pPr marL="3646288" algn="l" defTabSz="1215474" rtl="0" eaLnBrk="1" latinLnBrk="0" hangingPunct="1">
        <a:defRPr sz="2400" kern="1200">
          <a:solidFill>
            <a:schemeClr val="tx1"/>
          </a:solidFill>
          <a:latin typeface="+mn-lt"/>
          <a:ea typeface="+mn-ea"/>
          <a:cs typeface="+mn-cs"/>
        </a:defRPr>
      </a:lvl7pPr>
      <a:lvl8pPr marL="4254058" algn="l" defTabSz="1215474" rtl="0" eaLnBrk="1" latinLnBrk="0" hangingPunct="1">
        <a:defRPr sz="2400" kern="1200">
          <a:solidFill>
            <a:schemeClr val="tx1"/>
          </a:solidFill>
          <a:latin typeface="+mn-lt"/>
          <a:ea typeface="+mn-ea"/>
          <a:cs typeface="+mn-cs"/>
        </a:defRPr>
      </a:lvl8pPr>
      <a:lvl9pPr marL="4861780" algn="l" defTabSz="1215474" rtl="0" eaLnBrk="1" latinLnBrk="0" hangingPunct="1">
        <a:defRPr sz="2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121595" tIns="60797" rIns="121595" bIns="6079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1" y="1600206"/>
            <a:ext cx="10972800" cy="4525963"/>
          </a:xfrm>
          <a:prstGeom prst="rect">
            <a:avLst/>
          </a:prstGeom>
        </p:spPr>
        <p:txBody>
          <a:bodyPr vert="horz" lIns="121595" tIns="60797" rIns="121595" bIns="6079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06"/>
            <a:ext cx="2844800" cy="365125"/>
          </a:xfrm>
          <a:prstGeom prst="rect">
            <a:avLst/>
          </a:prstGeom>
        </p:spPr>
        <p:txBody>
          <a:bodyPr vert="horz" lIns="121595" tIns="60797" rIns="121595" bIns="60797" rtlCol="0" anchor="ctr"/>
          <a:lstStyle>
            <a:lvl1pPr algn="l">
              <a:defRPr sz="1600">
                <a:solidFill>
                  <a:schemeClr val="tx1">
                    <a:tint val="75000"/>
                  </a:schemeClr>
                </a:solidFill>
              </a:defRPr>
            </a:lvl1pPr>
          </a:lstStyle>
          <a:p>
            <a:pPr defTabSz="1215802"/>
            <a:fld id="{4CEF851F-4C9B-4ED8-A706-7687066F5A2C}" type="datetimeFigureOut">
              <a:rPr lang="en-US" smtClean="0">
                <a:solidFill>
                  <a:prstClr val="black">
                    <a:tint val="75000"/>
                  </a:prstClr>
                </a:solidFill>
              </a:rPr>
              <a:pPr defTabSz="1215802"/>
              <a:t>2/2/2021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406"/>
            <a:ext cx="3860800" cy="365125"/>
          </a:xfrm>
          <a:prstGeom prst="rect">
            <a:avLst/>
          </a:prstGeom>
        </p:spPr>
        <p:txBody>
          <a:bodyPr vert="horz" lIns="121595" tIns="60797" rIns="121595" bIns="60797" rtlCol="0" anchor="ctr"/>
          <a:lstStyle>
            <a:lvl1pPr algn="ctr">
              <a:defRPr sz="1600">
                <a:solidFill>
                  <a:schemeClr val="tx1">
                    <a:tint val="75000"/>
                  </a:schemeClr>
                </a:solidFill>
              </a:defRPr>
            </a:lvl1pPr>
          </a:lstStyle>
          <a:p>
            <a:pPr defTabSz="1215802"/>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406"/>
            <a:ext cx="2844800" cy="365125"/>
          </a:xfrm>
          <a:prstGeom prst="rect">
            <a:avLst/>
          </a:prstGeom>
        </p:spPr>
        <p:txBody>
          <a:bodyPr vert="horz" lIns="121595" tIns="60797" rIns="121595" bIns="60797" rtlCol="0" anchor="ctr"/>
          <a:lstStyle>
            <a:lvl1pPr algn="r">
              <a:defRPr sz="1600">
                <a:solidFill>
                  <a:schemeClr val="tx1">
                    <a:tint val="75000"/>
                  </a:schemeClr>
                </a:solidFill>
              </a:defRPr>
            </a:lvl1pPr>
          </a:lstStyle>
          <a:p>
            <a:pPr defTabSz="1215802"/>
            <a:fld id="{46F2045C-80A1-433A-B3B9-3018D210B466}" type="slidenum">
              <a:rPr lang="en-US" smtClean="0">
                <a:solidFill>
                  <a:prstClr val="black">
                    <a:tint val="75000"/>
                  </a:prstClr>
                </a:solidFill>
              </a:rPr>
              <a:pPr defTabSz="1215802"/>
              <a:t>‹#›</a:t>
            </a:fld>
            <a:endParaRPr lang="en-US">
              <a:solidFill>
                <a:prstClr val="black">
                  <a:tint val="75000"/>
                </a:prstClr>
              </a:solidFill>
            </a:endParaRPr>
          </a:p>
        </p:txBody>
      </p:sp>
    </p:spTree>
    <p:extLst>
      <p:ext uri="{BB962C8B-B14F-4D97-AF65-F5344CB8AC3E}">
        <p14:creationId xmlns:p14="http://schemas.microsoft.com/office/powerpoint/2010/main" val="334845751"/>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xStyles>
    <p:titleStyle>
      <a:lvl1pPr algn="ctr" defTabSz="1215802" rtl="0" eaLnBrk="1" latinLnBrk="0" hangingPunct="1">
        <a:spcBef>
          <a:spcPct val="0"/>
        </a:spcBef>
        <a:buNone/>
        <a:defRPr sz="5900" b="0" i="0" u="none" kern="1200">
          <a:solidFill>
            <a:schemeClr val="tx1"/>
          </a:solidFill>
          <a:latin typeface="+mj-lt"/>
          <a:ea typeface="+mj-ea"/>
          <a:cs typeface="+mj-cs"/>
        </a:defRPr>
      </a:lvl1pPr>
    </p:titleStyle>
    <p:bodyStyle>
      <a:lvl1pPr marL="455871" indent="-455871" algn="l" defTabSz="1215802"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7858" indent="-379937" algn="l" defTabSz="1215802"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19713" indent="-303932" algn="l" defTabSz="1215802"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7618" indent="-303932" algn="l" defTabSz="1215802"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5524" indent="-303932" algn="l" defTabSz="1215802"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3364" indent="-303932" algn="l" defTabSz="121580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1291" indent="-303932" algn="l" defTabSz="121580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9169" indent="-303932" algn="l" defTabSz="121580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7046" indent="-303932" algn="l" defTabSz="121580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5802" rtl="0" eaLnBrk="1" latinLnBrk="0" hangingPunct="1">
        <a:defRPr sz="2400" kern="1200">
          <a:solidFill>
            <a:schemeClr val="tx1"/>
          </a:solidFill>
          <a:latin typeface="+mn-lt"/>
          <a:ea typeface="+mn-ea"/>
          <a:cs typeface="+mn-cs"/>
        </a:defRPr>
      </a:lvl1pPr>
      <a:lvl2pPr marL="607852" algn="l" defTabSz="1215802" rtl="0" eaLnBrk="1" latinLnBrk="0" hangingPunct="1">
        <a:defRPr sz="2400" kern="1200">
          <a:solidFill>
            <a:schemeClr val="tx1"/>
          </a:solidFill>
          <a:latin typeface="+mn-lt"/>
          <a:ea typeface="+mn-ea"/>
          <a:cs typeface="+mn-cs"/>
        </a:defRPr>
      </a:lvl2pPr>
      <a:lvl3pPr marL="1215802" algn="l" defTabSz="1215802" rtl="0" eaLnBrk="1" latinLnBrk="0" hangingPunct="1">
        <a:defRPr sz="2400" kern="1200">
          <a:solidFill>
            <a:schemeClr val="tx1"/>
          </a:solidFill>
          <a:latin typeface="+mn-lt"/>
          <a:ea typeface="+mn-ea"/>
          <a:cs typeface="+mn-cs"/>
        </a:defRPr>
      </a:lvl3pPr>
      <a:lvl4pPr marL="1823683" algn="l" defTabSz="1215802" rtl="0" eaLnBrk="1" latinLnBrk="0" hangingPunct="1">
        <a:defRPr sz="2400" kern="1200">
          <a:solidFill>
            <a:schemeClr val="tx1"/>
          </a:solidFill>
          <a:latin typeface="+mn-lt"/>
          <a:ea typeface="+mn-ea"/>
          <a:cs typeface="+mn-cs"/>
        </a:defRPr>
      </a:lvl4pPr>
      <a:lvl5pPr marL="2431602" algn="l" defTabSz="1215802" rtl="0" eaLnBrk="1" latinLnBrk="0" hangingPunct="1">
        <a:defRPr sz="2400" kern="1200">
          <a:solidFill>
            <a:schemeClr val="tx1"/>
          </a:solidFill>
          <a:latin typeface="+mn-lt"/>
          <a:ea typeface="+mn-ea"/>
          <a:cs typeface="+mn-cs"/>
        </a:defRPr>
      </a:lvl5pPr>
      <a:lvl6pPr marL="3039448" algn="l" defTabSz="1215802" rtl="0" eaLnBrk="1" latinLnBrk="0" hangingPunct="1">
        <a:defRPr sz="2400" kern="1200">
          <a:solidFill>
            <a:schemeClr val="tx1"/>
          </a:solidFill>
          <a:latin typeface="+mn-lt"/>
          <a:ea typeface="+mn-ea"/>
          <a:cs typeface="+mn-cs"/>
        </a:defRPr>
      </a:lvl6pPr>
      <a:lvl7pPr marL="3647299" algn="l" defTabSz="1215802" rtl="0" eaLnBrk="1" latinLnBrk="0" hangingPunct="1">
        <a:defRPr sz="2400" kern="1200">
          <a:solidFill>
            <a:schemeClr val="tx1"/>
          </a:solidFill>
          <a:latin typeface="+mn-lt"/>
          <a:ea typeface="+mn-ea"/>
          <a:cs typeface="+mn-cs"/>
        </a:defRPr>
      </a:lvl7pPr>
      <a:lvl8pPr marL="4255226" algn="l" defTabSz="1215802" rtl="0" eaLnBrk="1" latinLnBrk="0" hangingPunct="1">
        <a:defRPr sz="2400" kern="1200">
          <a:solidFill>
            <a:schemeClr val="tx1"/>
          </a:solidFill>
          <a:latin typeface="+mn-lt"/>
          <a:ea typeface="+mn-ea"/>
          <a:cs typeface="+mn-cs"/>
        </a:defRPr>
      </a:lvl8pPr>
      <a:lvl9pPr marL="4863111" algn="l" defTabSz="1215802" rtl="0" eaLnBrk="1" latinLnBrk="0" hangingPunct="1">
        <a:defRPr sz="24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121627" tIns="60813" rIns="121627" bIns="608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1" y="1600206"/>
            <a:ext cx="10972800" cy="4525963"/>
          </a:xfrm>
          <a:prstGeom prst="rect">
            <a:avLst/>
          </a:prstGeom>
        </p:spPr>
        <p:txBody>
          <a:bodyPr vert="horz" lIns="121627" tIns="60813" rIns="121627" bIns="608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06"/>
            <a:ext cx="2844800" cy="365125"/>
          </a:xfrm>
          <a:prstGeom prst="rect">
            <a:avLst/>
          </a:prstGeom>
        </p:spPr>
        <p:txBody>
          <a:bodyPr vert="horz" lIns="121627" tIns="60813" rIns="121627" bIns="60813" rtlCol="0" anchor="ctr"/>
          <a:lstStyle>
            <a:lvl1pPr algn="l">
              <a:defRPr sz="1600">
                <a:solidFill>
                  <a:schemeClr val="tx1">
                    <a:tint val="75000"/>
                  </a:schemeClr>
                </a:solidFill>
              </a:defRPr>
            </a:lvl1pPr>
          </a:lstStyle>
          <a:p>
            <a:pPr defTabSz="1216162"/>
            <a:fld id="{4CEF851F-4C9B-4ED8-A706-7687066F5A2C}" type="datetimeFigureOut">
              <a:rPr lang="en-US" smtClean="0">
                <a:solidFill>
                  <a:prstClr val="black">
                    <a:tint val="75000"/>
                  </a:prstClr>
                </a:solidFill>
              </a:rPr>
              <a:pPr defTabSz="1216162"/>
              <a:t>2/2/2021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406"/>
            <a:ext cx="3860800" cy="365125"/>
          </a:xfrm>
          <a:prstGeom prst="rect">
            <a:avLst/>
          </a:prstGeom>
        </p:spPr>
        <p:txBody>
          <a:bodyPr vert="horz" lIns="121627" tIns="60813" rIns="121627" bIns="60813" rtlCol="0" anchor="ctr"/>
          <a:lstStyle>
            <a:lvl1pPr algn="ctr">
              <a:defRPr sz="1600">
                <a:solidFill>
                  <a:schemeClr val="tx1">
                    <a:tint val="75000"/>
                  </a:schemeClr>
                </a:solidFill>
              </a:defRPr>
            </a:lvl1pPr>
          </a:lstStyle>
          <a:p>
            <a:pPr defTabSz="1216162"/>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406"/>
            <a:ext cx="2844800" cy="365125"/>
          </a:xfrm>
          <a:prstGeom prst="rect">
            <a:avLst/>
          </a:prstGeom>
        </p:spPr>
        <p:txBody>
          <a:bodyPr vert="horz" lIns="121627" tIns="60813" rIns="121627" bIns="60813" rtlCol="0" anchor="ctr"/>
          <a:lstStyle>
            <a:lvl1pPr algn="r">
              <a:defRPr sz="1600">
                <a:solidFill>
                  <a:schemeClr val="tx1">
                    <a:tint val="75000"/>
                  </a:schemeClr>
                </a:solidFill>
              </a:defRPr>
            </a:lvl1pPr>
          </a:lstStyle>
          <a:p>
            <a:pPr defTabSz="1216162"/>
            <a:fld id="{46F2045C-80A1-433A-B3B9-3018D210B466}" type="slidenum">
              <a:rPr lang="en-US" smtClean="0">
                <a:solidFill>
                  <a:prstClr val="black">
                    <a:tint val="75000"/>
                  </a:prstClr>
                </a:solidFill>
              </a:rPr>
              <a:pPr defTabSz="1216162"/>
              <a:t>‹#›</a:t>
            </a:fld>
            <a:endParaRPr lang="en-US">
              <a:solidFill>
                <a:prstClr val="black">
                  <a:tint val="75000"/>
                </a:prstClr>
              </a:solidFill>
            </a:endParaRPr>
          </a:p>
        </p:txBody>
      </p:sp>
    </p:spTree>
    <p:extLst>
      <p:ext uri="{BB962C8B-B14F-4D97-AF65-F5344CB8AC3E}">
        <p14:creationId xmlns:p14="http://schemas.microsoft.com/office/powerpoint/2010/main" val="1016337882"/>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xStyles>
    <p:titleStyle>
      <a:lvl1pPr algn="ctr" defTabSz="1216162" rtl="0" eaLnBrk="1" latinLnBrk="0" hangingPunct="1">
        <a:spcBef>
          <a:spcPct val="0"/>
        </a:spcBef>
        <a:buNone/>
        <a:defRPr sz="5900" b="0" i="0" u="none" kern="1200">
          <a:solidFill>
            <a:schemeClr val="tx1"/>
          </a:solidFill>
          <a:latin typeface="+mj-lt"/>
          <a:ea typeface="+mj-ea"/>
          <a:cs typeface="+mj-cs"/>
        </a:defRPr>
      </a:lvl1pPr>
    </p:titleStyle>
    <p:bodyStyle>
      <a:lvl1pPr marL="456015" indent="-456015" algn="l" defTabSz="1216162"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8146" indent="-380049" algn="l" defTabSz="1216162"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0169" indent="-304028" algn="l" defTabSz="1216162"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8258" indent="-304028" algn="l" defTabSz="1216162"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6340" indent="-304028" algn="l" defTabSz="1216162"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4372" indent="-304028" algn="l" defTabSz="121616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2475" indent="-304028" algn="l" defTabSz="121616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0536" indent="-304028" algn="l" defTabSz="121616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8598" indent="-304028" algn="l" defTabSz="121616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6162" rtl="0" eaLnBrk="1" latinLnBrk="0" hangingPunct="1">
        <a:defRPr sz="2400" kern="1200">
          <a:solidFill>
            <a:schemeClr val="tx1"/>
          </a:solidFill>
          <a:latin typeface="+mn-lt"/>
          <a:ea typeface="+mn-ea"/>
          <a:cs typeface="+mn-cs"/>
        </a:defRPr>
      </a:lvl1pPr>
      <a:lvl2pPr marL="608044" algn="l" defTabSz="1216162" rtl="0" eaLnBrk="1" latinLnBrk="0" hangingPunct="1">
        <a:defRPr sz="2400" kern="1200">
          <a:solidFill>
            <a:schemeClr val="tx1"/>
          </a:solidFill>
          <a:latin typeface="+mn-lt"/>
          <a:ea typeface="+mn-ea"/>
          <a:cs typeface="+mn-cs"/>
        </a:defRPr>
      </a:lvl2pPr>
      <a:lvl3pPr marL="1216162" algn="l" defTabSz="1216162" rtl="0" eaLnBrk="1" latinLnBrk="0" hangingPunct="1">
        <a:defRPr sz="2400" kern="1200">
          <a:solidFill>
            <a:schemeClr val="tx1"/>
          </a:solidFill>
          <a:latin typeface="+mn-lt"/>
          <a:ea typeface="+mn-ea"/>
          <a:cs typeface="+mn-cs"/>
        </a:defRPr>
      </a:lvl3pPr>
      <a:lvl4pPr marL="1824227" algn="l" defTabSz="1216162" rtl="0" eaLnBrk="1" latinLnBrk="0" hangingPunct="1">
        <a:defRPr sz="2400" kern="1200">
          <a:solidFill>
            <a:schemeClr val="tx1"/>
          </a:solidFill>
          <a:latin typeface="+mn-lt"/>
          <a:ea typeface="+mn-ea"/>
          <a:cs typeface="+mn-cs"/>
        </a:defRPr>
      </a:lvl4pPr>
      <a:lvl5pPr marL="2432322" algn="l" defTabSz="1216162" rtl="0" eaLnBrk="1" latinLnBrk="0" hangingPunct="1">
        <a:defRPr sz="2400" kern="1200">
          <a:solidFill>
            <a:schemeClr val="tx1"/>
          </a:solidFill>
          <a:latin typeface="+mn-lt"/>
          <a:ea typeface="+mn-ea"/>
          <a:cs typeface="+mn-cs"/>
        </a:defRPr>
      </a:lvl5pPr>
      <a:lvl6pPr marL="3040360" algn="l" defTabSz="1216162" rtl="0" eaLnBrk="1" latinLnBrk="0" hangingPunct="1">
        <a:defRPr sz="2400" kern="1200">
          <a:solidFill>
            <a:schemeClr val="tx1"/>
          </a:solidFill>
          <a:latin typeface="+mn-lt"/>
          <a:ea typeface="+mn-ea"/>
          <a:cs typeface="+mn-cs"/>
        </a:defRPr>
      </a:lvl6pPr>
      <a:lvl7pPr marL="3648403" algn="l" defTabSz="1216162" rtl="0" eaLnBrk="1" latinLnBrk="0" hangingPunct="1">
        <a:defRPr sz="2400" kern="1200">
          <a:solidFill>
            <a:schemeClr val="tx1"/>
          </a:solidFill>
          <a:latin typeface="+mn-lt"/>
          <a:ea typeface="+mn-ea"/>
          <a:cs typeface="+mn-cs"/>
        </a:defRPr>
      </a:lvl7pPr>
      <a:lvl8pPr marL="4256495" algn="l" defTabSz="1216162" rtl="0" eaLnBrk="1" latinLnBrk="0" hangingPunct="1">
        <a:defRPr sz="2400" kern="1200">
          <a:solidFill>
            <a:schemeClr val="tx1"/>
          </a:solidFill>
          <a:latin typeface="+mn-lt"/>
          <a:ea typeface="+mn-ea"/>
          <a:cs typeface="+mn-cs"/>
        </a:defRPr>
      </a:lvl8pPr>
      <a:lvl9pPr marL="4864567" algn="l" defTabSz="1216162" rtl="0" eaLnBrk="1" latinLnBrk="0" hangingPunct="1">
        <a:defRPr sz="2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12698" y="54"/>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3393"/>
            <a:endParaRPr lang="zh-CN" altLang="en-US" sz="1800">
              <a:solidFill>
                <a:prstClr val="white"/>
              </a:solidFill>
            </a:endParaRPr>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12698" y="1371703"/>
            <a:ext cx="8113788" cy="5484189"/>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36131" y="5624364"/>
            <a:ext cx="6155869" cy="1414170"/>
          </a:xfrm>
          <a:prstGeom prst="rect">
            <a:avLst/>
          </a:prstGeom>
        </p:spPr>
      </p:pic>
    </p:spTree>
    <p:extLst>
      <p:ext uri="{BB962C8B-B14F-4D97-AF65-F5344CB8AC3E}">
        <p14:creationId xmlns:p14="http://schemas.microsoft.com/office/powerpoint/2010/main" val="2352822090"/>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24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0" indent="-228560" algn="l" defTabSz="91424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80" indent="-228560" algn="l" defTabSz="91424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00" indent="-228560" algn="l" defTabSz="91424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20" indent="-228560" algn="l" defTabSz="9142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40" indent="-228560" algn="l" defTabSz="9142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60" indent="-228560" algn="l" defTabSz="9142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80" indent="-228560" algn="l" defTabSz="9142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00" indent="-228560" algn="l" defTabSz="9142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20" indent="-228560" algn="l" defTabSz="9142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B3798CA-783E-44C9-BB55-16FB6F2760F0}" type="datetimeFigureOut">
              <a:rPr lang="en-US" smtClean="0">
                <a:solidFill>
                  <a:prstClr val="black">
                    <a:tint val="75000"/>
                  </a:prstClr>
                </a:solidFill>
              </a:rPr>
              <a:pPr defTabSz="914400"/>
              <a:t>2/2/2021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958E494-D069-4478-86E6-58D397BAF28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82876877"/>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C3B651-0D90-4C26-A84F-ACBDFCDC3285}" type="datetimeFigureOut">
              <a:rPr lang="en-US" smtClean="0">
                <a:solidFill>
                  <a:prstClr val="black">
                    <a:tint val="75000"/>
                  </a:prstClr>
                </a:solidFill>
              </a:rPr>
              <a:pPr defTabSz="914400"/>
              <a:t>2/2/2021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59EB7B9-8657-455B-AFCF-EED4F26D4C7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46128326"/>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DBF8BFE-C8BD-4057-B15E-4F1594E6139F}"/>
              </a:ext>
            </a:extLst>
          </p:cNvPr>
          <p:cNvSpPr>
            <a:spLocks noGrp="1"/>
          </p:cNvSpPr>
          <p:nvPr>
            <p:ph type="title"/>
          </p:nvPr>
        </p:nvSpPr>
        <p:spPr>
          <a:xfrm>
            <a:off x="838201" y="365141"/>
            <a:ext cx="10515600" cy="1325563"/>
          </a:xfrm>
          <a:prstGeom prst="rect">
            <a:avLst/>
          </a:prstGeom>
        </p:spPr>
        <p:txBody>
          <a:bodyPr vert="horz" lIns="91212" tIns="45651" rIns="91212" bIns="4565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A2C71D4-6537-46A0-BF7B-6B9482DAD915}"/>
              </a:ext>
            </a:extLst>
          </p:cNvPr>
          <p:cNvSpPr>
            <a:spLocks noGrp="1"/>
          </p:cNvSpPr>
          <p:nvPr>
            <p:ph type="body" idx="1"/>
          </p:nvPr>
        </p:nvSpPr>
        <p:spPr>
          <a:xfrm>
            <a:off x="838201" y="1825653"/>
            <a:ext cx="10515600" cy="4351339"/>
          </a:xfrm>
          <a:prstGeom prst="rect">
            <a:avLst/>
          </a:prstGeom>
        </p:spPr>
        <p:txBody>
          <a:bodyPr vert="horz" lIns="91212" tIns="45651" rIns="91212" bIns="4565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29C4B-DAE3-456A-B282-AA5EC5DCE7E9}"/>
              </a:ext>
            </a:extLst>
          </p:cNvPr>
          <p:cNvSpPr>
            <a:spLocks noGrp="1"/>
          </p:cNvSpPr>
          <p:nvPr>
            <p:ph type="dt" sz="half" idx="2"/>
          </p:nvPr>
        </p:nvSpPr>
        <p:spPr>
          <a:xfrm>
            <a:off x="838200" y="6356510"/>
            <a:ext cx="2743200" cy="365125"/>
          </a:xfrm>
          <a:prstGeom prst="rect">
            <a:avLst/>
          </a:prstGeom>
        </p:spPr>
        <p:txBody>
          <a:bodyPr vert="horz" lIns="91212" tIns="45651" rIns="91212" bIns="45651" rtlCol="0" anchor="ctr"/>
          <a:lstStyle>
            <a:lvl1pPr algn="l">
              <a:defRPr sz="1200">
                <a:solidFill>
                  <a:schemeClr val="tx1">
                    <a:tint val="75000"/>
                  </a:schemeClr>
                </a:solidFill>
              </a:defRPr>
            </a:lvl1p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317A3F-738A-4D51-AFDB-D4FB68F08F59}"/>
              </a:ext>
            </a:extLst>
          </p:cNvPr>
          <p:cNvSpPr>
            <a:spLocks noGrp="1"/>
          </p:cNvSpPr>
          <p:nvPr>
            <p:ph type="ftr" sz="quarter" idx="3"/>
          </p:nvPr>
        </p:nvSpPr>
        <p:spPr>
          <a:xfrm>
            <a:off x="4038601" y="6356510"/>
            <a:ext cx="4114800" cy="365125"/>
          </a:xfrm>
          <a:prstGeom prst="rect">
            <a:avLst/>
          </a:prstGeom>
        </p:spPr>
        <p:txBody>
          <a:bodyPr vert="horz" lIns="91212" tIns="45651" rIns="91212" bIns="4565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3BDF19-47C0-419E-9852-019786DDD06B}"/>
              </a:ext>
            </a:extLst>
          </p:cNvPr>
          <p:cNvSpPr>
            <a:spLocks noGrp="1"/>
          </p:cNvSpPr>
          <p:nvPr>
            <p:ph type="sldNum" sz="quarter" idx="4"/>
          </p:nvPr>
        </p:nvSpPr>
        <p:spPr>
          <a:xfrm>
            <a:off x="8610612" y="6356510"/>
            <a:ext cx="2743200" cy="365125"/>
          </a:xfrm>
          <a:prstGeom prst="rect">
            <a:avLst/>
          </a:prstGeom>
        </p:spPr>
        <p:txBody>
          <a:bodyPr vert="horz" lIns="91212" tIns="45651" rIns="91212" bIns="45651" rtlCol="0" anchor="ctr"/>
          <a:lstStyle>
            <a:lvl1pPr algn="r">
              <a:defRPr sz="1200">
                <a:solidFill>
                  <a:schemeClr val="tx1">
                    <a:tint val="75000"/>
                  </a:schemeClr>
                </a:solidFill>
              </a:defRPr>
            </a:lvl1p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543421"/>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l" defTabSz="911992"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12" indent="-228012" algn="l" defTabSz="9119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035" indent="-228012" algn="l" defTabSz="911992"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40003" indent="-228012" algn="l" defTabSz="91199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971"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1940"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7968"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3961"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9957"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5983"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992" rtl="0" eaLnBrk="1" latinLnBrk="0" hangingPunct="1">
        <a:defRPr sz="1900" kern="1200">
          <a:solidFill>
            <a:schemeClr val="tx1"/>
          </a:solidFill>
          <a:latin typeface="+mn-lt"/>
          <a:ea typeface="+mn-ea"/>
          <a:cs typeface="+mn-cs"/>
        </a:defRPr>
      </a:lvl1pPr>
      <a:lvl2pPr marL="455971" algn="l" defTabSz="911992" rtl="0" eaLnBrk="1" latinLnBrk="0" hangingPunct="1">
        <a:defRPr sz="1900" kern="1200">
          <a:solidFill>
            <a:schemeClr val="tx1"/>
          </a:solidFill>
          <a:latin typeface="+mn-lt"/>
          <a:ea typeface="+mn-ea"/>
          <a:cs typeface="+mn-cs"/>
        </a:defRPr>
      </a:lvl2pPr>
      <a:lvl3pPr marL="911992" algn="l" defTabSz="911992" rtl="0" eaLnBrk="1" latinLnBrk="0" hangingPunct="1">
        <a:defRPr sz="1900" kern="1200">
          <a:solidFill>
            <a:schemeClr val="tx1"/>
          </a:solidFill>
          <a:latin typeface="+mn-lt"/>
          <a:ea typeface="+mn-ea"/>
          <a:cs typeface="+mn-cs"/>
        </a:defRPr>
      </a:lvl3pPr>
      <a:lvl4pPr marL="1367990" algn="l" defTabSz="911992" rtl="0" eaLnBrk="1" latinLnBrk="0" hangingPunct="1">
        <a:defRPr sz="1900" kern="1200">
          <a:solidFill>
            <a:schemeClr val="tx1"/>
          </a:solidFill>
          <a:latin typeface="+mn-lt"/>
          <a:ea typeface="+mn-ea"/>
          <a:cs typeface="+mn-cs"/>
        </a:defRPr>
      </a:lvl4pPr>
      <a:lvl5pPr marL="1823983" algn="l" defTabSz="911992" rtl="0" eaLnBrk="1" latinLnBrk="0" hangingPunct="1">
        <a:defRPr sz="1900" kern="1200">
          <a:solidFill>
            <a:schemeClr val="tx1"/>
          </a:solidFill>
          <a:latin typeface="+mn-lt"/>
          <a:ea typeface="+mn-ea"/>
          <a:cs typeface="+mn-cs"/>
        </a:defRPr>
      </a:lvl5pPr>
      <a:lvl6pPr marL="2280009" algn="l" defTabSz="911992" rtl="0" eaLnBrk="1" latinLnBrk="0" hangingPunct="1">
        <a:defRPr sz="1900" kern="1200">
          <a:solidFill>
            <a:schemeClr val="tx1"/>
          </a:solidFill>
          <a:latin typeface="+mn-lt"/>
          <a:ea typeface="+mn-ea"/>
          <a:cs typeface="+mn-cs"/>
        </a:defRPr>
      </a:lvl6pPr>
      <a:lvl7pPr marL="2735981" algn="l" defTabSz="911992" rtl="0" eaLnBrk="1" latinLnBrk="0" hangingPunct="1">
        <a:defRPr sz="1900" kern="1200">
          <a:solidFill>
            <a:schemeClr val="tx1"/>
          </a:solidFill>
          <a:latin typeface="+mn-lt"/>
          <a:ea typeface="+mn-ea"/>
          <a:cs typeface="+mn-cs"/>
        </a:defRPr>
      </a:lvl7pPr>
      <a:lvl8pPr marL="3191947" algn="l" defTabSz="911992" rtl="0" eaLnBrk="1" latinLnBrk="0" hangingPunct="1">
        <a:defRPr sz="1900" kern="1200">
          <a:solidFill>
            <a:schemeClr val="tx1"/>
          </a:solidFill>
          <a:latin typeface="+mn-lt"/>
          <a:ea typeface="+mn-ea"/>
          <a:cs typeface="+mn-cs"/>
        </a:defRPr>
      </a:lvl8pPr>
      <a:lvl9pPr marL="3647915" algn="l" defTabSz="911992" rtl="0" eaLnBrk="1" latinLnBrk="0" hangingPunct="1">
        <a:defRPr sz="19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121632" tIns="60814" rIns="121632" bIns="608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1" y="1600225"/>
            <a:ext cx="10972800" cy="4525963"/>
          </a:xfrm>
          <a:prstGeom prst="rect">
            <a:avLst/>
          </a:prstGeom>
        </p:spPr>
        <p:txBody>
          <a:bodyPr vert="horz" lIns="121632" tIns="60814" rIns="121632" bIns="608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48"/>
            <a:ext cx="2844800" cy="365125"/>
          </a:xfrm>
          <a:prstGeom prst="rect">
            <a:avLst/>
          </a:prstGeom>
        </p:spPr>
        <p:txBody>
          <a:bodyPr vert="horz" lIns="121632" tIns="60814" rIns="121632" bIns="60814" rtlCol="0" anchor="ctr"/>
          <a:lstStyle>
            <a:lvl1pPr algn="l">
              <a:defRPr sz="1600">
                <a:solidFill>
                  <a:schemeClr val="tx1">
                    <a:tint val="75000"/>
                  </a:schemeClr>
                </a:solidFill>
              </a:defRPr>
            </a:lvl1pPr>
          </a:lstStyle>
          <a:p>
            <a:pPr defTabSz="1216140"/>
            <a:fld id="{4CEF851F-4C9B-4ED8-A706-7687066F5A2C}" type="datetimeFigureOut">
              <a:rPr lang="en-US" smtClean="0">
                <a:solidFill>
                  <a:prstClr val="black">
                    <a:tint val="75000"/>
                  </a:prstClr>
                </a:solidFill>
              </a:rPr>
              <a:pPr defTabSz="1216140"/>
              <a:t>2/2/2021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448"/>
            <a:ext cx="3860800" cy="365125"/>
          </a:xfrm>
          <a:prstGeom prst="rect">
            <a:avLst/>
          </a:prstGeom>
        </p:spPr>
        <p:txBody>
          <a:bodyPr vert="horz" lIns="121632" tIns="60814" rIns="121632" bIns="60814" rtlCol="0" anchor="ctr"/>
          <a:lstStyle>
            <a:lvl1pPr algn="ctr">
              <a:defRPr sz="1600">
                <a:solidFill>
                  <a:schemeClr val="tx1">
                    <a:tint val="75000"/>
                  </a:schemeClr>
                </a:solidFill>
              </a:defRPr>
            </a:lvl1pPr>
          </a:lstStyle>
          <a:p>
            <a:pPr defTabSz="12161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48"/>
            <a:ext cx="2844800" cy="365125"/>
          </a:xfrm>
          <a:prstGeom prst="rect">
            <a:avLst/>
          </a:prstGeom>
        </p:spPr>
        <p:txBody>
          <a:bodyPr vert="horz" lIns="121632" tIns="60814" rIns="121632" bIns="60814" rtlCol="0" anchor="ctr"/>
          <a:lstStyle>
            <a:lvl1pPr algn="r">
              <a:defRPr sz="1600">
                <a:solidFill>
                  <a:schemeClr val="tx1">
                    <a:tint val="75000"/>
                  </a:schemeClr>
                </a:solidFill>
              </a:defRPr>
            </a:lvl1pPr>
          </a:lstStyle>
          <a:p>
            <a:pPr defTabSz="1216140"/>
            <a:fld id="{46F2045C-80A1-433A-B3B9-3018D210B466}" type="slidenum">
              <a:rPr lang="en-US" smtClean="0">
                <a:solidFill>
                  <a:prstClr val="black">
                    <a:tint val="75000"/>
                  </a:prstClr>
                </a:solidFill>
              </a:rPr>
              <a:pPr defTabSz="1216140"/>
              <a:t>‹#›</a:t>
            </a:fld>
            <a:endParaRPr lang="en-US">
              <a:solidFill>
                <a:prstClr val="black">
                  <a:tint val="75000"/>
                </a:prstClr>
              </a:solidFill>
            </a:endParaRPr>
          </a:p>
        </p:txBody>
      </p:sp>
    </p:spTree>
    <p:extLst>
      <p:ext uri="{BB962C8B-B14F-4D97-AF65-F5344CB8AC3E}">
        <p14:creationId xmlns:p14="http://schemas.microsoft.com/office/powerpoint/2010/main" val="3265482223"/>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xStyles>
    <p:titleStyle>
      <a:lvl1pPr algn="ctr" defTabSz="1216140" rtl="0" eaLnBrk="1" latinLnBrk="0" hangingPunct="1">
        <a:spcBef>
          <a:spcPct val="0"/>
        </a:spcBef>
        <a:buNone/>
        <a:defRPr sz="5900" b="0" i="0" u="none" kern="1200">
          <a:solidFill>
            <a:schemeClr val="tx1"/>
          </a:solidFill>
          <a:latin typeface="+mj-lt"/>
          <a:ea typeface="+mj-ea"/>
          <a:cs typeface="+mj-cs"/>
        </a:defRPr>
      </a:lvl1pPr>
    </p:titleStyle>
    <p:bodyStyle>
      <a:lvl1pPr marL="456015" indent="-456015" algn="l" defTabSz="121614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8134" indent="-380045" algn="l" defTabSz="1216140"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0151" indent="-304011" algn="l" defTabSz="1216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8207" indent="-304011" algn="l" defTabSz="121614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6296" indent="-304011" algn="l" defTabSz="121614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4315" indent="-304011" algn="l" defTabSz="12161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2403" indent="-304011" algn="l" defTabSz="12161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0457" indent="-304011" algn="l" defTabSz="12161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8511" indent="-304011" algn="l" defTabSz="121614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6140" rtl="0" eaLnBrk="1" latinLnBrk="0" hangingPunct="1">
        <a:defRPr sz="2400" kern="1200">
          <a:solidFill>
            <a:schemeClr val="tx1"/>
          </a:solidFill>
          <a:latin typeface="+mn-lt"/>
          <a:ea typeface="+mn-ea"/>
          <a:cs typeface="+mn-cs"/>
        </a:defRPr>
      </a:lvl1pPr>
      <a:lvl2pPr marL="608019" algn="l" defTabSz="1216140" rtl="0" eaLnBrk="1" latinLnBrk="0" hangingPunct="1">
        <a:defRPr sz="2400" kern="1200">
          <a:solidFill>
            <a:schemeClr val="tx1"/>
          </a:solidFill>
          <a:latin typeface="+mn-lt"/>
          <a:ea typeface="+mn-ea"/>
          <a:cs typeface="+mn-cs"/>
        </a:defRPr>
      </a:lvl2pPr>
      <a:lvl3pPr marL="1216140" algn="l" defTabSz="1216140" rtl="0" eaLnBrk="1" latinLnBrk="0" hangingPunct="1">
        <a:defRPr sz="2400" kern="1200">
          <a:solidFill>
            <a:schemeClr val="tx1"/>
          </a:solidFill>
          <a:latin typeface="+mn-lt"/>
          <a:ea typeface="+mn-ea"/>
          <a:cs typeface="+mn-cs"/>
        </a:defRPr>
      </a:lvl3pPr>
      <a:lvl4pPr marL="1824194" algn="l" defTabSz="1216140" rtl="0" eaLnBrk="1" latinLnBrk="0" hangingPunct="1">
        <a:defRPr sz="2400" kern="1200">
          <a:solidFill>
            <a:schemeClr val="tx1"/>
          </a:solidFill>
          <a:latin typeface="+mn-lt"/>
          <a:ea typeface="+mn-ea"/>
          <a:cs typeface="+mn-cs"/>
        </a:defRPr>
      </a:lvl4pPr>
      <a:lvl5pPr marL="2432282" algn="l" defTabSz="1216140" rtl="0" eaLnBrk="1" latinLnBrk="0" hangingPunct="1">
        <a:defRPr sz="2400" kern="1200">
          <a:solidFill>
            <a:schemeClr val="tx1"/>
          </a:solidFill>
          <a:latin typeface="+mn-lt"/>
          <a:ea typeface="+mn-ea"/>
          <a:cs typeface="+mn-cs"/>
        </a:defRPr>
      </a:lvl5pPr>
      <a:lvl6pPr marL="3040305" algn="l" defTabSz="1216140" rtl="0" eaLnBrk="1" latinLnBrk="0" hangingPunct="1">
        <a:defRPr sz="2400" kern="1200">
          <a:solidFill>
            <a:schemeClr val="tx1"/>
          </a:solidFill>
          <a:latin typeface="+mn-lt"/>
          <a:ea typeface="+mn-ea"/>
          <a:cs typeface="+mn-cs"/>
        </a:defRPr>
      </a:lvl6pPr>
      <a:lvl7pPr marL="3648327" algn="l" defTabSz="1216140" rtl="0" eaLnBrk="1" latinLnBrk="0" hangingPunct="1">
        <a:defRPr sz="2400" kern="1200">
          <a:solidFill>
            <a:schemeClr val="tx1"/>
          </a:solidFill>
          <a:latin typeface="+mn-lt"/>
          <a:ea typeface="+mn-ea"/>
          <a:cs typeface="+mn-cs"/>
        </a:defRPr>
      </a:lvl7pPr>
      <a:lvl8pPr marL="4256434" algn="l" defTabSz="1216140" rtl="0" eaLnBrk="1" latinLnBrk="0" hangingPunct="1">
        <a:defRPr sz="2400" kern="1200">
          <a:solidFill>
            <a:schemeClr val="tx1"/>
          </a:solidFill>
          <a:latin typeface="+mn-lt"/>
          <a:ea typeface="+mn-ea"/>
          <a:cs typeface="+mn-cs"/>
        </a:defRPr>
      </a:lvl8pPr>
      <a:lvl9pPr marL="4864493" algn="l" defTabSz="1216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1" y="274640"/>
            <a:ext cx="10972801" cy="1143000"/>
          </a:xfrm>
          <a:prstGeom prst="rect">
            <a:avLst/>
          </a:prstGeom>
        </p:spPr>
        <p:txBody>
          <a:bodyPr vert="horz" lIns="91212" tIns="45651" rIns="91212" bIns="45651" rtlCol="0" anchor="ctr">
            <a:normAutofit/>
          </a:bodyPr>
          <a:lstStyle/>
          <a:p>
            <a:r>
              <a:rPr lang="en-US" smtClean="0"/>
              <a:t>Click to edit Master title style</a:t>
            </a:r>
            <a:endParaRPr lang="vi-VN"/>
          </a:p>
        </p:txBody>
      </p:sp>
    </p:spTree>
    <p:extLst>
      <p:ext uri="{BB962C8B-B14F-4D97-AF65-F5344CB8AC3E}">
        <p14:creationId xmlns:p14="http://schemas.microsoft.com/office/powerpoint/2010/main" val="301310415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Lst>
  <p:transition/>
  <p:txStyles>
    <p:titleStyle>
      <a:lvl1pPr algn="l" rtl="0" eaLnBrk="0" fontAlgn="base" hangingPunct="0">
        <a:lnSpc>
          <a:spcPct val="90000"/>
        </a:lnSpc>
        <a:spcBef>
          <a:spcPct val="0"/>
        </a:spcBef>
        <a:spcAft>
          <a:spcPct val="0"/>
        </a:spcAft>
        <a:defRPr sz="4400" b="0" i="0" u="none"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5pPr>
      <a:lvl6pPr marL="455971"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6pPr>
      <a:lvl7pPr marL="911992"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7pPr>
      <a:lvl8pPr marL="136799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8pPr>
      <a:lvl9pPr marL="1823983"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9pPr>
    </p:titleStyle>
    <p:bodyStyle>
      <a:lvl1pPr marL="228012" indent="-228012"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SimSun" panose="02010600030101010101" pitchFamily="2" charset="-122"/>
          <a:cs typeface="+mn-cs"/>
        </a:defRPr>
      </a:lvl1pPr>
      <a:lvl2pPr marL="684035" indent="-228012" algn="l" rtl="0" eaLnBrk="0" fontAlgn="base" hangingPunct="0">
        <a:lnSpc>
          <a:spcPct val="90000"/>
        </a:lnSpc>
        <a:spcBef>
          <a:spcPts val="499"/>
        </a:spcBef>
        <a:spcAft>
          <a:spcPct val="0"/>
        </a:spcAft>
        <a:buFont typeface="Arial" pitchFamily="34" charset="0"/>
        <a:buChar char="•"/>
        <a:defRPr sz="2400" kern="1200">
          <a:solidFill>
            <a:schemeClr val="tx1"/>
          </a:solidFill>
          <a:latin typeface="+mn-lt"/>
          <a:ea typeface="SimSun" panose="02010600030101010101" pitchFamily="2" charset="-122"/>
          <a:cs typeface="+mn-cs"/>
        </a:defRPr>
      </a:lvl2pPr>
      <a:lvl3pPr marL="1140003" indent="-228012" algn="l" rtl="0" eaLnBrk="0" fontAlgn="base" hangingPunct="0">
        <a:lnSpc>
          <a:spcPct val="90000"/>
        </a:lnSpc>
        <a:spcBef>
          <a:spcPts val="499"/>
        </a:spcBef>
        <a:spcAft>
          <a:spcPct val="0"/>
        </a:spcAft>
        <a:buFont typeface="Arial" pitchFamily="34" charset="0"/>
        <a:buChar char="•"/>
        <a:defRPr sz="2000" kern="1200">
          <a:solidFill>
            <a:schemeClr val="tx1"/>
          </a:solidFill>
          <a:latin typeface="+mn-lt"/>
          <a:ea typeface="SimSun" panose="02010600030101010101" pitchFamily="2" charset="-122"/>
          <a:cs typeface="+mn-cs"/>
        </a:defRPr>
      </a:lvl3pPr>
      <a:lvl4pPr marL="1595971" indent="-228012" algn="l" rtl="0" eaLnBrk="0" fontAlgn="base" hangingPunct="0">
        <a:lnSpc>
          <a:spcPct val="90000"/>
        </a:lnSpc>
        <a:spcBef>
          <a:spcPts val="499"/>
        </a:spcBef>
        <a:spcAft>
          <a:spcPct val="0"/>
        </a:spcAft>
        <a:buFont typeface="Arial" pitchFamily="34" charset="0"/>
        <a:buChar char="•"/>
        <a:defRPr kern="1200">
          <a:solidFill>
            <a:schemeClr val="tx1"/>
          </a:solidFill>
          <a:latin typeface="+mn-lt"/>
          <a:ea typeface="SimSun" panose="02010600030101010101" pitchFamily="2" charset="-122"/>
          <a:cs typeface="+mn-cs"/>
        </a:defRPr>
      </a:lvl4pPr>
      <a:lvl5pPr marL="2051940" indent="-228012" algn="l" rtl="0" eaLnBrk="0" fontAlgn="base" hangingPunct="0">
        <a:lnSpc>
          <a:spcPct val="90000"/>
        </a:lnSpc>
        <a:spcBef>
          <a:spcPts val="499"/>
        </a:spcBef>
        <a:spcAft>
          <a:spcPct val="0"/>
        </a:spcAft>
        <a:buFont typeface="Arial" pitchFamily="34" charset="0"/>
        <a:buChar char="•"/>
        <a:defRPr kern="1200">
          <a:solidFill>
            <a:schemeClr val="tx1"/>
          </a:solidFill>
          <a:latin typeface="+mn-lt"/>
          <a:ea typeface="SimSun" panose="02010600030101010101" pitchFamily="2" charset="-122"/>
          <a:cs typeface="+mn-cs"/>
        </a:defRPr>
      </a:lvl5pPr>
      <a:lvl6pPr marL="2507968"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3961"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9957"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5983"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1992" rtl="0" eaLnBrk="1" latinLnBrk="0" hangingPunct="1">
        <a:defRPr sz="1900" kern="1200">
          <a:solidFill>
            <a:schemeClr val="tx1"/>
          </a:solidFill>
          <a:latin typeface="+mn-lt"/>
          <a:ea typeface="+mn-ea"/>
          <a:cs typeface="+mn-cs"/>
        </a:defRPr>
      </a:lvl1pPr>
      <a:lvl2pPr marL="455971" algn="l" defTabSz="911992" rtl="0" eaLnBrk="1" latinLnBrk="0" hangingPunct="1">
        <a:defRPr sz="1900" kern="1200">
          <a:solidFill>
            <a:schemeClr val="tx1"/>
          </a:solidFill>
          <a:latin typeface="+mn-lt"/>
          <a:ea typeface="+mn-ea"/>
          <a:cs typeface="+mn-cs"/>
        </a:defRPr>
      </a:lvl2pPr>
      <a:lvl3pPr marL="911992" algn="l" defTabSz="911992" rtl="0" eaLnBrk="1" latinLnBrk="0" hangingPunct="1">
        <a:defRPr sz="1900" kern="1200">
          <a:solidFill>
            <a:schemeClr val="tx1"/>
          </a:solidFill>
          <a:latin typeface="+mn-lt"/>
          <a:ea typeface="+mn-ea"/>
          <a:cs typeface="+mn-cs"/>
        </a:defRPr>
      </a:lvl3pPr>
      <a:lvl4pPr marL="1367990" algn="l" defTabSz="911992" rtl="0" eaLnBrk="1" latinLnBrk="0" hangingPunct="1">
        <a:defRPr sz="1900" kern="1200">
          <a:solidFill>
            <a:schemeClr val="tx1"/>
          </a:solidFill>
          <a:latin typeface="+mn-lt"/>
          <a:ea typeface="+mn-ea"/>
          <a:cs typeface="+mn-cs"/>
        </a:defRPr>
      </a:lvl4pPr>
      <a:lvl5pPr marL="1823983" algn="l" defTabSz="911992" rtl="0" eaLnBrk="1" latinLnBrk="0" hangingPunct="1">
        <a:defRPr sz="1900" kern="1200">
          <a:solidFill>
            <a:schemeClr val="tx1"/>
          </a:solidFill>
          <a:latin typeface="+mn-lt"/>
          <a:ea typeface="+mn-ea"/>
          <a:cs typeface="+mn-cs"/>
        </a:defRPr>
      </a:lvl5pPr>
      <a:lvl6pPr marL="2280009" algn="l" defTabSz="911992" rtl="0" eaLnBrk="1" latinLnBrk="0" hangingPunct="1">
        <a:defRPr sz="1900" kern="1200">
          <a:solidFill>
            <a:schemeClr val="tx1"/>
          </a:solidFill>
          <a:latin typeface="+mn-lt"/>
          <a:ea typeface="+mn-ea"/>
          <a:cs typeface="+mn-cs"/>
        </a:defRPr>
      </a:lvl6pPr>
      <a:lvl7pPr marL="2735981" algn="l" defTabSz="911992" rtl="0" eaLnBrk="1" latinLnBrk="0" hangingPunct="1">
        <a:defRPr sz="1900" kern="1200">
          <a:solidFill>
            <a:schemeClr val="tx1"/>
          </a:solidFill>
          <a:latin typeface="+mn-lt"/>
          <a:ea typeface="+mn-ea"/>
          <a:cs typeface="+mn-cs"/>
        </a:defRPr>
      </a:lvl7pPr>
      <a:lvl8pPr marL="3191947" algn="l" defTabSz="911992" rtl="0" eaLnBrk="1" latinLnBrk="0" hangingPunct="1">
        <a:defRPr sz="1900" kern="1200">
          <a:solidFill>
            <a:schemeClr val="tx1"/>
          </a:solidFill>
          <a:latin typeface="+mn-lt"/>
          <a:ea typeface="+mn-ea"/>
          <a:cs typeface="+mn-cs"/>
        </a:defRPr>
      </a:lvl8pPr>
      <a:lvl9pPr marL="3647915" algn="l" defTabSz="911992"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DBF8BFE-C8BD-4057-B15E-4F1594E6139F}"/>
              </a:ext>
            </a:extLst>
          </p:cNvPr>
          <p:cNvSpPr>
            <a:spLocks noGrp="1"/>
          </p:cNvSpPr>
          <p:nvPr>
            <p:ph type="title"/>
          </p:nvPr>
        </p:nvSpPr>
        <p:spPr>
          <a:xfrm>
            <a:off x="838201" y="365141"/>
            <a:ext cx="10515600" cy="1325563"/>
          </a:xfrm>
          <a:prstGeom prst="rect">
            <a:avLst/>
          </a:prstGeom>
        </p:spPr>
        <p:txBody>
          <a:bodyPr vert="horz" lIns="91212" tIns="45651" rIns="91212" bIns="4565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A2C71D4-6537-46A0-BF7B-6B9482DAD915}"/>
              </a:ext>
            </a:extLst>
          </p:cNvPr>
          <p:cNvSpPr>
            <a:spLocks noGrp="1"/>
          </p:cNvSpPr>
          <p:nvPr>
            <p:ph type="body" idx="1"/>
          </p:nvPr>
        </p:nvSpPr>
        <p:spPr>
          <a:xfrm>
            <a:off x="838201" y="1825653"/>
            <a:ext cx="10515600" cy="4351339"/>
          </a:xfrm>
          <a:prstGeom prst="rect">
            <a:avLst/>
          </a:prstGeom>
        </p:spPr>
        <p:txBody>
          <a:bodyPr vert="horz" lIns="91212" tIns="45651" rIns="91212" bIns="4565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29C4B-DAE3-456A-B282-AA5EC5DCE7E9}"/>
              </a:ext>
            </a:extLst>
          </p:cNvPr>
          <p:cNvSpPr>
            <a:spLocks noGrp="1"/>
          </p:cNvSpPr>
          <p:nvPr>
            <p:ph type="dt" sz="half" idx="2"/>
          </p:nvPr>
        </p:nvSpPr>
        <p:spPr>
          <a:xfrm>
            <a:off x="838200" y="6356510"/>
            <a:ext cx="2743200" cy="365125"/>
          </a:xfrm>
          <a:prstGeom prst="rect">
            <a:avLst/>
          </a:prstGeom>
        </p:spPr>
        <p:txBody>
          <a:bodyPr vert="horz" lIns="91212" tIns="45651" rIns="91212" bIns="45651" rtlCol="0" anchor="ctr"/>
          <a:lstStyle>
            <a:lvl1pPr algn="l">
              <a:defRPr sz="1200">
                <a:solidFill>
                  <a:schemeClr val="tx1">
                    <a:tint val="75000"/>
                  </a:schemeClr>
                </a:solidFill>
              </a:defRPr>
            </a:lvl1pPr>
          </a:lstStyle>
          <a:p>
            <a:fld id="{81D1B318-237C-4B8D-AB3D-AA6F00534237}"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317A3F-738A-4D51-AFDB-D4FB68F08F59}"/>
              </a:ext>
            </a:extLst>
          </p:cNvPr>
          <p:cNvSpPr>
            <a:spLocks noGrp="1"/>
          </p:cNvSpPr>
          <p:nvPr>
            <p:ph type="ftr" sz="quarter" idx="3"/>
          </p:nvPr>
        </p:nvSpPr>
        <p:spPr>
          <a:xfrm>
            <a:off x="4038601" y="6356510"/>
            <a:ext cx="4114800" cy="365125"/>
          </a:xfrm>
          <a:prstGeom prst="rect">
            <a:avLst/>
          </a:prstGeom>
        </p:spPr>
        <p:txBody>
          <a:bodyPr vert="horz" lIns="91212" tIns="45651" rIns="91212" bIns="4565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3BDF19-47C0-419E-9852-019786DDD06B}"/>
              </a:ext>
            </a:extLst>
          </p:cNvPr>
          <p:cNvSpPr>
            <a:spLocks noGrp="1"/>
          </p:cNvSpPr>
          <p:nvPr>
            <p:ph type="sldNum" sz="quarter" idx="4"/>
          </p:nvPr>
        </p:nvSpPr>
        <p:spPr>
          <a:xfrm>
            <a:off x="8610612" y="6356510"/>
            <a:ext cx="2743200" cy="365125"/>
          </a:xfrm>
          <a:prstGeom prst="rect">
            <a:avLst/>
          </a:prstGeom>
        </p:spPr>
        <p:txBody>
          <a:bodyPr vert="horz" lIns="91212" tIns="45651" rIns="91212" bIns="45651" rtlCol="0" anchor="ctr"/>
          <a:lstStyle>
            <a:lvl1pPr algn="r">
              <a:defRPr sz="1200">
                <a:solidFill>
                  <a:schemeClr val="tx1">
                    <a:tint val="75000"/>
                  </a:schemeClr>
                </a:solidFill>
              </a:defRPr>
            </a:lvl1p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55276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1992"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12" indent="-228012" algn="l" defTabSz="9119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035" indent="-228012" algn="l" defTabSz="911992"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40003" indent="-228012" algn="l" defTabSz="91199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971"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1940"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7968"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3961"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9957"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5983" indent="-228012" algn="l" defTabSz="91199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992" rtl="0" eaLnBrk="1" latinLnBrk="0" hangingPunct="1">
        <a:defRPr sz="1900" kern="1200">
          <a:solidFill>
            <a:schemeClr val="tx1"/>
          </a:solidFill>
          <a:latin typeface="+mn-lt"/>
          <a:ea typeface="+mn-ea"/>
          <a:cs typeface="+mn-cs"/>
        </a:defRPr>
      </a:lvl1pPr>
      <a:lvl2pPr marL="455971" algn="l" defTabSz="911992" rtl="0" eaLnBrk="1" latinLnBrk="0" hangingPunct="1">
        <a:defRPr sz="1900" kern="1200">
          <a:solidFill>
            <a:schemeClr val="tx1"/>
          </a:solidFill>
          <a:latin typeface="+mn-lt"/>
          <a:ea typeface="+mn-ea"/>
          <a:cs typeface="+mn-cs"/>
        </a:defRPr>
      </a:lvl2pPr>
      <a:lvl3pPr marL="911992" algn="l" defTabSz="911992" rtl="0" eaLnBrk="1" latinLnBrk="0" hangingPunct="1">
        <a:defRPr sz="1900" kern="1200">
          <a:solidFill>
            <a:schemeClr val="tx1"/>
          </a:solidFill>
          <a:latin typeface="+mn-lt"/>
          <a:ea typeface="+mn-ea"/>
          <a:cs typeface="+mn-cs"/>
        </a:defRPr>
      </a:lvl3pPr>
      <a:lvl4pPr marL="1367990" algn="l" defTabSz="911992" rtl="0" eaLnBrk="1" latinLnBrk="0" hangingPunct="1">
        <a:defRPr sz="1900" kern="1200">
          <a:solidFill>
            <a:schemeClr val="tx1"/>
          </a:solidFill>
          <a:latin typeface="+mn-lt"/>
          <a:ea typeface="+mn-ea"/>
          <a:cs typeface="+mn-cs"/>
        </a:defRPr>
      </a:lvl4pPr>
      <a:lvl5pPr marL="1823983" algn="l" defTabSz="911992" rtl="0" eaLnBrk="1" latinLnBrk="0" hangingPunct="1">
        <a:defRPr sz="1900" kern="1200">
          <a:solidFill>
            <a:schemeClr val="tx1"/>
          </a:solidFill>
          <a:latin typeface="+mn-lt"/>
          <a:ea typeface="+mn-ea"/>
          <a:cs typeface="+mn-cs"/>
        </a:defRPr>
      </a:lvl5pPr>
      <a:lvl6pPr marL="2280009" algn="l" defTabSz="911992" rtl="0" eaLnBrk="1" latinLnBrk="0" hangingPunct="1">
        <a:defRPr sz="1900" kern="1200">
          <a:solidFill>
            <a:schemeClr val="tx1"/>
          </a:solidFill>
          <a:latin typeface="+mn-lt"/>
          <a:ea typeface="+mn-ea"/>
          <a:cs typeface="+mn-cs"/>
        </a:defRPr>
      </a:lvl6pPr>
      <a:lvl7pPr marL="2735981" algn="l" defTabSz="911992" rtl="0" eaLnBrk="1" latinLnBrk="0" hangingPunct="1">
        <a:defRPr sz="1900" kern="1200">
          <a:solidFill>
            <a:schemeClr val="tx1"/>
          </a:solidFill>
          <a:latin typeface="+mn-lt"/>
          <a:ea typeface="+mn-ea"/>
          <a:cs typeface="+mn-cs"/>
        </a:defRPr>
      </a:lvl7pPr>
      <a:lvl8pPr marL="3191947" algn="l" defTabSz="911992" rtl="0" eaLnBrk="1" latinLnBrk="0" hangingPunct="1">
        <a:defRPr sz="1900" kern="1200">
          <a:solidFill>
            <a:schemeClr val="tx1"/>
          </a:solidFill>
          <a:latin typeface="+mn-lt"/>
          <a:ea typeface="+mn-ea"/>
          <a:cs typeface="+mn-cs"/>
        </a:defRPr>
      </a:lvl8pPr>
      <a:lvl9pPr marL="3647915" algn="l" defTabSz="911992"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95" y="274664"/>
            <a:ext cx="10972801" cy="1143000"/>
          </a:xfrm>
          <a:prstGeom prst="rect">
            <a:avLst/>
          </a:prstGeom>
        </p:spPr>
        <p:txBody>
          <a:bodyPr vert="horz" lIns="96458" tIns="48213" rIns="96458" bIns="482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95" y="1600236"/>
            <a:ext cx="10972801" cy="4525963"/>
          </a:xfrm>
          <a:prstGeom prst="rect">
            <a:avLst/>
          </a:prstGeom>
        </p:spPr>
        <p:txBody>
          <a:bodyPr vert="horz" lIns="96458" tIns="48213" rIns="96458" bIns="482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779" y="6356586"/>
            <a:ext cx="2844801" cy="365125"/>
          </a:xfrm>
          <a:prstGeom prst="rect">
            <a:avLst/>
          </a:prstGeom>
        </p:spPr>
        <p:txBody>
          <a:bodyPr vert="horz" lIns="96458" tIns="48213" rIns="96458" bIns="48213" rtlCol="0" anchor="ctr"/>
          <a:lstStyle>
            <a:lvl1pPr algn="l">
              <a:defRPr sz="1900">
                <a:solidFill>
                  <a:schemeClr val="tx1">
                    <a:tint val="75000"/>
                  </a:schemeClr>
                </a:solidFill>
              </a:defRPr>
            </a:lvl1pPr>
          </a:lstStyle>
          <a:p>
            <a:pPr defTabSz="964326"/>
            <a:fld id="{057B077D-680E-4F7B-B169-2CB385BA6FD9}" type="datetimeFigureOut">
              <a:rPr lang="en-US" smtClean="0">
                <a:solidFill>
                  <a:prstClr val="black">
                    <a:tint val="75000"/>
                  </a:prstClr>
                </a:solidFill>
              </a:rPr>
              <a:pPr defTabSz="964326"/>
              <a:t>2/2/2021</a:t>
            </a:fld>
            <a:endParaRPr lang="en-US">
              <a:solidFill>
                <a:prstClr val="black">
                  <a:tint val="75000"/>
                </a:prstClr>
              </a:solidFill>
            </a:endParaRPr>
          </a:p>
        </p:txBody>
      </p:sp>
      <p:sp>
        <p:nvSpPr>
          <p:cNvPr id="5" name="Footer Placeholder 4"/>
          <p:cNvSpPr>
            <a:spLocks noGrp="1"/>
          </p:cNvSpPr>
          <p:nvPr>
            <p:ph type="ftr" sz="quarter" idx="3"/>
          </p:nvPr>
        </p:nvSpPr>
        <p:spPr>
          <a:xfrm>
            <a:off x="4165824" y="6356586"/>
            <a:ext cx="3860801" cy="365125"/>
          </a:xfrm>
          <a:prstGeom prst="rect">
            <a:avLst/>
          </a:prstGeom>
        </p:spPr>
        <p:txBody>
          <a:bodyPr vert="horz" lIns="96458" tIns="48213" rIns="96458" bIns="48213" rtlCol="0" anchor="ctr"/>
          <a:lstStyle>
            <a:lvl1pPr algn="ctr">
              <a:defRPr sz="1900">
                <a:solidFill>
                  <a:schemeClr val="tx1">
                    <a:tint val="75000"/>
                  </a:schemeClr>
                </a:solidFill>
              </a:defRPr>
            </a:lvl1pPr>
          </a:lstStyle>
          <a:p>
            <a:pPr defTabSz="964326"/>
            <a:endParaRPr lang="en-US">
              <a:solidFill>
                <a:prstClr val="black">
                  <a:tint val="75000"/>
                </a:prstClr>
              </a:solidFill>
            </a:endParaRPr>
          </a:p>
        </p:txBody>
      </p:sp>
      <p:sp>
        <p:nvSpPr>
          <p:cNvPr id="6" name="Slide Number Placeholder 5"/>
          <p:cNvSpPr>
            <a:spLocks noGrp="1"/>
          </p:cNvSpPr>
          <p:nvPr>
            <p:ph type="sldNum" sz="quarter" idx="4"/>
          </p:nvPr>
        </p:nvSpPr>
        <p:spPr>
          <a:xfrm>
            <a:off x="8737885" y="6356586"/>
            <a:ext cx="2844801" cy="365125"/>
          </a:xfrm>
          <a:prstGeom prst="rect">
            <a:avLst/>
          </a:prstGeom>
        </p:spPr>
        <p:txBody>
          <a:bodyPr vert="horz" lIns="96458" tIns="48213" rIns="96458" bIns="48213" rtlCol="0" anchor="ctr"/>
          <a:lstStyle>
            <a:lvl1pPr algn="r">
              <a:defRPr sz="1900">
                <a:solidFill>
                  <a:schemeClr val="tx1">
                    <a:tint val="75000"/>
                  </a:schemeClr>
                </a:solidFill>
              </a:defRPr>
            </a:lvl1pPr>
          </a:lstStyle>
          <a:p>
            <a:pPr defTabSz="964326"/>
            <a:fld id="{CE0FCA04-DE5B-49D2-BA5F-4F38980E4C56}" type="slidenum">
              <a:rPr lang="en-US" smtClean="0">
                <a:solidFill>
                  <a:prstClr val="black">
                    <a:tint val="75000"/>
                  </a:prstClr>
                </a:solidFill>
              </a:rPr>
              <a:pPr defTabSz="964326"/>
              <a:t>‹#›</a:t>
            </a:fld>
            <a:endParaRPr lang="en-US">
              <a:solidFill>
                <a:prstClr val="black">
                  <a:tint val="75000"/>
                </a:prstClr>
              </a:solidFill>
            </a:endParaRPr>
          </a:p>
        </p:txBody>
      </p:sp>
    </p:spTree>
    <p:extLst>
      <p:ext uri="{BB962C8B-B14F-4D97-AF65-F5344CB8AC3E}">
        <p14:creationId xmlns:p14="http://schemas.microsoft.com/office/powerpoint/2010/main" val="334064050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1289214" rtl="0" eaLnBrk="1" latinLnBrk="0" hangingPunct="1">
        <a:spcBef>
          <a:spcPct val="0"/>
        </a:spcBef>
        <a:buNone/>
        <a:defRPr sz="6300" kern="1200">
          <a:solidFill>
            <a:schemeClr val="tx1"/>
          </a:solidFill>
          <a:latin typeface="+mj-lt"/>
          <a:ea typeface="+mj-ea"/>
          <a:cs typeface="+mj-cs"/>
        </a:defRPr>
      </a:lvl1pPr>
    </p:titleStyle>
    <p:bodyStyle>
      <a:lvl1pPr marL="483458" indent="-483458" algn="l" defTabSz="1289214"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7479" indent="-402881" algn="l" defTabSz="1289214"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11513" indent="-322306" algn="l" defTabSz="1289214" rtl="0" eaLnBrk="1" latinLnBrk="0" hangingPunct="1">
        <a:spcBef>
          <a:spcPct val="20000"/>
        </a:spcBef>
        <a:buFont typeface="Arial" pitchFamily="34" charset="0"/>
        <a:buChar char="•"/>
        <a:defRPr sz="3500" kern="1200">
          <a:solidFill>
            <a:schemeClr val="tx1"/>
          </a:solidFill>
          <a:latin typeface="+mn-lt"/>
          <a:ea typeface="+mn-ea"/>
          <a:cs typeface="+mn-cs"/>
        </a:defRPr>
      </a:lvl3pPr>
      <a:lvl4pPr marL="2256126" indent="-322306" algn="l" defTabSz="1289214"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00731" indent="-322306" algn="l" defTabSz="1289214"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45338" indent="-322306" algn="l" defTabSz="1289214"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89939" indent="-322306" algn="l" defTabSz="1289214"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34516" indent="-322306" algn="l" defTabSz="1289214"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79108" indent="-322306" algn="l" defTabSz="1289214"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9214" rtl="0" eaLnBrk="1" latinLnBrk="0" hangingPunct="1">
        <a:defRPr sz="2700" kern="1200">
          <a:solidFill>
            <a:schemeClr val="tx1"/>
          </a:solidFill>
          <a:latin typeface="+mn-lt"/>
          <a:ea typeface="+mn-ea"/>
          <a:cs typeface="+mn-cs"/>
        </a:defRPr>
      </a:lvl1pPr>
      <a:lvl2pPr marL="644610" algn="l" defTabSz="1289214" rtl="0" eaLnBrk="1" latinLnBrk="0" hangingPunct="1">
        <a:defRPr sz="2700" kern="1200">
          <a:solidFill>
            <a:schemeClr val="tx1"/>
          </a:solidFill>
          <a:latin typeface="+mn-lt"/>
          <a:ea typeface="+mn-ea"/>
          <a:cs typeface="+mn-cs"/>
        </a:defRPr>
      </a:lvl2pPr>
      <a:lvl3pPr marL="1289214" algn="l" defTabSz="1289214" rtl="0" eaLnBrk="1" latinLnBrk="0" hangingPunct="1">
        <a:defRPr sz="2700" kern="1200">
          <a:solidFill>
            <a:schemeClr val="tx1"/>
          </a:solidFill>
          <a:latin typeface="+mn-lt"/>
          <a:ea typeface="+mn-ea"/>
          <a:cs typeface="+mn-cs"/>
        </a:defRPr>
      </a:lvl3pPr>
      <a:lvl4pPr marL="1933820" algn="l" defTabSz="1289214" rtl="0" eaLnBrk="1" latinLnBrk="0" hangingPunct="1">
        <a:defRPr sz="2700" kern="1200">
          <a:solidFill>
            <a:schemeClr val="tx1"/>
          </a:solidFill>
          <a:latin typeface="+mn-lt"/>
          <a:ea typeface="+mn-ea"/>
          <a:cs typeface="+mn-cs"/>
        </a:defRPr>
      </a:lvl4pPr>
      <a:lvl5pPr marL="2578427" algn="l" defTabSz="1289214" rtl="0" eaLnBrk="1" latinLnBrk="0" hangingPunct="1">
        <a:defRPr sz="2700" kern="1200">
          <a:solidFill>
            <a:schemeClr val="tx1"/>
          </a:solidFill>
          <a:latin typeface="+mn-lt"/>
          <a:ea typeface="+mn-ea"/>
          <a:cs typeface="+mn-cs"/>
        </a:defRPr>
      </a:lvl5pPr>
      <a:lvl6pPr marL="3223035" algn="l" defTabSz="1289214" rtl="0" eaLnBrk="1" latinLnBrk="0" hangingPunct="1">
        <a:defRPr sz="2700" kern="1200">
          <a:solidFill>
            <a:schemeClr val="tx1"/>
          </a:solidFill>
          <a:latin typeface="+mn-lt"/>
          <a:ea typeface="+mn-ea"/>
          <a:cs typeface="+mn-cs"/>
        </a:defRPr>
      </a:lvl6pPr>
      <a:lvl7pPr marL="3867639" algn="l" defTabSz="1289214" rtl="0" eaLnBrk="1" latinLnBrk="0" hangingPunct="1">
        <a:defRPr sz="2700" kern="1200">
          <a:solidFill>
            <a:schemeClr val="tx1"/>
          </a:solidFill>
          <a:latin typeface="+mn-lt"/>
          <a:ea typeface="+mn-ea"/>
          <a:cs typeface="+mn-cs"/>
        </a:defRPr>
      </a:lvl7pPr>
      <a:lvl8pPr marL="4512213" algn="l" defTabSz="1289214" rtl="0" eaLnBrk="1" latinLnBrk="0" hangingPunct="1">
        <a:defRPr sz="2700" kern="1200">
          <a:solidFill>
            <a:schemeClr val="tx1"/>
          </a:solidFill>
          <a:latin typeface="+mn-lt"/>
          <a:ea typeface="+mn-ea"/>
          <a:cs typeface="+mn-cs"/>
        </a:defRPr>
      </a:lvl8pPr>
      <a:lvl9pPr marL="5156823" algn="l" defTabSz="1289214"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87" y="274681"/>
            <a:ext cx="10972801" cy="1143000"/>
          </a:xfrm>
          <a:prstGeom prst="rect">
            <a:avLst/>
          </a:prstGeom>
        </p:spPr>
        <p:txBody>
          <a:bodyPr vert="horz" lIns="95858" tIns="47906" rIns="95858" bIns="479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887" y="1600276"/>
            <a:ext cx="10972801" cy="4525963"/>
          </a:xfrm>
          <a:prstGeom prst="rect">
            <a:avLst/>
          </a:prstGeom>
        </p:spPr>
        <p:txBody>
          <a:bodyPr vert="horz" lIns="95858" tIns="47906" rIns="95858" bIns="479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11" y="6356646"/>
            <a:ext cx="2844800" cy="365125"/>
          </a:xfrm>
          <a:prstGeom prst="rect">
            <a:avLst/>
          </a:prstGeom>
        </p:spPr>
        <p:txBody>
          <a:bodyPr vert="horz" lIns="95858" tIns="47906" rIns="95858" bIns="47906" rtlCol="0" anchor="ctr"/>
          <a:lstStyle>
            <a:lvl1pPr algn="l">
              <a:defRPr sz="1700">
                <a:solidFill>
                  <a:schemeClr val="tx1">
                    <a:tint val="75000"/>
                  </a:schemeClr>
                </a:solidFill>
              </a:defRPr>
            </a:lvl1pPr>
          </a:lstStyle>
          <a:p>
            <a:pPr defTabSz="958159"/>
            <a:fld id="{057B077D-680E-4F7B-B169-2CB385BA6FD9}" type="datetimeFigureOut">
              <a:rPr lang="en-US" smtClean="0">
                <a:solidFill>
                  <a:prstClr val="black">
                    <a:tint val="75000"/>
                  </a:prstClr>
                </a:solidFill>
              </a:rPr>
              <a:pPr defTabSz="958159"/>
              <a:t>2/2/2021</a:t>
            </a:fld>
            <a:endParaRPr lang="en-US">
              <a:solidFill>
                <a:prstClr val="black">
                  <a:tint val="75000"/>
                </a:prstClr>
              </a:solidFill>
            </a:endParaRPr>
          </a:p>
        </p:txBody>
      </p:sp>
      <p:sp>
        <p:nvSpPr>
          <p:cNvPr id="5" name="Footer Placeholder 4"/>
          <p:cNvSpPr>
            <a:spLocks noGrp="1"/>
          </p:cNvSpPr>
          <p:nvPr>
            <p:ph type="ftr" sz="quarter" idx="3"/>
          </p:nvPr>
        </p:nvSpPr>
        <p:spPr>
          <a:xfrm>
            <a:off x="4165856" y="6356646"/>
            <a:ext cx="3860801" cy="365125"/>
          </a:xfrm>
          <a:prstGeom prst="rect">
            <a:avLst/>
          </a:prstGeom>
        </p:spPr>
        <p:txBody>
          <a:bodyPr vert="horz" lIns="95858" tIns="47906" rIns="95858" bIns="47906" rtlCol="0" anchor="ctr"/>
          <a:lstStyle>
            <a:lvl1pPr algn="ctr">
              <a:defRPr sz="1700">
                <a:solidFill>
                  <a:schemeClr val="tx1">
                    <a:tint val="75000"/>
                  </a:schemeClr>
                </a:solidFill>
              </a:defRPr>
            </a:lvl1pPr>
          </a:lstStyle>
          <a:p>
            <a:pPr defTabSz="958159"/>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646"/>
            <a:ext cx="2844800" cy="365125"/>
          </a:xfrm>
          <a:prstGeom prst="rect">
            <a:avLst/>
          </a:prstGeom>
        </p:spPr>
        <p:txBody>
          <a:bodyPr vert="horz" lIns="95858" tIns="47906" rIns="95858" bIns="47906" rtlCol="0" anchor="ctr"/>
          <a:lstStyle>
            <a:lvl1pPr algn="r">
              <a:defRPr sz="1700">
                <a:solidFill>
                  <a:schemeClr val="tx1">
                    <a:tint val="75000"/>
                  </a:schemeClr>
                </a:solidFill>
              </a:defRPr>
            </a:lvl1pPr>
          </a:lstStyle>
          <a:p>
            <a:pPr defTabSz="958159"/>
            <a:fld id="{CE0FCA04-DE5B-49D2-BA5F-4F38980E4C56}" type="slidenum">
              <a:rPr lang="en-US" smtClean="0">
                <a:solidFill>
                  <a:prstClr val="black">
                    <a:tint val="75000"/>
                  </a:prstClr>
                </a:solidFill>
              </a:rPr>
              <a:pPr defTabSz="958159"/>
              <a:t>‹#›</a:t>
            </a:fld>
            <a:endParaRPr lang="en-US">
              <a:solidFill>
                <a:prstClr val="black">
                  <a:tint val="75000"/>
                </a:prstClr>
              </a:solidFill>
            </a:endParaRPr>
          </a:p>
        </p:txBody>
      </p:sp>
    </p:spTree>
    <p:extLst>
      <p:ext uri="{BB962C8B-B14F-4D97-AF65-F5344CB8AC3E}">
        <p14:creationId xmlns:p14="http://schemas.microsoft.com/office/powerpoint/2010/main" val="325633613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defTabSz="1280981" rtl="0" eaLnBrk="1" latinLnBrk="0" hangingPunct="1">
        <a:spcBef>
          <a:spcPct val="0"/>
        </a:spcBef>
        <a:buNone/>
        <a:defRPr sz="6100" kern="1200">
          <a:solidFill>
            <a:schemeClr val="tx1"/>
          </a:solidFill>
          <a:latin typeface="+mj-lt"/>
          <a:ea typeface="+mj-ea"/>
          <a:cs typeface="+mj-cs"/>
        </a:defRPr>
      </a:lvl1pPr>
    </p:titleStyle>
    <p:bodyStyle>
      <a:lvl1pPr marL="480361" indent="-480361" algn="l" defTabSz="1280981"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0780" indent="-400307" algn="l" defTabSz="1280981"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1210" indent="-320232" algn="l" defTabSz="1280981"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1702" indent="-320232" algn="l" defTabSz="128098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2198" indent="-320232" algn="l" defTabSz="128098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22666" indent="-320232" algn="l" defTabSz="128098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63158" indent="-320232" algn="l" defTabSz="128098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03650" indent="-320232" algn="l" defTabSz="128098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44138" indent="-320232" algn="l" defTabSz="128098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0981" rtl="0" eaLnBrk="1" latinLnBrk="0" hangingPunct="1">
        <a:defRPr sz="2500" kern="1200">
          <a:solidFill>
            <a:schemeClr val="tx1"/>
          </a:solidFill>
          <a:latin typeface="+mn-lt"/>
          <a:ea typeface="+mn-ea"/>
          <a:cs typeface="+mn-cs"/>
        </a:defRPr>
      </a:lvl1pPr>
      <a:lvl2pPr marL="640495" algn="l" defTabSz="1280981" rtl="0" eaLnBrk="1" latinLnBrk="0" hangingPunct="1">
        <a:defRPr sz="2500" kern="1200">
          <a:solidFill>
            <a:schemeClr val="tx1"/>
          </a:solidFill>
          <a:latin typeface="+mn-lt"/>
          <a:ea typeface="+mn-ea"/>
          <a:cs typeface="+mn-cs"/>
        </a:defRPr>
      </a:lvl2pPr>
      <a:lvl3pPr marL="1280981" algn="l" defTabSz="1280981" rtl="0" eaLnBrk="1" latinLnBrk="0" hangingPunct="1">
        <a:defRPr sz="2500" kern="1200">
          <a:solidFill>
            <a:schemeClr val="tx1"/>
          </a:solidFill>
          <a:latin typeface="+mn-lt"/>
          <a:ea typeface="+mn-ea"/>
          <a:cs typeface="+mn-cs"/>
        </a:defRPr>
      </a:lvl3pPr>
      <a:lvl4pPr marL="1921466" algn="l" defTabSz="1280981" rtl="0" eaLnBrk="1" latinLnBrk="0" hangingPunct="1">
        <a:defRPr sz="2500" kern="1200">
          <a:solidFill>
            <a:schemeClr val="tx1"/>
          </a:solidFill>
          <a:latin typeface="+mn-lt"/>
          <a:ea typeface="+mn-ea"/>
          <a:cs typeface="+mn-cs"/>
        </a:defRPr>
      </a:lvl4pPr>
      <a:lvl5pPr marL="2561958" algn="l" defTabSz="1280981" rtl="0" eaLnBrk="1" latinLnBrk="0" hangingPunct="1">
        <a:defRPr sz="2500" kern="1200">
          <a:solidFill>
            <a:schemeClr val="tx1"/>
          </a:solidFill>
          <a:latin typeface="+mn-lt"/>
          <a:ea typeface="+mn-ea"/>
          <a:cs typeface="+mn-cs"/>
        </a:defRPr>
      </a:lvl5pPr>
      <a:lvl6pPr marL="3202429" algn="l" defTabSz="1280981" rtl="0" eaLnBrk="1" latinLnBrk="0" hangingPunct="1">
        <a:defRPr sz="2500" kern="1200">
          <a:solidFill>
            <a:schemeClr val="tx1"/>
          </a:solidFill>
          <a:latin typeface="+mn-lt"/>
          <a:ea typeface="+mn-ea"/>
          <a:cs typeface="+mn-cs"/>
        </a:defRPr>
      </a:lvl6pPr>
      <a:lvl7pPr marL="3842922" algn="l" defTabSz="1280981" rtl="0" eaLnBrk="1" latinLnBrk="0" hangingPunct="1">
        <a:defRPr sz="2500" kern="1200">
          <a:solidFill>
            <a:schemeClr val="tx1"/>
          </a:solidFill>
          <a:latin typeface="+mn-lt"/>
          <a:ea typeface="+mn-ea"/>
          <a:cs typeface="+mn-cs"/>
        </a:defRPr>
      </a:lvl7pPr>
      <a:lvl8pPr marL="4483410" algn="l" defTabSz="1280981" rtl="0" eaLnBrk="1" latinLnBrk="0" hangingPunct="1">
        <a:defRPr sz="2500" kern="1200">
          <a:solidFill>
            <a:schemeClr val="tx1"/>
          </a:solidFill>
          <a:latin typeface="+mn-lt"/>
          <a:ea typeface="+mn-ea"/>
          <a:cs typeface="+mn-cs"/>
        </a:defRPr>
      </a:lvl8pPr>
      <a:lvl9pPr marL="5123894" algn="l" defTabSz="1280981" rtl="0" eaLnBrk="1" latinLnBrk="0" hangingPunct="1">
        <a:defRPr sz="2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409" y="206235"/>
            <a:ext cx="8231744" cy="85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875" tIns="34001" rIns="67875" bIns="3400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409" y="1200157"/>
            <a:ext cx="8231744"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875" tIns="34001" rIns="67875" bIns="3400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319" y="4684071"/>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875" tIns="34001" rIns="67875" bIns="34001" numCol="1" anchor="t" anchorCtr="0" compatLnSpc="1">
            <a:prstTxWarp prst="textNoShape">
              <a:avLst/>
            </a:prstTxWarp>
          </a:bodyPr>
          <a:lstStyle>
            <a:lvl1pPr eaLnBrk="1" hangingPunct="1">
              <a:defRPr sz="1100"/>
            </a:lvl1pPr>
          </a:lstStyle>
          <a:p>
            <a:pPr defTabSz="678647" fontAlgn="base">
              <a:spcBef>
                <a:spcPct val="0"/>
              </a:spcBef>
              <a:spcAft>
                <a:spcPct val="0"/>
              </a:spcAft>
            </a:pPr>
            <a:endParaRPr lang="en-US" smtClean="0">
              <a:solidFill>
                <a:srgbClr val="000000"/>
              </a:solidFill>
              <a:cs typeface="Arial"/>
              <a:sym typeface="Arial"/>
            </a:endParaRPr>
          </a:p>
        </p:txBody>
      </p:sp>
      <p:sp>
        <p:nvSpPr>
          <p:cNvPr id="1029" name="Rectangle 5"/>
          <p:cNvSpPr>
            <a:spLocks noGrp="1" noChangeArrowheads="1"/>
          </p:cNvSpPr>
          <p:nvPr>
            <p:ph type="ftr" sz="quarter" idx="3"/>
          </p:nvPr>
        </p:nvSpPr>
        <p:spPr bwMode="auto">
          <a:xfrm>
            <a:off x="3125145" y="4684071"/>
            <a:ext cx="289635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875" tIns="34001" rIns="67875" bIns="34001" numCol="1" anchor="t" anchorCtr="0" compatLnSpc="1">
            <a:prstTxWarp prst="textNoShape">
              <a:avLst/>
            </a:prstTxWarp>
          </a:bodyPr>
          <a:lstStyle>
            <a:lvl1pPr algn="ctr" eaLnBrk="1" hangingPunct="1">
              <a:defRPr sz="1100"/>
            </a:lvl1pPr>
          </a:lstStyle>
          <a:p>
            <a:pPr defTabSz="678647" fontAlgn="base">
              <a:spcBef>
                <a:spcPct val="0"/>
              </a:spcBef>
              <a:spcAft>
                <a:spcPct val="0"/>
              </a:spcAft>
            </a:pPr>
            <a:endParaRPr lang="en-US" smtClean="0">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6554983" y="4684071"/>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875" tIns="34001" rIns="67875" bIns="34001" numCol="1" anchor="t" anchorCtr="0" compatLnSpc="1">
            <a:prstTxWarp prst="textNoShape">
              <a:avLst/>
            </a:prstTxWarp>
          </a:bodyPr>
          <a:lstStyle>
            <a:lvl1pPr algn="r" eaLnBrk="1" hangingPunct="1">
              <a:defRPr sz="1100"/>
            </a:lvl1pPr>
          </a:lstStyle>
          <a:p>
            <a:pPr defTabSz="678647" fontAlgn="base">
              <a:spcBef>
                <a:spcPct val="0"/>
              </a:spcBef>
              <a:spcAft>
                <a:spcPct val="0"/>
              </a:spcAft>
            </a:pPr>
            <a:fld id="{8F16920F-CB97-41FB-B4FF-EE984BB0C14E}" type="slidenum">
              <a:rPr lang="en-US" smtClean="0">
                <a:solidFill>
                  <a:srgbClr val="000000"/>
                </a:solidFill>
                <a:cs typeface="Arial"/>
                <a:sym typeface="Arial"/>
              </a:rPr>
              <a:pPr defTabSz="678647" fontAlgn="base">
                <a:spcBef>
                  <a:spcPct val="0"/>
                </a:spcBef>
                <a:spcAft>
                  <a:spcPct val="0"/>
                </a:spcAft>
              </a:pPr>
              <a:t>‹#›</a:t>
            </a:fld>
            <a:endParaRPr lang="en-US" smtClean="0">
              <a:solidFill>
                <a:srgbClr val="000000"/>
              </a:solidFill>
              <a:cs typeface="Arial"/>
              <a:sym typeface="Arial"/>
            </a:endParaRPr>
          </a:p>
        </p:txBody>
      </p:sp>
    </p:spTree>
    <p:extLst>
      <p:ext uri="{BB962C8B-B14F-4D97-AF65-F5344CB8AC3E}">
        <p14:creationId xmlns:p14="http://schemas.microsoft.com/office/powerpoint/2010/main" val="90619700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ransition advTm="6645"/>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39303" algn="ctr" rtl="0" fontAlgn="base">
        <a:spcBef>
          <a:spcPct val="0"/>
        </a:spcBef>
        <a:spcAft>
          <a:spcPct val="0"/>
        </a:spcAft>
        <a:defRPr sz="3300">
          <a:solidFill>
            <a:schemeClr val="tx2"/>
          </a:solidFill>
          <a:latin typeface="Arial" charset="0"/>
        </a:defRPr>
      </a:lvl6pPr>
      <a:lvl7pPr marL="678647" algn="ctr" rtl="0" fontAlgn="base">
        <a:spcBef>
          <a:spcPct val="0"/>
        </a:spcBef>
        <a:spcAft>
          <a:spcPct val="0"/>
        </a:spcAft>
        <a:defRPr sz="3300">
          <a:solidFill>
            <a:schemeClr val="tx2"/>
          </a:solidFill>
          <a:latin typeface="Arial" charset="0"/>
        </a:defRPr>
      </a:lvl7pPr>
      <a:lvl8pPr marL="1017894" algn="ctr" rtl="0" fontAlgn="base">
        <a:spcBef>
          <a:spcPct val="0"/>
        </a:spcBef>
        <a:spcAft>
          <a:spcPct val="0"/>
        </a:spcAft>
        <a:defRPr sz="3300">
          <a:solidFill>
            <a:schemeClr val="tx2"/>
          </a:solidFill>
          <a:latin typeface="Arial" charset="0"/>
        </a:defRPr>
      </a:lvl8pPr>
      <a:lvl9pPr marL="1357161" algn="ctr" rtl="0" fontAlgn="base">
        <a:spcBef>
          <a:spcPct val="0"/>
        </a:spcBef>
        <a:spcAft>
          <a:spcPct val="0"/>
        </a:spcAft>
        <a:defRPr sz="3300">
          <a:solidFill>
            <a:schemeClr val="tx2"/>
          </a:solidFill>
          <a:latin typeface="Arial" charset="0"/>
        </a:defRPr>
      </a:lvl9pPr>
    </p:titleStyle>
    <p:bodyStyle>
      <a:lvl1pPr marL="254494" indent="-254494" algn="l" rtl="0" fontAlgn="base">
        <a:spcBef>
          <a:spcPct val="20000"/>
        </a:spcBef>
        <a:spcAft>
          <a:spcPct val="0"/>
        </a:spcAft>
        <a:buChar char="•"/>
        <a:defRPr sz="2400">
          <a:solidFill>
            <a:schemeClr val="tx1"/>
          </a:solidFill>
          <a:latin typeface="+mn-lt"/>
          <a:ea typeface="+mn-ea"/>
          <a:cs typeface="+mn-cs"/>
        </a:defRPr>
      </a:lvl1pPr>
      <a:lvl2pPr marL="551369" indent="-212054" algn="l" rtl="0" fontAlgn="base">
        <a:spcBef>
          <a:spcPct val="20000"/>
        </a:spcBef>
        <a:spcAft>
          <a:spcPct val="0"/>
        </a:spcAft>
        <a:buChar char="–"/>
        <a:defRPr sz="2100">
          <a:solidFill>
            <a:schemeClr val="tx1"/>
          </a:solidFill>
          <a:latin typeface="+mn-lt"/>
        </a:defRPr>
      </a:lvl2pPr>
      <a:lvl3pPr marL="848198" indent="-169681" algn="l" rtl="0" fontAlgn="base">
        <a:spcBef>
          <a:spcPct val="20000"/>
        </a:spcBef>
        <a:spcAft>
          <a:spcPct val="0"/>
        </a:spcAft>
        <a:buChar char="•"/>
        <a:defRPr sz="1900">
          <a:solidFill>
            <a:schemeClr val="tx1"/>
          </a:solidFill>
          <a:latin typeface="+mn-lt"/>
        </a:defRPr>
      </a:lvl3pPr>
      <a:lvl4pPr marL="1187532" indent="-169681" algn="l" rtl="0" fontAlgn="base">
        <a:spcBef>
          <a:spcPct val="20000"/>
        </a:spcBef>
        <a:spcAft>
          <a:spcPct val="0"/>
        </a:spcAft>
        <a:buChar char="–"/>
        <a:defRPr sz="1500">
          <a:solidFill>
            <a:schemeClr val="tx1"/>
          </a:solidFill>
          <a:latin typeface="+mn-lt"/>
        </a:defRPr>
      </a:lvl4pPr>
      <a:lvl5pPr marL="1526815" indent="-169681" algn="l" rtl="0" fontAlgn="base">
        <a:spcBef>
          <a:spcPct val="20000"/>
        </a:spcBef>
        <a:spcAft>
          <a:spcPct val="0"/>
        </a:spcAft>
        <a:buChar char="»"/>
        <a:defRPr sz="1500">
          <a:solidFill>
            <a:schemeClr val="tx1"/>
          </a:solidFill>
          <a:latin typeface="+mn-lt"/>
        </a:defRPr>
      </a:lvl5pPr>
      <a:lvl6pPr marL="1866132" indent="-169681" algn="l" rtl="0" fontAlgn="base">
        <a:spcBef>
          <a:spcPct val="20000"/>
        </a:spcBef>
        <a:spcAft>
          <a:spcPct val="0"/>
        </a:spcAft>
        <a:buChar char="»"/>
        <a:defRPr sz="1500">
          <a:solidFill>
            <a:schemeClr val="tx1"/>
          </a:solidFill>
          <a:latin typeface="+mn-lt"/>
        </a:defRPr>
      </a:lvl6pPr>
      <a:lvl7pPr marL="2205313" indent="-169681" algn="l" rtl="0" fontAlgn="base">
        <a:spcBef>
          <a:spcPct val="20000"/>
        </a:spcBef>
        <a:spcAft>
          <a:spcPct val="0"/>
        </a:spcAft>
        <a:buChar char="»"/>
        <a:defRPr sz="1500">
          <a:solidFill>
            <a:schemeClr val="tx1"/>
          </a:solidFill>
          <a:latin typeface="+mn-lt"/>
        </a:defRPr>
      </a:lvl7pPr>
      <a:lvl8pPr marL="2544652" indent="-169681" algn="l" rtl="0" fontAlgn="base">
        <a:spcBef>
          <a:spcPct val="20000"/>
        </a:spcBef>
        <a:spcAft>
          <a:spcPct val="0"/>
        </a:spcAft>
        <a:buChar char="»"/>
        <a:defRPr sz="1500">
          <a:solidFill>
            <a:schemeClr val="tx1"/>
          </a:solidFill>
          <a:latin typeface="+mn-lt"/>
        </a:defRPr>
      </a:lvl8pPr>
      <a:lvl9pPr marL="2883990" indent="-169681" algn="l" rtl="0" fontAlgn="base">
        <a:spcBef>
          <a:spcPct val="20000"/>
        </a:spcBef>
        <a:spcAft>
          <a:spcPct val="0"/>
        </a:spcAft>
        <a:buChar char="»"/>
        <a:defRPr sz="1500">
          <a:solidFill>
            <a:schemeClr val="tx1"/>
          </a:solidFill>
          <a:latin typeface="+mn-lt"/>
        </a:defRPr>
      </a:lvl9pPr>
    </p:bodyStyle>
    <p:otherStyle>
      <a:defPPr>
        <a:defRPr lang="en-US"/>
      </a:defPPr>
      <a:lvl1pPr marL="0" algn="l" defTabSz="678647" rtl="0" eaLnBrk="1" latinLnBrk="0" hangingPunct="1">
        <a:defRPr sz="1500" kern="1200">
          <a:solidFill>
            <a:schemeClr val="tx1"/>
          </a:solidFill>
          <a:latin typeface="+mn-lt"/>
          <a:ea typeface="+mn-ea"/>
          <a:cs typeface="+mn-cs"/>
        </a:defRPr>
      </a:lvl1pPr>
      <a:lvl2pPr marL="339303" algn="l" defTabSz="678647" rtl="0" eaLnBrk="1" latinLnBrk="0" hangingPunct="1">
        <a:defRPr sz="1500" kern="1200">
          <a:solidFill>
            <a:schemeClr val="tx1"/>
          </a:solidFill>
          <a:latin typeface="+mn-lt"/>
          <a:ea typeface="+mn-ea"/>
          <a:cs typeface="+mn-cs"/>
        </a:defRPr>
      </a:lvl2pPr>
      <a:lvl3pPr marL="678647" algn="l" defTabSz="678647" rtl="0" eaLnBrk="1" latinLnBrk="0" hangingPunct="1">
        <a:defRPr sz="1500" kern="1200">
          <a:solidFill>
            <a:schemeClr val="tx1"/>
          </a:solidFill>
          <a:latin typeface="+mn-lt"/>
          <a:ea typeface="+mn-ea"/>
          <a:cs typeface="+mn-cs"/>
        </a:defRPr>
      </a:lvl3pPr>
      <a:lvl4pPr marL="1017894" algn="l" defTabSz="678647" rtl="0" eaLnBrk="1" latinLnBrk="0" hangingPunct="1">
        <a:defRPr sz="1500" kern="1200">
          <a:solidFill>
            <a:schemeClr val="tx1"/>
          </a:solidFill>
          <a:latin typeface="+mn-lt"/>
          <a:ea typeface="+mn-ea"/>
          <a:cs typeface="+mn-cs"/>
        </a:defRPr>
      </a:lvl4pPr>
      <a:lvl5pPr marL="1357161" algn="l" defTabSz="678647" rtl="0" eaLnBrk="1" latinLnBrk="0" hangingPunct="1">
        <a:defRPr sz="1500" kern="1200">
          <a:solidFill>
            <a:schemeClr val="tx1"/>
          </a:solidFill>
          <a:latin typeface="+mn-lt"/>
          <a:ea typeface="+mn-ea"/>
          <a:cs typeface="+mn-cs"/>
        </a:defRPr>
      </a:lvl5pPr>
      <a:lvl6pPr marL="1696454" algn="l" defTabSz="678647" rtl="0" eaLnBrk="1" latinLnBrk="0" hangingPunct="1">
        <a:defRPr sz="1500" kern="1200">
          <a:solidFill>
            <a:schemeClr val="tx1"/>
          </a:solidFill>
          <a:latin typeface="+mn-lt"/>
          <a:ea typeface="+mn-ea"/>
          <a:cs typeface="+mn-cs"/>
        </a:defRPr>
      </a:lvl6pPr>
      <a:lvl7pPr marL="2035765" algn="l" defTabSz="678647" rtl="0" eaLnBrk="1" latinLnBrk="0" hangingPunct="1">
        <a:defRPr sz="1500" kern="1200">
          <a:solidFill>
            <a:schemeClr val="tx1"/>
          </a:solidFill>
          <a:latin typeface="+mn-lt"/>
          <a:ea typeface="+mn-ea"/>
          <a:cs typeface="+mn-cs"/>
        </a:defRPr>
      </a:lvl7pPr>
      <a:lvl8pPr marL="2374995" algn="l" defTabSz="678647" rtl="0" eaLnBrk="1" latinLnBrk="0" hangingPunct="1">
        <a:defRPr sz="1500" kern="1200">
          <a:solidFill>
            <a:schemeClr val="tx1"/>
          </a:solidFill>
          <a:latin typeface="+mn-lt"/>
          <a:ea typeface="+mn-ea"/>
          <a:cs typeface="+mn-cs"/>
        </a:defRPr>
      </a:lvl8pPr>
      <a:lvl9pPr marL="2714308" algn="l" defTabSz="678647"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4" y="5050796"/>
            <a:ext cx="4765676" cy="1807369"/>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51" rIns="91212" bIns="45651" rtlCol="0" anchor="ctr"/>
          <a:lstStyle/>
          <a:p>
            <a:pPr algn="ctr" defTabSz="911272"/>
            <a:endParaRPr lang="en-US" sz="1900">
              <a:solidFill>
                <a:srgbClr val="FFFFFF"/>
              </a:solidFill>
            </a:endParaRPr>
          </a:p>
        </p:txBody>
      </p:sp>
      <p:sp>
        <p:nvSpPr>
          <p:cNvPr id="8" name="Freeform 7"/>
          <p:cNvSpPr/>
          <p:nvPr/>
        </p:nvSpPr>
        <p:spPr>
          <a:xfrm>
            <a:off x="-3161" y="5051446"/>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51" rIns="91212" bIns="45651" rtlCol="0" anchor="ctr"/>
          <a:lstStyle/>
          <a:p>
            <a:pPr algn="ctr" defTabSz="911272"/>
            <a:endParaRPr lang="en-US" sz="1900">
              <a:solidFill>
                <a:srgbClr val="FFFFFF"/>
              </a:solidFill>
            </a:endParaRPr>
          </a:p>
        </p:txBody>
      </p:sp>
      <p:sp>
        <p:nvSpPr>
          <p:cNvPr id="2" name="Title Placeholder 1"/>
          <p:cNvSpPr>
            <a:spLocks noGrp="1"/>
          </p:cNvSpPr>
          <p:nvPr>
            <p:ph type="title"/>
          </p:nvPr>
        </p:nvSpPr>
        <p:spPr>
          <a:xfrm>
            <a:off x="1097280" y="365761"/>
            <a:ext cx="10027920" cy="548640"/>
          </a:xfrm>
          <a:prstGeom prst="rect">
            <a:avLst/>
          </a:prstGeom>
        </p:spPr>
        <p:txBody>
          <a:bodyPr vert="horz" lIns="91212" tIns="45651" rIns="91212" bIns="45651"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826"/>
            <a:ext cx="10027920" cy="3579849"/>
          </a:xfrm>
          <a:prstGeom prst="rect">
            <a:avLst/>
          </a:prstGeom>
        </p:spPr>
        <p:txBody>
          <a:bodyPr vert="horz" lIns="91212" tIns="45651" rIns="91212" bIns="4565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3" y="5870622"/>
            <a:ext cx="2901697" cy="201169"/>
          </a:xfrm>
          <a:prstGeom prst="rect">
            <a:avLst/>
          </a:prstGeom>
        </p:spPr>
        <p:txBody>
          <a:bodyPr vert="horz" lIns="91212" tIns="45651" rIns="91212" bIns="45651" rtlCol="0" anchor="ctr"/>
          <a:lstStyle>
            <a:lvl1pPr algn="l">
              <a:defRPr sz="1200">
                <a:solidFill>
                  <a:srgbClr val="FFFFFF"/>
                </a:solidFill>
              </a:defRPr>
            </a:lvl1pPr>
          </a:lstStyle>
          <a:p>
            <a:pPr defTabSz="911272"/>
            <a:fld id="{81D1B318-237C-4B8D-AB3D-AA6F00534237}" type="datetimeFigureOut">
              <a:rPr lang="en-US" smtClean="0"/>
              <a:pPr defTabSz="911272"/>
              <a:t>2/2/2021</a:t>
            </a:fld>
            <a:endParaRPr lang="en-US"/>
          </a:p>
        </p:txBody>
      </p:sp>
      <p:sp>
        <p:nvSpPr>
          <p:cNvPr id="5" name="Footer Placeholder 4"/>
          <p:cNvSpPr>
            <a:spLocks noGrp="1"/>
          </p:cNvSpPr>
          <p:nvPr>
            <p:ph type="ftr" sz="quarter" idx="3"/>
          </p:nvPr>
        </p:nvSpPr>
        <p:spPr>
          <a:xfrm>
            <a:off x="4690019" y="6285296"/>
            <a:ext cx="6299200" cy="274321"/>
          </a:xfrm>
          <a:prstGeom prst="rect">
            <a:avLst/>
          </a:prstGeom>
        </p:spPr>
        <p:txBody>
          <a:bodyPr vert="horz" lIns="91212" tIns="45651" rIns="91212" bIns="45651" rtlCol="0" anchor="ctr"/>
          <a:lstStyle>
            <a:lvl1pPr algn="r">
              <a:defRPr sz="1100" cap="all" spc="200" baseline="0">
                <a:solidFill>
                  <a:srgbClr val="FFFFFF"/>
                </a:solidFill>
              </a:defRPr>
            </a:lvl1pPr>
          </a:lstStyle>
          <a:p>
            <a:pPr defTabSz="911272"/>
            <a:endParaRPr lang="en-US"/>
          </a:p>
        </p:txBody>
      </p:sp>
      <p:sp>
        <p:nvSpPr>
          <p:cNvPr id="6" name="Slide Number Placeholder 5"/>
          <p:cNvSpPr>
            <a:spLocks noGrp="1"/>
          </p:cNvSpPr>
          <p:nvPr>
            <p:ph type="sldNum" sz="quarter" idx="4"/>
          </p:nvPr>
        </p:nvSpPr>
        <p:spPr>
          <a:xfrm>
            <a:off x="11201387" y="6170985"/>
            <a:ext cx="670560" cy="502919"/>
          </a:xfrm>
          <a:prstGeom prst="ellipse">
            <a:avLst/>
          </a:prstGeom>
          <a:ln w="19050">
            <a:solidFill>
              <a:srgbClr val="FFFFFF"/>
            </a:solidFill>
          </a:ln>
        </p:spPr>
        <p:txBody>
          <a:bodyPr vert="horz" lIns="9126" tIns="9126" rIns="9126" bIns="9126" rtlCol="0" anchor="ctr">
            <a:normAutofit/>
          </a:bodyPr>
          <a:lstStyle>
            <a:lvl1pPr algn="ctr">
              <a:defRPr sz="1600">
                <a:solidFill>
                  <a:srgbClr val="FFFFFF"/>
                </a:solidFill>
              </a:defRPr>
            </a:lvl1pPr>
          </a:lstStyle>
          <a:p>
            <a:pPr defTabSz="911272"/>
            <a:fld id="{CDF8EA54-B860-4220-BD07-5EEB717B5211}" type="slidenum">
              <a:rPr lang="en-US" smtClean="0"/>
              <a:pPr defTabSz="911272"/>
              <a:t>‹#›</a:t>
            </a:fld>
            <a:endParaRPr lang="en-US"/>
          </a:p>
        </p:txBody>
      </p:sp>
    </p:spTree>
    <p:extLst>
      <p:ext uri="{BB962C8B-B14F-4D97-AF65-F5344CB8AC3E}">
        <p14:creationId xmlns:p14="http://schemas.microsoft.com/office/powerpoint/2010/main" val="41995898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1992" rtl="0" eaLnBrk="1" latinLnBrk="0" hangingPunct="1">
        <a:spcBef>
          <a:spcPct val="0"/>
        </a:spcBef>
        <a:buNone/>
        <a:defRPr sz="2800" kern="1200" cap="all" baseline="0">
          <a:solidFill>
            <a:schemeClr val="tx1"/>
          </a:solidFill>
          <a:latin typeface="+mj-lt"/>
          <a:ea typeface="+mj-ea"/>
          <a:cs typeface="+mj-cs"/>
        </a:defRPr>
      </a:lvl1pPr>
    </p:titleStyle>
    <p:bodyStyle>
      <a:lvl1pPr marL="342019" indent="-342019" algn="l" defTabSz="911992" rtl="0" eaLnBrk="1" latinLnBrk="0" hangingPunct="1">
        <a:spcBef>
          <a:spcPts val="800"/>
        </a:spcBef>
        <a:buFont typeface="Arial" pitchFamily="34" charset="0"/>
        <a:buNone/>
        <a:defRPr sz="1600" b="1" kern="1200">
          <a:solidFill>
            <a:schemeClr val="tx1"/>
          </a:solidFill>
          <a:latin typeface="+mn-lt"/>
          <a:ea typeface="+mn-ea"/>
          <a:cs typeface="+mn-cs"/>
        </a:defRPr>
      </a:lvl1pPr>
      <a:lvl2pPr marL="173294" indent="-173294" algn="l" defTabSz="911992"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1276" indent="-164162" algn="l" defTabSz="911992"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29261" indent="-164162" algn="l" defTabSz="911992"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7275" indent="-173294" algn="l" defTabSz="911992"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4359" indent="-173294" algn="l" defTabSz="911992" rtl="0" eaLnBrk="1" latinLnBrk="0" hangingPunct="1">
        <a:spcBef>
          <a:spcPts val="300"/>
        </a:spcBef>
        <a:buClr>
          <a:schemeClr val="accent2"/>
        </a:buClr>
        <a:buFont typeface="Wingdings" pitchFamily="2" charset="2"/>
        <a:buChar char="§"/>
        <a:defRPr sz="1500" kern="1200">
          <a:solidFill>
            <a:schemeClr val="tx1"/>
          </a:solidFill>
          <a:latin typeface="+mn-lt"/>
          <a:ea typeface="+mn-ea"/>
          <a:cs typeface="+mn-cs"/>
        </a:defRPr>
      </a:lvl6pPr>
      <a:lvl7pPr marL="1349757" indent="-164162" algn="l" defTabSz="911992" rtl="0" eaLnBrk="1" latinLnBrk="0" hangingPunct="1">
        <a:spcBef>
          <a:spcPts val="300"/>
        </a:spcBef>
        <a:buClr>
          <a:schemeClr val="accent2"/>
        </a:buClr>
        <a:buFont typeface="Wingdings" pitchFamily="2" charset="2"/>
        <a:buChar char="§"/>
        <a:defRPr sz="1500" kern="1200">
          <a:solidFill>
            <a:schemeClr val="tx1"/>
          </a:solidFill>
          <a:latin typeface="+mn-lt"/>
          <a:ea typeface="+mn-ea"/>
          <a:cs typeface="+mn-cs"/>
        </a:defRPr>
      </a:lvl7pPr>
      <a:lvl8pPr marL="1577715" indent="-164162" algn="l" defTabSz="911992" rtl="0" eaLnBrk="1" latinLnBrk="0" hangingPunct="1">
        <a:spcBef>
          <a:spcPts val="300"/>
        </a:spcBef>
        <a:buClr>
          <a:schemeClr val="accent2"/>
        </a:buClr>
        <a:buFont typeface="Wingdings" pitchFamily="2" charset="2"/>
        <a:buChar char="§"/>
        <a:defRPr sz="1500" kern="1200">
          <a:solidFill>
            <a:schemeClr val="tx1"/>
          </a:solidFill>
          <a:latin typeface="+mn-lt"/>
          <a:ea typeface="+mn-ea"/>
          <a:cs typeface="+mn-cs"/>
        </a:defRPr>
      </a:lvl8pPr>
      <a:lvl9pPr marL="1787526" indent="-164162" algn="l" defTabSz="911992" rtl="0" eaLnBrk="1" latinLnBrk="0" hangingPunct="1">
        <a:spcBef>
          <a:spcPts val="300"/>
        </a:spcBef>
        <a:buClr>
          <a:schemeClr val="accent2"/>
        </a:buClr>
        <a:buFont typeface="Wingdings" pitchFamily="2" charset="2"/>
        <a:buChar char="§"/>
        <a:defRPr sz="1500" kern="1200">
          <a:solidFill>
            <a:schemeClr val="tx1"/>
          </a:solidFill>
          <a:latin typeface="+mn-lt"/>
          <a:ea typeface="+mn-ea"/>
          <a:cs typeface="+mn-cs"/>
        </a:defRPr>
      </a:lvl9pPr>
    </p:bodyStyle>
    <p:otherStyle>
      <a:defPPr>
        <a:defRPr lang="en-US"/>
      </a:defPPr>
      <a:lvl1pPr marL="0" algn="l" defTabSz="911992" rtl="0" eaLnBrk="1" latinLnBrk="0" hangingPunct="1">
        <a:defRPr sz="1900" kern="1200">
          <a:solidFill>
            <a:schemeClr val="tx1"/>
          </a:solidFill>
          <a:latin typeface="+mn-lt"/>
          <a:ea typeface="+mn-ea"/>
          <a:cs typeface="+mn-cs"/>
        </a:defRPr>
      </a:lvl1pPr>
      <a:lvl2pPr marL="455971" algn="l" defTabSz="911992" rtl="0" eaLnBrk="1" latinLnBrk="0" hangingPunct="1">
        <a:defRPr sz="1900" kern="1200">
          <a:solidFill>
            <a:schemeClr val="tx1"/>
          </a:solidFill>
          <a:latin typeface="+mn-lt"/>
          <a:ea typeface="+mn-ea"/>
          <a:cs typeface="+mn-cs"/>
        </a:defRPr>
      </a:lvl2pPr>
      <a:lvl3pPr marL="911992" algn="l" defTabSz="911992" rtl="0" eaLnBrk="1" latinLnBrk="0" hangingPunct="1">
        <a:defRPr sz="1900" kern="1200">
          <a:solidFill>
            <a:schemeClr val="tx1"/>
          </a:solidFill>
          <a:latin typeface="+mn-lt"/>
          <a:ea typeface="+mn-ea"/>
          <a:cs typeface="+mn-cs"/>
        </a:defRPr>
      </a:lvl3pPr>
      <a:lvl4pPr marL="1367990" algn="l" defTabSz="911992" rtl="0" eaLnBrk="1" latinLnBrk="0" hangingPunct="1">
        <a:defRPr sz="1900" kern="1200">
          <a:solidFill>
            <a:schemeClr val="tx1"/>
          </a:solidFill>
          <a:latin typeface="+mn-lt"/>
          <a:ea typeface="+mn-ea"/>
          <a:cs typeface="+mn-cs"/>
        </a:defRPr>
      </a:lvl4pPr>
      <a:lvl5pPr marL="1823983" algn="l" defTabSz="911992" rtl="0" eaLnBrk="1" latinLnBrk="0" hangingPunct="1">
        <a:defRPr sz="1900" kern="1200">
          <a:solidFill>
            <a:schemeClr val="tx1"/>
          </a:solidFill>
          <a:latin typeface="+mn-lt"/>
          <a:ea typeface="+mn-ea"/>
          <a:cs typeface="+mn-cs"/>
        </a:defRPr>
      </a:lvl5pPr>
      <a:lvl6pPr marL="2280009" algn="l" defTabSz="911992" rtl="0" eaLnBrk="1" latinLnBrk="0" hangingPunct="1">
        <a:defRPr sz="1900" kern="1200">
          <a:solidFill>
            <a:schemeClr val="tx1"/>
          </a:solidFill>
          <a:latin typeface="+mn-lt"/>
          <a:ea typeface="+mn-ea"/>
          <a:cs typeface="+mn-cs"/>
        </a:defRPr>
      </a:lvl6pPr>
      <a:lvl7pPr marL="2735981" algn="l" defTabSz="911992" rtl="0" eaLnBrk="1" latinLnBrk="0" hangingPunct="1">
        <a:defRPr sz="1900" kern="1200">
          <a:solidFill>
            <a:schemeClr val="tx1"/>
          </a:solidFill>
          <a:latin typeface="+mn-lt"/>
          <a:ea typeface="+mn-ea"/>
          <a:cs typeface="+mn-cs"/>
        </a:defRPr>
      </a:lvl7pPr>
      <a:lvl8pPr marL="3191947" algn="l" defTabSz="911992" rtl="0" eaLnBrk="1" latinLnBrk="0" hangingPunct="1">
        <a:defRPr sz="1900" kern="1200">
          <a:solidFill>
            <a:schemeClr val="tx1"/>
          </a:solidFill>
          <a:latin typeface="+mn-lt"/>
          <a:ea typeface="+mn-ea"/>
          <a:cs typeface="+mn-cs"/>
        </a:defRPr>
      </a:lvl8pPr>
      <a:lvl9pPr marL="3647915" algn="l" defTabSz="911992"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87" y="274681"/>
            <a:ext cx="10972801" cy="1143000"/>
          </a:xfrm>
          <a:prstGeom prst="rect">
            <a:avLst/>
          </a:prstGeom>
        </p:spPr>
        <p:txBody>
          <a:bodyPr vert="horz" lIns="95790" tIns="47858" rIns="95790" bIns="4785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887" y="1600276"/>
            <a:ext cx="10972801" cy="4525963"/>
          </a:xfrm>
          <a:prstGeom prst="rect">
            <a:avLst/>
          </a:prstGeom>
        </p:spPr>
        <p:txBody>
          <a:bodyPr vert="horz" lIns="95790" tIns="47858" rIns="95790" bIns="4785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11" y="6356650"/>
            <a:ext cx="2844800" cy="365125"/>
          </a:xfrm>
          <a:prstGeom prst="rect">
            <a:avLst/>
          </a:prstGeom>
        </p:spPr>
        <p:txBody>
          <a:bodyPr vert="horz" lIns="95790" tIns="47858" rIns="95790" bIns="47858" rtlCol="0" anchor="ctr"/>
          <a:lstStyle>
            <a:lvl1pPr algn="l">
              <a:defRPr sz="1700">
                <a:solidFill>
                  <a:schemeClr val="tx1">
                    <a:tint val="75000"/>
                  </a:schemeClr>
                </a:solidFill>
              </a:defRPr>
            </a:lvl1pPr>
          </a:lstStyle>
          <a:p>
            <a:pPr defTabSz="957399"/>
            <a:fld id="{057B077D-680E-4F7B-B169-2CB385BA6FD9}" type="datetimeFigureOut">
              <a:rPr lang="en-US" smtClean="0">
                <a:solidFill>
                  <a:prstClr val="black">
                    <a:tint val="75000"/>
                  </a:prstClr>
                </a:solidFill>
              </a:rPr>
              <a:pPr defTabSz="957399"/>
              <a:t>2/2/2021</a:t>
            </a:fld>
            <a:endParaRPr lang="en-US">
              <a:solidFill>
                <a:prstClr val="black">
                  <a:tint val="75000"/>
                </a:prstClr>
              </a:solidFill>
            </a:endParaRPr>
          </a:p>
        </p:txBody>
      </p:sp>
      <p:sp>
        <p:nvSpPr>
          <p:cNvPr id="5" name="Footer Placeholder 4"/>
          <p:cNvSpPr>
            <a:spLocks noGrp="1"/>
          </p:cNvSpPr>
          <p:nvPr>
            <p:ph type="ftr" sz="quarter" idx="3"/>
          </p:nvPr>
        </p:nvSpPr>
        <p:spPr>
          <a:xfrm>
            <a:off x="4165887" y="6356650"/>
            <a:ext cx="3860801" cy="365125"/>
          </a:xfrm>
          <a:prstGeom prst="rect">
            <a:avLst/>
          </a:prstGeom>
        </p:spPr>
        <p:txBody>
          <a:bodyPr vert="horz" lIns="95790" tIns="47858" rIns="95790" bIns="47858" rtlCol="0" anchor="ctr"/>
          <a:lstStyle>
            <a:lvl1pPr algn="ctr">
              <a:defRPr sz="1700">
                <a:solidFill>
                  <a:schemeClr val="tx1">
                    <a:tint val="75000"/>
                  </a:schemeClr>
                </a:solidFill>
              </a:defRPr>
            </a:lvl1pPr>
          </a:lstStyle>
          <a:p>
            <a:pPr defTabSz="957399"/>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650"/>
            <a:ext cx="2844800" cy="365125"/>
          </a:xfrm>
          <a:prstGeom prst="rect">
            <a:avLst/>
          </a:prstGeom>
        </p:spPr>
        <p:txBody>
          <a:bodyPr vert="horz" lIns="95790" tIns="47858" rIns="95790" bIns="47858" rtlCol="0" anchor="ctr"/>
          <a:lstStyle>
            <a:lvl1pPr algn="r">
              <a:defRPr sz="1700">
                <a:solidFill>
                  <a:schemeClr val="tx1">
                    <a:tint val="75000"/>
                  </a:schemeClr>
                </a:solidFill>
              </a:defRPr>
            </a:lvl1pPr>
          </a:lstStyle>
          <a:p>
            <a:pPr defTabSz="957399"/>
            <a:fld id="{CE0FCA04-DE5B-49D2-BA5F-4F38980E4C56}" type="slidenum">
              <a:rPr lang="en-US" smtClean="0">
                <a:solidFill>
                  <a:prstClr val="black">
                    <a:tint val="75000"/>
                  </a:prstClr>
                </a:solidFill>
              </a:rPr>
              <a:pPr defTabSz="957399"/>
              <a:t>‹#›</a:t>
            </a:fld>
            <a:endParaRPr lang="en-US">
              <a:solidFill>
                <a:prstClr val="black">
                  <a:tint val="75000"/>
                </a:prstClr>
              </a:solidFill>
            </a:endParaRPr>
          </a:p>
        </p:txBody>
      </p:sp>
    </p:spTree>
    <p:extLst>
      <p:ext uri="{BB962C8B-B14F-4D97-AF65-F5344CB8AC3E}">
        <p14:creationId xmlns:p14="http://schemas.microsoft.com/office/powerpoint/2010/main" val="130161323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1279965" rtl="0" eaLnBrk="1" latinLnBrk="0" hangingPunct="1">
        <a:spcBef>
          <a:spcPct val="0"/>
        </a:spcBef>
        <a:buNone/>
        <a:defRPr sz="6100" kern="1200">
          <a:solidFill>
            <a:schemeClr val="tx1"/>
          </a:solidFill>
          <a:latin typeface="+mj-lt"/>
          <a:ea typeface="+mj-ea"/>
          <a:cs typeface="+mj-cs"/>
        </a:defRPr>
      </a:lvl1pPr>
    </p:titleStyle>
    <p:bodyStyle>
      <a:lvl1pPr marL="479981" indent="-479981" algn="l" defTabSz="1279965"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39955" indent="-399991" algn="l" defTabSz="1279965"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99943" indent="-319976" algn="l" defTabSz="1279965"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39928" indent="-319976" algn="l" defTabSz="1279965"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79919" indent="-319976" algn="l" defTabSz="1279965"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19880" indent="-319976" algn="l" defTabSz="1279965"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59865" indent="-319976" algn="l" defTabSz="1279965"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799848" indent="-319976" algn="l" defTabSz="1279965"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39836" indent="-319976" algn="l" defTabSz="1279965"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79965" rtl="0" eaLnBrk="1" latinLnBrk="0" hangingPunct="1">
        <a:defRPr sz="2500" kern="1200">
          <a:solidFill>
            <a:schemeClr val="tx1"/>
          </a:solidFill>
          <a:latin typeface="+mn-lt"/>
          <a:ea typeface="+mn-ea"/>
          <a:cs typeface="+mn-cs"/>
        </a:defRPr>
      </a:lvl1pPr>
      <a:lvl2pPr marL="639987" algn="l" defTabSz="1279965" rtl="0" eaLnBrk="1" latinLnBrk="0" hangingPunct="1">
        <a:defRPr sz="2500" kern="1200">
          <a:solidFill>
            <a:schemeClr val="tx1"/>
          </a:solidFill>
          <a:latin typeface="+mn-lt"/>
          <a:ea typeface="+mn-ea"/>
          <a:cs typeface="+mn-cs"/>
        </a:defRPr>
      </a:lvl2pPr>
      <a:lvl3pPr marL="1279965" algn="l" defTabSz="1279965" rtl="0" eaLnBrk="1" latinLnBrk="0" hangingPunct="1">
        <a:defRPr sz="2500" kern="1200">
          <a:solidFill>
            <a:schemeClr val="tx1"/>
          </a:solidFill>
          <a:latin typeface="+mn-lt"/>
          <a:ea typeface="+mn-ea"/>
          <a:cs typeface="+mn-cs"/>
        </a:defRPr>
      </a:lvl3pPr>
      <a:lvl4pPr marL="1919948" algn="l" defTabSz="1279965" rtl="0" eaLnBrk="1" latinLnBrk="0" hangingPunct="1">
        <a:defRPr sz="2500" kern="1200">
          <a:solidFill>
            <a:schemeClr val="tx1"/>
          </a:solidFill>
          <a:latin typeface="+mn-lt"/>
          <a:ea typeface="+mn-ea"/>
          <a:cs typeface="+mn-cs"/>
        </a:defRPr>
      </a:lvl4pPr>
      <a:lvl5pPr marL="2559931" algn="l" defTabSz="1279965" rtl="0" eaLnBrk="1" latinLnBrk="0" hangingPunct="1">
        <a:defRPr sz="2500" kern="1200">
          <a:solidFill>
            <a:schemeClr val="tx1"/>
          </a:solidFill>
          <a:latin typeface="+mn-lt"/>
          <a:ea typeface="+mn-ea"/>
          <a:cs typeface="+mn-cs"/>
        </a:defRPr>
      </a:lvl5pPr>
      <a:lvl6pPr marL="3199892" algn="l" defTabSz="1279965" rtl="0" eaLnBrk="1" latinLnBrk="0" hangingPunct="1">
        <a:defRPr sz="2500" kern="1200">
          <a:solidFill>
            <a:schemeClr val="tx1"/>
          </a:solidFill>
          <a:latin typeface="+mn-lt"/>
          <a:ea typeface="+mn-ea"/>
          <a:cs typeface="+mn-cs"/>
        </a:defRPr>
      </a:lvl6pPr>
      <a:lvl7pPr marL="3839879" algn="l" defTabSz="1279965" rtl="0" eaLnBrk="1" latinLnBrk="0" hangingPunct="1">
        <a:defRPr sz="2500" kern="1200">
          <a:solidFill>
            <a:schemeClr val="tx1"/>
          </a:solidFill>
          <a:latin typeface="+mn-lt"/>
          <a:ea typeface="+mn-ea"/>
          <a:cs typeface="+mn-cs"/>
        </a:defRPr>
      </a:lvl7pPr>
      <a:lvl8pPr marL="4479863" algn="l" defTabSz="1279965" rtl="0" eaLnBrk="1" latinLnBrk="0" hangingPunct="1">
        <a:defRPr sz="2500" kern="1200">
          <a:solidFill>
            <a:schemeClr val="tx1"/>
          </a:solidFill>
          <a:latin typeface="+mn-lt"/>
          <a:ea typeface="+mn-ea"/>
          <a:cs typeface="+mn-cs"/>
        </a:defRPr>
      </a:lvl8pPr>
      <a:lvl9pPr marL="5119839" algn="l" defTabSz="127996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1.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246.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18.wdp"/><Relationship Id="rId9" Type="http://schemas.openxmlformats.org/officeDocument/2006/relationships/image" Target="../media/image52.gif"/></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9.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1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08.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xml"/><Relationship Id="rId1" Type="http://schemas.openxmlformats.org/officeDocument/2006/relationships/slideLayout" Target="../slideLayouts/slideLayout195.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217.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0.jpg"/><Relationship Id="rId1" Type="http://schemas.openxmlformats.org/officeDocument/2006/relationships/slideLayout" Target="../slideLayouts/slideLayout206.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0.jpg"/><Relationship Id="rId1" Type="http://schemas.openxmlformats.org/officeDocument/2006/relationships/slideLayout" Target="../slideLayouts/slideLayout206.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66.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7.png"/><Relationship Id="rId1" Type="http://schemas.openxmlformats.org/officeDocument/2006/relationships/slideLayout" Target="../slideLayouts/slideLayout262.xml"/><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66.gif"/><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69.jp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15.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72.jp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235.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15.xml"/><Relationship Id="rId7" Type="http://schemas.openxmlformats.org/officeDocument/2006/relationships/image" Target="../media/image7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notesSlide" Target="../notesSlides/notesSlide9.xml"/><Relationship Id="rId9"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16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49.xml"/></Relationships>
</file>

<file path=ppt/slides/_rels/slide3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1.png"/><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101.xml"/><Relationship Id="rId6" Type="http://schemas.openxmlformats.org/officeDocument/2006/relationships/image" Target="../media/image86.emf"/><Relationship Id="rId5" Type="http://schemas.openxmlformats.org/officeDocument/2006/relationships/image" Target="../media/image83.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1.png"/><Relationship Id="rId1" Type="http://schemas.openxmlformats.org/officeDocument/2006/relationships/slideLayout" Target="../slideLayouts/slideLayout40.xml"/><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1.xml"/><Relationship Id="rId4" Type="http://schemas.openxmlformats.org/officeDocument/2006/relationships/image" Target="../media/image88.jp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image" Target="../media/image31.jpg"/><Relationship Id="rId1" Type="http://schemas.openxmlformats.org/officeDocument/2006/relationships/slideLayout" Target="../slideLayouts/slideLayout235.xml"/><Relationship Id="rId6" Type="http://schemas.microsoft.com/office/2007/relationships/hdphoto" Target="../media/hdphoto6.wdp"/><Relationship Id="rId5" Type="http://schemas.openxmlformats.org/officeDocument/2006/relationships/image" Target="../media/image33.png"/><Relationship Id="rId4" Type="http://schemas.microsoft.com/office/2007/relationships/hdphoto" Target="../media/hdphoto5.wdp"/><Relationship Id="rId9" Type="http://schemas.openxmlformats.org/officeDocument/2006/relationships/image" Target="../media/image34.gif"/></Relationships>
</file>

<file path=ppt/slides/_rels/slide4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77.jpeg"/><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272.xml"/><Relationship Id="rId5" Type="http://schemas.openxmlformats.org/officeDocument/2006/relationships/image" Target="../media/image83.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101.xml"/><Relationship Id="rId5" Type="http://schemas.openxmlformats.org/officeDocument/2006/relationships/image" Target="../media/image83.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xml"/><Relationship Id="rId1" Type="http://schemas.openxmlformats.org/officeDocument/2006/relationships/slideLayout" Target="../slideLayouts/slideLayout272.xml"/><Relationship Id="rId5" Type="http://schemas.openxmlformats.org/officeDocument/2006/relationships/image" Target="../media/image83.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77.jpeg"/><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Layout" Target="../slideLayouts/slideLayout245.xml"/><Relationship Id="rId6" Type="http://schemas.microsoft.com/office/2007/relationships/hdphoto" Target="../media/hdphoto8.wdp"/><Relationship Id="rId5" Type="http://schemas.openxmlformats.org/officeDocument/2006/relationships/image" Target="../media/image37.png"/><Relationship Id="rId4" Type="http://schemas.microsoft.com/office/2007/relationships/hdphoto" Target="../media/hdphoto7.wdp"/></Relationships>
</file>

<file path=ppt/slides/_rels/slide5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77.jpeg"/><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54.xml"/><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155.xml"/><Relationship Id="rId5" Type="http://schemas.openxmlformats.org/officeDocument/2006/relationships/image" Target="../media/image97.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0.png"/><Relationship Id="rId7" Type="http://schemas.openxmlformats.org/officeDocument/2006/relationships/image" Target="../media/image29.png"/><Relationship Id="rId2" Type="http://schemas.openxmlformats.org/officeDocument/2006/relationships/image" Target="../media/image39.jpg"/><Relationship Id="rId1" Type="http://schemas.openxmlformats.org/officeDocument/2006/relationships/slideLayout" Target="../slideLayouts/slideLayout246.xml"/><Relationship Id="rId6" Type="http://schemas.microsoft.com/office/2007/relationships/hdphoto" Target="../media/hdphoto11.wdp"/><Relationship Id="rId5" Type="http://schemas.openxmlformats.org/officeDocument/2006/relationships/image" Target="../media/image41.png"/><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jpg"/><Relationship Id="rId7" Type="http://schemas.microsoft.com/office/2007/relationships/hdphoto" Target="../media/hdphoto13.wdp"/><Relationship Id="rId2" Type="http://schemas.openxmlformats.org/officeDocument/2006/relationships/notesSlide" Target="../notesSlides/notesSlide3.xml"/><Relationship Id="rId1" Type="http://schemas.openxmlformats.org/officeDocument/2006/relationships/slideLayout" Target="../slideLayouts/slideLayout246.xml"/><Relationship Id="rId6" Type="http://schemas.openxmlformats.org/officeDocument/2006/relationships/image" Target="../media/image44.png"/><Relationship Id="rId5" Type="http://schemas.microsoft.com/office/2007/relationships/hdphoto" Target="../media/hdphoto12.wdp"/><Relationship Id="rId4" Type="http://schemas.openxmlformats.org/officeDocument/2006/relationships/image" Target="../media/image43.png"/><Relationship Id="rId9" Type="http://schemas.microsoft.com/office/2007/relationships/hdphoto" Target="../media/hdphoto14.wdp"/></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7.png"/><Relationship Id="rId7" Type="http://schemas.openxmlformats.org/officeDocument/2006/relationships/image" Target="../media/image29.png"/><Relationship Id="rId2" Type="http://schemas.openxmlformats.org/officeDocument/2006/relationships/image" Target="../media/image46.jpg"/><Relationship Id="rId1" Type="http://schemas.openxmlformats.org/officeDocument/2006/relationships/slideLayout" Target="../slideLayouts/slideLayout246.xml"/><Relationship Id="rId6" Type="http://schemas.microsoft.com/office/2007/relationships/hdphoto" Target="../media/hdphoto11.wdp"/><Relationship Id="rId5" Type="http://schemas.openxmlformats.org/officeDocument/2006/relationships/image" Target="../media/image41.png"/><Relationship Id="rId4" Type="http://schemas.microsoft.com/office/2007/relationships/hdphoto" Target="../media/hdphoto15.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9.png"/><Relationship Id="rId7" Type="http://schemas.openxmlformats.org/officeDocument/2006/relationships/image" Target="../media/image29.png"/><Relationship Id="rId2" Type="http://schemas.openxmlformats.org/officeDocument/2006/relationships/image" Target="../media/image48.jpg"/><Relationship Id="rId1" Type="http://schemas.openxmlformats.org/officeDocument/2006/relationships/slideLayout" Target="../slideLayouts/slideLayout246.xml"/><Relationship Id="rId6" Type="http://schemas.microsoft.com/office/2007/relationships/hdphoto" Target="../media/hdphoto17.wdp"/><Relationship Id="rId5" Type="http://schemas.openxmlformats.org/officeDocument/2006/relationships/image" Target="../media/image50.png"/><Relationship Id="rId4" Type="http://schemas.microsoft.com/office/2007/relationships/hdphoto" Target="../media/hdphoto16.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303" y="2231725"/>
            <a:ext cx="7124700" cy="462632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 y="2801477"/>
            <a:ext cx="9271468" cy="405657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2401" y="54"/>
            <a:ext cx="2404499" cy="256114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513" y="0"/>
            <a:ext cx="1930657" cy="2056434"/>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8460" y="3463936"/>
            <a:ext cx="3016440" cy="3517867"/>
          </a:xfrm>
          <a:prstGeom prst="rect">
            <a:avLst/>
          </a:prstGeom>
        </p:spPr>
      </p:pic>
      <p:sp>
        <p:nvSpPr>
          <p:cNvPr id="18" name="TextBox 17"/>
          <p:cNvSpPr txBox="1"/>
          <p:nvPr/>
        </p:nvSpPr>
        <p:spPr>
          <a:xfrm>
            <a:off x="1645697" y="1572364"/>
            <a:ext cx="7612071" cy="1416869"/>
          </a:xfrm>
          <a:prstGeom prst="rect">
            <a:avLst/>
          </a:prstGeom>
          <a:noFill/>
        </p:spPr>
        <p:txBody>
          <a:bodyPr wrap="square" lIns="92438" tIns="46263" rIns="92438" bIns="46263">
            <a:spAutoFit/>
          </a:bodyPr>
          <a:lstStyle/>
          <a:p>
            <a:pPr algn="ctr" defTabSz="682419" fontAlgn="base">
              <a:spcBef>
                <a:spcPct val="0"/>
              </a:spcBef>
              <a:spcAft>
                <a:spcPct val="0"/>
              </a:spcAft>
              <a:defRPr/>
            </a:pPr>
            <a:endParaRPr lang="en-US" b="1" dirty="0">
              <a:solidFill>
                <a:srgbClr val="002060"/>
              </a:solidFill>
              <a:effectLst>
                <a:outerShdw blurRad="38100" dist="38100" dir="2700000" algn="tl">
                  <a:srgbClr val="000000">
                    <a:alpha val="43137"/>
                  </a:srgbClr>
                </a:outerShdw>
              </a:effectLst>
              <a:latin typeface="VNI-Avo" pitchFamily="2" charset="0"/>
              <a:cs typeface="Times New Roman" panose="02020603050405020304" pitchFamily="18" charset="0"/>
            </a:endParaRPr>
          </a:p>
          <a:p>
            <a:pPr algn="ctr" defTabSz="682419" fontAlgn="base">
              <a:spcBef>
                <a:spcPct val="0"/>
              </a:spcBef>
              <a:spcAft>
                <a:spcPct val="0"/>
              </a:spcAft>
              <a:defRPr/>
            </a:pPr>
            <a:r>
              <a:rPr lang="en-US" sz="67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MOÂN TIEÁNG VIEÄT</a:t>
            </a:r>
          </a:p>
        </p:txBody>
      </p:sp>
      <p:sp>
        <p:nvSpPr>
          <p:cNvPr id="19" name="TextBox 18"/>
          <p:cNvSpPr txBox="1"/>
          <p:nvPr/>
        </p:nvSpPr>
        <p:spPr>
          <a:xfrm>
            <a:off x="2427233" y="390452"/>
            <a:ext cx="6529739" cy="585872"/>
          </a:xfrm>
          <a:prstGeom prst="rect">
            <a:avLst/>
          </a:prstGeom>
          <a:noFill/>
        </p:spPr>
        <p:txBody>
          <a:bodyPr wrap="square" lIns="92438" tIns="46263" rIns="92438" bIns="46263" rtlCol="0">
            <a:spAutoFit/>
          </a:bodyPr>
          <a:lstStyle/>
          <a:p>
            <a:pPr defTabSz="966585"/>
            <a:r>
              <a:rPr lang="en-US" sz="3200" dirty="0" err="1">
                <a:solidFill>
                  <a:prstClr val="black"/>
                </a:solidFill>
                <a:latin typeface="VNI-Avo" pitchFamily="2" charset="0"/>
              </a:rPr>
              <a:t>Thöù</a:t>
            </a:r>
            <a:r>
              <a:rPr lang="en-US" sz="3200" dirty="0">
                <a:solidFill>
                  <a:prstClr val="black"/>
                </a:solidFill>
                <a:latin typeface="VNI-Avo" pitchFamily="2" charset="0"/>
              </a:rPr>
              <a:t>….</a:t>
            </a:r>
            <a:r>
              <a:rPr lang="en-US" sz="3200" dirty="0" err="1">
                <a:solidFill>
                  <a:prstClr val="black"/>
                </a:solidFill>
                <a:latin typeface="VNI-Avo" pitchFamily="2" charset="0"/>
              </a:rPr>
              <a:t>ngaøy</a:t>
            </a:r>
            <a:r>
              <a:rPr lang="en-US" sz="3200" dirty="0">
                <a:solidFill>
                  <a:prstClr val="black"/>
                </a:solidFill>
                <a:latin typeface="VNI-Avo" pitchFamily="2" charset="0"/>
              </a:rPr>
              <a:t>…..</a:t>
            </a:r>
            <a:r>
              <a:rPr lang="en-US" sz="3200" dirty="0" err="1">
                <a:solidFill>
                  <a:prstClr val="black"/>
                </a:solidFill>
                <a:latin typeface="VNI-Avo" pitchFamily="2" charset="0"/>
              </a:rPr>
              <a:t>thaùng</a:t>
            </a:r>
            <a:r>
              <a:rPr lang="en-US" sz="3200" dirty="0">
                <a:solidFill>
                  <a:prstClr val="black"/>
                </a:solidFill>
                <a:latin typeface="VNI-Avo" pitchFamily="2" charset="0"/>
              </a:rPr>
              <a:t>……</a:t>
            </a:r>
            <a:r>
              <a:rPr lang="en-US" sz="3200" dirty="0" err="1">
                <a:solidFill>
                  <a:prstClr val="black"/>
                </a:solidFill>
                <a:latin typeface="VNI-Avo" pitchFamily="2" charset="0"/>
              </a:rPr>
              <a:t>naêm</a:t>
            </a:r>
            <a:r>
              <a:rPr lang="en-US" sz="3200" dirty="0">
                <a:solidFill>
                  <a:prstClr val="black"/>
                </a:solidFill>
                <a:latin typeface="VNI-Avo" pitchFamily="2" charset="0"/>
              </a:rPr>
              <a:t>………..</a:t>
            </a:r>
          </a:p>
        </p:txBody>
      </p:sp>
      <p:sp>
        <p:nvSpPr>
          <p:cNvPr id="20" name="TextBox 19"/>
          <p:cNvSpPr txBox="1"/>
          <p:nvPr/>
        </p:nvSpPr>
        <p:spPr>
          <a:xfrm>
            <a:off x="3834313" y="4888182"/>
            <a:ext cx="6529739" cy="592454"/>
          </a:xfrm>
          <a:prstGeom prst="rect">
            <a:avLst/>
          </a:prstGeom>
          <a:noFill/>
        </p:spPr>
        <p:txBody>
          <a:bodyPr wrap="square" lIns="92438" tIns="46263" rIns="92438" bIns="46263" rtlCol="0">
            <a:spAutoFit/>
          </a:bodyPr>
          <a:lstStyle/>
          <a:p>
            <a:pPr defTabSz="966585"/>
            <a:r>
              <a:rPr lang="en-US" sz="3200" dirty="0" err="1">
                <a:solidFill>
                  <a:prstClr val="black"/>
                </a:solidFill>
                <a:latin typeface="VNI-Avo" pitchFamily="2" charset="0"/>
              </a:rPr>
              <a:t>Giaùo</a:t>
            </a:r>
            <a:r>
              <a:rPr lang="en-US" sz="3200" dirty="0">
                <a:solidFill>
                  <a:prstClr val="black"/>
                </a:solidFill>
                <a:latin typeface="VNI-Avo" pitchFamily="2" charset="0"/>
              </a:rPr>
              <a:t> </a:t>
            </a:r>
            <a:r>
              <a:rPr lang="en-US" sz="3200" dirty="0" err="1">
                <a:solidFill>
                  <a:prstClr val="black"/>
                </a:solidFill>
                <a:latin typeface="VNI-Avo" pitchFamily="2" charset="0"/>
              </a:rPr>
              <a:t>vieân</a:t>
            </a:r>
            <a:r>
              <a:rPr lang="en-US" sz="3200" dirty="0">
                <a:solidFill>
                  <a:prstClr val="black"/>
                </a:solidFill>
                <a:latin typeface="VNI-Avo" pitchFamily="2" charset="0"/>
              </a:rPr>
              <a:t>:</a:t>
            </a:r>
          </a:p>
        </p:txBody>
      </p:sp>
    </p:spTree>
    <p:extLst>
      <p:ext uri="{BB962C8B-B14F-4D97-AF65-F5344CB8AC3E}">
        <p14:creationId xmlns:p14="http://schemas.microsoft.com/office/powerpoint/2010/main" val="24643962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 presetClass="entr" presetSubtype="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2250" fill="hold"/>
                                        <p:tgtEl>
                                          <p:spTgt spid="9"/>
                                        </p:tgtEl>
                                        <p:attrNameLst>
                                          <p:attrName>ppt_x</p:attrName>
                                        </p:attrNameLst>
                                      </p:cBhvr>
                                      <p:tavLst>
                                        <p:tav tm="0">
                                          <p:val>
                                            <p:strVal val="1+#ppt_w/2"/>
                                          </p:val>
                                        </p:tav>
                                        <p:tav tm="100000">
                                          <p:val>
                                            <p:strVal val="#ppt_x"/>
                                          </p:val>
                                        </p:tav>
                                      </p:tavLst>
                                    </p:anim>
                                    <p:anim calcmode="lin" valueType="num">
                                      <p:cBhvr additive="base">
                                        <p:cTn id="21" dur="225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2" fill="hold" nodeType="withEffect">
                                  <p:stCondLst>
                                    <p:cond delay="25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750" fill="hold"/>
                                        <p:tgtEl>
                                          <p:spTgt spid="8"/>
                                        </p:tgtEl>
                                        <p:attrNameLst>
                                          <p:attrName>ppt_x</p:attrName>
                                        </p:attrNameLst>
                                      </p:cBhvr>
                                      <p:tavLst>
                                        <p:tav tm="0">
                                          <p:val>
                                            <p:strVal val="1+#ppt_w/2"/>
                                          </p:val>
                                        </p:tav>
                                        <p:tav tm="100000">
                                          <p:val>
                                            <p:strVal val="#ppt_x"/>
                                          </p:val>
                                        </p:tav>
                                      </p:tavLst>
                                    </p:anim>
                                    <p:anim calcmode="lin" valueType="num">
                                      <p:cBhvr additive="base">
                                        <p:cTn id="25" dur="1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4" presetClass="emph" presetSubtype="0" fill="hold" nodeType="clickEffect">
                                  <p:stCondLst>
                                    <p:cond delay="0"/>
                                  </p:stCondLst>
                                  <p:iterate type="lt">
                                    <p:tmPct val="10000"/>
                                  </p:iterate>
                                  <p:childTnLst>
                                    <p:animMotion origin="layout" path="M 3.16623E-7 -1.57598E-6 L 3.16623E-7 -0.07223 " pathEditMode="relative" rAng="0" ptsTypes="AA">
                                      <p:cBhvr>
                                        <p:cTn id="29" dur="250" accel="50000" decel="50000" autoRev="1" fill="hold">
                                          <p:stCondLst>
                                            <p:cond delay="0"/>
                                          </p:stCondLst>
                                        </p:cTn>
                                        <p:tgtEl>
                                          <p:spTgt spid="18">
                                            <p:txEl>
                                              <p:pRg st="1" end="1"/>
                                            </p:txEl>
                                          </p:spTgt>
                                        </p:tgtEl>
                                        <p:attrNameLst>
                                          <p:attrName>ppt_x</p:attrName>
                                          <p:attrName>ppt_y</p:attrName>
                                        </p:attrNameLst>
                                      </p:cBhvr>
                                      <p:rCtr x="0" y="-3612"/>
                                    </p:animMotion>
                                    <p:animRot by="1500000">
                                      <p:cBhvr>
                                        <p:cTn id="30" dur="125" fill="hold">
                                          <p:stCondLst>
                                            <p:cond delay="0"/>
                                          </p:stCondLst>
                                        </p:cTn>
                                        <p:tgtEl>
                                          <p:spTgt spid="18">
                                            <p:txEl>
                                              <p:pRg st="1" end="1"/>
                                            </p:txEl>
                                          </p:spTgt>
                                        </p:tgtEl>
                                        <p:attrNameLst>
                                          <p:attrName>r</p:attrName>
                                        </p:attrNameLst>
                                      </p:cBhvr>
                                    </p:animRot>
                                    <p:animRot by="-1500000">
                                      <p:cBhvr>
                                        <p:cTn id="31" dur="125" fill="hold">
                                          <p:stCondLst>
                                            <p:cond delay="125"/>
                                          </p:stCondLst>
                                        </p:cTn>
                                        <p:tgtEl>
                                          <p:spTgt spid="18">
                                            <p:txEl>
                                              <p:pRg st="1" end="1"/>
                                            </p:txEl>
                                          </p:spTgt>
                                        </p:tgtEl>
                                        <p:attrNameLst>
                                          <p:attrName>r</p:attrName>
                                        </p:attrNameLst>
                                      </p:cBhvr>
                                    </p:animRot>
                                    <p:animRot by="-1500000">
                                      <p:cBhvr>
                                        <p:cTn id="32" dur="125" fill="hold">
                                          <p:stCondLst>
                                            <p:cond delay="250"/>
                                          </p:stCondLst>
                                        </p:cTn>
                                        <p:tgtEl>
                                          <p:spTgt spid="18">
                                            <p:txEl>
                                              <p:pRg st="1" end="1"/>
                                            </p:txEl>
                                          </p:spTgt>
                                        </p:tgtEl>
                                        <p:attrNameLst>
                                          <p:attrName>r</p:attrName>
                                        </p:attrNameLst>
                                      </p:cBhvr>
                                    </p:animRot>
                                    <p:animRot by="1500000">
                                      <p:cBhvr>
                                        <p:cTn id="33"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flipH="1">
            <a:off x="-2480223" y="2077616"/>
            <a:ext cx="3048000" cy="4053628"/>
            <a:chOff x="-3886200" y="-76200"/>
            <a:chExt cx="3127022" cy="4824549"/>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 b="93889" l="7000" r="90143">
                          <a14:foregroundMark x1="51429" y1="22130" x2="62143" y2="31481"/>
                          <a14:foregroundMark x1="37857" y1="23611" x2="40571" y2="32685"/>
                        </a14:backgroundRemoval>
                      </a14:imgEffect>
                    </a14:imgLayer>
                  </a14:imgProps>
                </a:ext>
                <a:ext uri="{28A0092B-C50C-407E-A947-70E740481C1C}">
                  <a14:useLocalDpi xmlns:a14="http://schemas.microsoft.com/office/drawing/2010/main" val="0"/>
                </a:ext>
              </a:extLst>
            </a:blip>
            <a:srcRect/>
            <a:stretch>
              <a:fillRect/>
            </a:stretch>
          </p:blipFill>
          <p:spPr bwMode="auto">
            <a:xfrm>
              <a:off x="-3886200" y="-76200"/>
              <a:ext cx="3127022" cy="482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7" b="99583" l="4889" r="92889"/>
                      </a14:imgEffect>
                    </a14:imgLayer>
                  </a14:imgProps>
                </a:ext>
                <a:ext uri="{28A0092B-C50C-407E-A947-70E740481C1C}">
                  <a14:useLocalDpi xmlns:a14="http://schemas.microsoft.com/office/drawing/2010/main" val="0"/>
                </a:ext>
              </a:extLst>
            </a:blip>
            <a:srcRect/>
            <a:stretch>
              <a:fillRect/>
            </a:stretch>
          </p:blipFill>
          <p:spPr bwMode="auto">
            <a:xfrm>
              <a:off x="-3733801" y="2715622"/>
              <a:ext cx="1240291" cy="132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2"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4646">
                        <a14:foregroundMark x1="22835" y1="6158" x2="27244" y2="15543"/>
                        <a14:foregroundMark x1="28031" y1="5865" x2="44252" y2="9677"/>
                        <a14:foregroundMark x1="48031" y1="8211" x2="54173" y2="18377"/>
                        <a14:foregroundMark x1="16378" y1="9189" x2="12913" y2="20430"/>
                        <a14:foregroundMark x1="11811" y1="19550" x2="11811" y2="21603"/>
                        <a14:foregroundMark x1="14803" y1="8700" x2="15276" y2="11535"/>
                        <a14:foregroundMark x1="21575" y1="25415" x2="35591" y2="24927"/>
                        <a14:foregroundMark x1="34488" y1="31476" x2="40945" y2="35973"/>
                        <a14:foregroundMark x1="57953" y1="37341" x2="59055" y2="47898"/>
                        <a14:foregroundMark x1="23465" y1="43011" x2="12126" y2="46725"/>
                        <a14:foregroundMark x1="32913" y1="44575" x2="35276" y2="46921"/>
                        <a14:foregroundMark x1="73858" y1="44184" x2="80157" y2="5679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305396"/>
            <a:ext cx="3759200" cy="454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99307" y="304805"/>
            <a:ext cx="10171246"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n-US" sz="4400" b="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BÀ ƠI CHÁU MANG BÁNH CHO BÀ Ạ</a:t>
            </a:r>
            <a:endParaRPr lang="en-US" sz="4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10" name="Picture 2" descr="Kết quả hình ảnh cho FIREWORK 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8903" y="-266700"/>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FIREWORK 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66994" y="304800"/>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FIREWORK 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737603" y="5"/>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ết quả hình ảnh cho FIREWORK 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631835" y="1253295"/>
            <a:ext cx="3919084" cy="285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4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2"/>
                                        </p:tgtEl>
                                        <p:attrNameLst>
                                          <p:attrName>r</p:attrName>
                                        </p:attrNameLst>
                                      </p:cBhvr>
                                    </p:animRot>
                                    <p:animRot by="-240000">
                                      <p:cBhvr>
                                        <p:cTn id="13" dur="600" fill="hold">
                                          <p:stCondLst>
                                            <p:cond delay="600"/>
                                          </p:stCondLst>
                                        </p:cTn>
                                        <p:tgtEl>
                                          <p:spTgt spid="2052"/>
                                        </p:tgtEl>
                                        <p:attrNameLst>
                                          <p:attrName>r</p:attrName>
                                        </p:attrNameLst>
                                      </p:cBhvr>
                                    </p:animRot>
                                    <p:animRot by="240000">
                                      <p:cBhvr>
                                        <p:cTn id="14" dur="600" fill="hold">
                                          <p:stCondLst>
                                            <p:cond delay="1200"/>
                                          </p:stCondLst>
                                        </p:cTn>
                                        <p:tgtEl>
                                          <p:spTgt spid="2052"/>
                                        </p:tgtEl>
                                        <p:attrNameLst>
                                          <p:attrName>r</p:attrName>
                                        </p:attrNameLst>
                                      </p:cBhvr>
                                    </p:animRot>
                                    <p:animRot by="-240000">
                                      <p:cBhvr>
                                        <p:cTn id="15" dur="600" fill="hold">
                                          <p:stCondLst>
                                            <p:cond delay="1800"/>
                                          </p:stCondLst>
                                        </p:cTn>
                                        <p:tgtEl>
                                          <p:spTgt spid="2052"/>
                                        </p:tgtEl>
                                        <p:attrNameLst>
                                          <p:attrName>r</p:attrName>
                                        </p:attrNameLst>
                                      </p:cBhvr>
                                    </p:animRot>
                                    <p:animRot by="120000">
                                      <p:cBhvr>
                                        <p:cTn id="16" dur="600" fill="hold">
                                          <p:stCondLst>
                                            <p:cond delay="2400"/>
                                          </p:stCondLst>
                                        </p:cTn>
                                        <p:tgtEl>
                                          <p:spTgt spid="2052"/>
                                        </p:tgtEl>
                                        <p:attrNameLst>
                                          <p:attrName>r</p:attrName>
                                        </p:attrNameLst>
                                      </p:cBhvr>
                                    </p:animRot>
                                  </p:childTnLst>
                                </p:cTn>
                              </p:par>
                              <p:par>
                                <p:cTn id="17" presetID="63" presetClass="path" presetSubtype="0" accel="50000" decel="50000" fill="hold" nodeType="withEffect">
                                  <p:stCondLst>
                                    <p:cond delay="0"/>
                                  </p:stCondLst>
                                  <p:childTnLst>
                                    <p:animMotion origin="layout" path="M 2.22222E-6 -1.60157E-6 L 0.62014 0.02381 " pathEditMode="relative" rAng="0" ptsTypes="AA">
                                      <p:cBhvr>
                                        <p:cTn id="18" dur="8250" fill="hold"/>
                                        <p:tgtEl>
                                          <p:spTgt spid="5"/>
                                        </p:tgtEl>
                                        <p:attrNameLst>
                                          <p:attrName>ppt_x</p:attrName>
                                          <p:attrName>ppt_y</p:attrName>
                                        </p:attrNameLst>
                                      </p:cBhvr>
                                      <p:rCtr x="31007" y="1179"/>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xit" presetSubtype="0" fill="hold" nodeType="withEffect">
                                  <p:stCondLst>
                                    <p:cond delay="500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xit" presetSubtype="0" fill="hold" nodeType="withEffect">
                                  <p:stCondLst>
                                    <p:cond delay="500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xit" presetSubtype="0" fill="hold" nodeType="withEffect">
                                  <p:stCondLst>
                                    <p:cond delay="500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xit" presetSubtype="0" fill="hold" nodeType="withEffect">
                                  <p:stCondLst>
                                    <p:cond delay="500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20" y="-19521"/>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563" tIns="60781" rIns="121563" bIns="60781" rtlCol="0" anchor="ctr"/>
          <a:lstStyle/>
          <a:p>
            <a:pPr algn="ctr" defTabSz="1215262"/>
            <a:endParaRPr lang="en-US" sz="2400">
              <a:solidFill>
                <a:prstClr val="white"/>
              </a:solidFill>
            </a:endParaRPr>
          </a:p>
        </p:txBody>
      </p:sp>
      <p:sp>
        <p:nvSpPr>
          <p:cNvPr id="18" name="Flowchart: Document 17"/>
          <p:cNvSpPr/>
          <p:nvPr/>
        </p:nvSpPr>
        <p:spPr>
          <a:xfrm>
            <a:off x="-57588" y="14347"/>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563" tIns="60781" rIns="121563" bIns="60781" rtlCol="0" anchor="ctr"/>
          <a:lstStyle/>
          <a:p>
            <a:pPr algn="ctr" defTabSz="1215262"/>
            <a:endParaRPr lang="en-US" sz="2400">
              <a:solidFill>
                <a:prstClr val="white"/>
              </a:solidFill>
            </a:endParaRPr>
          </a:p>
        </p:txBody>
      </p:sp>
      <p:sp>
        <p:nvSpPr>
          <p:cNvPr id="5" name="Rectangle 4"/>
          <p:cNvSpPr/>
          <p:nvPr/>
        </p:nvSpPr>
        <p:spPr>
          <a:xfrm>
            <a:off x="0" y="6680202"/>
            <a:ext cx="12192000" cy="177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547" tIns="60773" rIns="121547" bIns="60773" spcCol="0" rtlCol="0" anchor="ctr"/>
          <a:lstStyle/>
          <a:p>
            <a:pPr algn="ctr" defTabSz="1215262"/>
            <a:endParaRPr lang="en-US" sz="2400">
              <a:solidFill>
                <a:prstClr val="white"/>
              </a:solidFill>
            </a:endParaRPr>
          </a:p>
        </p:txBody>
      </p:sp>
      <p:sp>
        <p:nvSpPr>
          <p:cNvPr id="13" name="Rectangle 10"/>
          <p:cNvSpPr/>
          <p:nvPr/>
        </p:nvSpPr>
        <p:spPr>
          <a:xfrm rot="416356">
            <a:off x="17422549" y="1289097"/>
            <a:ext cx="2593755" cy="92773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547" tIns="60773" rIns="121547" bIns="60773" spcCol="0" rtlCol="0" anchor="ctr"/>
          <a:lstStyle/>
          <a:p>
            <a:pPr algn="ctr" defTabSz="1215262"/>
            <a:endParaRPr lang="en-US" sz="2400">
              <a:solidFill>
                <a:prstClr val="white"/>
              </a:solidFill>
            </a:endParaRPr>
          </a:p>
        </p:txBody>
      </p:sp>
      <p:grpSp>
        <p:nvGrpSpPr>
          <p:cNvPr id="20" name="Group 19"/>
          <p:cNvGrpSpPr/>
          <p:nvPr/>
        </p:nvGrpSpPr>
        <p:grpSpPr>
          <a:xfrm>
            <a:off x="2540014" y="3293040"/>
            <a:ext cx="9152314" cy="1715388"/>
            <a:chOff x="1905001" y="2469755"/>
            <a:chExt cx="5791200" cy="1286541"/>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425179" cy="1177236"/>
            </a:xfrm>
            <a:prstGeom prst="rect">
              <a:avLst/>
            </a:prstGeom>
            <a:noFill/>
          </p:spPr>
          <p:txBody>
            <a:bodyPr wrap="square" lIns="91428" tIns="45714" rIns="91428" bIns="45714" rtlCol="0">
              <a:spAutoFit/>
            </a:bodyPr>
            <a:lstStyle/>
            <a:p>
              <a:pPr algn="ctr" defTabSz="1215262"/>
              <a:r>
                <a:rPr lang="en-US" sz="4800" b="1" smtClean="0">
                  <a:solidFill>
                    <a:srgbClr val="00863D"/>
                  </a:solidFill>
                  <a:latin typeface="Arial-Rounded" pitchFamily="34" charset="0"/>
                  <a:ea typeface="Arial-Rounded" pitchFamily="34" charset="0"/>
                  <a:cs typeface="Arial-Rounded" pitchFamily="34" charset="0"/>
                </a:rPr>
                <a:t>Những trò chơi cùng ông bà</a:t>
              </a:r>
              <a:endParaRPr lang="en-US" sz="48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3943966" y="-1501061"/>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262"/>
              <a:endParaRPr lang="en-US" sz="2400">
                <a:solidFill>
                  <a:prstClr val="white"/>
                </a:solidFill>
              </a:endParaRPr>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262"/>
              <a:endParaRPr lang="en-US" sz="2400">
                <a:solidFill>
                  <a:prstClr val="white"/>
                </a:solidFill>
              </a:endParaRPr>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262"/>
              <a:endParaRPr lang="en-US" sz="2400">
                <a:solidFill>
                  <a:prstClr val="white"/>
                </a:solidFill>
              </a:endParaRPr>
            </a:p>
          </p:txBody>
        </p:sp>
      </p:gr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9085">
            <a:off x="-604896" y="-813217"/>
            <a:ext cx="3282951" cy="308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42221" y="329774"/>
            <a:ext cx="1788707" cy="1476950"/>
          </a:xfrm>
          <a:prstGeom prst="rect">
            <a:avLst/>
          </a:prstGeom>
          <a:noFill/>
        </p:spPr>
        <p:txBody>
          <a:bodyPr wrap="square" lIns="121547" tIns="60773" rIns="121547" bIns="60773" rtlCol="0">
            <a:spAutoFit/>
          </a:bodyPr>
          <a:lstStyle/>
          <a:p>
            <a:pPr algn="ctr" defTabSz="1215262"/>
            <a:r>
              <a:rPr lang="en-US" sz="8800" b="1">
                <a:solidFill>
                  <a:srgbClr val="00863D"/>
                </a:solidFill>
                <a:latin typeface="Arial Rounded MT Bold" pitchFamily="34" charset="0"/>
                <a:ea typeface="Arial-Rounded" pitchFamily="34" charset="0"/>
                <a:cs typeface="Times New Roman" pitchFamily="18" charset="0"/>
              </a:rPr>
              <a:t>24</a:t>
            </a:r>
          </a:p>
        </p:txBody>
      </p:sp>
      <p:sp>
        <p:nvSpPr>
          <p:cNvPr id="29" name="TextBox 28"/>
          <p:cNvSpPr txBox="1"/>
          <p:nvPr/>
        </p:nvSpPr>
        <p:spPr>
          <a:xfrm>
            <a:off x="2540001" y="583769"/>
            <a:ext cx="9448800" cy="938341"/>
          </a:xfrm>
          <a:prstGeom prst="rect">
            <a:avLst/>
          </a:prstGeom>
          <a:noFill/>
        </p:spPr>
        <p:txBody>
          <a:bodyPr wrap="square" lIns="121547" tIns="60773" rIns="121547" bIns="60773" rtlCol="0">
            <a:spAutoFit/>
          </a:bodyPr>
          <a:lstStyle/>
          <a:p>
            <a:pPr algn="ctr" defTabSz="1215262"/>
            <a:r>
              <a:rPr lang="en-US" sz="5300" b="1">
                <a:ln w="3175">
                  <a:solidFill>
                    <a:prstClr val="white"/>
                  </a:solidFill>
                </a:ln>
                <a:solidFill>
                  <a:prstClr val="white"/>
                </a:solidFill>
                <a:latin typeface="Arial-Rounded" pitchFamily="34" charset="0"/>
                <a:ea typeface="Arial-Rounded" pitchFamily="34" charset="0"/>
                <a:cs typeface="Arial-Rounded" pitchFamily="34" charset="0"/>
              </a:rPr>
              <a:t>NHỮNG NGƯỜI BẠN ĐẦU TIÊN</a:t>
            </a:r>
          </a:p>
        </p:txBody>
      </p:sp>
      <p:grpSp>
        <p:nvGrpSpPr>
          <p:cNvPr id="24" name="Group 23"/>
          <p:cNvGrpSpPr>
            <a:grpSpLocks/>
          </p:cNvGrpSpPr>
          <p:nvPr/>
        </p:nvGrpSpPr>
        <p:grpSpPr bwMode="auto">
          <a:xfrm>
            <a:off x="1219200" y="2884399"/>
            <a:ext cx="1855408" cy="1970480"/>
            <a:chOff x="-104055" y="-71834"/>
            <a:chExt cx="3240360" cy="3240360"/>
          </a:xfrm>
        </p:grpSpPr>
        <p:pic>
          <p:nvPicPr>
            <p:cNvPr id="27"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55" y="-71834"/>
              <a:ext cx="324036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9"/>
            <p:cNvSpPr>
              <a:spLocks noChangeArrowheads="1"/>
            </p:cNvSpPr>
            <p:nvPr/>
          </p:nvSpPr>
          <p:spPr bwMode="auto">
            <a:xfrm>
              <a:off x="962853" y="942388"/>
              <a:ext cx="1310747" cy="136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201856" fontAlgn="base">
                <a:spcBef>
                  <a:spcPct val="0"/>
                </a:spcBef>
                <a:spcAft>
                  <a:spcPct val="0"/>
                </a:spcAft>
              </a:pPr>
              <a:r>
                <a:rPr lang="en-US" sz="2400" b="1">
                  <a:solidFill>
                    <a:prstClr val="white"/>
                  </a:solidFill>
                  <a:latin typeface="VNI-Avo" pitchFamily="2" charset="0"/>
                </a:rPr>
                <a:t>Baøi </a:t>
              </a:r>
            </a:p>
            <a:p>
              <a:pPr algn="ctr" defTabSz="1201856" fontAlgn="base">
                <a:spcBef>
                  <a:spcPct val="0"/>
                </a:spcBef>
                <a:spcAft>
                  <a:spcPct val="0"/>
                </a:spcAft>
              </a:pPr>
              <a:r>
                <a:rPr lang="en-US" sz="2400" b="1">
                  <a:solidFill>
                    <a:prstClr val="white"/>
                  </a:solidFill>
                  <a:latin typeface="VNI-Avo" pitchFamily="2" charset="0"/>
                </a:rPr>
                <a:t>3</a:t>
              </a:r>
            </a:p>
          </p:txBody>
        </p:sp>
      </p:grpSp>
    </p:spTree>
    <p:extLst>
      <p:ext uri="{BB962C8B-B14F-4D97-AF65-F5344CB8AC3E}">
        <p14:creationId xmlns:p14="http://schemas.microsoft.com/office/powerpoint/2010/main" val="194634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85" t="13115" r="2745" b="40546"/>
          <a:stretch/>
        </p:blipFill>
        <p:spPr>
          <a:xfrm>
            <a:off x="0" y="0"/>
            <a:ext cx="12192000" cy="6844779"/>
          </a:xfrm>
          <a:prstGeom prst="rect">
            <a:avLst/>
          </a:prstGeom>
        </p:spPr>
      </p:pic>
      <p:sp>
        <p:nvSpPr>
          <p:cNvPr id="4" name="TextBox 3">
            <a:extLst>
              <a:ext uri="{FF2B5EF4-FFF2-40B4-BE49-F238E27FC236}">
                <a16:creationId xmlns:a16="http://schemas.microsoft.com/office/drawing/2014/main" xmlns="" id="{717745D8-FC38-46F6-A5F2-1C0E1063E674}"/>
              </a:ext>
            </a:extLst>
          </p:cNvPr>
          <p:cNvSpPr txBox="1"/>
          <p:nvPr/>
        </p:nvSpPr>
        <p:spPr>
          <a:xfrm>
            <a:off x="4740844" y="1079405"/>
            <a:ext cx="4088363" cy="584683"/>
          </a:xfrm>
          <a:prstGeom prst="rect">
            <a:avLst/>
          </a:prstGeom>
          <a:noFill/>
        </p:spPr>
        <p:txBody>
          <a:bodyPr wrap="square" lIns="91212" tIns="45651" rIns="91212" bIns="45651" rtlCol="0">
            <a:spAutoFit/>
          </a:bodyPr>
          <a:lstStyle/>
          <a:p>
            <a:pPr algn="ctr"/>
            <a:r>
              <a:rPr lang="en-US" sz="3200" b="1" smtClean="0">
                <a:solidFill>
                  <a:srgbClr val="FF0000"/>
                </a:solidFill>
                <a:latin typeface="VNI-Avo" pitchFamily="2" charset="0"/>
              </a:rPr>
              <a:t>Chôi côø vôùi oâng</a:t>
            </a:r>
            <a:endParaRPr lang="en-US" sz="3200" b="1" dirty="0">
              <a:solidFill>
                <a:srgbClr val="FF0000"/>
              </a:solidFill>
              <a:latin typeface="VNI-Avo" pitchFamily="2" charset="0"/>
            </a:endParaRPr>
          </a:p>
        </p:txBody>
      </p:sp>
      <p:sp>
        <p:nvSpPr>
          <p:cNvPr id="5" name="TextBox 4">
            <a:extLst>
              <a:ext uri="{FF2B5EF4-FFF2-40B4-BE49-F238E27FC236}">
                <a16:creationId xmlns:a16="http://schemas.microsoft.com/office/drawing/2014/main" xmlns="" id="{717745D8-FC38-46F6-A5F2-1C0E1063E674}"/>
              </a:ext>
            </a:extLst>
          </p:cNvPr>
          <p:cNvSpPr txBox="1"/>
          <p:nvPr/>
        </p:nvSpPr>
        <p:spPr>
          <a:xfrm>
            <a:off x="329785" y="5966198"/>
            <a:ext cx="5336498" cy="584636"/>
          </a:xfrm>
          <a:prstGeom prst="rect">
            <a:avLst/>
          </a:prstGeom>
          <a:noFill/>
        </p:spPr>
        <p:txBody>
          <a:bodyPr wrap="square" lIns="91212" tIns="45651" rIns="91212" bIns="45651" rtlCol="0">
            <a:spAutoFit/>
          </a:bodyPr>
          <a:lstStyle/>
          <a:p>
            <a:pPr algn="ctr"/>
            <a:r>
              <a:rPr lang="en-US" sz="3200" b="1" smtClean="0">
                <a:solidFill>
                  <a:srgbClr val="FF0000"/>
                </a:solidFill>
                <a:latin typeface="VNI-Avo" pitchFamily="2" charset="0"/>
              </a:rPr>
              <a:t>Chôi baùn haøng vôùi oâng</a:t>
            </a:r>
            <a:endParaRPr lang="en-US" sz="3200" b="1" dirty="0">
              <a:solidFill>
                <a:srgbClr val="FF0000"/>
              </a:solidFill>
              <a:latin typeface="VNI-Avo" pitchFamily="2" charset="0"/>
            </a:endParaRPr>
          </a:p>
        </p:txBody>
      </p:sp>
    </p:spTree>
    <p:extLst>
      <p:ext uri="{BB962C8B-B14F-4D97-AF65-F5344CB8AC3E}">
        <p14:creationId xmlns:p14="http://schemas.microsoft.com/office/powerpoint/2010/main" val="360596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37A5EA25-4796-4E8C-8F6D-A4084E71D454}"/>
              </a:ext>
            </a:extLst>
          </p:cNvPr>
          <p:cNvSpPr txBox="1"/>
          <p:nvPr/>
        </p:nvSpPr>
        <p:spPr>
          <a:xfrm>
            <a:off x="5580931" y="5182643"/>
            <a:ext cx="7456712" cy="528859"/>
          </a:xfrm>
          <a:prstGeom prst="rect">
            <a:avLst/>
          </a:prstGeom>
          <a:noFill/>
        </p:spPr>
        <p:txBody>
          <a:bodyPr wrap="square" lIns="91212" tIns="45651" rIns="91212" bIns="45651" rtlCol="0">
            <a:spAutoFit/>
          </a:bodyPr>
          <a:lstStyle/>
          <a:p>
            <a:r>
              <a:rPr lang="en-US" sz="2800" b="1" i="1">
                <a:solidFill>
                  <a:prstClr val="black"/>
                </a:solidFill>
                <a:latin typeface="VNI-Avo" pitchFamily="2" charset="0"/>
              </a:rPr>
              <a:t>Theo </a:t>
            </a:r>
            <a:r>
              <a:rPr lang="en-US" sz="2800" b="1" smtClean="0">
                <a:solidFill>
                  <a:prstClr val="black"/>
                </a:solidFill>
                <a:latin typeface="VNI-Avo" pitchFamily="2" charset="0"/>
              </a:rPr>
              <a:t>Shi-mu-ra Yu-ko</a:t>
            </a:r>
            <a:endParaRPr lang="en-US" sz="3200" b="1" i="1" dirty="0">
              <a:solidFill>
                <a:prstClr val="black"/>
              </a:solidFill>
              <a:latin typeface="VNI-Avo" pitchFamily="2" charset="0"/>
            </a:endParaRPr>
          </a:p>
        </p:txBody>
      </p:sp>
      <p:sp>
        <p:nvSpPr>
          <p:cNvPr id="9" name="TextBox 8">
            <a:extLst>
              <a:ext uri="{FF2B5EF4-FFF2-40B4-BE49-F238E27FC236}">
                <a16:creationId xmlns:a16="http://schemas.microsoft.com/office/drawing/2014/main" xmlns="" id="{FBAF6B29-D87A-4616-B368-D0C5B602B9FC}"/>
              </a:ext>
            </a:extLst>
          </p:cNvPr>
          <p:cNvSpPr txBox="1"/>
          <p:nvPr/>
        </p:nvSpPr>
        <p:spPr>
          <a:xfrm>
            <a:off x="711363" y="1150909"/>
            <a:ext cx="10833176" cy="4031734"/>
          </a:xfrm>
          <a:prstGeom prst="rect">
            <a:avLst/>
          </a:prstGeom>
          <a:noFill/>
        </p:spPr>
        <p:txBody>
          <a:bodyPr wrap="square" lIns="91212" tIns="45651" rIns="91212" bIns="45651" rtlCol="0">
            <a:spAutoFit/>
          </a:bodyPr>
          <a:lstStyle/>
          <a:p>
            <a:pPr algn="just"/>
            <a:r>
              <a:rPr lang="en-US" sz="3200" b="1">
                <a:solidFill>
                  <a:prstClr val="black"/>
                </a:solidFill>
                <a:latin typeface="VNI-Avo" pitchFamily="2" charset="0"/>
              </a:rPr>
              <a:t>        </a:t>
            </a:r>
            <a:r>
              <a:rPr lang="en-US" sz="3200" b="1" smtClean="0">
                <a:solidFill>
                  <a:prstClr val="black"/>
                </a:solidFill>
                <a:latin typeface="VNI-Avo" pitchFamily="2" charset="0"/>
              </a:rPr>
              <a:t>Khi coøn nhoû, beù thöôøng chôi troán tìm vôùi oâng baø. Lôùn leân moät chuùt, beù ñaõ bieát cuøng oâng baø ñoùng kòch, muùa haùt. Beù coøn chôi laøm beáp vôùi oâng baø. Vaøo lôùp Moät, beù bieát ñoïc, bieát vieát. Beù coù theå cuøng oâng baø ñoïc truyeän. Beù cuõng coù theå cuøng oâng baø chôi côø vua, thi veõ tranh.</a:t>
            </a:r>
          </a:p>
          <a:p>
            <a:pPr algn="just"/>
            <a:r>
              <a:rPr lang="en-US" sz="3200" b="1" smtClean="0">
                <a:solidFill>
                  <a:prstClr val="black"/>
                </a:solidFill>
                <a:latin typeface="VNI-Avo" pitchFamily="2" charset="0"/>
              </a:rPr>
              <a:t>Ñöôïc vui chôi cuøng oâng baø seõ giuùp beù theâm lôùn khoân.</a:t>
            </a:r>
            <a:endParaRPr lang="en-US" sz="3200" b="1" dirty="0">
              <a:solidFill>
                <a:prstClr val="black"/>
              </a:solidFill>
              <a:latin typeface="VNI-Avo" pitchFamily="2" charset="0"/>
            </a:endParaRPr>
          </a:p>
        </p:txBody>
      </p:sp>
      <p:sp>
        <p:nvSpPr>
          <p:cNvPr id="10" name="TextBox 9">
            <a:extLst>
              <a:ext uri="{FF2B5EF4-FFF2-40B4-BE49-F238E27FC236}">
                <a16:creationId xmlns:a16="http://schemas.microsoft.com/office/drawing/2014/main" xmlns="" id="{717745D8-FC38-46F6-A5F2-1C0E1063E674}"/>
              </a:ext>
            </a:extLst>
          </p:cNvPr>
          <p:cNvSpPr txBox="1"/>
          <p:nvPr/>
        </p:nvSpPr>
        <p:spPr>
          <a:xfrm>
            <a:off x="1577919" y="498860"/>
            <a:ext cx="8610708" cy="584683"/>
          </a:xfrm>
          <a:prstGeom prst="rect">
            <a:avLst/>
          </a:prstGeom>
          <a:noFill/>
        </p:spPr>
        <p:txBody>
          <a:bodyPr wrap="square" lIns="91212" tIns="45651" rIns="91212" bIns="45651" rtlCol="0">
            <a:spAutoFit/>
          </a:bodyPr>
          <a:lstStyle/>
          <a:p>
            <a:pPr algn="ctr"/>
            <a:r>
              <a:rPr lang="en-US" sz="3200" b="1" smtClean="0">
                <a:solidFill>
                  <a:srgbClr val="00B050"/>
                </a:solidFill>
                <a:latin typeface="VNI-Avo" pitchFamily="2" charset="0"/>
              </a:rPr>
              <a:t>Nhöõng troø chôi cuøng oâng baø</a:t>
            </a:r>
            <a:endParaRPr lang="en-US" sz="3200" b="1" dirty="0">
              <a:solidFill>
                <a:srgbClr val="00B050"/>
              </a:solidFill>
              <a:latin typeface="VNI-Avo" pitchFamily="2"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72000" b="100000" l="45549" r="100000"/>
                    </a14:imgEffect>
                  </a14:imgLayer>
                </a14:imgProps>
              </a:ext>
              <a:ext uri="{28A0092B-C50C-407E-A947-70E740481C1C}">
                <a14:useLocalDpi xmlns:a14="http://schemas.microsoft.com/office/drawing/2010/main" val="0"/>
              </a:ext>
            </a:extLst>
          </a:blip>
          <a:srcRect l="31984" t="65046" r="-25054" b="-11385"/>
          <a:stretch/>
        </p:blipFill>
        <p:spPr>
          <a:xfrm>
            <a:off x="6127951" y="3329040"/>
            <a:ext cx="8121352" cy="4559454"/>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832" t="57435" r="85283" b="35131"/>
          <a:stretch/>
        </p:blipFill>
        <p:spPr>
          <a:xfrm>
            <a:off x="-1" y="0"/>
            <a:ext cx="1454047" cy="1233139"/>
          </a:xfrm>
          <a:prstGeom prst="rect">
            <a:avLst/>
          </a:prstGeom>
        </p:spPr>
      </p:pic>
    </p:spTree>
    <p:extLst>
      <p:ext uri="{BB962C8B-B14F-4D97-AF65-F5344CB8AC3E}">
        <p14:creationId xmlns:p14="http://schemas.microsoft.com/office/powerpoint/2010/main" val="1788190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37A5EA25-4796-4E8C-8F6D-A4084E71D454}"/>
              </a:ext>
            </a:extLst>
          </p:cNvPr>
          <p:cNvSpPr txBox="1"/>
          <p:nvPr/>
        </p:nvSpPr>
        <p:spPr>
          <a:xfrm>
            <a:off x="5580931" y="5182643"/>
            <a:ext cx="7456712" cy="528859"/>
          </a:xfrm>
          <a:prstGeom prst="rect">
            <a:avLst/>
          </a:prstGeom>
          <a:noFill/>
        </p:spPr>
        <p:txBody>
          <a:bodyPr wrap="square" lIns="91212" tIns="45651" rIns="91212" bIns="45651" rtlCol="0">
            <a:spAutoFit/>
          </a:bodyPr>
          <a:lstStyle/>
          <a:p>
            <a:r>
              <a:rPr lang="en-US" sz="2800" b="1" i="1">
                <a:solidFill>
                  <a:prstClr val="black"/>
                </a:solidFill>
                <a:latin typeface="VNI-Avo" pitchFamily="2" charset="0"/>
              </a:rPr>
              <a:t>Theo </a:t>
            </a:r>
            <a:r>
              <a:rPr lang="en-US" sz="2800" b="1" smtClean="0">
                <a:solidFill>
                  <a:prstClr val="black"/>
                </a:solidFill>
                <a:latin typeface="VNI-Avo" pitchFamily="2" charset="0"/>
              </a:rPr>
              <a:t>Shi-mu-ra Yu-ko</a:t>
            </a:r>
            <a:endParaRPr lang="en-US" sz="3200" b="1" i="1" dirty="0">
              <a:solidFill>
                <a:prstClr val="black"/>
              </a:solidFill>
              <a:latin typeface="VNI-Avo" pitchFamily="2" charset="0"/>
            </a:endParaRPr>
          </a:p>
        </p:txBody>
      </p:sp>
      <p:sp>
        <p:nvSpPr>
          <p:cNvPr id="9" name="TextBox 8">
            <a:extLst>
              <a:ext uri="{FF2B5EF4-FFF2-40B4-BE49-F238E27FC236}">
                <a16:creationId xmlns:a16="http://schemas.microsoft.com/office/drawing/2014/main" xmlns="" id="{FBAF6B29-D87A-4616-B368-D0C5B602B9FC}"/>
              </a:ext>
            </a:extLst>
          </p:cNvPr>
          <p:cNvSpPr txBox="1"/>
          <p:nvPr/>
        </p:nvSpPr>
        <p:spPr>
          <a:xfrm>
            <a:off x="711363" y="1150909"/>
            <a:ext cx="10833176" cy="4031734"/>
          </a:xfrm>
          <a:prstGeom prst="rect">
            <a:avLst/>
          </a:prstGeom>
          <a:noFill/>
        </p:spPr>
        <p:txBody>
          <a:bodyPr wrap="square" lIns="91212" tIns="45651" rIns="91212" bIns="45651" rtlCol="0">
            <a:spAutoFit/>
          </a:bodyPr>
          <a:lstStyle/>
          <a:p>
            <a:pPr algn="just"/>
            <a:r>
              <a:rPr lang="en-US" sz="3200" b="1">
                <a:solidFill>
                  <a:prstClr val="black"/>
                </a:solidFill>
                <a:latin typeface="VNI-Avo" pitchFamily="2" charset="0"/>
              </a:rPr>
              <a:t>        </a:t>
            </a:r>
            <a:r>
              <a:rPr lang="en-US" sz="3200" b="1" smtClean="0">
                <a:solidFill>
                  <a:prstClr val="black"/>
                </a:solidFill>
                <a:latin typeface="VNI-Avo" pitchFamily="2" charset="0"/>
              </a:rPr>
              <a:t>Khi coøn nhoû, beù thöôøng chôi troán tìm vôùi oâng baø. Lôùn leân moät chuùt, beù ñaõ bieát cuøng oâng baø ñoùng kòch, muùa haùt. Beù coøn chôi laøm beáp vôùi oâng baø. Vaøo lôùp Moät, beù bieát ñoïc, bieát vieát. Beù coù theå cuøng oâng baø ñoïc truyeän. Beù cuõng coù theå cuøng oâng baø chôi côø vua, thi veõ tranh.</a:t>
            </a:r>
          </a:p>
          <a:p>
            <a:pPr algn="just"/>
            <a:r>
              <a:rPr lang="en-US" sz="3200" b="1" smtClean="0">
                <a:solidFill>
                  <a:prstClr val="black"/>
                </a:solidFill>
                <a:latin typeface="VNI-Avo" pitchFamily="2" charset="0"/>
              </a:rPr>
              <a:t>Ñöôïc vui chôi cuøng oâng baø seõ giuùp beù theâm lôùn khoân.</a:t>
            </a:r>
            <a:endParaRPr lang="en-US" sz="3200" b="1" dirty="0">
              <a:solidFill>
                <a:prstClr val="black"/>
              </a:solidFill>
              <a:latin typeface="VNI-Avo" pitchFamily="2" charset="0"/>
            </a:endParaRPr>
          </a:p>
        </p:txBody>
      </p:sp>
      <p:sp>
        <p:nvSpPr>
          <p:cNvPr id="10" name="TextBox 9">
            <a:extLst>
              <a:ext uri="{FF2B5EF4-FFF2-40B4-BE49-F238E27FC236}">
                <a16:creationId xmlns:a16="http://schemas.microsoft.com/office/drawing/2014/main" xmlns="" id="{717745D8-FC38-46F6-A5F2-1C0E1063E674}"/>
              </a:ext>
            </a:extLst>
          </p:cNvPr>
          <p:cNvSpPr txBox="1"/>
          <p:nvPr/>
        </p:nvSpPr>
        <p:spPr>
          <a:xfrm>
            <a:off x="1577919" y="498860"/>
            <a:ext cx="8610708" cy="584683"/>
          </a:xfrm>
          <a:prstGeom prst="rect">
            <a:avLst/>
          </a:prstGeom>
          <a:noFill/>
        </p:spPr>
        <p:txBody>
          <a:bodyPr wrap="square" lIns="91212" tIns="45651" rIns="91212" bIns="45651" rtlCol="0">
            <a:spAutoFit/>
          </a:bodyPr>
          <a:lstStyle/>
          <a:p>
            <a:pPr algn="ctr"/>
            <a:r>
              <a:rPr lang="en-US" sz="3200" b="1" smtClean="0">
                <a:solidFill>
                  <a:srgbClr val="00B050"/>
                </a:solidFill>
                <a:latin typeface="VNI-Avo" pitchFamily="2" charset="0"/>
              </a:rPr>
              <a:t>Nhöõng troø chôi cuøng oâng baø</a:t>
            </a:r>
            <a:endParaRPr lang="en-US" sz="3200" b="1" dirty="0">
              <a:solidFill>
                <a:srgbClr val="00B050"/>
              </a:solidFill>
              <a:latin typeface="VNI-Avo" pitchFamily="2"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72000" b="100000" l="45549" r="100000"/>
                    </a14:imgEffect>
                  </a14:imgLayer>
                </a14:imgProps>
              </a:ext>
              <a:ext uri="{28A0092B-C50C-407E-A947-70E740481C1C}">
                <a14:useLocalDpi xmlns:a14="http://schemas.microsoft.com/office/drawing/2010/main" val="0"/>
              </a:ext>
            </a:extLst>
          </a:blip>
          <a:srcRect l="31984" t="65046" r="-25054" b="-11385"/>
          <a:stretch/>
        </p:blipFill>
        <p:spPr>
          <a:xfrm>
            <a:off x="6127951" y="3329040"/>
            <a:ext cx="8121352" cy="4559454"/>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832" t="57435" r="85283" b="35131"/>
          <a:stretch/>
        </p:blipFill>
        <p:spPr>
          <a:xfrm>
            <a:off x="-1" y="0"/>
            <a:ext cx="1454047" cy="1233139"/>
          </a:xfrm>
          <a:prstGeom prst="rect">
            <a:avLst/>
          </a:prstGeom>
        </p:spPr>
      </p:pic>
      <p:sp>
        <p:nvSpPr>
          <p:cNvPr id="7" name="TextBox 6">
            <a:extLst>
              <a:ext uri="{FF2B5EF4-FFF2-40B4-BE49-F238E27FC236}">
                <a16:creationId xmlns:a16="http://schemas.microsoft.com/office/drawing/2014/main" xmlns="" id="{717745D8-FC38-46F6-A5F2-1C0E1063E674}"/>
              </a:ext>
            </a:extLst>
          </p:cNvPr>
          <p:cNvSpPr txBox="1"/>
          <p:nvPr/>
        </p:nvSpPr>
        <p:spPr>
          <a:xfrm>
            <a:off x="7849928" y="1150588"/>
            <a:ext cx="1189539" cy="584709"/>
          </a:xfrm>
          <a:prstGeom prst="rect">
            <a:avLst/>
          </a:prstGeom>
          <a:noFill/>
        </p:spPr>
        <p:txBody>
          <a:bodyPr wrap="square" lIns="91311" tIns="45687" rIns="91311" bIns="45687" rtlCol="0">
            <a:spAutoFit/>
          </a:bodyPr>
          <a:lstStyle/>
          <a:p>
            <a:pPr algn="ctr"/>
            <a:r>
              <a:rPr lang="en-US" sz="3200" b="1" smtClean="0">
                <a:solidFill>
                  <a:srgbClr val="FF0000"/>
                </a:solidFill>
                <a:latin typeface="VNI-Avo" pitchFamily="2" charset="0"/>
              </a:rPr>
              <a:t>troán</a:t>
            </a:r>
            <a:endParaRPr lang="en-US" sz="3200" b="1" dirty="0">
              <a:solidFill>
                <a:srgbClr val="FF0000"/>
              </a:solidFill>
              <a:latin typeface="VNI-Avo" pitchFamily="2" charset="0"/>
            </a:endParaRPr>
          </a:p>
        </p:txBody>
      </p:sp>
      <p:sp>
        <p:nvSpPr>
          <p:cNvPr id="12" name="TextBox 11">
            <a:extLst>
              <a:ext uri="{FF2B5EF4-FFF2-40B4-BE49-F238E27FC236}">
                <a16:creationId xmlns:a16="http://schemas.microsoft.com/office/drawing/2014/main" xmlns="" id="{717745D8-FC38-46F6-A5F2-1C0E1063E674}"/>
              </a:ext>
            </a:extLst>
          </p:cNvPr>
          <p:cNvSpPr txBox="1"/>
          <p:nvPr/>
        </p:nvSpPr>
        <p:spPr>
          <a:xfrm>
            <a:off x="8759487" y="1150909"/>
            <a:ext cx="1189539" cy="584709"/>
          </a:xfrm>
          <a:prstGeom prst="rect">
            <a:avLst/>
          </a:prstGeom>
          <a:noFill/>
        </p:spPr>
        <p:txBody>
          <a:bodyPr wrap="square" lIns="91311" tIns="45687" rIns="91311" bIns="45687" rtlCol="0">
            <a:spAutoFit/>
          </a:bodyPr>
          <a:lstStyle/>
          <a:p>
            <a:pPr algn="ctr"/>
            <a:r>
              <a:rPr lang="en-US" sz="3200" b="1" smtClean="0">
                <a:solidFill>
                  <a:srgbClr val="FF0000"/>
                </a:solidFill>
                <a:latin typeface="VNI-Avo" pitchFamily="2" charset="0"/>
              </a:rPr>
              <a:t>tìm</a:t>
            </a:r>
            <a:endParaRPr lang="en-US" sz="3200" b="1" dirty="0">
              <a:solidFill>
                <a:srgbClr val="FF0000"/>
              </a:solidFill>
              <a:latin typeface="VNI-Avo" pitchFamily="2" charset="0"/>
            </a:endParaRPr>
          </a:p>
        </p:txBody>
      </p:sp>
      <p:sp>
        <p:nvSpPr>
          <p:cNvPr id="13" name="TextBox 12">
            <a:extLst>
              <a:ext uri="{FF2B5EF4-FFF2-40B4-BE49-F238E27FC236}">
                <a16:creationId xmlns:a16="http://schemas.microsoft.com/office/drawing/2014/main" xmlns="" id="{717745D8-FC38-46F6-A5F2-1C0E1063E674}"/>
              </a:ext>
            </a:extLst>
          </p:cNvPr>
          <p:cNvSpPr txBox="1"/>
          <p:nvPr/>
        </p:nvSpPr>
        <p:spPr>
          <a:xfrm>
            <a:off x="2658491" y="3594304"/>
            <a:ext cx="1703648" cy="584709"/>
          </a:xfrm>
          <a:prstGeom prst="rect">
            <a:avLst/>
          </a:prstGeom>
          <a:noFill/>
        </p:spPr>
        <p:txBody>
          <a:bodyPr wrap="square" lIns="91311" tIns="45687" rIns="91311" bIns="45687" rtlCol="0">
            <a:spAutoFit/>
          </a:bodyPr>
          <a:lstStyle/>
          <a:p>
            <a:pPr algn="ctr"/>
            <a:r>
              <a:rPr lang="en-US" sz="3200" b="1" smtClean="0">
                <a:solidFill>
                  <a:srgbClr val="FF0000"/>
                </a:solidFill>
                <a:latin typeface="VNI-Avo" pitchFamily="2" charset="0"/>
              </a:rPr>
              <a:t>tranh</a:t>
            </a:r>
            <a:endParaRPr lang="en-US" sz="3200" b="1" dirty="0">
              <a:solidFill>
                <a:srgbClr val="FF0000"/>
              </a:solidFill>
              <a:latin typeface="VNI-Avo" pitchFamily="2" charset="0"/>
            </a:endParaRPr>
          </a:p>
        </p:txBody>
      </p:sp>
      <p:sp>
        <p:nvSpPr>
          <p:cNvPr id="14" name="TextBox 13">
            <a:extLst>
              <a:ext uri="{FF2B5EF4-FFF2-40B4-BE49-F238E27FC236}">
                <a16:creationId xmlns:a16="http://schemas.microsoft.com/office/drawing/2014/main" xmlns="" id="{717745D8-FC38-46F6-A5F2-1C0E1063E674}"/>
              </a:ext>
            </a:extLst>
          </p:cNvPr>
          <p:cNvSpPr txBox="1"/>
          <p:nvPr/>
        </p:nvSpPr>
        <p:spPr>
          <a:xfrm>
            <a:off x="2193796" y="3099535"/>
            <a:ext cx="1703648" cy="584709"/>
          </a:xfrm>
          <a:prstGeom prst="rect">
            <a:avLst/>
          </a:prstGeom>
          <a:noFill/>
        </p:spPr>
        <p:txBody>
          <a:bodyPr wrap="square" lIns="91311" tIns="45687" rIns="91311" bIns="45687" rtlCol="0">
            <a:spAutoFit/>
          </a:bodyPr>
          <a:lstStyle/>
          <a:p>
            <a:pPr algn="ctr"/>
            <a:r>
              <a:rPr lang="en-US" sz="3200" b="1" smtClean="0">
                <a:solidFill>
                  <a:srgbClr val="FF0000"/>
                </a:solidFill>
                <a:latin typeface="VNI-Avo" pitchFamily="2" charset="0"/>
              </a:rPr>
              <a:t>truyeän</a:t>
            </a:r>
            <a:endParaRPr lang="en-US" sz="3200" b="1" dirty="0">
              <a:solidFill>
                <a:srgbClr val="FF0000"/>
              </a:solidFill>
              <a:latin typeface="VNI-Avo" pitchFamily="2" charset="0"/>
            </a:endParaRPr>
          </a:p>
        </p:txBody>
      </p:sp>
    </p:spTree>
    <p:extLst>
      <p:ext uri="{BB962C8B-B14F-4D97-AF65-F5344CB8AC3E}">
        <p14:creationId xmlns:p14="http://schemas.microsoft.com/office/powerpoint/2010/main" val="328857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 y="0"/>
            <a:ext cx="12191332" cy="6858000"/>
          </a:xfrm>
          <a:prstGeom prst="rect">
            <a:avLst/>
          </a:prstGeom>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339" y="3292559"/>
            <a:ext cx="12191332" cy="3565555"/>
          </a:xfrm>
          <a:prstGeom prst="rect">
            <a:avLst/>
          </a:prstGeom>
        </p:spPr>
      </p:pic>
      <p:grpSp>
        <p:nvGrpSpPr>
          <p:cNvPr id="8" name="Group 7"/>
          <p:cNvGrpSpPr/>
          <p:nvPr/>
        </p:nvGrpSpPr>
        <p:grpSpPr>
          <a:xfrm>
            <a:off x="3165322" y="428343"/>
            <a:ext cx="5432658" cy="1021351"/>
            <a:chOff x="3568352" y="2594608"/>
            <a:chExt cx="5760641" cy="1195255"/>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63970"/>
              <a:endParaRPr lang="en-US" kern="0">
                <a:solidFill>
                  <a:prstClr val="white"/>
                </a:solidFill>
              </a:endParaRPr>
            </a:p>
          </p:txBody>
        </p:sp>
        <p:sp>
          <p:nvSpPr>
            <p:cNvPr id="10" name="文本框 6"/>
            <p:cNvSpPr txBox="1">
              <a:spLocks noChangeArrowheads="1"/>
            </p:cNvSpPr>
            <p:nvPr/>
          </p:nvSpPr>
          <p:spPr bwMode="auto">
            <a:xfrm>
              <a:off x="4197684" y="2765361"/>
              <a:ext cx="4429966" cy="75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778" fontAlgn="base">
                <a:spcBef>
                  <a:spcPct val="0"/>
                </a:spcBef>
                <a:spcAft>
                  <a:spcPct val="0"/>
                </a:spcAft>
                <a:defRPr/>
              </a:pPr>
              <a:r>
                <a:rPr lang="en-US" altLang="zh-CN" sz="3600" b="1" kern="0" dirty="0" err="1">
                  <a:solidFill>
                    <a:prstClr val="black"/>
                  </a:solidFill>
                  <a:latin typeface="VNI-Avo" pitchFamily="2" charset="0"/>
                  <a:ea typeface="华康海报体W12(P)" panose="040B0C00000000000000" pitchFamily="82" charset="-122"/>
                </a:rPr>
                <a:t>Luyeän</a:t>
              </a:r>
              <a:r>
                <a:rPr lang="en-US" altLang="zh-CN" sz="3600" b="1" kern="0" dirty="0">
                  <a:solidFill>
                    <a:prstClr val="black"/>
                  </a:solidFill>
                  <a:latin typeface="VNI-Avo" pitchFamily="2" charset="0"/>
                  <a:ea typeface="华康海报体W12(P)" panose="040B0C00000000000000" pitchFamily="82" charset="-122"/>
                </a:rPr>
                <a:t> </a:t>
              </a:r>
              <a:r>
                <a:rPr lang="en-US" altLang="zh-CN" sz="3600" b="1" kern="0" dirty="0" err="1">
                  <a:solidFill>
                    <a:prstClr val="black"/>
                  </a:solidFill>
                  <a:latin typeface="VNI-Avo" pitchFamily="2" charset="0"/>
                  <a:ea typeface="华康海报体W12(P)" panose="040B0C00000000000000" pitchFamily="82" charset="-122"/>
                </a:rPr>
                <a:t>ñoïc</a:t>
              </a:r>
              <a:r>
                <a:rPr lang="en-US" altLang="zh-CN" sz="3600" b="1" kern="0" dirty="0">
                  <a:solidFill>
                    <a:prstClr val="black"/>
                  </a:solidFill>
                  <a:latin typeface="VNI-Avo" pitchFamily="2" charset="0"/>
                  <a:ea typeface="华康海报体W12(P)" panose="040B0C00000000000000" pitchFamily="82" charset="-122"/>
                </a:rPr>
                <a:t> </a:t>
              </a:r>
              <a:r>
                <a:rPr lang="en-US" altLang="zh-CN" sz="3600" b="1" kern="0" dirty="0" err="1">
                  <a:solidFill>
                    <a:prstClr val="black"/>
                  </a:solidFill>
                  <a:latin typeface="VNI-Avo" pitchFamily="2" charset="0"/>
                  <a:ea typeface="华康海报体W12(P)" panose="040B0C00000000000000" pitchFamily="82" charset="-122"/>
                </a:rPr>
                <a:t>töø</a:t>
              </a:r>
              <a:r>
                <a:rPr lang="en-US" altLang="zh-CN" sz="3600" b="1" kern="0" dirty="0">
                  <a:solidFill>
                    <a:prstClr val="black"/>
                  </a:solidFill>
                  <a:latin typeface="VNI-Avo" pitchFamily="2" charset="0"/>
                  <a:ea typeface="华康海报体W12(P)" panose="040B0C00000000000000" pitchFamily="82" charset="-122"/>
                </a:rPr>
                <a:t> </a:t>
              </a:r>
              <a:r>
                <a:rPr lang="en-US" altLang="zh-CN" sz="3600" b="1" kern="0" dirty="0" err="1">
                  <a:solidFill>
                    <a:prstClr val="black"/>
                  </a:solidFill>
                  <a:latin typeface="VNI-Avo" pitchFamily="2" charset="0"/>
                  <a:ea typeface="华康海报体W12(P)" panose="040B0C00000000000000" pitchFamily="82" charset="-122"/>
                </a:rPr>
                <a:t>khoù</a:t>
              </a:r>
              <a:endParaRPr lang="zh-CN" altLang="en-US" sz="3600" b="1" kern="0" dirty="0">
                <a:solidFill>
                  <a:prstClr val="black"/>
                </a:solidFill>
                <a:latin typeface="VNI-Avo" pitchFamily="2" charset="0"/>
                <a:ea typeface="华康海报体W12(P)" panose="040B0C00000000000000" pitchFamily="82" charset="-122"/>
              </a:endParaRPr>
            </a:p>
          </p:txBody>
        </p:sp>
      </p:grpSp>
      <p:sp>
        <p:nvSpPr>
          <p:cNvPr id="11" name="TextBox 10"/>
          <p:cNvSpPr txBox="1"/>
          <p:nvPr/>
        </p:nvSpPr>
        <p:spPr>
          <a:xfrm>
            <a:off x="1686764" y="1493115"/>
            <a:ext cx="3995597" cy="724168"/>
          </a:xfrm>
          <a:prstGeom prst="rect">
            <a:avLst/>
          </a:prstGeom>
          <a:noFill/>
        </p:spPr>
        <p:txBody>
          <a:bodyPr wrap="square" lIns="92188" tIns="46139" rIns="92188" bIns="46139" rtlCol="0">
            <a:spAutoFit/>
          </a:bodyPr>
          <a:lstStyle/>
          <a:p>
            <a:pPr defTabSz="963970"/>
            <a:r>
              <a:rPr lang="en-US" sz="4100" b="1">
                <a:solidFill>
                  <a:srgbClr val="FF0000"/>
                </a:solidFill>
                <a:latin typeface="VNI-Avo" pitchFamily="2" charset="0"/>
              </a:rPr>
              <a:t>t</a:t>
            </a:r>
            <a:r>
              <a:rPr lang="en-US" sz="4100" b="1" smtClean="0">
                <a:solidFill>
                  <a:srgbClr val="FF0000"/>
                </a:solidFill>
                <a:latin typeface="VNI-Avo" pitchFamily="2" charset="0"/>
              </a:rPr>
              <a:t>roán tìm</a:t>
            </a:r>
            <a:endParaRPr lang="en-US" sz="4100" b="1" dirty="0">
              <a:solidFill>
                <a:srgbClr val="FF0000"/>
              </a:solidFill>
              <a:latin typeface="VNI-Avo" pitchFamily="2" charset="0"/>
            </a:endParaRPr>
          </a:p>
        </p:txBody>
      </p:sp>
      <p:sp>
        <p:nvSpPr>
          <p:cNvPr id="12" name="TextBox 11"/>
          <p:cNvSpPr txBox="1"/>
          <p:nvPr/>
        </p:nvSpPr>
        <p:spPr>
          <a:xfrm>
            <a:off x="7016005" y="1581301"/>
            <a:ext cx="4226703" cy="724121"/>
          </a:xfrm>
          <a:prstGeom prst="rect">
            <a:avLst/>
          </a:prstGeom>
          <a:noFill/>
        </p:spPr>
        <p:txBody>
          <a:bodyPr wrap="square" lIns="92188" tIns="46139" rIns="92188" bIns="46139" rtlCol="0">
            <a:spAutoFit/>
          </a:bodyPr>
          <a:lstStyle/>
          <a:p>
            <a:pPr defTabSz="963970"/>
            <a:r>
              <a:rPr lang="en-US" sz="4100" b="1" smtClean="0">
                <a:solidFill>
                  <a:srgbClr val="FF0000"/>
                </a:solidFill>
                <a:latin typeface="VNI-Avo" pitchFamily="2" charset="0"/>
              </a:rPr>
              <a:t>ñoïc truyeän</a:t>
            </a:r>
            <a:endParaRPr lang="en-US" sz="4100" b="1" dirty="0">
              <a:solidFill>
                <a:srgbClr val="FF0000"/>
              </a:solidFill>
              <a:latin typeface="VNI-Avo" pitchFamily="2" charset="0"/>
            </a:endParaRPr>
          </a:p>
        </p:txBody>
      </p:sp>
      <p:sp>
        <p:nvSpPr>
          <p:cNvPr id="13" name="TextBox 12"/>
          <p:cNvSpPr txBox="1"/>
          <p:nvPr/>
        </p:nvSpPr>
        <p:spPr>
          <a:xfrm>
            <a:off x="1536916" y="2688984"/>
            <a:ext cx="4270109" cy="724251"/>
          </a:xfrm>
          <a:prstGeom prst="rect">
            <a:avLst/>
          </a:prstGeom>
          <a:noFill/>
        </p:spPr>
        <p:txBody>
          <a:bodyPr wrap="square" lIns="92188" tIns="46139" rIns="92188" bIns="46139" rtlCol="0">
            <a:spAutoFit/>
          </a:bodyPr>
          <a:lstStyle/>
          <a:p>
            <a:pPr defTabSz="963970"/>
            <a:r>
              <a:rPr lang="en-US" sz="4100" b="1">
                <a:solidFill>
                  <a:srgbClr val="FF0000"/>
                </a:solidFill>
                <a:latin typeface="VNI-Avo" pitchFamily="2" charset="0"/>
              </a:rPr>
              <a:t>v</a:t>
            </a:r>
            <a:r>
              <a:rPr lang="en-US" sz="4100" b="1" smtClean="0">
                <a:solidFill>
                  <a:srgbClr val="FF0000"/>
                </a:solidFill>
                <a:latin typeface="VNI-Avo" pitchFamily="2" charset="0"/>
              </a:rPr>
              <a:t>eõ tranh</a:t>
            </a:r>
            <a:endParaRPr lang="en-US" sz="4100" b="1" dirty="0">
              <a:solidFill>
                <a:srgbClr val="FF0000"/>
              </a:solidFill>
              <a:latin typeface="VNI-Avo" pitchFamily="2" charset="0"/>
            </a:endParaRPr>
          </a:p>
        </p:txBody>
      </p:sp>
      <p:sp>
        <p:nvSpPr>
          <p:cNvPr id="14" name="TextBox 13"/>
          <p:cNvSpPr txBox="1"/>
          <p:nvPr/>
        </p:nvSpPr>
        <p:spPr>
          <a:xfrm>
            <a:off x="7015921" y="2688984"/>
            <a:ext cx="3164091" cy="724121"/>
          </a:xfrm>
          <a:prstGeom prst="rect">
            <a:avLst/>
          </a:prstGeom>
          <a:noFill/>
        </p:spPr>
        <p:txBody>
          <a:bodyPr wrap="square" lIns="92188" tIns="46139" rIns="92188" bIns="46139" rtlCol="0">
            <a:spAutoFit/>
          </a:bodyPr>
          <a:lstStyle/>
          <a:p>
            <a:pPr defTabSz="963970"/>
            <a:r>
              <a:rPr lang="en-US" sz="4100" b="1" smtClean="0">
                <a:solidFill>
                  <a:srgbClr val="FF0000"/>
                </a:solidFill>
                <a:latin typeface="VNI-Avo" pitchFamily="2" charset="0"/>
              </a:rPr>
              <a:t>ñoùng kòch</a:t>
            </a:r>
            <a:endParaRPr lang="en-US" sz="4100" b="1" dirty="0">
              <a:solidFill>
                <a:srgbClr val="FF0000"/>
              </a:solidFill>
              <a:latin typeface="VNI-Avo" pitchFamily="2" charset="0"/>
            </a:endParaRPr>
          </a:p>
        </p:txBody>
      </p:sp>
    </p:spTree>
    <p:extLst>
      <p:ext uri="{BB962C8B-B14F-4D97-AF65-F5344CB8AC3E}">
        <p14:creationId xmlns:p14="http://schemas.microsoft.com/office/powerpoint/2010/main" val="14655896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17600" y="621585"/>
            <a:ext cx="10464800" cy="784485"/>
          </a:xfrm>
          <a:prstGeom prst="rect">
            <a:avLst/>
          </a:prstGeom>
          <a:solidFill>
            <a:srgbClr val="A9DA74"/>
          </a:solidFill>
        </p:spPr>
        <p:txBody>
          <a:bodyPr wrap="square" lIns="121579" tIns="60789" rIns="121579" bIns="60789" rtlCol="0">
            <a:spAutoFit/>
          </a:bodyPr>
          <a:lstStyle/>
          <a:p>
            <a:pPr algn="ctr" defTabSz="1215442"/>
            <a:r>
              <a:rPr lang="en-US" sz="4300" b="1">
                <a:solidFill>
                  <a:prstClr val="black"/>
                </a:solidFill>
                <a:latin typeface="Arial-Rounded" pitchFamily="34" charset="0"/>
                <a:ea typeface="Arial-Rounded" pitchFamily="34" charset="0"/>
                <a:cs typeface="Arial-Rounded" pitchFamily="34" charset="0"/>
              </a:rPr>
              <a:t>Cắt ngắt nghỉ hơi đúng logic ngữ nghĩa</a:t>
            </a:r>
          </a:p>
        </p:txBody>
      </p:sp>
      <p:sp>
        <p:nvSpPr>
          <p:cNvPr id="4" name="TextBox 3"/>
          <p:cNvSpPr txBox="1"/>
          <p:nvPr/>
        </p:nvSpPr>
        <p:spPr>
          <a:xfrm>
            <a:off x="474688" y="2524610"/>
            <a:ext cx="11412512" cy="799874"/>
          </a:xfrm>
          <a:prstGeom prst="rect">
            <a:avLst/>
          </a:prstGeom>
          <a:noFill/>
        </p:spPr>
        <p:txBody>
          <a:bodyPr wrap="square" lIns="121579" tIns="60789" rIns="121579" bIns="60789" rtlCol="0">
            <a:spAutoFit/>
          </a:bodyPr>
          <a:lstStyle/>
          <a:p>
            <a:pPr algn="just" defTabSz="1215442"/>
            <a:r>
              <a:rPr lang="en-US" sz="4400" b="1">
                <a:solidFill>
                  <a:prstClr val="black"/>
                </a:solidFill>
                <a:latin typeface="VNI-Avo" pitchFamily="2" charset="0"/>
              </a:rPr>
              <a:t>Vaøo lôùp Moät, beù bieát ñoïc, bieát </a:t>
            </a:r>
            <a:r>
              <a:rPr lang="en-US" sz="4400" b="1" smtClean="0">
                <a:solidFill>
                  <a:prstClr val="black"/>
                </a:solidFill>
                <a:latin typeface="VNI-Avo" pitchFamily="2" charset="0"/>
              </a:rPr>
              <a:t>vieát.</a:t>
            </a:r>
          </a:p>
        </p:txBody>
      </p:sp>
      <p:cxnSp>
        <p:nvCxnSpPr>
          <p:cNvPr id="5" name="Straight Connector 4"/>
          <p:cNvCxnSpPr/>
          <p:nvPr/>
        </p:nvCxnSpPr>
        <p:spPr>
          <a:xfrm flipH="1">
            <a:off x="7839174" y="2646974"/>
            <a:ext cx="50800" cy="5669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0350360" y="2619267"/>
            <a:ext cx="131616" cy="566968"/>
            <a:chOff x="2225388" y="3725155"/>
            <a:chExt cx="98712" cy="425225"/>
          </a:xfrm>
        </p:grpSpPr>
        <p:cxnSp>
          <p:nvCxnSpPr>
            <p:cNvPr id="8" name="Straight Connector 7"/>
            <p:cNvCxnSpPr/>
            <p:nvPr/>
          </p:nvCxnSpPr>
          <p:spPr>
            <a:xfrm flipH="1">
              <a:off x="2225388"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286000"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4181573" y="2641063"/>
            <a:ext cx="50800" cy="5669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1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2582" y="1397782"/>
            <a:ext cx="4064000" cy="784531"/>
          </a:xfrm>
          <a:prstGeom prst="rect">
            <a:avLst/>
          </a:prstGeom>
          <a:noFill/>
        </p:spPr>
        <p:txBody>
          <a:bodyPr wrap="square" lIns="121624" tIns="60812" rIns="121624" bIns="60812" rtlCol="0">
            <a:spAutoFit/>
          </a:bodyPr>
          <a:lstStyle/>
          <a:p>
            <a:pPr algn="ctr" defTabSz="1216134"/>
            <a:r>
              <a:rPr lang="en-US" sz="4300" b="1" i="1">
                <a:solidFill>
                  <a:srgbClr val="FF0000"/>
                </a:solidFill>
                <a:latin typeface="Arial-Rounded" pitchFamily="34" charset="0"/>
                <a:ea typeface="Arial-Rounded" pitchFamily="34" charset="0"/>
                <a:cs typeface="Arial-Rounded" pitchFamily="34" charset="0"/>
              </a:rPr>
              <a:t>t</a:t>
            </a:r>
            <a:r>
              <a:rPr lang="en-US" sz="4300" b="1" i="1" smtClean="0">
                <a:solidFill>
                  <a:srgbClr val="FF0000"/>
                </a:solidFill>
                <a:latin typeface="Arial-Rounded" pitchFamily="34" charset="0"/>
                <a:ea typeface="Arial-Rounded" pitchFamily="34" charset="0"/>
                <a:cs typeface="Arial-Rounded" pitchFamily="34" charset="0"/>
              </a:rPr>
              <a:t>rốn tìm</a:t>
            </a:r>
            <a:endParaRPr lang="vi-VN" sz="4300" b="1" i="1">
              <a:solidFill>
                <a:srgbClr val="FF0000"/>
              </a:solidFill>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823" y="965587"/>
            <a:ext cx="5608290" cy="3466943"/>
          </a:xfrm>
          <a:prstGeom prst="rect">
            <a:avLst/>
          </a:prstGeom>
        </p:spPr>
      </p:pic>
      <p:sp>
        <p:nvSpPr>
          <p:cNvPr id="5" name="Rectangle 4"/>
          <p:cNvSpPr/>
          <p:nvPr/>
        </p:nvSpPr>
        <p:spPr>
          <a:xfrm>
            <a:off x="452582" y="2506697"/>
            <a:ext cx="4509162" cy="1938992"/>
          </a:xfrm>
          <a:prstGeom prst="rect">
            <a:avLst/>
          </a:prstGeom>
        </p:spPr>
        <p:txBody>
          <a:bodyPr wrap="square">
            <a:spAutoFit/>
          </a:bodyPr>
          <a:lstStyle/>
          <a:p>
            <a:pPr algn="ctr"/>
            <a:r>
              <a:rPr lang="vi-VN" sz="4000">
                <a:solidFill>
                  <a:srgbClr val="000000"/>
                </a:solidFill>
              </a:rPr>
              <a:t>giấu mình vào chỗ kín đáo để khỏi bị trông thấy</a:t>
            </a:r>
          </a:p>
        </p:txBody>
      </p:sp>
    </p:spTree>
    <p:extLst>
      <p:ext uri="{BB962C8B-B14F-4D97-AF65-F5344CB8AC3E}">
        <p14:creationId xmlns:p14="http://schemas.microsoft.com/office/powerpoint/2010/main" val="116083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427751" y="5062092"/>
            <a:ext cx="4064000" cy="779499"/>
          </a:xfrm>
          <a:prstGeom prst="rect">
            <a:avLst/>
          </a:prstGeom>
          <a:noFill/>
        </p:spPr>
        <p:txBody>
          <a:bodyPr wrap="square" lIns="121592" tIns="60796" rIns="121592" bIns="60796" rtlCol="0">
            <a:spAutoFit/>
          </a:bodyPr>
          <a:lstStyle/>
          <a:p>
            <a:pPr algn="ctr" defTabSz="1215774"/>
            <a:r>
              <a:rPr lang="en-US" sz="4300" b="1" i="1">
                <a:solidFill>
                  <a:srgbClr val="FF0000"/>
                </a:solidFill>
                <a:latin typeface="Arial-Rounded" pitchFamily="34" charset="0"/>
                <a:ea typeface="Arial-Rounded" pitchFamily="34" charset="0"/>
                <a:cs typeface="Arial-Rounded" pitchFamily="34" charset="0"/>
              </a:rPr>
              <a:t>v</a:t>
            </a:r>
            <a:r>
              <a:rPr lang="en-US" sz="4300" b="1" i="1" smtClean="0">
                <a:solidFill>
                  <a:srgbClr val="FF0000"/>
                </a:solidFill>
                <a:latin typeface="Arial-Rounded" pitchFamily="34" charset="0"/>
                <a:ea typeface="Arial-Rounded" pitchFamily="34" charset="0"/>
                <a:cs typeface="Arial-Rounded" pitchFamily="34" charset="0"/>
              </a:rPr>
              <a:t>ẽ tranh</a:t>
            </a:r>
            <a:endParaRPr lang="vi-VN" sz="4300" b="1" i="1">
              <a:solidFill>
                <a:srgbClr val="FF0000"/>
              </a:solidFill>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954" y="542568"/>
            <a:ext cx="6599004" cy="4266576"/>
          </a:xfrm>
          <a:prstGeom prst="rect">
            <a:avLst/>
          </a:prstGeom>
        </p:spPr>
      </p:pic>
    </p:spTree>
    <p:extLst>
      <p:ext uri="{BB962C8B-B14F-4D97-AF65-F5344CB8AC3E}">
        <p14:creationId xmlns:p14="http://schemas.microsoft.com/office/powerpoint/2010/main" val="347091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458425" y="5460165"/>
            <a:ext cx="6385809" cy="784499"/>
          </a:xfrm>
          <a:prstGeom prst="rect">
            <a:avLst/>
          </a:prstGeom>
          <a:noFill/>
        </p:spPr>
        <p:txBody>
          <a:bodyPr wrap="square" lIns="121592" tIns="60796" rIns="121592" bIns="60796" rtlCol="0">
            <a:spAutoFit/>
          </a:bodyPr>
          <a:lstStyle/>
          <a:p>
            <a:pPr algn="ctr" defTabSz="1215774"/>
            <a:r>
              <a:rPr lang="en-US" sz="4300" b="1" i="1" smtClean="0">
                <a:solidFill>
                  <a:srgbClr val="FF0000"/>
                </a:solidFill>
                <a:latin typeface="Arial-Rounded" pitchFamily="34" charset="0"/>
                <a:ea typeface="Arial-Rounded" pitchFamily="34" charset="0"/>
                <a:cs typeface="Arial-Rounded" pitchFamily="34" charset="0"/>
              </a:rPr>
              <a:t>đọc truyện</a:t>
            </a:r>
            <a:endParaRPr lang="vi-VN" sz="4300" b="1" i="1">
              <a:solidFill>
                <a:srgbClr val="FF0000"/>
              </a:solidFill>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425" y="670808"/>
            <a:ext cx="6385809" cy="4789357"/>
          </a:xfrm>
          <a:prstGeom prst="rect">
            <a:avLst/>
          </a:prstGeom>
        </p:spPr>
      </p:pic>
    </p:spTree>
    <p:extLst>
      <p:ext uri="{BB962C8B-B14F-4D97-AF65-F5344CB8AC3E}">
        <p14:creationId xmlns:p14="http://schemas.microsoft.com/office/powerpoint/2010/main" val="8437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539" y="15"/>
            <a:ext cx="12217539" cy="6748716"/>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1816" y="3967431"/>
            <a:ext cx="8824951" cy="2781449"/>
          </a:xfrm>
          <a:prstGeom prst="rect">
            <a:avLst/>
          </a:prstGeom>
        </p:spPr>
      </p:pic>
      <p:sp>
        <p:nvSpPr>
          <p:cNvPr id="54" name="文本框 53"/>
          <p:cNvSpPr txBox="1"/>
          <p:nvPr/>
        </p:nvSpPr>
        <p:spPr>
          <a:xfrm>
            <a:off x="3066984" y="7251666"/>
            <a:ext cx="1550831" cy="1446465"/>
          </a:xfrm>
          <a:prstGeom prst="rect">
            <a:avLst/>
          </a:prstGeom>
          <a:noFill/>
        </p:spPr>
        <p:txBody>
          <a:bodyPr wrap="square" lIns="92432" tIns="46259" rIns="92432" bIns="46259" rtlCol="0">
            <a:spAutoFit/>
          </a:bodyPr>
          <a:lstStyle/>
          <a:p>
            <a:pPr algn="ctr" defTabSz="912175"/>
            <a:r>
              <a:rPr lang="zh-CN" altLang="en-US" sz="8800" b="1" dirty="0">
                <a:solidFill>
                  <a:srgbClr val="FFFFFF"/>
                </a:solidFill>
                <a:latin typeface="汉仪菱心体简" panose="02010609000101010101" pitchFamily="49" charset="-122"/>
                <a:ea typeface="汉仪菱心体简" panose="02010609000101010101" pitchFamily="49" charset="-122"/>
              </a:rPr>
              <a:t>开</a:t>
            </a:r>
            <a:endParaRPr lang="zh-CN" altLang="en-US" sz="8000" b="1" dirty="0">
              <a:solidFill>
                <a:srgbClr val="FFFFFF"/>
              </a:solidFill>
              <a:latin typeface="汉仪菱心体简" panose="02010609000101010101" pitchFamily="49" charset="-122"/>
              <a:ea typeface="汉仪菱心体简" panose="02010609000101010101" pitchFamily="49" charset="-122"/>
            </a:endParaRPr>
          </a:p>
        </p:txBody>
      </p:sp>
      <p:sp>
        <p:nvSpPr>
          <p:cNvPr id="56" name="文本框 55"/>
          <p:cNvSpPr txBox="1"/>
          <p:nvPr/>
        </p:nvSpPr>
        <p:spPr>
          <a:xfrm>
            <a:off x="7574362" y="7153705"/>
            <a:ext cx="1550831" cy="1446465"/>
          </a:xfrm>
          <a:prstGeom prst="rect">
            <a:avLst/>
          </a:prstGeom>
          <a:noFill/>
        </p:spPr>
        <p:txBody>
          <a:bodyPr wrap="square" lIns="92432" tIns="46259" rIns="92432" bIns="46259" rtlCol="0">
            <a:spAutoFit/>
          </a:bodyPr>
          <a:lstStyle/>
          <a:p>
            <a:pPr algn="ctr" defTabSz="912175"/>
            <a:r>
              <a:rPr lang="zh-CN" altLang="en-US" sz="8800" b="1" dirty="0">
                <a:solidFill>
                  <a:srgbClr val="FFFFFF"/>
                </a:solidFill>
                <a:latin typeface="汉仪菱心体简" panose="02010609000101010101" pitchFamily="49" charset="-122"/>
                <a:ea typeface="汉仪菱心体简" panose="02010609000101010101" pitchFamily="49" charset="-122"/>
              </a:rPr>
              <a:t>啦</a:t>
            </a:r>
          </a:p>
        </p:txBody>
      </p:sp>
      <p:sp>
        <p:nvSpPr>
          <p:cNvPr id="30" name="Rectangle 29"/>
          <p:cNvSpPr/>
          <p:nvPr/>
        </p:nvSpPr>
        <p:spPr>
          <a:xfrm>
            <a:off x="4501252" y="1458084"/>
            <a:ext cx="6571793" cy="1617489"/>
          </a:xfrm>
          <a:prstGeom prst="rect">
            <a:avLst/>
          </a:prstGeom>
          <a:noFill/>
        </p:spPr>
        <p:txBody>
          <a:bodyPr wrap="none" lIns="123568" tIns="61783" rIns="123568" bIns="61783">
            <a:spAutoFit/>
            <a:scene3d>
              <a:camera prst="orthographicFront"/>
              <a:lightRig rig="soft" dir="t">
                <a:rot lat="0" lon="0" rev="15600000"/>
              </a:lightRig>
            </a:scene3d>
            <a:sp3d extrusionH="57150" prstMaterial="softEdge">
              <a:bevelT w="25400" h="38100"/>
            </a:sp3d>
          </a:bodyPr>
          <a:lstStyle/>
          <a:p>
            <a:pPr algn="ctr" defTabSz="966517"/>
            <a:r>
              <a:rPr lang="en-US" sz="9700" b="1" dirty="0" err="1">
                <a:ln/>
                <a:solidFill>
                  <a:srgbClr val="6DC15F"/>
                </a:solidFill>
                <a:latin typeface="VNI-Avo" pitchFamily="2" charset="0"/>
              </a:rPr>
              <a:t>Kh</a:t>
            </a:r>
            <a:r>
              <a:rPr lang="en-US" sz="9700" b="1" dirty="0" err="1">
                <a:ln/>
                <a:solidFill>
                  <a:srgbClr val="0070C0"/>
                </a:solidFill>
                <a:latin typeface="VNI-Avo" pitchFamily="2" charset="0"/>
              </a:rPr>
              <a:t>ôûi</a:t>
            </a:r>
            <a:r>
              <a:rPr lang="en-US" sz="9700" b="1" dirty="0">
                <a:ln/>
                <a:solidFill>
                  <a:srgbClr val="0070C0"/>
                </a:solidFill>
                <a:latin typeface="VNI-Avo" pitchFamily="2" charset="0"/>
              </a:rPr>
              <a:t> </a:t>
            </a:r>
            <a:r>
              <a:rPr lang="en-US" sz="9700" b="1" dirty="0" err="1">
                <a:ln/>
                <a:solidFill>
                  <a:srgbClr val="7030A0"/>
                </a:solidFill>
                <a:latin typeface="VNI-Avo" pitchFamily="2" charset="0"/>
              </a:rPr>
              <a:t>ñ</a:t>
            </a:r>
            <a:r>
              <a:rPr lang="en-US" sz="9700" b="1" dirty="0" err="1">
                <a:ln/>
                <a:solidFill>
                  <a:srgbClr val="FF0000"/>
                </a:solidFill>
                <a:latin typeface="VNI-Avo" pitchFamily="2" charset="0"/>
              </a:rPr>
              <a:t>oäng</a:t>
            </a:r>
            <a:endParaRPr lang="en-US" sz="9700" b="1" dirty="0">
              <a:ln/>
              <a:solidFill>
                <a:srgbClr val="FF0000"/>
              </a:solidFill>
              <a:latin typeface="VNI-Avo" pitchFamily="2" charset="0"/>
            </a:endParaRPr>
          </a:p>
        </p:txBody>
      </p:sp>
    </p:spTree>
    <p:extLst>
      <p:ext uri="{BB962C8B-B14F-4D97-AF65-F5344CB8AC3E}">
        <p14:creationId xmlns:p14="http://schemas.microsoft.com/office/powerpoint/2010/main" val="1489377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FBAF6B29-D87A-4616-B368-D0C5B602B9FC}"/>
              </a:ext>
            </a:extLst>
          </p:cNvPr>
          <p:cNvSpPr txBox="1"/>
          <p:nvPr/>
        </p:nvSpPr>
        <p:spPr>
          <a:xfrm>
            <a:off x="711363" y="789953"/>
            <a:ext cx="10833176" cy="5078174"/>
          </a:xfrm>
          <a:prstGeom prst="rect">
            <a:avLst/>
          </a:prstGeom>
          <a:noFill/>
        </p:spPr>
        <p:txBody>
          <a:bodyPr wrap="square" lIns="91212" tIns="45651" rIns="91212" bIns="45651" rtlCol="0">
            <a:spAutoFit/>
          </a:bodyPr>
          <a:lstStyle/>
          <a:p>
            <a:pPr algn="just"/>
            <a:r>
              <a:rPr lang="en-US" sz="3600" b="1">
                <a:solidFill>
                  <a:prstClr val="black"/>
                </a:solidFill>
                <a:latin typeface="VNI-Avo" pitchFamily="2" charset="0"/>
              </a:rPr>
              <a:t>        </a:t>
            </a:r>
            <a:r>
              <a:rPr lang="en-US" sz="3600" b="1" smtClean="0">
                <a:solidFill>
                  <a:prstClr val="black"/>
                </a:solidFill>
                <a:latin typeface="VNI-Avo" pitchFamily="2" charset="0"/>
              </a:rPr>
              <a:t>Khi coøn nhoû, beù thöôøng chôi troán tìm vôùi oâng baø. Lôùn leân moät chuùt, beù ñaõ bieát cuøng oâng baø ñoùng kòch, muùa haùt. Beù coøn chôi laøm beáp vôùi oâng baø. </a:t>
            </a:r>
          </a:p>
          <a:p>
            <a:pPr algn="just"/>
            <a:r>
              <a:rPr lang="en-US" sz="3600" b="1">
                <a:solidFill>
                  <a:prstClr val="black"/>
                </a:solidFill>
                <a:latin typeface="VNI-Avo" pitchFamily="2" charset="0"/>
              </a:rPr>
              <a:t>	</a:t>
            </a:r>
            <a:r>
              <a:rPr lang="en-US" sz="3600" b="1" smtClean="0">
                <a:solidFill>
                  <a:prstClr val="black"/>
                </a:solidFill>
                <a:latin typeface="VNI-Avo" pitchFamily="2" charset="0"/>
              </a:rPr>
              <a:t>Vaøo lôùp Moät, beù bieát ñoïc, bieát vieát. Beù coù theå cuøng oâng baø ñoïc truyeän. Beù cuõng coù theå cuøng oâng baø chôi côø vua, thi veõ tranh.Ñöôïc vui chôi cuøng oâng baø seõ giuùp beù theâm lôùn khoân.</a:t>
            </a:r>
            <a:endParaRPr lang="en-US" sz="3600" b="1" dirty="0">
              <a:solidFill>
                <a:prstClr val="black"/>
              </a:solidFill>
              <a:latin typeface="VNI-Avo" pitchFamily="2" charset="0"/>
            </a:endParaRPr>
          </a:p>
        </p:txBody>
      </p:sp>
      <p:sp>
        <p:nvSpPr>
          <p:cNvPr id="8" name="TextBox 7">
            <a:extLst>
              <a:ext uri="{FF2B5EF4-FFF2-40B4-BE49-F238E27FC236}">
                <a16:creationId xmlns:a16="http://schemas.microsoft.com/office/drawing/2014/main" xmlns="" id="{37A5EA25-4796-4E8C-8F6D-A4084E71D454}"/>
              </a:ext>
            </a:extLst>
          </p:cNvPr>
          <p:cNvSpPr txBox="1"/>
          <p:nvPr/>
        </p:nvSpPr>
        <p:spPr>
          <a:xfrm>
            <a:off x="4370678" y="5832472"/>
            <a:ext cx="7456712" cy="528859"/>
          </a:xfrm>
          <a:prstGeom prst="rect">
            <a:avLst/>
          </a:prstGeom>
          <a:noFill/>
        </p:spPr>
        <p:txBody>
          <a:bodyPr wrap="square" lIns="91212" tIns="45651" rIns="91212" bIns="45651" rtlCol="0">
            <a:spAutoFit/>
          </a:bodyPr>
          <a:lstStyle/>
          <a:p>
            <a:r>
              <a:rPr lang="en-US" sz="2800" b="1" i="1">
                <a:solidFill>
                  <a:prstClr val="black"/>
                </a:solidFill>
                <a:latin typeface="VNI-Avo" pitchFamily="2" charset="0"/>
              </a:rPr>
              <a:t>Theo </a:t>
            </a:r>
            <a:r>
              <a:rPr lang="en-US" sz="2800" b="1" smtClean="0">
                <a:solidFill>
                  <a:prstClr val="black"/>
                </a:solidFill>
                <a:latin typeface="VNI-Avo" pitchFamily="2" charset="0"/>
              </a:rPr>
              <a:t>Shi-mu-ra Yu-ko</a:t>
            </a:r>
            <a:endParaRPr lang="en-US" sz="3200" b="1" i="1" dirty="0">
              <a:solidFill>
                <a:prstClr val="black"/>
              </a:solidFill>
              <a:latin typeface="VNI-Avo" pitchFamily="2" charset="0"/>
            </a:endParaRPr>
          </a:p>
        </p:txBody>
      </p:sp>
      <p:sp>
        <p:nvSpPr>
          <p:cNvPr id="10" name="TextBox 9">
            <a:extLst>
              <a:ext uri="{FF2B5EF4-FFF2-40B4-BE49-F238E27FC236}">
                <a16:creationId xmlns:a16="http://schemas.microsoft.com/office/drawing/2014/main" xmlns="" id="{717745D8-FC38-46F6-A5F2-1C0E1063E674}"/>
              </a:ext>
            </a:extLst>
          </p:cNvPr>
          <p:cNvSpPr txBox="1"/>
          <p:nvPr/>
        </p:nvSpPr>
        <p:spPr>
          <a:xfrm>
            <a:off x="1822597" y="206518"/>
            <a:ext cx="8610708" cy="707747"/>
          </a:xfrm>
          <a:prstGeom prst="rect">
            <a:avLst/>
          </a:prstGeom>
          <a:noFill/>
        </p:spPr>
        <p:txBody>
          <a:bodyPr wrap="square" lIns="91212" tIns="45651" rIns="91212" bIns="45651" rtlCol="0">
            <a:spAutoFit/>
          </a:bodyPr>
          <a:lstStyle/>
          <a:p>
            <a:pPr algn="ctr"/>
            <a:r>
              <a:rPr lang="en-US" sz="4000" b="1" smtClean="0">
                <a:solidFill>
                  <a:srgbClr val="00B050"/>
                </a:solidFill>
                <a:latin typeface="VNI-Avo" pitchFamily="2" charset="0"/>
              </a:rPr>
              <a:t>Nhöõng troø chôi cuøng oâng baø</a:t>
            </a:r>
            <a:endParaRPr lang="en-US" sz="4000" b="1" dirty="0">
              <a:solidFill>
                <a:srgbClr val="00B050"/>
              </a:solidFill>
              <a:latin typeface="VNI-Avo" pitchFamily="2"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72000" b="100000" l="45549" r="100000"/>
                    </a14:imgEffect>
                  </a14:imgLayer>
                </a14:imgProps>
              </a:ext>
              <a:ext uri="{28A0092B-C50C-407E-A947-70E740481C1C}">
                <a14:useLocalDpi xmlns:a14="http://schemas.microsoft.com/office/drawing/2010/main" val="0"/>
              </a:ext>
            </a:extLst>
          </a:blip>
          <a:srcRect l="31984" t="65046" r="-25054" b="-11385"/>
          <a:stretch/>
        </p:blipFill>
        <p:spPr>
          <a:xfrm>
            <a:off x="6127951" y="3329040"/>
            <a:ext cx="8121352" cy="4559454"/>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832" t="57435" r="85283" b="35131"/>
          <a:stretch/>
        </p:blipFill>
        <p:spPr>
          <a:xfrm>
            <a:off x="-1" y="0"/>
            <a:ext cx="1454047" cy="1233139"/>
          </a:xfrm>
          <a:prstGeom prst="rect">
            <a:avLst/>
          </a:prstGeom>
        </p:spPr>
      </p:pic>
    </p:spTree>
    <p:extLst>
      <p:ext uri="{BB962C8B-B14F-4D97-AF65-F5344CB8AC3E}">
        <p14:creationId xmlns:p14="http://schemas.microsoft.com/office/powerpoint/2010/main" val="267305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9">
                                            <p:txEl>
                                              <p:pRg st="0" end="0"/>
                                            </p:txEl>
                                          </p:spTgt>
                                        </p:tgtEl>
                                        <p:attrNameLst>
                                          <p:attrName>style.color</p:attrName>
                                        </p:attrNameLst>
                                      </p:cBhvr>
                                      <p:to>
                                        <p:clrVal>
                                          <a:srgbClr val="FF0000"/>
                                        </p:clrVal>
                                      </p:to>
                                    </p:set>
                                    <p:set>
                                      <p:cBhvr>
                                        <p:cTn id="7" dur="500" fill="hold"/>
                                        <p:tgtEl>
                                          <p:spTgt spid="9">
                                            <p:txEl>
                                              <p:pRg st="0" end="0"/>
                                            </p:txEl>
                                          </p:spTgt>
                                        </p:tgtEl>
                                        <p:attrNameLst>
                                          <p:attrName>fillcolor</p:attrName>
                                        </p:attrNameLst>
                                      </p:cBhvr>
                                      <p:to>
                                        <p:clrVal>
                                          <a:srgbClr val="FF0000"/>
                                        </p:clrVal>
                                      </p:to>
                                    </p:set>
                                    <p:set>
                                      <p:cBhvr>
                                        <p:cTn id="8" dur="500" fill="hold"/>
                                        <p:tgtEl>
                                          <p:spTgt spid="9">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9">
                                            <p:txEl>
                                              <p:pRg st="1" end="1"/>
                                            </p:txEl>
                                          </p:spTgt>
                                        </p:tgtEl>
                                        <p:attrNameLst>
                                          <p:attrName>style.color</p:attrName>
                                        </p:attrNameLst>
                                      </p:cBhvr>
                                      <p:to>
                                        <p:clrVal>
                                          <a:srgbClr val="00B0F0"/>
                                        </p:clrVal>
                                      </p:to>
                                    </p:set>
                                    <p:set>
                                      <p:cBhvr>
                                        <p:cTn id="13" dur="500" fill="hold"/>
                                        <p:tgtEl>
                                          <p:spTgt spid="9">
                                            <p:txEl>
                                              <p:pRg st="1" end="1"/>
                                            </p:txEl>
                                          </p:spTgt>
                                        </p:tgtEl>
                                        <p:attrNameLst>
                                          <p:attrName>fillcolor</p:attrName>
                                        </p:attrNameLst>
                                      </p:cBhvr>
                                      <p:to>
                                        <p:clrVal>
                                          <a:srgbClr val="00B0F0"/>
                                        </p:clrVal>
                                      </p:to>
                                    </p:set>
                                    <p:set>
                                      <p:cBhvr>
                                        <p:cTn id="14" dur="500" fill="hold"/>
                                        <p:tgtEl>
                                          <p:spTgt spid="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717745D8-FC38-46F6-A5F2-1C0E1063E674}"/>
              </a:ext>
            </a:extLst>
          </p:cNvPr>
          <p:cNvSpPr txBox="1"/>
          <p:nvPr/>
        </p:nvSpPr>
        <p:spPr>
          <a:xfrm>
            <a:off x="1697211" y="716187"/>
            <a:ext cx="8610708" cy="707747"/>
          </a:xfrm>
          <a:prstGeom prst="rect">
            <a:avLst/>
          </a:prstGeom>
          <a:noFill/>
        </p:spPr>
        <p:txBody>
          <a:bodyPr wrap="square" lIns="91212" tIns="45651" rIns="91212" bIns="45651" rtlCol="0">
            <a:spAutoFit/>
          </a:bodyPr>
          <a:lstStyle/>
          <a:p>
            <a:pPr algn="ctr"/>
            <a:r>
              <a:rPr lang="en-US" sz="4000" b="1" smtClean="0">
                <a:solidFill>
                  <a:srgbClr val="00B050"/>
                </a:solidFill>
                <a:latin typeface="VNI-Avo" pitchFamily="2" charset="0"/>
              </a:rPr>
              <a:t>Nhöõng troø chôi cuøng oâng baø</a:t>
            </a:r>
            <a:endParaRPr lang="en-US" sz="4000" b="1" dirty="0">
              <a:solidFill>
                <a:srgbClr val="00B050"/>
              </a:solidFill>
              <a:latin typeface="VNI-Avo" pitchFamily="2" charset="0"/>
            </a:endParaRPr>
          </a:p>
        </p:txBody>
      </p:sp>
      <p:sp>
        <p:nvSpPr>
          <p:cNvPr id="7" name="TextBox 6">
            <a:extLst>
              <a:ext uri="{FF2B5EF4-FFF2-40B4-BE49-F238E27FC236}">
                <a16:creationId xmlns:a16="http://schemas.microsoft.com/office/drawing/2014/main" xmlns="" id="{FBAF6B29-D87A-4616-B368-D0C5B602B9FC}"/>
              </a:ext>
            </a:extLst>
          </p:cNvPr>
          <p:cNvSpPr txBox="1"/>
          <p:nvPr/>
        </p:nvSpPr>
        <p:spPr>
          <a:xfrm>
            <a:off x="585977" y="1299622"/>
            <a:ext cx="10833176" cy="5078174"/>
          </a:xfrm>
          <a:prstGeom prst="rect">
            <a:avLst/>
          </a:prstGeom>
          <a:noFill/>
        </p:spPr>
        <p:txBody>
          <a:bodyPr wrap="square" lIns="91212" tIns="45651" rIns="91212" bIns="45651" rtlCol="0">
            <a:spAutoFit/>
          </a:bodyPr>
          <a:lstStyle/>
          <a:p>
            <a:pPr algn="just"/>
            <a:r>
              <a:rPr lang="en-US" sz="3600" b="1">
                <a:solidFill>
                  <a:prstClr val="black"/>
                </a:solidFill>
                <a:latin typeface="VNI-Avo" pitchFamily="2" charset="0"/>
              </a:rPr>
              <a:t>        </a:t>
            </a:r>
            <a:r>
              <a:rPr lang="en-US" sz="3600" b="1" smtClean="0">
                <a:solidFill>
                  <a:prstClr val="black"/>
                </a:solidFill>
                <a:latin typeface="VNI-Avo" pitchFamily="2" charset="0"/>
              </a:rPr>
              <a:t>Khi coøn nhoû, beù thöôøng chôi troán tìm vôùi oâng baø. Lôùn leân moät chuùt, beù ñaõ bieát cuøng oâng baø ñoùng kòch, muùa haùt. Beù coøn chôi laøm beáp vôùi oâng baø. </a:t>
            </a:r>
          </a:p>
          <a:p>
            <a:pPr algn="just"/>
            <a:r>
              <a:rPr lang="en-US" sz="3600" b="1">
                <a:solidFill>
                  <a:prstClr val="black"/>
                </a:solidFill>
                <a:latin typeface="VNI-Avo" pitchFamily="2" charset="0"/>
              </a:rPr>
              <a:t>	</a:t>
            </a:r>
            <a:r>
              <a:rPr lang="en-US" sz="3600" b="1" smtClean="0">
                <a:solidFill>
                  <a:prstClr val="black"/>
                </a:solidFill>
                <a:latin typeface="VNI-Avo" pitchFamily="2" charset="0"/>
              </a:rPr>
              <a:t>Vaøo lôùp Moät, beù bieát ñoïc, bieát vieát. Beù coù theå cuøng oâng baø ñoïc truyeän. Beù cuõng coù theå cuøng oâng baø chôi côø vua, thi veõ tranh.Ñöôïc vui chôi cuøng oâng baø seõ giuùp beù theâm lôùn khoân</a:t>
            </a:r>
            <a:endParaRPr lang="en-US" sz="3600" b="1" dirty="0">
              <a:solidFill>
                <a:prstClr val="black"/>
              </a:solidFill>
              <a:latin typeface="VNI-Avo" pitchFamily="2" charset="0"/>
            </a:endParaRPr>
          </a:p>
        </p:txBody>
      </p:sp>
      <p:sp>
        <p:nvSpPr>
          <p:cNvPr id="6" name="TextBox 5">
            <a:extLst>
              <a:ext uri="{FF2B5EF4-FFF2-40B4-BE49-F238E27FC236}">
                <a16:creationId xmlns:a16="http://schemas.microsoft.com/office/drawing/2014/main" xmlns="" id="{3B8F936B-A325-465E-A9BC-BF4C57F2B973}"/>
              </a:ext>
            </a:extLst>
          </p:cNvPr>
          <p:cNvSpPr txBox="1"/>
          <p:nvPr/>
        </p:nvSpPr>
        <p:spPr>
          <a:xfrm>
            <a:off x="117923" y="57"/>
            <a:ext cx="11769284" cy="646239"/>
          </a:xfrm>
          <a:prstGeom prst="rect">
            <a:avLst/>
          </a:prstGeom>
          <a:noFill/>
        </p:spPr>
        <p:txBody>
          <a:bodyPr wrap="square" lIns="91212" tIns="45651" rIns="91212" bIns="45651" rtlCol="0">
            <a:spAutoFit/>
          </a:bodyPr>
          <a:lstStyle/>
          <a:p>
            <a:pPr algn="ctr">
              <a:defRPr/>
            </a:pPr>
            <a:r>
              <a:rPr lang="en-US" sz="3600" b="1" err="1">
                <a:solidFill>
                  <a:srgbClr val="7030A0"/>
                </a:solidFill>
                <a:latin typeface="VNI-Avo" pitchFamily="2" charset="0"/>
              </a:rPr>
              <a:t>Tìm</a:t>
            </a:r>
            <a:r>
              <a:rPr lang="en-US" sz="3600" b="1">
                <a:solidFill>
                  <a:srgbClr val="7030A0"/>
                </a:solidFill>
                <a:latin typeface="VNI-Avo" pitchFamily="2" charset="0"/>
              </a:rPr>
              <a:t> trong baøi ñoïc tieáng coù vaàn </a:t>
            </a:r>
            <a:r>
              <a:rPr lang="en-US" sz="3600" b="1" smtClean="0">
                <a:solidFill>
                  <a:srgbClr val="FF0000"/>
                </a:solidFill>
                <a:latin typeface="VNI-Avo" pitchFamily="2" charset="0"/>
              </a:rPr>
              <a:t>ôi.</a:t>
            </a:r>
            <a:endParaRPr lang="en-US" sz="3600" b="1" dirty="0">
              <a:solidFill>
                <a:srgbClr val="FF0000"/>
              </a:solidFill>
              <a:latin typeface="VNI-Avo" pitchFamily="2" charset="0"/>
            </a:endParaRPr>
          </a:p>
        </p:txBody>
      </p:sp>
      <p:sp>
        <p:nvSpPr>
          <p:cNvPr id="11" name="TextBox 10">
            <a:extLst>
              <a:ext uri="{FF2B5EF4-FFF2-40B4-BE49-F238E27FC236}">
                <a16:creationId xmlns:a16="http://schemas.microsoft.com/office/drawing/2014/main" xmlns="" id="{FBAF6B29-D87A-4616-B368-D0C5B602B9FC}"/>
              </a:ext>
            </a:extLst>
          </p:cNvPr>
          <p:cNvSpPr txBox="1"/>
          <p:nvPr/>
        </p:nvSpPr>
        <p:spPr>
          <a:xfrm>
            <a:off x="4942875" y="716186"/>
            <a:ext cx="1339889" cy="707747"/>
          </a:xfrm>
          <a:prstGeom prst="rect">
            <a:avLst/>
          </a:prstGeom>
          <a:noFill/>
        </p:spPr>
        <p:txBody>
          <a:bodyPr wrap="square" lIns="91212" tIns="45651" rIns="91212" bIns="45651" rtlCol="0">
            <a:spAutoFit/>
          </a:bodyPr>
          <a:lstStyle/>
          <a:p>
            <a:pPr algn="just"/>
            <a:r>
              <a:rPr lang="en-US" sz="4000" b="1" smtClean="0">
                <a:solidFill>
                  <a:srgbClr val="FF0000"/>
                </a:solidFill>
                <a:latin typeface="VNI-Avo" pitchFamily="2" charset="0"/>
              </a:rPr>
              <a:t>chôi</a:t>
            </a:r>
            <a:endParaRPr lang="en-US" sz="4000" b="1" dirty="0">
              <a:solidFill>
                <a:srgbClr val="FF0000"/>
              </a:solidFill>
              <a:latin typeface="VNI-Avo" pitchFamily="2" charset="0"/>
            </a:endParaRPr>
          </a:p>
        </p:txBody>
      </p:sp>
      <p:sp>
        <p:nvSpPr>
          <p:cNvPr id="8" name="TextBox 7">
            <a:extLst>
              <a:ext uri="{FF2B5EF4-FFF2-40B4-BE49-F238E27FC236}">
                <a16:creationId xmlns:a16="http://schemas.microsoft.com/office/drawing/2014/main" xmlns="" id="{37A5EA25-4796-4E8C-8F6D-A4084E71D454}"/>
              </a:ext>
            </a:extLst>
          </p:cNvPr>
          <p:cNvSpPr txBox="1"/>
          <p:nvPr/>
        </p:nvSpPr>
        <p:spPr>
          <a:xfrm>
            <a:off x="6002565" y="6342141"/>
            <a:ext cx="7456712" cy="528859"/>
          </a:xfrm>
          <a:prstGeom prst="rect">
            <a:avLst/>
          </a:prstGeom>
          <a:noFill/>
        </p:spPr>
        <p:txBody>
          <a:bodyPr wrap="square" lIns="91212" tIns="45651" rIns="91212" bIns="45651" rtlCol="0">
            <a:spAutoFit/>
          </a:bodyPr>
          <a:lstStyle/>
          <a:p>
            <a:r>
              <a:rPr lang="en-US" sz="2800" b="1" i="1">
                <a:solidFill>
                  <a:prstClr val="black"/>
                </a:solidFill>
                <a:latin typeface="VNI-Avo" pitchFamily="2" charset="0"/>
              </a:rPr>
              <a:t>Theo </a:t>
            </a:r>
            <a:r>
              <a:rPr lang="en-US" sz="2800" b="1" smtClean="0">
                <a:solidFill>
                  <a:prstClr val="black"/>
                </a:solidFill>
                <a:latin typeface="VNI-Avo" pitchFamily="2" charset="0"/>
              </a:rPr>
              <a:t>Shi-mu-ra Yu-ko</a:t>
            </a:r>
            <a:endParaRPr lang="en-US" sz="3200" b="1" i="1" dirty="0">
              <a:solidFill>
                <a:prstClr val="black"/>
              </a:solidFill>
              <a:latin typeface="VNI-Avo" pitchFamily="2" charset="0"/>
            </a:endParaRPr>
          </a:p>
        </p:txBody>
      </p:sp>
      <p:sp>
        <p:nvSpPr>
          <p:cNvPr id="12" name="TextBox 11">
            <a:extLst>
              <a:ext uri="{FF2B5EF4-FFF2-40B4-BE49-F238E27FC236}">
                <a16:creationId xmlns:a16="http://schemas.microsoft.com/office/drawing/2014/main" xmlns="" id="{FBAF6B29-D87A-4616-B368-D0C5B602B9FC}"/>
              </a:ext>
            </a:extLst>
          </p:cNvPr>
          <p:cNvSpPr txBox="1"/>
          <p:nvPr/>
        </p:nvSpPr>
        <p:spPr>
          <a:xfrm>
            <a:off x="7411639" y="1299622"/>
            <a:ext cx="1339889" cy="646191"/>
          </a:xfrm>
          <a:prstGeom prst="rect">
            <a:avLst/>
          </a:prstGeom>
          <a:noFill/>
        </p:spPr>
        <p:txBody>
          <a:bodyPr wrap="square" lIns="91212" tIns="45651" rIns="91212" bIns="45651" rtlCol="0">
            <a:spAutoFit/>
          </a:bodyPr>
          <a:lstStyle/>
          <a:p>
            <a:pPr algn="just"/>
            <a:r>
              <a:rPr lang="en-US" sz="3600" b="1" smtClean="0">
                <a:solidFill>
                  <a:srgbClr val="FF0000"/>
                </a:solidFill>
                <a:latin typeface="VNI-Avo" pitchFamily="2" charset="0"/>
              </a:rPr>
              <a:t>chôi</a:t>
            </a:r>
            <a:endParaRPr lang="en-US" sz="3600" b="1" dirty="0">
              <a:solidFill>
                <a:srgbClr val="FF0000"/>
              </a:solidFill>
              <a:latin typeface="VNI-Avo" pitchFamily="2" charset="0"/>
            </a:endParaRPr>
          </a:p>
        </p:txBody>
      </p:sp>
      <p:sp>
        <p:nvSpPr>
          <p:cNvPr id="14" name="TextBox 13">
            <a:extLst>
              <a:ext uri="{FF2B5EF4-FFF2-40B4-BE49-F238E27FC236}">
                <a16:creationId xmlns:a16="http://schemas.microsoft.com/office/drawing/2014/main" xmlns="" id="{FBAF6B29-D87A-4616-B368-D0C5B602B9FC}"/>
              </a:ext>
            </a:extLst>
          </p:cNvPr>
          <p:cNvSpPr txBox="1"/>
          <p:nvPr/>
        </p:nvSpPr>
        <p:spPr>
          <a:xfrm>
            <a:off x="10547759" y="1310090"/>
            <a:ext cx="1339889" cy="646191"/>
          </a:xfrm>
          <a:prstGeom prst="rect">
            <a:avLst/>
          </a:prstGeom>
          <a:noFill/>
        </p:spPr>
        <p:txBody>
          <a:bodyPr wrap="square" lIns="91212" tIns="45651" rIns="91212" bIns="45651" rtlCol="0">
            <a:spAutoFit/>
          </a:bodyPr>
          <a:lstStyle/>
          <a:p>
            <a:pPr algn="just"/>
            <a:r>
              <a:rPr lang="en-US" sz="3600" b="1" smtClean="0">
                <a:solidFill>
                  <a:srgbClr val="FF0000"/>
                </a:solidFill>
                <a:latin typeface="VNI-Avo" pitchFamily="2" charset="0"/>
              </a:rPr>
              <a:t>vôùi</a:t>
            </a:r>
            <a:endParaRPr lang="en-US" sz="3600" b="1" dirty="0">
              <a:solidFill>
                <a:srgbClr val="FF0000"/>
              </a:solidFill>
              <a:latin typeface="VNI-Avo" pitchFamily="2" charset="0"/>
            </a:endParaRPr>
          </a:p>
        </p:txBody>
      </p:sp>
      <p:sp>
        <p:nvSpPr>
          <p:cNvPr id="15" name="TextBox 14">
            <a:extLst>
              <a:ext uri="{FF2B5EF4-FFF2-40B4-BE49-F238E27FC236}">
                <a16:creationId xmlns:a16="http://schemas.microsoft.com/office/drawing/2014/main" xmlns="" id="{FBAF6B29-D87A-4616-B368-D0C5B602B9FC}"/>
              </a:ext>
            </a:extLst>
          </p:cNvPr>
          <p:cNvSpPr txBox="1"/>
          <p:nvPr/>
        </p:nvSpPr>
        <p:spPr>
          <a:xfrm>
            <a:off x="9222860" y="2408895"/>
            <a:ext cx="1339889" cy="646191"/>
          </a:xfrm>
          <a:prstGeom prst="rect">
            <a:avLst/>
          </a:prstGeom>
          <a:noFill/>
        </p:spPr>
        <p:txBody>
          <a:bodyPr wrap="square" lIns="91212" tIns="45651" rIns="91212" bIns="45651" rtlCol="0">
            <a:spAutoFit/>
          </a:bodyPr>
          <a:lstStyle/>
          <a:p>
            <a:pPr algn="just"/>
            <a:r>
              <a:rPr lang="en-US" sz="3600" b="1" smtClean="0">
                <a:solidFill>
                  <a:srgbClr val="FF0000"/>
                </a:solidFill>
                <a:latin typeface="VNI-Avo" pitchFamily="2" charset="0"/>
              </a:rPr>
              <a:t>chôi</a:t>
            </a:r>
            <a:endParaRPr lang="en-US" sz="3600" b="1" dirty="0">
              <a:solidFill>
                <a:srgbClr val="FF0000"/>
              </a:solidFill>
              <a:latin typeface="VNI-Avo" pitchFamily="2" charset="0"/>
            </a:endParaRPr>
          </a:p>
        </p:txBody>
      </p:sp>
      <p:sp>
        <p:nvSpPr>
          <p:cNvPr id="16" name="TextBox 15">
            <a:extLst>
              <a:ext uri="{FF2B5EF4-FFF2-40B4-BE49-F238E27FC236}">
                <a16:creationId xmlns:a16="http://schemas.microsoft.com/office/drawing/2014/main" xmlns="" id="{FBAF6B29-D87A-4616-B368-D0C5B602B9FC}"/>
              </a:ext>
            </a:extLst>
          </p:cNvPr>
          <p:cNvSpPr txBox="1"/>
          <p:nvPr/>
        </p:nvSpPr>
        <p:spPr>
          <a:xfrm>
            <a:off x="3961312" y="4592938"/>
            <a:ext cx="1339889" cy="646191"/>
          </a:xfrm>
          <a:prstGeom prst="rect">
            <a:avLst/>
          </a:prstGeom>
          <a:noFill/>
        </p:spPr>
        <p:txBody>
          <a:bodyPr wrap="square" lIns="91212" tIns="45651" rIns="91212" bIns="45651" rtlCol="0">
            <a:spAutoFit/>
          </a:bodyPr>
          <a:lstStyle/>
          <a:p>
            <a:pPr algn="just"/>
            <a:r>
              <a:rPr lang="en-US" sz="3600" b="1" smtClean="0">
                <a:solidFill>
                  <a:srgbClr val="FF0000"/>
                </a:solidFill>
                <a:latin typeface="VNI-Avo" pitchFamily="2" charset="0"/>
              </a:rPr>
              <a:t>chôi</a:t>
            </a:r>
            <a:endParaRPr lang="en-US" sz="3600" b="1" dirty="0">
              <a:solidFill>
                <a:srgbClr val="FF0000"/>
              </a:solidFill>
              <a:latin typeface="VNI-Avo" pitchFamily="2" charset="0"/>
            </a:endParaRPr>
          </a:p>
        </p:txBody>
      </p:sp>
      <p:sp>
        <p:nvSpPr>
          <p:cNvPr id="17" name="TextBox 16">
            <a:extLst>
              <a:ext uri="{FF2B5EF4-FFF2-40B4-BE49-F238E27FC236}">
                <a16:creationId xmlns:a16="http://schemas.microsoft.com/office/drawing/2014/main" xmlns="" id="{FBAF6B29-D87A-4616-B368-D0C5B602B9FC}"/>
              </a:ext>
            </a:extLst>
          </p:cNvPr>
          <p:cNvSpPr txBox="1"/>
          <p:nvPr/>
        </p:nvSpPr>
        <p:spPr>
          <a:xfrm>
            <a:off x="1487933" y="5155137"/>
            <a:ext cx="1339889" cy="646191"/>
          </a:xfrm>
          <a:prstGeom prst="rect">
            <a:avLst/>
          </a:prstGeom>
          <a:noFill/>
        </p:spPr>
        <p:txBody>
          <a:bodyPr wrap="square" lIns="91212" tIns="45651" rIns="91212" bIns="45651" rtlCol="0">
            <a:spAutoFit/>
          </a:bodyPr>
          <a:lstStyle/>
          <a:p>
            <a:pPr algn="just"/>
            <a:r>
              <a:rPr lang="en-US" sz="3600" b="1" smtClean="0">
                <a:solidFill>
                  <a:srgbClr val="FF0000"/>
                </a:solidFill>
                <a:latin typeface="VNI-Avo" pitchFamily="2" charset="0"/>
              </a:rPr>
              <a:t>chôi</a:t>
            </a:r>
            <a:endParaRPr lang="en-US" sz="3600" b="1" dirty="0">
              <a:solidFill>
                <a:srgbClr val="FF0000"/>
              </a:solidFill>
              <a:latin typeface="VNI-Avo" pitchFamily="2" charset="0"/>
            </a:endParaRPr>
          </a:p>
        </p:txBody>
      </p:sp>
    </p:spTree>
    <p:extLst>
      <p:ext uri="{BB962C8B-B14F-4D97-AF65-F5344CB8AC3E}">
        <p14:creationId xmlns:p14="http://schemas.microsoft.com/office/powerpoint/2010/main" val="328535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72" y="-770951"/>
            <a:ext cx="6054727" cy="762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209" y="-427025"/>
            <a:ext cx="6705601"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05003" y="4041898"/>
            <a:ext cx="4476751" cy="20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2" tIns="45651" rIns="91212" bIns="45651">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3600">
                <a:solidFill>
                  <a:prstClr val="black"/>
                </a:solidFill>
                <a:latin typeface="VNI-Avo" pitchFamily="2" charset="0"/>
              </a:rPr>
              <a:t>Tìm ngoaøi baøi ñoïc töø ngöõ chöùa tieáng coù vaàn </a:t>
            </a:r>
            <a:r>
              <a:rPr lang="en-US" sz="3600" smtClean="0">
                <a:solidFill>
                  <a:srgbClr val="FF0000"/>
                </a:solidFill>
                <a:latin typeface="VNI-Avo" pitchFamily="2" charset="0"/>
              </a:rPr>
              <a:t>ôi</a:t>
            </a:r>
            <a:r>
              <a:rPr lang="en-US" sz="3600" smtClean="0">
                <a:solidFill>
                  <a:prstClr val="black"/>
                </a:solidFill>
                <a:latin typeface="VNI-Avo" pitchFamily="2" charset="0"/>
              </a:rPr>
              <a:t>?</a:t>
            </a:r>
            <a:endParaRPr lang="en-US" sz="3600">
              <a:solidFill>
                <a:prstClr val="black"/>
              </a:solidFill>
              <a:latin typeface="VNI-Avo" pitchFamily="2" charset="0"/>
            </a:endParaRP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xmlns="" id="{B7B87692-3312-4DF9-BB41-682106908F77}"/>
              </a:ext>
            </a:extLst>
          </p:cNvPr>
          <p:cNvSpPr/>
          <p:nvPr/>
        </p:nvSpPr>
        <p:spPr>
          <a:xfrm>
            <a:off x="12" y="69226"/>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29533" tIns="57195" rIns="415174" bIns="57195" numCol="1" spcCol="1269" anchor="ctr" anchorCtr="0">
            <a:noAutofit/>
          </a:bodyPr>
          <a:lstStyle/>
          <a:p>
            <a:pPr algn="ctr" defTabSz="1906292">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0" name="Rectangle 9"/>
          <p:cNvSpPr>
            <a:spLocks noChangeArrowheads="1"/>
          </p:cNvSpPr>
          <p:nvPr/>
        </p:nvSpPr>
        <p:spPr bwMode="auto">
          <a:xfrm>
            <a:off x="7492083" y="4472557"/>
            <a:ext cx="2050101" cy="8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2" tIns="45651" rIns="91212" bIns="45651">
            <a:spAutoFit/>
          </a:bodyPr>
          <a:lstStyle/>
          <a:p>
            <a:pPr algn="ctr" eaLnBrk="1" hangingPunct="1"/>
            <a:r>
              <a:rPr lang="en-US" sz="4800" b="1">
                <a:latin typeface="VNI-Avo" pitchFamily="2" charset="0"/>
              </a:rPr>
              <a:t>b</a:t>
            </a:r>
            <a:r>
              <a:rPr lang="en-US" sz="4800" b="1" smtClean="0">
                <a:solidFill>
                  <a:srgbClr val="FF0000"/>
                </a:solidFill>
                <a:latin typeface="VNI-Avo" pitchFamily="2" charset="0"/>
              </a:rPr>
              <a:t>ôi </a:t>
            </a:r>
            <a:r>
              <a:rPr lang="en-US" sz="4800" b="1" smtClean="0">
                <a:latin typeface="VNI-Avo" pitchFamily="2" charset="0"/>
              </a:rPr>
              <a:t>loäi</a:t>
            </a:r>
            <a:endParaRPr lang="en-US" sz="4800" b="1">
              <a:solidFill>
                <a:srgbClr val="FF0000"/>
              </a:solidFill>
              <a:latin typeface="VNI-Avo" pitchFamily="2"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725" y="1145844"/>
            <a:ext cx="4972619" cy="2797098"/>
          </a:xfrm>
          <a:prstGeom prst="rect">
            <a:avLst/>
          </a:prstGeom>
        </p:spPr>
      </p:pic>
    </p:spTree>
    <p:extLst>
      <p:ext uri="{BB962C8B-B14F-4D97-AF65-F5344CB8AC3E}">
        <p14:creationId xmlns:p14="http://schemas.microsoft.com/office/powerpoint/2010/main" val="3492386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17745D8-FC38-46F6-A5F2-1C0E1063E674}"/>
              </a:ext>
            </a:extLst>
          </p:cNvPr>
          <p:cNvSpPr txBox="1"/>
          <p:nvPr/>
        </p:nvSpPr>
        <p:spPr>
          <a:xfrm>
            <a:off x="2927285" y="5654573"/>
            <a:ext cx="6306695" cy="830857"/>
          </a:xfrm>
          <a:prstGeom prst="rect">
            <a:avLst/>
          </a:prstGeom>
          <a:noFill/>
        </p:spPr>
        <p:txBody>
          <a:bodyPr wrap="square" lIns="91212" tIns="45651" rIns="91212" bIns="45651" rtlCol="0">
            <a:spAutoFit/>
          </a:bodyPr>
          <a:lstStyle/>
          <a:p>
            <a:pPr algn="ctr"/>
            <a:r>
              <a:rPr lang="en-US" sz="4800" b="1" smtClean="0">
                <a:solidFill>
                  <a:prstClr val="black"/>
                </a:solidFill>
                <a:latin typeface="VNI-Avo" pitchFamily="2" charset="0"/>
              </a:rPr>
              <a:t>khu vui ch</a:t>
            </a:r>
            <a:r>
              <a:rPr lang="en-US" sz="4800" b="1" smtClean="0">
                <a:solidFill>
                  <a:srgbClr val="FF0000"/>
                </a:solidFill>
                <a:latin typeface="VNI-Avo" pitchFamily="2" charset="0"/>
              </a:rPr>
              <a:t>ôi</a:t>
            </a:r>
            <a:endParaRPr lang="en-US" sz="4800" b="1" dirty="0">
              <a:solidFill>
                <a:srgbClr val="FF0000"/>
              </a:solidFill>
              <a:latin typeface="VNI-Avo"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136" y="306907"/>
            <a:ext cx="7793480" cy="5191994"/>
          </a:xfrm>
          <a:prstGeom prst="rect">
            <a:avLst/>
          </a:prstGeom>
        </p:spPr>
      </p:pic>
    </p:spTree>
    <p:extLst>
      <p:ext uri="{BB962C8B-B14F-4D97-AF65-F5344CB8AC3E}">
        <p14:creationId xmlns:p14="http://schemas.microsoft.com/office/powerpoint/2010/main" val="201759990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17745D8-FC38-46F6-A5F2-1C0E1063E674}"/>
              </a:ext>
            </a:extLst>
          </p:cNvPr>
          <p:cNvSpPr txBox="1"/>
          <p:nvPr/>
        </p:nvSpPr>
        <p:spPr>
          <a:xfrm>
            <a:off x="2927285" y="5654573"/>
            <a:ext cx="6306695" cy="830857"/>
          </a:xfrm>
          <a:prstGeom prst="rect">
            <a:avLst/>
          </a:prstGeom>
          <a:noFill/>
        </p:spPr>
        <p:txBody>
          <a:bodyPr wrap="square" lIns="91212" tIns="45651" rIns="91212" bIns="45651" rtlCol="0">
            <a:spAutoFit/>
          </a:bodyPr>
          <a:lstStyle/>
          <a:p>
            <a:pPr algn="ctr"/>
            <a:r>
              <a:rPr lang="en-US" sz="4800" b="1" smtClean="0">
                <a:solidFill>
                  <a:prstClr val="black"/>
                </a:solidFill>
                <a:latin typeface="VNI-Avo" pitchFamily="2" charset="0"/>
              </a:rPr>
              <a:t>aùo m</a:t>
            </a:r>
            <a:r>
              <a:rPr lang="en-US" sz="4800" b="1" smtClean="0">
                <a:solidFill>
                  <a:srgbClr val="FF0000"/>
                </a:solidFill>
                <a:latin typeface="VNI-Avo" pitchFamily="2" charset="0"/>
              </a:rPr>
              <a:t>ôùi</a:t>
            </a:r>
            <a:endParaRPr lang="en-US" sz="4800" b="1" dirty="0">
              <a:solidFill>
                <a:srgbClr val="FF0000"/>
              </a:solidFill>
              <a:latin typeface="VNI-Avo"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7652" y="183"/>
            <a:ext cx="4769401" cy="5654390"/>
          </a:xfrm>
          <a:prstGeom prst="rect">
            <a:avLst/>
          </a:prstGeom>
        </p:spPr>
      </p:pic>
    </p:spTree>
    <p:extLst>
      <p:ext uri="{BB962C8B-B14F-4D97-AF65-F5344CB8AC3E}">
        <p14:creationId xmlns:p14="http://schemas.microsoft.com/office/powerpoint/2010/main" val="286561839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3" y="-770951"/>
            <a:ext cx="6657653" cy="762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209" y="-427025"/>
            <a:ext cx="6705601"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699708" y="4066337"/>
            <a:ext cx="4856069" cy="20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2" tIns="45651" rIns="91212" bIns="45651">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3600">
                <a:solidFill>
                  <a:prstClr val="black"/>
                </a:solidFill>
                <a:latin typeface="VNI-Avo" pitchFamily="2" charset="0"/>
              </a:rPr>
              <a:t>Tìm ngoaøi baøi ñoïc töø ngöõ chöùa tieáng coù vaàn </a:t>
            </a:r>
            <a:r>
              <a:rPr lang="en-US" sz="3600" smtClean="0">
                <a:solidFill>
                  <a:srgbClr val="FF0000"/>
                </a:solidFill>
                <a:latin typeface="VNI-Avo" pitchFamily="2" charset="0"/>
              </a:rPr>
              <a:t>oi</a:t>
            </a:r>
            <a:r>
              <a:rPr lang="en-US" sz="3600" smtClean="0">
                <a:solidFill>
                  <a:prstClr val="black"/>
                </a:solidFill>
                <a:latin typeface="VNI-Avo" pitchFamily="2" charset="0"/>
              </a:rPr>
              <a:t>?</a:t>
            </a:r>
            <a:endParaRPr lang="en-US" sz="3600">
              <a:solidFill>
                <a:prstClr val="black"/>
              </a:solidFill>
              <a:latin typeface="VNI-Avo" pitchFamily="2" charset="0"/>
            </a:endParaRP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xmlns="" id="{B7B87692-3312-4DF9-BB41-682106908F77}"/>
              </a:ext>
            </a:extLst>
          </p:cNvPr>
          <p:cNvSpPr/>
          <p:nvPr/>
        </p:nvSpPr>
        <p:spPr>
          <a:xfrm>
            <a:off x="12" y="22193"/>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29533" tIns="57195" rIns="415174" bIns="57195" numCol="1" spcCol="1269" anchor="ctr" anchorCtr="0">
            <a:noAutofit/>
          </a:bodyPr>
          <a:lstStyle/>
          <a:p>
            <a:pPr algn="ctr" defTabSz="1906292">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1" name="TextBox 10">
            <a:extLst>
              <a:ext uri="{FF2B5EF4-FFF2-40B4-BE49-F238E27FC236}">
                <a16:creationId xmlns:a16="http://schemas.microsoft.com/office/drawing/2014/main" xmlns="" id="{717745D8-FC38-46F6-A5F2-1C0E1063E674}"/>
              </a:ext>
            </a:extLst>
          </p:cNvPr>
          <p:cNvSpPr txBox="1"/>
          <p:nvPr/>
        </p:nvSpPr>
        <p:spPr>
          <a:xfrm>
            <a:off x="6419953" y="4470876"/>
            <a:ext cx="3955891" cy="646239"/>
          </a:xfrm>
          <a:prstGeom prst="rect">
            <a:avLst/>
          </a:prstGeom>
          <a:noFill/>
        </p:spPr>
        <p:txBody>
          <a:bodyPr wrap="square" lIns="91212" tIns="45651" rIns="91212" bIns="45651" rtlCol="0">
            <a:spAutoFit/>
          </a:bodyPr>
          <a:lstStyle/>
          <a:p>
            <a:pPr algn="ctr"/>
            <a:r>
              <a:rPr lang="en-US" sz="3600" b="1">
                <a:solidFill>
                  <a:prstClr val="black"/>
                </a:solidFill>
                <a:latin typeface="VNI-Avo" pitchFamily="2" charset="0"/>
              </a:rPr>
              <a:t>s</a:t>
            </a:r>
            <a:r>
              <a:rPr lang="en-US" sz="3600" b="1" smtClean="0">
                <a:solidFill>
                  <a:srgbClr val="FF0000"/>
                </a:solidFill>
                <a:latin typeface="VNI-Avo" pitchFamily="2" charset="0"/>
              </a:rPr>
              <a:t>oi </a:t>
            </a:r>
            <a:r>
              <a:rPr lang="en-US" sz="3600" b="1" smtClean="0">
                <a:solidFill>
                  <a:prstClr val="black"/>
                </a:solidFill>
                <a:latin typeface="VNI-Avo" pitchFamily="2" charset="0"/>
              </a:rPr>
              <a:t>göông</a:t>
            </a:r>
            <a:endParaRPr lang="en-US" sz="3600" b="1" dirty="0">
              <a:solidFill>
                <a:srgbClr val="FF0000"/>
              </a:solidFill>
              <a:latin typeface="VNI-Avo" pitchFamily="2"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1207" y="1612848"/>
            <a:ext cx="3934637" cy="2620468"/>
          </a:xfrm>
          <a:prstGeom prst="rect">
            <a:avLst/>
          </a:prstGeom>
        </p:spPr>
      </p:pic>
    </p:spTree>
    <p:extLst>
      <p:ext uri="{BB962C8B-B14F-4D97-AF65-F5344CB8AC3E}">
        <p14:creationId xmlns:p14="http://schemas.microsoft.com/office/powerpoint/2010/main" val="3878835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17745D8-FC38-46F6-A5F2-1C0E1063E674}"/>
              </a:ext>
            </a:extLst>
          </p:cNvPr>
          <p:cNvSpPr txBox="1"/>
          <p:nvPr/>
        </p:nvSpPr>
        <p:spPr>
          <a:xfrm>
            <a:off x="2927285" y="5654573"/>
            <a:ext cx="6306695" cy="830857"/>
          </a:xfrm>
          <a:prstGeom prst="rect">
            <a:avLst/>
          </a:prstGeom>
          <a:noFill/>
        </p:spPr>
        <p:txBody>
          <a:bodyPr wrap="square" lIns="91212" tIns="45651" rIns="91212" bIns="45651" rtlCol="0">
            <a:spAutoFit/>
          </a:bodyPr>
          <a:lstStyle/>
          <a:p>
            <a:pPr algn="ctr"/>
            <a:r>
              <a:rPr lang="en-US" sz="4800" b="1">
                <a:solidFill>
                  <a:prstClr val="black"/>
                </a:solidFill>
                <a:latin typeface="VNI-Avo" pitchFamily="2" charset="0"/>
              </a:rPr>
              <a:t>c</a:t>
            </a:r>
            <a:r>
              <a:rPr lang="en-US" sz="4800" b="1" smtClean="0">
                <a:solidFill>
                  <a:prstClr val="black"/>
                </a:solidFill>
                <a:latin typeface="VNI-Avo" pitchFamily="2" charset="0"/>
              </a:rPr>
              <a:t>him b</a:t>
            </a:r>
            <a:r>
              <a:rPr lang="en-US" sz="4800" b="1" smtClean="0">
                <a:solidFill>
                  <a:srgbClr val="FF0000"/>
                </a:solidFill>
                <a:latin typeface="VNI-Avo" pitchFamily="2" charset="0"/>
              </a:rPr>
              <a:t>oùi</a:t>
            </a:r>
            <a:r>
              <a:rPr lang="en-US" sz="4800" b="1" smtClean="0">
                <a:solidFill>
                  <a:prstClr val="black"/>
                </a:solidFill>
                <a:latin typeface="VNI-Avo" pitchFamily="2" charset="0"/>
              </a:rPr>
              <a:t> caù</a:t>
            </a:r>
            <a:endParaRPr lang="en-US" sz="4800" b="1" dirty="0">
              <a:solidFill>
                <a:srgbClr val="FF0000"/>
              </a:solidFill>
              <a:latin typeface="VNI-Avo"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371" y="170388"/>
            <a:ext cx="7905990" cy="5151119"/>
          </a:xfrm>
          <a:prstGeom prst="rect">
            <a:avLst/>
          </a:prstGeom>
        </p:spPr>
      </p:pic>
    </p:spTree>
    <p:extLst>
      <p:ext uri="{BB962C8B-B14F-4D97-AF65-F5344CB8AC3E}">
        <p14:creationId xmlns:p14="http://schemas.microsoft.com/office/powerpoint/2010/main" val="253493414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246" y="71203"/>
            <a:ext cx="6096000" cy="6096000"/>
          </a:xfrm>
          <a:prstGeom prst="rect">
            <a:avLst/>
          </a:prstGeom>
        </p:spPr>
      </p:pic>
      <p:sp>
        <p:nvSpPr>
          <p:cNvPr id="3" name="TextBox 2">
            <a:extLst>
              <a:ext uri="{FF2B5EF4-FFF2-40B4-BE49-F238E27FC236}">
                <a16:creationId xmlns:a16="http://schemas.microsoft.com/office/drawing/2014/main" xmlns="" id="{717745D8-FC38-46F6-A5F2-1C0E1063E674}"/>
              </a:ext>
            </a:extLst>
          </p:cNvPr>
          <p:cNvSpPr txBox="1"/>
          <p:nvPr/>
        </p:nvSpPr>
        <p:spPr>
          <a:xfrm>
            <a:off x="2972257" y="5760028"/>
            <a:ext cx="6306695" cy="830903"/>
          </a:xfrm>
          <a:prstGeom prst="rect">
            <a:avLst/>
          </a:prstGeom>
          <a:noFill/>
        </p:spPr>
        <p:txBody>
          <a:bodyPr wrap="square" lIns="91212" tIns="45651" rIns="91212" bIns="45651" rtlCol="0">
            <a:spAutoFit/>
          </a:bodyPr>
          <a:lstStyle/>
          <a:p>
            <a:pPr algn="ctr"/>
            <a:r>
              <a:rPr lang="en-US" sz="4800" b="1">
                <a:solidFill>
                  <a:prstClr val="black"/>
                </a:solidFill>
                <a:latin typeface="VNI-Avo" pitchFamily="2" charset="0"/>
              </a:rPr>
              <a:t>t</a:t>
            </a:r>
            <a:r>
              <a:rPr lang="en-US" sz="4800" b="1" smtClean="0">
                <a:solidFill>
                  <a:prstClr val="black"/>
                </a:solidFill>
                <a:latin typeface="VNI-Avo" pitchFamily="2" charset="0"/>
              </a:rPr>
              <a:t>hoåi c</a:t>
            </a:r>
            <a:r>
              <a:rPr lang="en-US" sz="4800" b="1" smtClean="0">
                <a:solidFill>
                  <a:srgbClr val="FF0000"/>
                </a:solidFill>
                <a:latin typeface="VNI-Avo" pitchFamily="2" charset="0"/>
              </a:rPr>
              <a:t>oøi</a:t>
            </a:r>
            <a:endParaRPr lang="en-US" sz="4800" b="1" dirty="0">
              <a:solidFill>
                <a:srgbClr val="FF0000"/>
              </a:solidFill>
              <a:latin typeface="VNI-Avo" pitchFamily="2" charset="0"/>
            </a:endParaRPr>
          </a:p>
        </p:txBody>
      </p:sp>
    </p:spTree>
    <p:extLst>
      <p:ext uri="{BB962C8B-B14F-4D97-AF65-F5344CB8AC3E}">
        <p14:creationId xmlns:p14="http://schemas.microsoft.com/office/powerpoint/2010/main" val="425740016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3" y="-770951"/>
            <a:ext cx="6657653" cy="762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209" y="-427025"/>
            <a:ext cx="6705601"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699708" y="4066337"/>
            <a:ext cx="4856069" cy="20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2" tIns="45651" rIns="91212" bIns="45651">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3600">
                <a:solidFill>
                  <a:prstClr val="black"/>
                </a:solidFill>
                <a:latin typeface="VNI-Avo" pitchFamily="2" charset="0"/>
              </a:rPr>
              <a:t>Tìm ngoaøi baøi ñoïc töø ngöõ chöùa tieáng coù vaàn </a:t>
            </a:r>
            <a:r>
              <a:rPr lang="en-US" sz="3600" smtClean="0">
                <a:solidFill>
                  <a:srgbClr val="FF0000"/>
                </a:solidFill>
                <a:latin typeface="VNI-Avo" pitchFamily="2" charset="0"/>
              </a:rPr>
              <a:t>oâi</a:t>
            </a:r>
            <a:r>
              <a:rPr lang="en-US" sz="3600" smtClean="0">
                <a:solidFill>
                  <a:prstClr val="black"/>
                </a:solidFill>
                <a:latin typeface="VNI-Avo" pitchFamily="2" charset="0"/>
              </a:rPr>
              <a:t>?</a:t>
            </a:r>
            <a:endParaRPr lang="en-US" sz="3600">
              <a:solidFill>
                <a:prstClr val="black"/>
              </a:solidFill>
              <a:latin typeface="VNI-Avo" pitchFamily="2" charset="0"/>
            </a:endParaRP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xmlns="" id="{B7B87692-3312-4DF9-BB41-682106908F77}"/>
              </a:ext>
            </a:extLst>
          </p:cNvPr>
          <p:cNvSpPr/>
          <p:nvPr/>
        </p:nvSpPr>
        <p:spPr>
          <a:xfrm>
            <a:off x="12" y="22193"/>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29533" tIns="57195" rIns="415174" bIns="57195" numCol="1" spcCol="1269" anchor="ctr" anchorCtr="0">
            <a:noAutofit/>
          </a:bodyPr>
          <a:lstStyle/>
          <a:p>
            <a:pPr algn="ctr" defTabSz="1906292">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1" name="TextBox 10">
            <a:extLst>
              <a:ext uri="{FF2B5EF4-FFF2-40B4-BE49-F238E27FC236}">
                <a16:creationId xmlns:a16="http://schemas.microsoft.com/office/drawing/2014/main" xmlns="" id="{717745D8-FC38-46F6-A5F2-1C0E1063E674}"/>
              </a:ext>
            </a:extLst>
          </p:cNvPr>
          <p:cNvSpPr txBox="1"/>
          <p:nvPr/>
        </p:nvSpPr>
        <p:spPr>
          <a:xfrm>
            <a:off x="6419953" y="4470876"/>
            <a:ext cx="3955891" cy="646239"/>
          </a:xfrm>
          <a:prstGeom prst="rect">
            <a:avLst/>
          </a:prstGeom>
          <a:noFill/>
        </p:spPr>
        <p:txBody>
          <a:bodyPr wrap="square" lIns="91212" tIns="45651" rIns="91212" bIns="45651" rtlCol="0">
            <a:spAutoFit/>
          </a:bodyPr>
          <a:lstStyle/>
          <a:p>
            <a:pPr algn="ctr"/>
            <a:r>
              <a:rPr lang="en-US" sz="3600" b="1">
                <a:solidFill>
                  <a:prstClr val="black"/>
                </a:solidFill>
                <a:latin typeface="VNI-Avo" pitchFamily="2" charset="0"/>
              </a:rPr>
              <a:t>t</a:t>
            </a:r>
            <a:r>
              <a:rPr lang="en-US" sz="3600" b="1" smtClean="0">
                <a:solidFill>
                  <a:prstClr val="black"/>
                </a:solidFill>
                <a:latin typeface="VNI-Avo" pitchFamily="2" charset="0"/>
              </a:rPr>
              <a:t>h</a:t>
            </a:r>
            <a:r>
              <a:rPr lang="en-US" sz="3600" b="1" smtClean="0">
                <a:solidFill>
                  <a:srgbClr val="FF0000"/>
                </a:solidFill>
                <a:latin typeface="VNI-Avo" pitchFamily="2" charset="0"/>
              </a:rPr>
              <a:t>oåi</a:t>
            </a:r>
            <a:r>
              <a:rPr lang="en-US" sz="3600" b="1" smtClean="0">
                <a:solidFill>
                  <a:prstClr val="black"/>
                </a:solidFill>
                <a:latin typeface="VNI-Avo" pitchFamily="2" charset="0"/>
              </a:rPr>
              <a:t> x</a:t>
            </a:r>
            <a:r>
              <a:rPr lang="en-US" sz="3600" b="1" smtClean="0">
                <a:solidFill>
                  <a:srgbClr val="FF0000"/>
                </a:solidFill>
                <a:latin typeface="VNI-Avo" pitchFamily="2" charset="0"/>
              </a:rPr>
              <a:t>oâi</a:t>
            </a:r>
            <a:endParaRPr lang="en-US" sz="3600" b="1" dirty="0">
              <a:solidFill>
                <a:srgbClr val="FF0000"/>
              </a:solidFill>
              <a:latin typeface="VNI-Avo" pitchFamily="2"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7103" y="1588958"/>
            <a:ext cx="4030961" cy="2689407"/>
          </a:xfrm>
          <a:prstGeom prst="rect">
            <a:avLst/>
          </a:prstGeom>
        </p:spPr>
      </p:pic>
    </p:spTree>
    <p:extLst>
      <p:ext uri="{BB962C8B-B14F-4D97-AF65-F5344CB8AC3E}">
        <p14:creationId xmlns:p14="http://schemas.microsoft.com/office/powerpoint/2010/main" val="3693566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17745D8-FC38-46F6-A5F2-1C0E1063E674}"/>
              </a:ext>
            </a:extLst>
          </p:cNvPr>
          <p:cNvSpPr txBox="1"/>
          <p:nvPr/>
        </p:nvSpPr>
        <p:spPr>
          <a:xfrm>
            <a:off x="0" y="5642860"/>
            <a:ext cx="4646951" cy="830903"/>
          </a:xfrm>
          <a:prstGeom prst="rect">
            <a:avLst/>
          </a:prstGeom>
          <a:noFill/>
        </p:spPr>
        <p:txBody>
          <a:bodyPr wrap="square" lIns="91212" tIns="45651" rIns="91212" bIns="45651" rtlCol="0">
            <a:spAutoFit/>
          </a:bodyPr>
          <a:lstStyle/>
          <a:p>
            <a:pPr algn="ctr"/>
            <a:r>
              <a:rPr lang="en-US" sz="4800" b="1">
                <a:solidFill>
                  <a:prstClr val="black"/>
                </a:solidFill>
                <a:latin typeface="VNI-Avo" pitchFamily="2" charset="0"/>
              </a:rPr>
              <a:t>c</a:t>
            </a:r>
            <a:r>
              <a:rPr lang="en-US" sz="4800" b="1" smtClean="0">
                <a:solidFill>
                  <a:prstClr val="black"/>
                </a:solidFill>
                <a:latin typeface="VNI-Avo" pitchFamily="2" charset="0"/>
              </a:rPr>
              <a:t>aùi ch</a:t>
            </a:r>
            <a:r>
              <a:rPr lang="en-US" sz="4800" b="1" smtClean="0">
                <a:solidFill>
                  <a:srgbClr val="FF0000"/>
                </a:solidFill>
                <a:latin typeface="VNI-Avo" pitchFamily="2" charset="0"/>
              </a:rPr>
              <a:t>oåi</a:t>
            </a:r>
            <a:endParaRPr lang="en-US" sz="4800" b="1" dirty="0">
              <a:solidFill>
                <a:srgbClr val="FF0000"/>
              </a:solidFill>
              <a:latin typeface="VNI-Avo"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011" y="-1"/>
            <a:ext cx="4998517" cy="49985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7108" y="657380"/>
            <a:ext cx="4155711" cy="4155711"/>
          </a:xfrm>
          <a:prstGeom prst="rect">
            <a:avLst/>
          </a:prstGeom>
        </p:spPr>
      </p:pic>
      <p:sp>
        <p:nvSpPr>
          <p:cNvPr id="6" name="TextBox 5">
            <a:extLst>
              <a:ext uri="{FF2B5EF4-FFF2-40B4-BE49-F238E27FC236}">
                <a16:creationId xmlns:a16="http://schemas.microsoft.com/office/drawing/2014/main" xmlns="" id="{717745D8-FC38-46F6-A5F2-1C0E1063E674}"/>
              </a:ext>
            </a:extLst>
          </p:cNvPr>
          <p:cNvSpPr txBox="1"/>
          <p:nvPr/>
        </p:nvSpPr>
        <p:spPr>
          <a:xfrm>
            <a:off x="6541487" y="5642860"/>
            <a:ext cx="4646951" cy="830903"/>
          </a:xfrm>
          <a:prstGeom prst="rect">
            <a:avLst/>
          </a:prstGeom>
          <a:noFill/>
        </p:spPr>
        <p:txBody>
          <a:bodyPr wrap="square" lIns="91212" tIns="45651" rIns="91212" bIns="45651" rtlCol="0">
            <a:spAutoFit/>
          </a:bodyPr>
          <a:lstStyle/>
          <a:p>
            <a:pPr algn="ctr"/>
            <a:r>
              <a:rPr lang="en-US" sz="4800" b="1">
                <a:solidFill>
                  <a:prstClr val="black"/>
                </a:solidFill>
                <a:latin typeface="VNI-Avo" pitchFamily="2" charset="0"/>
              </a:rPr>
              <a:t>g</a:t>
            </a:r>
            <a:r>
              <a:rPr lang="en-US" sz="4800" b="1" smtClean="0">
                <a:solidFill>
                  <a:prstClr val="black"/>
                </a:solidFill>
                <a:latin typeface="VNI-Avo" pitchFamily="2" charset="0"/>
              </a:rPr>
              <a:t>ioù th</a:t>
            </a:r>
            <a:r>
              <a:rPr lang="en-US" sz="4800" b="1" smtClean="0">
                <a:solidFill>
                  <a:srgbClr val="FF0000"/>
                </a:solidFill>
                <a:latin typeface="VNI-Avo" pitchFamily="2" charset="0"/>
              </a:rPr>
              <a:t>oåi</a:t>
            </a:r>
            <a:endParaRPr lang="en-US" sz="4800" b="1" dirty="0">
              <a:solidFill>
                <a:srgbClr val="FF0000"/>
              </a:solidFill>
              <a:latin typeface="VNI-Avo" pitchFamily="2" charset="0"/>
            </a:endParaRPr>
          </a:p>
        </p:txBody>
      </p:sp>
    </p:spTree>
    <p:extLst>
      <p:ext uri="{BB962C8B-B14F-4D97-AF65-F5344CB8AC3E}">
        <p14:creationId xmlns:p14="http://schemas.microsoft.com/office/powerpoint/2010/main" val="289322422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flipH="1">
            <a:off x="2038315" y="1540673"/>
            <a:ext cx="4507096" cy="4851162"/>
            <a:chOff x="-3886200" y="-76200"/>
            <a:chExt cx="3127022" cy="4824549"/>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 b="93889" l="7000" r="90143">
                          <a14:foregroundMark x1="51429" y1="22130" x2="62143" y2="31481"/>
                          <a14:foregroundMark x1="37857" y1="23611" x2="40571" y2="32685"/>
                        </a14:backgroundRemoval>
                      </a14:imgEffect>
                    </a14:imgLayer>
                  </a14:imgProps>
                </a:ext>
                <a:ext uri="{28A0092B-C50C-407E-A947-70E740481C1C}">
                  <a14:useLocalDpi xmlns:a14="http://schemas.microsoft.com/office/drawing/2010/main" val="0"/>
                </a:ext>
              </a:extLst>
            </a:blip>
            <a:srcRect/>
            <a:stretch>
              <a:fillRect/>
            </a:stretch>
          </p:blipFill>
          <p:spPr bwMode="auto">
            <a:xfrm>
              <a:off x="-3886200" y="-76200"/>
              <a:ext cx="3127022" cy="482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7" b="99583" l="4889" r="92889"/>
                      </a14:imgEffect>
                    </a14:imgLayer>
                  </a14:imgProps>
                </a:ext>
                <a:ext uri="{28A0092B-C50C-407E-A947-70E740481C1C}">
                  <a14:useLocalDpi xmlns:a14="http://schemas.microsoft.com/office/drawing/2010/main" val="0"/>
                </a:ext>
              </a:extLst>
            </a:blip>
            <a:srcRect/>
            <a:stretch>
              <a:fillRect/>
            </a:stretch>
          </p:blipFill>
          <p:spPr bwMode="auto">
            <a:xfrm>
              <a:off x="-3733801" y="2715622"/>
              <a:ext cx="1240291" cy="132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2"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4646">
                        <a14:foregroundMark x1="22835" y1="6158" x2="27244" y2="15543"/>
                        <a14:foregroundMark x1="28031" y1="5865" x2="44252" y2="9677"/>
                        <a14:foregroundMark x1="48031" y1="8211" x2="54173" y2="18377"/>
                        <a14:foregroundMark x1="16378" y1="9189" x2="12913" y2="20430"/>
                        <a14:foregroundMark x1="11811" y1="19550" x2="11811" y2="21603"/>
                        <a14:foregroundMark x1="14803" y1="8700" x2="15276" y2="11535"/>
                        <a14:foregroundMark x1="21575" y1="25415" x2="35591" y2="24927"/>
                        <a14:foregroundMark x1="34488" y1="31476" x2="40945" y2="35973"/>
                        <a14:foregroundMark x1="57953" y1="37341" x2="59055" y2="47898"/>
                        <a14:foregroundMark x1="23465" y1="43011" x2="12126" y2="46725"/>
                        <a14:foregroundMark x1="32913" y1="44575" x2="35276" y2="46921"/>
                        <a14:foregroundMark x1="73858" y1="44184" x2="80157" y2="5679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305396"/>
            <a:ext cx="3759200" cy="454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a:spLocks noGrp="1"/>
          </p:cNvSpPr>
          <p:nvPr>
            <p:ph type="title"/>
          </p:nvPr>
        </p:nvSpPr>
        <p:spPr>
          <a:xfrm>
            <a:off x="0" y="0"/>
            <a:ext cx="12192000" cy="1305394"/>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CÔ BÉ QUÀNG KHĂN ĐỎ</a:t>
            </a:r>
            <a:br>
              <a:rPr lang="en-US" sz="3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a:t>
            </a:r>
            <a:r>
              <a:rPr lang="en-US" sz="3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a:t>
            </a:r>
            <a:r>
              <a:rPr lang="en-US" sz="3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bản</a:t>
            </a:r>
            <a:r>
              <a:rPr lang="en-US" sz="3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ngoại</a:t>
            </a:r>
            <a:r>
              <a:rPr lang="en-US" sz="3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truyện</a:t>
            </a:r>
            <a:r>
              <a:rPr lang="en-US" sz="3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a:t>
            </a:r>
            <a:endParaRPr 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82294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2"/>
                                        </p:tgtEl>
                                        <p:attrNameLst>
                                          <p:attrName>r</p:attrName>
                                        </p:attrNameLst>
                                      </p:cBhvr>
                                    </p:animRot>
                                    <p:animRot by="-240000">
                                      <p:cBhvr>
                                        <p:cTn id="13" dur="600" fill="hold">
                                          <p:stCondLst>
                                            <p:cond delay="600"/>
                                          </p:stCondLst>
                                        </p:cTn>
                                        <p:tgtEl>
                                          <p:spTgt spid="2052"/>
                                        </p:tgtEl>
                                        <p:attrNameLst>
                                          <p:attrName>r</p:attrName>
                                        </p:attrNameLst>
                                      </p:cBhvr>
                                    </p:animRot>
                                    <p:animRot by="240000">
                                      <p:cBhvr>
                                        <p:cTn id="14" dur="600" fill="hold">
                                          <p:stCondLst>
                                            <p:cond delay="1200"/>
                                          </p:stCondLst>
                                        </p:cTn>
                                        <p:tgtEl>
                                          <p:spTgt spid="2052"/>
                                        </p:tgtEl>
                                        <p:attrNameLst>
                                          <p:attrName>r</p:attrName>
                                        </p:attrNameLst>
                                      </p:cBhvr>
                                    </p:animRot>
                                    <p:animRot by="-240000">
                                      <p:cBhvr>
                                        <p:cTn id="15" dur="600" fill="hold">
                                          <p:stCondLst>
                                            <p:cond delay="1800"/>
                                          </p:stCondLst>
                                        </p:cTn>
                                        <p:tgtEl>
                                          <p:spTgt spid="2052"/>
                                        </p:tgtEl>
                                        <p:attrNameLst>
                                          <p:attrName>r</p:attrName>
                                        </p:attrNameLst>
                                      </p:cBhvr>
                                    </p:animRot>
                                    <p:animRot by="120000">
                                      <p:cBhvr>
                                        <p:cTn id="16" dur="600" fill="hold">
                                          <p:stCondLst>
                                            <p:cond delay="24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8068" y="4979455"/>
            <a:ext cx="5355909" cy="1788012"/>
          </a:xfrm>
          <a:prstGeom prst="rect">
            <a:avLst/>
          </a:prstGeom>
        </p:spPr>
      </p:pic>
      <p:sp>
        <p:nvSpPr>
          <p:cNvPr id="10" name="Rectangle 9"/>
          <p:cNvSpPr/>
          <p:nvPr/>
        </p:nvSpPr>
        <p:spPr>
          <a:xfrm>
            <a:off x="2389996" y="1504308"/>
            <a:ext cx="8169423" cy="2340131"/>
          </a:xfrm>
          <a:prstGeom prst="rect">
            <a:avLst/>
          </a:prstGeom>
        </p:spPr>
        <p:txBody>
          <a:bodyPr wrap="square" lIns="92240" tIns="46163" rIns="92240" bIns="46163">
            <a:spAutoFit/>
          </a:bodyPr>
          <a:lstStyle/>
          <a:p>
            <a:pPr algn="ctr" defTabSz="1232982">
              <a:defRPr/>
            </a:pPr>
            <a:r>
              <a:rPr lang="en-US" sz="7300" b="1" dirty="0" err="1">
                <a:ln w="22225">
                  <a:solidFill>
                    <a:srgbClr val="ED7D31"/>
                  </a:solidFill>
                  <a:prstDash val="solid"/>
                </a:ln>
                <a:solidFill>
                  <a:srgbClr val="FF0000"/>
                </a:solidFill>
                <a:latin typeface="VNI-Avo" pitchFamily="2" charset="0"/>
              </a:rPr>
              <a:t>Luyeän</a:t>
            </a:r>
            <a:r>
              <a:rPr lang="en-US" sz="7300" b="1" dirty="0">
                <a:ln w="22225">
                  <a:solidFill>
                    <a:srgbClr val="ED7D31"/>
                  </a:solidFill>
                  <a:prstDash val="solid"/>
                </a:ln>
                <a:solidFill>
                  <a:srgbClr val="FF0000"/>
                </a:solidFill>
                <a:latin typeface="VNI-Avo" pitchFamily="2" charset="0"/>
              </a:rPr>
              <a:t> </a:t>
            </a:r>
            <a:r>
              <a:rPr lang="en-US" sz="7300" b="1" dirty="0" err="1">
                <a:ln w="22225">
                  <a:solidFill>
                    <a:srgbClr val="ED7D31"/>
                  </a:solidFill>
                  <a:prstDash val="solid"/>
                </a:ln>
                <a:solidFill>
                  <a:srgbClr val="FF0000"/>
                </a:solidFill>
                <a:latin typeface="VNI-Avo" pitchFamily="2" charset="0"/>
              </a:rPr>
              <a:t>ñoïc</a:t>
            </a:r>
            <a:endParaRPr lang="en-US" sz="7300" b="1" dirty="0">
              <a:ln w="22225">
                <a:solidFill>
                  <a:srgbClr val="ED7D31"/>
                </a:solidFill>
                <a:prstDash val="solid"/>
              </a:ln>
              <a:solidFill>
                <a:srgbClr val="FF0000"/>
              </a:solidFill>
              <a:latin typeface="VNI-Avo" pitchFamily="2" charset="0"/>
            </a:endParaRPr>
          </a:p>
          <a:p>
            <a:pPr algn="ctr" defTabSz="1232982">
              <a:defRPr/>
            </a:pPr>
            <a:r>
              <a:rPr lang="en-US" sz="7300" b="1">
                <a:ln w="22225">
                  <a:solidFill>
                    <a:srgbClr val="ED7D31"/>
                  </a:solidFill>
                  <a:prstDash val="solid"/>
                </a:ln>
                <a:solidFill>
                  <a:srgbClr val="FF0000"/>
                </a:solidFill>
                <a:latin typeface="VNI-Avo" pitchFamily="2" charset="0"/>
              </a:rPr>
              <a:t>nhoùm</a:t>
            </a:r>
            <a:endParaRPr lang="en-US" sz="10900" b="1" dirty="0">
              <a:ln w="22225">
                <a:solidFill>
                  <a:srgbClr val="ED7D31"/>
                </a:solidFill>
                <a:prstDash val="solid"/>
              </a:ln>
              <a:solidFill>
                <a:srgbClr val="FF0000"/>
              </a:solidFill>
              <a:latin typeface="VNI-Avo" pitchFamily="2" charset="0"/>
            </a:endParaRPr>
          </a:p>
        </p:txBody>
      </p:sp>
      <p:pic>
        <p:nvPicPr>
          <p:cNvPr id="11" name="Đồng hồ đếm ngược 2 phút - 2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5228" y="2043448"/>
            <a:ext cx="2044421" cy="114992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161" y="6477754"/>
            <a:ext cx="482131" cy="401775"/>
          </a:xfrm>
          <a:prstGeom prst="rect">
            <a:avLst/>
          </a:prstGeom>
        </p:spPr>
      </p:pic>
    </p:spTree>
    <p:extLst>
      <p:ext uri="{BB962C8B-B14F-4D97-AF65-F5344CB8AC3E}">
        <p14:creationId xmlns:p14="http://schemas.microsoft.com/office/powerpoint/2010/main" val="3596767315"/>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vol="80000">
                <p:cTn id="21" fill="hold" display="0">
                  <p:stCondLst>
                    <p:cond delay="indefinite"/>
                  </p:stCondLst>
                </p:cTn>
                <p:tgtEl>
                  <p:spTgt spid="1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161" y="1933732"/>
            <a:ext cx="5934970" cy="4945798"/>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 b="9577"/>
          <a:stretch/>
        </p:blipFill>
        <p:spPr>
          <a:xfrm>
            <a:off x="-178386" y="0"/>
            <a:ext cx="12370387" cy="6858000"/>
          </a:xfrm>
          <a:prstGeom prst="rect">
            <a:avLst/>
          </a:prstGeom>
        </p:spPr>
      </p:pic>
      <p:sp>
        <p:nvSpPr>
          <p:cNvPr id="6" name="Rectangle 5"/>
          <p:cNvSpPr/>
          <p:nvPr/>
        </p:nvSpPr>
        <p:spPr>
          <a:xfrm>
            <a:off x="3542487" y="802736"/>
            <a:ext cx="5416865" cy="1617582"/>
          </a:xfrm>
          <a:prstGeom prst="rect">
            <a:avLst/>
          </a:prstGeom>
          <a:noFill/>
        </p:spPr>
        <p:txBody>
          <a:bodyPr wrap="square" lIns="123656" tIns="61829" rIns="123656" bIns="61829">
            <a:spAutoFit/>
          </a:bodyPr>
          <a:lstStyle/>
          <a:p>
            <a:pPr algn="ctr" defTabSz="1293054">
              <a:defRPr/>
            </a:pPr>
            <a:r>
              <a:rPr lang="en-US" sz="9700" b="1" dirty="0" err="1">
                <a:ln w="12700">
                  <a:solidFill>
                    <a:srgbClr val="4BACC6"/>
                  </a:solidFill>
                  <a:prstDash val="solid"/>
                </a:ln>
                <a:solidFill>
                  <a:srgbClr val="FF0000"/>
                </a:solidFill>
                <a:latin typeface="VNI-Avo" pitchFamily="2" charset="0"/>
              </a:rPr>
              <a:t>Thö</a:t>
            </a:r>
            <a:r>
              <a:rPr lang="en-US" sz="9700" b="1" dirty="0">
                <a:ln w="12700">
                  <a:solidFill>
                    <a:srgbClr val="4BACC6"/>
                  </a:solidFill>
                  <a:prstDash val="solid"/>
                </a:ln>
                <a:solidFill>
                  <a:srgbClr val="FF0000"/>
                </a:solidFill>
                <a:latin typeface="VNI-Avo" pitchFamily="2" charset="0"/>
              </a:rPr>
              <a:t> </a:t>
            </a:r>
            <a:r>
              <a:rPr lang="en-US" sz="9700" b="1" dirty="0" err="1">
                <a:ln w="12700">
                  <a:solidFill>
                    <a:srgbClr val="4BACC6"/>
                  </a:solidFill>
                  <a:prstDash val="solid"/>
                </a:ln>
                <a:solidFill>
                  <a:srgbClr val="FF0000"/>
                </a:solidFill>
                <a:latin typeface="VNI-Avo" pitchFamily="2" charset="0"/>
              </a:rPr>
              <a:t>giaõn</a:t>
            </a:r>
            <a:endParaRPr lang="en-US" sz="9700" b="1" dirty="0">
              <a:ln w="12700">
                <a:solidFill>
                  <a:srgbClr val="4BACC6"/>
                </a:solidFill>
                <a:prstDash val="solid"/>
              </a:ln>
              <a:solidFill>
                <a:srgbClr val="FF0000"/>
              </a:solidFill>
              <a:latin typeface="VNI-Avo" pitchFamily="2" charset="0"/>
            </a:endParaRPr>
          </a:p>
        </p:txBody>
      </p:sp>
    </p:spTree>
    <p:extLst>
      <p:ext uri="{BB962C8B-B14F-4D97-AF65-F5344CB8AC3E}">
        <p14:creationId xmlns:p14="http://schemas.microsoft.com/office/powerpoint/2010/main" val="334400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ó Ông Bà Có Ba Má ♫ Nhạc Thiếu Nhi Vui Nhộ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411856" cy="6981669"/>
          </a:xfrm>
          <a:prstGeom prst="rect">
            <a:avLst/>
          </a:prstGeom>
        </p:spPr>
      </p:pic>
    </p:spTree>
    <p:extLst>
      <p:ext uri="{BB962C8B-B14F-4D97-AF65-F5344CB8AC3E}">
        <p14:creationId xmlns:p14="http://schemas.microsoft.com/office/powerpoint/2010/main" val="12514930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3345505" y="110736"/>
            <a:ext cx="5836639" cy="802667"/>
            <a:chOff x="3568352" y="2594608"/>
            <a:chExt cx="5760641" cy="1195255"/>
          </a:xfrm>
        </p:grpSpPr>
        <p:sp>
          <p:nvSpPr>
            <p:cNvPr id="4" name="Rounded Rectangle 3"/>
            <p:cNvSpPr/>
            <p:nvPr/>
          </p:nvSpPr>
          <p:spPr>
            <a:xfrm>
              <a:off x="3568352" y="2594608"/>
              <a:ext cx="5760641" cy="119525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3369"/>
              <a:endParaRPr lang="en-US">
                <a:solidFill>
                  <a:prstClr val="white"/>
                </a:solidFill>
              </a:endParaRPr>
            </a:p>
          </p:txBody>
        </p:sp>
        <p:sp>
          <p:nvSpPr>
            <p:cNvPr id="5" name="文本框 6"/>
            <p:cNvSpPr txBox="1">
              <a:spLocks noChangeArrowheads="1"/>
            </p:cNvSpPr>
            <p:nvPr/>
          </p:nvSpPr>
          <p:spPr bwMode="auto">
            <a:xfrm>
              <a:off x="3897724" y="2765362"/>
              <a:ext cx="5029909" cy="96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474" fontAlgn="base">
                <a:spcBef>
                  <a:spcPct val="0"/>
                </a:spcBef>
                <a:spcAft>
                  <a:spcPct val="0"/>
                </a:spcAft>
                <a:defRPr/>
              </a:pPr>
              <a:r>
                <a:rPr lang="en-US" altLang="zh-CN" sz="3600" b="1" dirty="0" err="1">
                  <a:solidFill>
                    <a:srgbClr val="FF0000"/>
                  </a:solidFill>
                  <a:latin typeface="VNI-Avo" pitchFamily="2" charset="0"/>
                  <a:ea typeface="华康海报体W12(P)" panose="040B0C00000000000000" pitchFamily="82" charset="-122"/>
                </a:rPr>
                <a:t>Tìm</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hieåu</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noäi</a:t>
              </a:r>
              <a:r>
                <a:rPr lang="en-US" altLang="zh-CN" sz="3600" b="1" dirty="0">
                  <a:solidFill>
                    <a:srgbClr val="FF0000"/>
                  </a:solidFill>
                  <a:latin typeface="VNI-Avo" pitchFamily="2" charset="0"/>
                  <a:ea typeface="华康海报体W12(P)" panose="040B0C00000000000000" pitchFamily="82" charset="-122"/>
                </a:rPr>
                <a:t> dung </a:t>
              </a:r>
              <a:r>
                <a:rPr lang="en-US" altLang="zh-CN" sz="3600" b="1" dirty="0" err="1">
                  <a:solidFill>
                    <a:srgbClr val="FF0000"/>
                  </a:solidFill>
                  <a:latin typeface="VNI-Avo" pitchFamily="2" charset="0"/>
                  <a:ea typeface="华康海报体W12(P)" panose="040B0C00000000000000" pitchFamily="82" charset="-122"/>
                </a:rPr>
                <a:t>baøi</a:t>
              </a:r>
              <a:endParaRPr lang="zh-CN" altLang="en-US" sz="3600" b="1" dirty="0">
                <a:solidFill>
                  <a:srgbClr val="FF0000"/>
                </a:solidFill>
                <a:latin typeface="VNI-Avo" pitchFamily="2" charset="0"/>
                <a:ea typeface="华康海报体W12(P)" panose="040B0C00000000000000" pitchFamily="82" charset="-122"/>
              </a:endParaRPr>
            </a:p>
          </p:txBody>
        </p:sp>
      </p:grpSp>
      <p:sp>
        <p:nvSpPr>
          <p:cNvPr id="8" name="文本框 6"/>
          <p:cNvSpPr txBox="1">
            <a:spLocks noChangeArrowheads="1"/>
          </p:cNvSpPr>
          <p:nvPr/>
        </p:nvSpPr>
        <p:spPr bwMode="auto">
          <a:xfrm>
            <a:off x="-148065" y="1432125"/>
            <a:ext cx="11493786" cy="107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36" tIns="46135" rIns="92136" bIns="46135">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514350" indent="-514350" algn="ctr" defTabSz="511474" fontAlgn="base">
              <a:spcBef>
                <a:spcPct val="0"/>
              </a:spcBef>
              <a:spcAft>
                <a:spcPct val="0"/>
              </a:spcAft>
              <a:buAutoNum type="arabicPeriod"/>
              <a:defRPr/>
            </a:pPr>
            <a:r>
              <a:rPr lang="en-US" altLang="zh-CN" sz="3200" b="1" smtClean="0">
                <a:solidFill>
                  <a:srgbClr val="FF0000"/>
                </a:solidFill>
                <a:latin typeface="VNI-Avo" pitchFamily="2" charset="0"/>
                <a:ea typeface="华康海报体W12(P)" panose="040B0C00000000000000" pitchFamily="82" charset="-122"/>
              </a:rPr>
              <a:t>Neâu teân caùc troø chôi maø baïn nhoû coù theå chôi </a:t>
            </a:r>
          </a:p>
          <a:p>
            <a:pPr algn="ctr" defTabSz="511474" fontAlgn="base">
              <a:spcBef>
                <a:spcPct val="0"/>
              </a:spcBef>
              <a:spcAft>
                <a:spcPct val="0"/>
              </a:spcAft>
              <a:defRPr/>
            </a:pPr>
            <a:r>
              <a:rPr lang="en-US" altLang="zh-CN" sz="3200" b="1" smtClean="0">
                <a:solidFill>
                  <a:srgbClr val="FF0000"/>
                </a:solidFill>
                <a:latin typeface="VNI-Avo" pitchFamily="2" charset="0"/>
                <a:ea typeface="华康海报体W12(P)" panose="040B0C00000000000000" pitchFamily="82" charset="-122"/>
              </a:rPr>
              <a:t>cuøng oâng baø khi baïn ñaõ bieát ñoïc, bieát vieát.</a:t>
            </a:r>
            <a:endParaRPr lang="zh-CN" altLang="en-US" sz="3200" b="1" dirty="0">
              <a:solidFill>
                <a:srgbClr val="0070C0"/>
              </a:solidFill>
              <a:latin typeface="VNI-Avo" pitchFamily="2" charset="0"/>
              <a:ea typeface="华康海报体W12(P)" panose="040B0C00000000000000" pitchFamily="82" charset="-122"/>
            </a:endParaRPr>
          </a:p>
        </p:txBody>
      </p:sp>
      <p:sp>
        <p:nvSpPr>
          <p:cNvPr id="10" name="文本框 6"/>
          <p:cNvSpPr txBox="1">
            <a:spLocks noChangeArrowheads="1"/>
          </p:cNvSpPr>
          <p:nvPr/>
        </p:nvSpPr>
        <p:spPr bwMode="auto">
          <a:xfrm>
            <a:off x="-243426" y="2690687"/>
            <a:ext cx="11684508" cy="64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36" tIns="46135" rIns="92136" bIns="46135">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474" fontAlgn="base">
              <a:spcBef>
                <a:spcPct val="0"/>
              </a:spcBef>
              <a:spcAft>
                <a:spcPct val="0"/>
              </a:spcAft>
              <a:defRPr/>
            </a:pPr>
            <a:r>
              <a:rPr lang="en-US" sz="3600" b="1">
                <a:solidFill>
                  <a:prstClr val="black"/>
                </a:solidFill>
                <a:latin typeface="VNI-Avo" pitchFamily="2" charset="0"/>
                <a:ea typeface="+mn-ea"/>
              </a:rPr>
              <a:t>Ñ</a:t>
            </a:r>
            <a:r>
              <a:rPr lang="en-US" sz="3600" b="1" smtClean="0">
                <a:solidFill>
                  <a:prstClr val="black"/>
                </a:solidFill>
                <a:latin typeface="VNI-Avo" pitchFamily="2" charset="0"/>
                <a:ea typeface="+mn-ea"/>
              </a:rPr>
              <a:t>oïc truyeän, chôi </a:t>
            </a:r>
            <a:r>
              <a:rPr lang="en-US" sz="3600" b="1">
                <a:solidFill>
                  <a:prstClr val="black"/>
                </a:solidFill>
                <a:latin typeface="VNI-Avo" pitchFamily="2" charset="0"/>
                <a:ea typeface="+mn-ea"/>
              </a:rPr>
              <a:t>côø vua, thi veõ tranh</a:t>
            </a:r>
            <a:r>
              <a:rPr lang="en-US" sz="3600" b="1" smtClean="0">
                <a:solidFill>
                  <a:prstClr val="black"/>
                </a:solidFill>
                <a:latin typeface="VNI-Avo" pitchFamily="2" charset="0"/>
                <a:ea typeface="+mn-ea"/>
              </a:rPr>
              <a:t>.</a:t>
            </a:r>
            <a:endParaRPr lang="zh-CN" altLang="en-US" sz="3200" b="1" dirty="0">
              <a:solidFill>
                <a:srgbClr val="7030A0"/>
              </a:solidFill>
              <a:latin typeface="VNI-Avo" pitchFamily="2" charset="0"/>
              <a:ea typeface="华康海报体W12(P)" panose="040B0C00000000000000" pitchFamily="82" charset="-122"/>
            </a:endParaRPr>
          </a:p>
        </p:txBody>
      </p:sp>
      <p:sp>
        <p:nvSpPr>
          <p:cNvPr id="12" name="文本框 6"/>
          <p:cNvSpPr txBox="1">
            <a:spLocks noChangeArrowheads="1"/>
          </p:cNvSpPr>
          <p:nvPr/>
        </p:nvSpPr>
        <p:spPr bwMode="auto">
          <a:xfrm>
            <a:off x="514052" y="3747593"/>
            <a:ext cx="6630144" cy="58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136" tIns="46135" rIns="92136" bIns="46135">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474" fontAlgn="base">
              <a:spcBef>
                <a:spcPct val="0"/>
              </a:spcBef>
              <a:spcAft>
                <a:spcPct val="0"/>
              </a:spcAft>
              <a:defRPr/>
            </a:pPr>
            <a:r>
              <a:rPr lang="en-US" altLang="zh-CN" sz="3200" b="1">
                <a:solidFill>
                  <a:srgbClr val="FF0000"/>
                </a:solidFill>
                <a:latin typeface="VNI-Avo" pitchFamily="2" charset="0"/>
                <a:ea typeface="华康海报体W12(P)" panose="040B0C00000000000000" pitchFamily="82" charset="-122"/>
              </a:rPr>
              <a:t>2. </a:t>
            </a:r>
            <a:r>
              <a:rPr lang="en-US" altLang="zh-CN" sz="3200" b="1" smtClean="0">
                <a:solidFill>
                  <a:srgbClr val="FF0000"/>
                </a:solidFill>
                <a:latin typeface="VNI-Avo" pitchFamily="2" charset="0"/>
                <a:ea typeface="华康海报体W12(P)" panose="040B0C00000000000000" pitchFamily="82" charset="-122"/>
              </a:rPr>
              <a:t>Em thích nhöõng troø chôi naøo?</a:t>
            </a:r>
            <a:endParaRPr lang="zh-CN" altLang="en-US" sz="3200" b="1" dirty="0">
              <a:solidFill>
                <a:srgbClr val="0070C0"/>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78318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3" y="261"/>
            <a:ext cx="12192361" cy="6857799"/>
          </a:xfrm>
          <a:prstGeom prst="rect">
            <a:avLst/>
          </a:prstGeom>
        </p:spPr>
      </p:pic>
      <p:sp>
        <p:nvSpPr>
          <p:cNvPr id="4" name="Rectangle 3"/>
          <p:cNvSpPr/>
          <p:nvPr/>
        </p:nvSpPr>
        <p:spPr>
          <a:xfrm>
            <a:off x="932357" y="2353295"/>
            <a:ext cx="7571299" cy="2155730"/>
          </a:xfrm>
          <a:prstGeom prst="rect">
            <a:avLst/>
          </a:prstGeom>
          <a:noFill/>
        </p:spPr>
        <p:txBody>
          <a:bodyPr wrap="square" lIns="123206" tIns="61601" rIns="123206" bIns="61601">
            <a:spAutoFit/>
          </a:bodyPr>
          <a:lstStyle/>
          <a:p>
            <a:pPr algn="ctr" defTabSz="963497"/>
            <a:r>
              <a:rPr lang="en-US" sz="13200" b="1">
                <a:ln w="12700">
                  <a:solidFill>
                    <a:srgbClr val="4BACC6"/>
                  </a:solidFill>
                  <a:prstDash val="solid"/>
                </a:ln>
                <a:solidFill>
                  <a:srgbClr val="FFFF00"/>
                </a:solidFill>
                <a:latin typeface="HP001" panose="020B0603050302020204" pitchFamily="34" charset="0"/>
                <a:ea typeface="HP001" panose="020B0603050302020204" pitchFamily="34" charset="0"/>
              </a:rPr>
              <a:t>1.Tập </a:t>
            </a:r>
            <a:r>
              <a:rPr lang="en-US" sz="13200" b="1" dirty="0">
                <a:ln w="12700">
                  <a:solidFill>
                    <a:srgbClr val="4BACC6"/>
                  </a:solidFill>
                  <a:prstDash val="solid"/>
                </a:ln>
                <a:solidFill>
                  <a:srgbClr val="FFFF00"/>
                </a:solidFill>
                <a:latin typeface="HP001" panose="020B0603050302020204" pitchFamily="34" charset="0"/>
                <a:ea typeface="HP001" panose="020B0603050302020204" pitchFamily="34" charset="0"/>
              </a:rPr>
              <a:t>ȫ</a:t>
            </a:r>
            <a:r>
              <a:rPr lang="el-GR" sz="13200" b="1" dirty="0">
                <a:ln w="12700">
                  <a:solidFill>
                    <a:srgbClr val="4BACC6"/>
                  </a:solidFill>
                  <a:prstDash val="solid"/>
                </a:ln>
                <a:solidFill>
                  <a:srgbClr val="FFFF00"/>
                </a:solidFill>
                <a:latin typeface="HP001" panose="020B0603050302020204" pitchFamily="34" charset="0"/>
                <a:ea typeface="HP001" panose="020B0603050302020204" pitchFamily="34" charset="0"/>
              </a:rPr>
              <a:t>μ</a:t>
            </a:r>
            <a:r>
              <a:rPr lang="en-US" sz="13200" b="1" dirty="0" err="1">
                <a:ln w="12700">
                  <a:solidFill>
                    <a:srgbClr val="4BACC6"/>
                  </a:solidFill>
                  <a:prstDash val="solid"/>
                </a:ln>
                <a:solidFill>
                  <a:srgbClr val="FFFF00"/>
                </a:solidFill>
                <a:latin typeface="HP001" panose="020B0603050302020204" pitchFamily="34" charset="0"/>
                <a:ea typeface="HP001" panose="020B0603050302020204" pitchFamily="34" charset="0"/>
              </a:rPr>
              <a:t>ết</a:t>
            </a:r>
            <a:r>
              <a:rPr lang="en-US" sz="13200" b="1" dirty="0">
                <a:ln w="12700">
                  <a:solidFill>
                    <a:srgbClr val="4BACC6"/>
                  </a:solidFill>
                  <a:prstDash val="solid"/>
                </a:ln>
                <a:solidFill>
                  <a:srgbClr val="FFFF00"/>
                </a:solidFill>
                <a:latin typeface="HP001" panose="020B0603050302020204" pitchFamily="34" charset="0"/>
                <a:ea typeface="HP001" panose="020B0603050302020204" pitchFamily="34" charset="0"/>
              </a:rPr>
              <a:t> </a:t>
            </a:r>
          </a:p>
        </p:txBody>
      </p:sp>
    </p:spTree>
    <p:extLst>
      <p:ext uri="{BB962C8B-B14F-4D97-AF65-F5344CB8AC3E}">
        <p14:creationId xmlns:p14="http://schemas.microsoft.com/office/powerpoint/2010/main" val="70184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xmlns="" id="{43B1AF0E-107B-4987-8215-BE0A32D874DA}"/>
              </a:ext>
            </a:extLst>
          </p:cNvPr>
          <p:cNvSpPr txBox="1"/>
          <p:nvPr/>
        </p:nvSpPr>
        <p:spPr>
          <a:xfrm>
            <a:off x="4307332" y="308838"/>
            <a:ext cx="2690648" cy="614053"/>
          </a:xfrm>
          <a:prstGeom prst="rect">
            <a:avLst/>
          </a:prstGeom>
          <a:noFill/>
        </p:spPr>
        <p:txBody>
          <a:bodyPr wrap="square" lIns="120450" tIns="60217" rIns="120450" bIns="60217" rtlCol="0">
            <a:spAutoFit/>
          </a:bodyPr>
          <a:lstStyle/>
          <a:p>
            <a:pPr defTabSz="1207095">
              <a:defRPr/>
            </a:pPr>
            <a:r>
              <a:rPr lang="en-US" sz="3200" b="1" kern="0">
                <a:solidFill>
                  <a:sysClr val="windowText" lastClr="000000"/>
                </a:solidFill>
                <a:latin typeface="VNI-Avo" pitchFamily="2" charset="0"/>
              </a:rPr>
              <a:t>Tö theá vieát</a:t>
            </a:r>
            <a:endParaRPr lang="vi-VN" sz="3200" b="1" kern="0">
              <a:solidFill>
                <a:sysClr val="windowText" lastClr="000000"/>
              </a:solidFill>
            </a:endParaRPr>
          </a:p>
        </p:txBody>
      </p:sp>
      <p:pic>
        <p:nvPicPr>
          <p:cNvPr id="5" name="Picture 2">
            <a:extLst>
              <a:ext uri="{FF2B5EF4-FFF2-40B4-BE49-F238E27FC236}">
                <a16:creationId xmlns:a16="http://schemas.microsoft.com/office/drawing/2014/main" xmlns=""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30403" y="1340739"/>
            <a:ext cx="4245303" cy="4918252"/>
          </a:xfrm>
          <a:prstGeom prst="rect">
            <a:avLst/>
          </a:prstGeom>
        </p:spPr>
      </p:pic>
      <p:pic>
        <p:nvPicPr>
          <p:cNvPr id="6"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45" y="32429"/>
            <a:ext cx="1139883" cy="1559367"/>
          </a:xfrm>
          <a:prstGeom prst="rect">
            <a:avLst/>
          </a:prstGeom>
        </p:spPr>
      </p:pic>
    </p:spTree>
    <p:extLst>
      <p:ext uri="{BB962C8B-B14F-4D97-AF65-F5344CB8AC3E}">
        <p14:creationId xmlns:p14="http://schemas.microsoft.com/office/powerpoint/2010/main" val="357368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2545" y="32429"/>
            <a:ext cx="1139883" cy="1559367"/>
          </a:xfrm>
          <a:prstGeom prst="rect">
            <a:avLst/>
          </a:prstGeom>
        </p:spPr>
      </p:pic>
      <p:pic>
        <p:nvPicPr>
          <p:cNvPr id="3" name="chu E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03032" y="-162443"/>
            <a:ext cx="6690869" cy="6690869"/>
          </a:xfrm>
        </p:spPr>
      </p:pic>
    </p:spTree>
    <p:extLst>
      <p:ext uri="{BB962C8B-B14F-4D97-AF65-F5344CB8AC3E}">
        <p14:creationId xmlns:p14="http://schemas.microsoft.com/office/powerpoint/2010/main" val="157867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15712" y="1803628"/>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 y="239"/>
            <a:ext cx="1139883" cy="1559367"/>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952" y="2168160"/>
            <a:ext cx="61468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25746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7" y="76477"/>
            <a:ext cx="12192361" cy="6857799"/>
          </a:xfrm>
          <a:prstGeom prst="rect">
            <a:avLst/>
          </a:prstGeom>
        </p:spPr>
      </p:pic>
      <p:sp>
        <p:nvSpPr>
          <p:cNvPr id="4" name="Rectangle 3"/>
          <p:cNvSpPr/>
          <p:nvPr/>
        </p:nvSpPr>
        <p:spPr>
          <a:xfrm>
            <a:off x="1426721" y="2353276"/>
            <a:ext cx="7076923" cy="1478707"/>
          </a:xfrm>
          <a:prstGeom prst="rect">
            <a:avLst/>
          </a:prstGeom>
          <a:noFill/>
        </p:spPr>
        <p:txBody>
          <a:bodyPr wrap="square" lIns="123293" tIns="61643" rIns="123293" bIns="61643">
            <a:spAutoFit/>
          </a:bodyPr>
          <a:lstStyle/>
          <a:p>
            <a:pPr algn="ctr" defTabSz="964258"/>
            <a:r>
              <a:rPr lang="en-US" sz="8800" b="1">
                <a:ln w="12700">
                  <a:solidFill>
                    <a:srgbClr val="4BACC6"/>
                  </a:solidFill>
                  <a:prstDash val="solid"/>
                </a:ln>
                <a:solidFill>
                  <a:srgbClr val="FFFF00"/>
                </a:solidFill>
                <a:latin typeface="HP001" panose="020B0603050302020204" pitchFamily="34" charset="0"/>
                <a:ea typeface="HP001" panose="020B0603050302020204" pitchFamily="34" charset="0"/>
              </a:rPr>
              <a:t>2. </a:t>
            </a:r>
            <a:r>
              <a:rPr lang="en-US" sz="8800" b="1" smtClean="0">
                <a:ln w="12700">
                  <a:solidFill>
                    <a:srgbClr val="4BACC6"/>
                  </a:solidFill>
                  <a:prstDash val="solid"/>
                </a:ln>
                <a:solidFill>
                  <a:srgbClr val="FFFF00"/>
                </a:solidFill>
                <a:latin typeface="HP001" panose="020B0603050302020204" pitchFamily="34" charset="0"/>
                <a:ea typeface="HP001" panose="020B0603050302020204" pitchFamily="34" charset="0"/>
              </a:rPr>
              <a:t>Nghe- </a:t>
            </a:r>
            <a:r>
              <a:rPr lang="en-US" sz="8800" b="1">
                <a:ln w="12700">
                  <a:solidFill>
                    <a:srgbClr val="4BACC6"/>
                  </a:solidFill>
                  <a:prstDash val="solid"/>
                </a:ln>
                <a:solidFill>
                  <a:srgbClr val="FFFF00"/>
                </a:solidFill>
                <a:latin typeface="HP001" panose="020B0603050302020204" pitchFamily="34" charset="0"/>
                <a:ea typeface="HP001" panose="020B0603050302020204" pitchFamily="34" charset="0"/>
              </a:rPr>
              <a:t>viết </a:t>
            </a:r>
            <a:endParaRPr lang="en-US" sz="8800" b="1" dirty="0">
              <a:ln w="12700">
                <a:solidFill>
                  <a:srgbClr val="4BACC6"/>
                </a:solidFill>
                <a:prstDash val="solid"/>
              </a:ln>
              <a:solidFill>
                <a:srgbClr val="FFFF00"/>
              </a:solidFill>
              <a:latin typeface="HP001" panose="020B0603050302020204" pitchFamily="34" charset="0"/>
              <a:ea typeface="HP001" panose="020B06030503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 y="6452203"/>
            <a:ext cx="482131" cy="482131"/>
          </a:xfrm>
          <a:prstGeom prst="rect">
            <a:avLst/>
          </a:prstGeom>
        </p:spPr>
      </p:pic>
    </p:spTree>
    <p:extLst>
      <p:ext uri="{BB962C8B-B14F-4D97-AF65-F5344CB8AC3E}">
        <p14:creationId xmlns:p14="http://schemas.microsoft.com/office/powerpoint/2010/main" val="294941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 xmlns:a16="http://schemas.microsoft.com/office/drawing/2014/main" id="{43B1AF0E-107B-4987-8215-BE0A32D874DA}"/>
              </a:ext>
            </a:extLst>
          </p:cNvPr>
          <p:cNvSpPr txBox="1"/>
          <p:nvPr/>
        </p:nvSpPr>
        <p:spPr>
          <a:xfrm>
            <a:off x="1302399" y="339546"/>
            <a:ext cx="2690648" cy="614139"/>
          </a:xfrm>
          <a:prstGeom prst="rect">
            <a:avLst/>
          </a:prstGeom>
          <a:noFill/>
        </p:spPr>
        <p:txBody>
          <a:bodyPr wrap="square" lIns="120534" tIns="60260" rIns="120534" bIns="60260" rtlCol="0">
            <a:spAutoFit/>
          </a:bodyPr>
          <a:lstStyle/>
          <a:p>
            <a:pPr defTabSz="1208047">
              <a:defRPr/>
            </a:pPr>
            <a:r>
              <a:rPr lang="en-US" sz="3200" b="1" kern="0">
                <a:solidFill>
                  <a:sysClr val="windowText" lastClr="000000"/>
                </a:solidFill>
                <a:latin typeface="VNI-Avo" pitchFamily="2" charset="0"/>
              </a:rPr>
              <a:t>Tö theá vieát</a:t>
            </a:r>
            <a:endParaRPr lang="vi-VN" sz="3200" b="1" kern="0">
              <a:solidFill>
                <a:sysClr val="windowText" lastClr="000000"/>
              </a:solidFill>
            </a:endParaRPr>
          </a:p>
        </p:txBody>
      </p:sp>
      <p:pic>
        <p:nvPicPr>
          <p:cNvPr id="5" name="Picture 2">
            <a:extLst>
              <a:ext uri="{FF2B5EF4-FFF2-40B4-BE49-F238E27FC236}">
                <a16:creationId xmlns=""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4362139" y="32395"/>
            <a:ext cx="4196596" cy="4279379"/>
          </a:xfrm>
          <a:prstGeom prst="rect">
            <a:avLst/>
          </a:prstGeom>
        </p:spPr>
      </p:pic>
      <p:pic>
        <p:nvPicPr>
          <p:cNvPr id="6" name="Kí hiệu sách - viết">
            <a:extLst>
              <a:ext uri="{FF2B5EF4-FFF2-40B4-BE49-F238E27FC236}">
                <a16:creationId xmlns="" xmlns:a16="http://schemas.microsoft.com/office/drawing/2014/main"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45" y="32393"/>
            <a:ext cx="1139883" cy="1559367"/>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5037" t="40000" r="12116" b="50820"/>
          <a:stretch/>
        </p:blipFill>
        <p:spPr>
          <a:xfrm>
            <a:off x="162545" y="4714406"/>
            <a:ext cx="11784616" cy="2023673"/>
          </a:xfrm>
          <a:prstGeom prst="rect">
            <a:avLst/>
          </a:prstGeom>
        </p:spPr>
      </p:pic>
    </p:spTree>
    <p:extLst>
      <p:ext uri="{BB962C8B-B14F-4D97-AF65-F5344CB8AC3E}">
        <p14:creationId xmlns:p14="http://schemas.microsoft.com/office/powerpoint/2010/main" val="149247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 b="93889" l="7000" r="90143">
                        <a14:foregroundMark x1="51429" y1="22130" x2="62143" y2="31481"/>
                        <a14:foregroundMark x1="37857" y1="23611" x2="40571" y2="326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73600" y="2041363"/>
            <a:ext cx="2341664" cy="301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5844435" y="-962975"/>
            <a:ext cx="4032596" cy="5943600"/>
            <a:chOff x="4383324" y="-962975"/>
            <a:chExt cx="3024447" cy="5943600"/>
          </a:xfrm>
        </p:grpSpPr>
        <p:pic>
          <p:nvPicPr>
            <p:cNvPr id="717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32759" t="2451" r="33621" b="15523"/>
            <a:stretch/>
          </p:blipFill>
          <p:spPr bwMode="auto">
            <a:xfrm>
              <a:off x="4383324" y="-962975"/>
              <a:ext cx="3024447"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17" b="99583" l="4889" r="92889"/>
                      </a14:imgEffect>
                    </a14:imgLayer>
                  </a14:imgProps>
                </a:ext>
                <a:ext uri="{28A0092B-C50C-407E-A947-70E740481C1C}">
                  <a14:useLocalDpi xmlns:a14="http://schemas.microsoft.com/office/drawing/2010/main" val="0"/>
                </a:ext>
              </a:extLst>
            </a:blip>
            <a:srcRect/>
            <a:stretch>
              <a:fillRect/>
            </a:stretch>
          </p:blipFill>
          <p:spPr bwMode="auto">
            <a:xfrm flipH="1">
              <a:off x="5409220" y="2972958"/>
              <a:ext cx="972654" cy="115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ounded Rectangular Callout 12"/>
          <p:cNvSpPr/>
          <p:nvPr/>
        </p:nvSpPr>
        <p:spPr>
          <a:xfrm>
            <a:off x="6348681" y="4953762"/>
            <a:ext cx="3024096" cy="1303599"/>
          </a:xfrm>
          <a:prstGeom prst="wedgeRoundRectCallout">
            <a:avLst>
              <a:gd name="adj1" fmla="val -50225"/>
              <a:gd name="adj2" fmla="val -162471"/>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New Roman" pitchFamily="18" charset="0"/>
                <a:cs typeface="Times New Roman" pitchFamily="18" charset="0"/>
              </a:rPr>
              <a:t>Dạ</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mẹ</a:t>
            </a:r>
            <a:r>
              <a:rPr lang="en-US" sz="3200" b="1" dirty="0">
                <a:solidFill>
                  <a:prstClr val="white"/>
                </a:solidFill>
                <a:latin typeface="Times New Roman" pitchFamily="18" charset="0"/>
                <a:cs typeface="Times New Roman" pitchFamily="18" charset="0"/>
              </a:rPr>
              <a:t>, con </a:t>
            </a:r>
            <a:r>
              <a:rPr lang="en-US" sz="3200" b="1" dirty="0" err="1">
                <a:solidFill>
                  <a:prstClr val="white"/>
                </a:solidFill>
                <a:latin typeface="Times New Roman" pitchFamily="18" charset="0"/>
                <a:cs typeface="Times New Roman" pitchFamily="18" charset="0"/>
              </a:rPr>
              <a:t>hiểu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rồi</a:t>
            </a:r>
            <a:r>
              <a:rPr lang="en-US" sz="3200" b="1" dirty="0">
                <a:solidFill>
                  <a:prstClr val="white"/>
                </a:solidFill>
                <a:latin typeface="Times New Roman" pitchFamily="18" charset="0"/>
                <a:cs typeface="Times New Roman" pitchFamily="18" charset="0"/>
              </a:rPr>
              <a:t>!</a:t>
            </a:r>
          </a:p>
        </p:txBody>
      </p:sp>
      <p:sp>
        <p:nvSpPr>
          <p:cNvPr id="14" name="Rounded Rectangular Callout 13"/>
          <p:cNvSpPr/>
          <p:nvPr/>
        </p:nvSpPr>
        <p:spPr>
          <a:xfrm>
            <a:off x="131480" y="228631"/>
            <a:ext cx="5283200" cy="2120153"/>
          </a:xfrm>
          <a:prstGeom prst="wedgeRoundRectCallout">
            <a:avLst>
              <a:gd name="adj1" fmla="val 77131"/>
              <a:gd name="adj2" fmla="val 13285"/>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b="1" dirty="0" err="1">
                <a:solidFill>
                  <a:prstClr val="white"/>
                </a:solidFill>
                <a:latin typeface="Times New Roman" pitchFamily="18" charset="0"/>
                <a:cs typeface="Times New Roman" pitchFamily="18" charset="0"/>
              </a:rPr>
              <a:t>Trên</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đường</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đi</a:t>
            </a:r>
            <a:r>
              <a:rPr lang="en-US" sz="2800" b="1" dirty="0">
                <a:solidFill>
                  <a:prstClr val="white"/>
                </a:solidFill>
                <a:latin typeface="Times New Roman" pitchFamily="18" charset="0"/>
                <a:cs typeface="Times New Roman" pitchFamily="18" charset="0"/>
              </a:rPr>
              <a:t>, con </a:t>
            </a:r>
            <a:r>
              <a:rPr lang="en-US" sz="2800" b="1" dirty="0" err="1">
                <a:solidFill>
                  <a:prstClr val="white"/>
                </a:solidFill>
                <a:latin typeface="Times New Roman" pitchFamily="18" charset="0"/>
                <a:cs typeface="Times New Roman" pitchFamily="18" charset="0"/>
              </a:rPr>
              <a:t>sẽ</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gặp</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các</a:t>
            </a:r>
            <a:r>
              <a:rPr lang="en-US" sz="2800" b="1" dirty="0">
                <a:solidFill>
                  <a:prstClr val="white"/>
                </a:solidFill>
                <a:latin typeface="Times New Roman" pitchFamily="18" charset="0"/>
                <a:cs typeface="Times New Roman" pitchFamily="18" charset="0"/>
              </a:rPr>
              <a:t> con </a:t>
            </a:r>
            <a:r>
              <a:rPr lang="en-US" sz="2800" b="1" dirty="0" err="1">
                <a:solidFill>
                  <a:prstClr val="white"/>
                </a:solidFill>
                <a:latin typeface="Times New Roman" pitchFamily="18" charset="0"/>
                <a:cs typeface="Times New Roman" pitchFamily="18" charset="0"/>
              </a:rPr>
              <a:t>vật</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chúng</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sẽ</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giúp</a:t>
            </a:r>
            <a:r>
              <a:rPr lang="en-US" sz="2800" b="1" dirty="0">
                <a:solidFill>
                  <a:prstClr val="white"/>
                </a:solidFill>
                <a:latin typeface="Times New Roman" pitchFamily="18" charset="0"/>
                <a:cs typeface="Times New Roman" pitchFamily="18" charset="0"/>
              </a:rPr>
              <a:t> con </a:t>
            </a:r>
            <a:r>
              <a:rPr lang="en-US" sz="2800" b="1" dirty="0" err="1">
                <a:solidFill>
                  <a:prstClr val="white"/>
                </a:solidFill>
                <a:latin typeface="Times New Roman" pitchFamily="18" charset="0"/>
                <a:cs typeface="Times New Roman" pitchFamily="18" charset="0"/>
              </a:rPr>
              <a:t>đi</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đúng</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đường</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nếu</a:t>
            </a:r>
            <a:r>
              <a:rPr lang="en-US" sz="2800" b="1" dirty="0">
                <a:solidFill>
                  <a:prstClr val="white"/>
                </a:solidFill>
                <a:latin typeface="Times New Roman" pitchFamily="18" charset="0"/>
                <a:cs typeface="Times New Roman" pitchFamily="18" charset="0"/>
              </a:rPr>
              <a:t> con </a:t>
            </a:r>
            <a:r>
              <a:rPr lang="en-US" sz="2800" b="1" dirty="0" err="1">
                <a:solidFill>
                  <a:prstClr val="white"/>
                </a:solidFill>
                <a:latin typeface="Times New Roman" pitchFamily="18" charset="0"/>
                <a:cs typeface="Times New Roman" pitchFamily="18" charset="0"/>
              </a:rPr>
              <a:t>trả</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lời</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đúng</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các</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câu</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hỏi</a:t>
            </a:r>
            <a:r>
              <a:rPr lang="en-US" sz="2800" b="1" dirty="0">
                <a:solidFill>
                  <a:prstClr val="white"/>
                </a:solidFill>
                <a:latin typeface="Times New Roman" pitchFamily="18" charset="0"/>
                <a:cs typeface="Times New Roman" pitchFamily="18" charset="0"/>
              </a:rPr>
              <a:t>!</a:t>
            </a:r>
          </a:p>
        </p:txBody>
      </p:sp>
      <p:sp>
        <p:nvSpPr>
          <p:cNvPr id="15" name="Rounded Rectangular Callout 14"/>
          <p:cNvSpPr/>
          <p:nvPr/>
        </p:nvSpPr>
        <p:spPr>
          <a:xfrm>
            <a:off x="9144000" y="609600"/>
            <a:ext cx="3048000" cy="1524000"/>
          </a:xfrm>
          <a:prstGeom prst="wedgeRoundRectCallout">
            <a:avLst>
              <a:gd name="adj1" fmla="val -67819"/>
              <a:gd name="adj2" fmla="val 19705"/>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b="1" dirty="0">
                <a:solidFill>
                  <a:prstClr val="white"/>
                </a:solidFill>
                <a:latin typeface="Times New Roman" pitchFamily="18" charset="0"/>
                <a:cs typeface="Times New Roman" pitchFamily="18" charset="0"/>
              </a:rPr>
              <a:t>Con </a:t>
            </a:r>
            <a:r>
              <a:rPr lang="en-US" sz="2800" b="1" dirty="0" err="1">
                <a:solidFill>
                  <a:prstClr val="white"/>
                </a:solidFill>
                <a:latin typeface="Times New Roman" pitchFamily="18" charset="0"/>
                <a:cs typeface="Times New Roman" pitchFamily="18" charset="0"/>
              </a:rPr>
              <a:t>hãy</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đem</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bánh</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cho</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bà</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nhé</a:t>
            </a:r>
            <a:r>
              <a:rPr lang="en-US" sz="2800" b="1" dirty="0">
                <a:solidFill>
                  <a:prstClr val="white"/>
                </a:solidFill>
                <a:latin typeface="Times New Roman" pitchFamily="18" charset="0"/>
                <a:cs typeface="Times New Roman" pitchFamily="18" charset="0"/>
              </a:rPr>
              <a:t>!</a:t>
            </a:r>
          </a:p>
        </p:txBody>
      </p:sp>
      <p:sp>
        <p:nvSpPr>
          <p:cNvPr id="16" name="Rounded Rectangular Callout 15"/>
          <p:cNvSpPr/>
          <p:nvPr/>
        </p:nvSpPr>
        <p:spPr>
          <a:xfrm>
            <a:off x="2163484" y="4053956"/>
            <a:ext cx="2510117" cy="1242562"/>
          </a:xfrm>
          <a:prstGeom prst="wedgeRoundRectCallout">
            <a:avLst>
              <a:gd name="adj1" fmla="val 70672"/>
              <a:gd name="adj2" fmla="val -71943"/>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err="1">
                <a:solidFill>
                  <a:prstClr val="white"/>
                </a:solidFill>
                <a:latin typeface="Times New Roman" pitchFamily="18" charset="0"/>
                <a:cs typeface="Times New Roman" pitchFamily="18" charset="0"/>
              </a:rPr>
              <a:t>Dạ</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mẹ</a:t>
            </a:r>
            <a:endParaRPr lang="en-US" sz="4000" b="1" dirty="0">
              <a:solidFill>
                <a:prstClr val="white"/>
              </a:solidFill>
              <a:latin typeface="Times New Roman" pitchFamily="18" charset="0"/>
              <a:cs typeface="Times New Roman" pitchFamily="18" charset="0"/>
            </a:endParaRPr>
          </a:p>
        </p:txBody>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3327" y="3365578"/>
            <a:ext cx="3256095" cy="1930940"/>
          </a:xfrm>
          <a:prstGeom prst="rect">
            <a:avLst/>
          </a:prstGeom>
        </p:spPr>
      </p:pic>
    </p:spTree>
    <p:extLst>
      <p:ext uri="{BB962C8B-B14F-4D97-AF65-F5344CB8AC3E}">
        <p14:creationId xmlns:p14="http://schemas.microsoft.com/office/powerpoint/2010/main" val="207809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15"/>
                                        </p:tgtEl>
                                        <p:attrNameLst>
                                          <p:attrName>ppt_w</p:attrName>
                                        </p:attrNameLst>
                                      </p:cBhvr>
                                      <p:tavLst>
                                        <p:tav tm="0">
                                          <p:val>
                                            <p:strVal val="ppt_w"/>
                                          </p:val>
                                        </p:tav>
                                        <p:tav tm="100000">
                                          <p:val>
                                            <p:fltVal val="0"/>
                                          </p:val>
                                        </p:tav>
                                      </p:tavLst>
                                    </p:anim>
                                    <p:anim calcmode="lin" valueType="num">
                                      <p:cBhvr>
                                        <p:cTn id="33" dur="500"/>
                                        <p:tgtEl>
                                          <p:spTgt spid="15"/>
                                        </p:tgtEl>
                                        <p:attrNameLst>
                                          <p:attrName>ppt_h</p:attrName>
                                        </p:attrNameLst>
                                      </p:cBhvr>
                                      <p:tavLst>
                                        <p:tav tm="0">
                                          <p:val>
                                            <p:strVal val="ppt_h"/>
                                          </p:val>
                                        </p:tav>
                                        <p:tav tm="100000">
                                          <p:val>
                                            <p:fltVal val="0"/>
                                          </p:val>
                                        </p:tav>
                                      </p:tavLst>
                                    </p:anim>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16"/>
                                        </p:tgtEl>
                                        <p:attrNameLst>
                                          <p:attrName>ppt_w</p:attrName>
                                        </p:attrNameLst>
                                      </p:cBhvr>
                                      <p:tavLst>
                                        <p:tav tm="0">
                                          <p:val>
                                            <p:strVal val="ppt_w"/>
                                          </p:val>
                                        </p:tav>
                                        <p:tav tm="100000">
                                          <p:val>
                                            <p:fltVal val="0"/>
                                          </p:val>
                                        </p:tav>
                                      </p:tavLst>
                                    </p:anim>
                                    <p:anim calcmode="lin" valueType="num">
                                      <p:cBhvr>
                                        <p:cTn id="38" dur="500"/>
                                        <p:tgtEl>
                                          <p:spTgt spid="16"/>
                                        </p:tgtEl>
                                        <p:attrNameLst>
                                          <p:attrName>ppt_h</p:attrName>
                                        </p:attrNameLst>
                                      </p:cBhvr>
                                      <p:tavLst>
                                        <p:tav tm="0">
                                          <p:val>
                                            <p:strVal val="ppt_h"/>
                                          </p:val>
                                        </p:tav>
                                        <p:tav tm="100000">
                                          <p:val>
                                            <p:fltVal val="0"/>
                                          </p:val>
                                        </p:tav>
                                      </p:tavLst>
                                    </p:anim>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3"/>
                                        </p:tgtEl>
                                        <p:attrNameLst>
                                          <p:attrName>ppt_w</p:attrName>
                                        </p:attrNameLst>
                                      </p:cBhvr>
                                      <p:tavLst>
                                        <p:tav tm="0">
                                          <p:val>
                                            <p:strVal val="ppt_w"/>
                                          </p:val>
                                        </p:tav>
                                        <p:tav tm="100000">
                                          <p:val>
                                            <p:fltVal val="0"/>
                                          </p:val>
                                        </p:tav>
                                      </p:tavLst>
                                    </p:anim>
                                    <p:anim calcmode="lin" valueType="num">
                                      <p:cBhvr>
                                        <p:cTn id="59" dur="500"/>
                                        <p:tgtEl>
                                          <p:spTgt spid="13"/>
                                        </p:tgtEl>
                                        <p:attrNameLst>
                                          <p:attrName>ppt_h</p:attrName>
                                        </p:attrNameLst>
                                      </p:cBhvr>
                                      <p:tavLst>
                                        <p:tav tm="0">
                                          <p:val>
                                            <p:strVal val="ppt_h"/>
                                          </p:val>
                                        </p:tav>
                                        <p:tav tm="100000">
                                          <p:val>
                                            <p:fltVal val="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14"/>
                                        </p:tgtEl>
                                        <p:attrNameLst>
                                          <p:attrName>ppt_w</p:attrName>
                                        </p:attrNameLst>
                                      </p:cBhvr>
                                      <p:tavLst>
                                        <p:tav tm="0">
                                          <p:val>
                                            <p:strVal val="ppt_w"/>
                                          </p:val>
                                        </p:tav>
                                        <p:tav tm="100000">
                                          <p:val>
                                            <p:fltVal val="0"/>
                                          </p:val>
                                        </p:tav>
                                      </p:tavLst>
                                    </p:anim>
                                    <p:anim calcmode="lin" valueType="num">
                                      <p:cBhvr>
                                        <p:cTn id="64" dur="500"/>
                                        <p:tgtEl>
                                          <p:spTgt spid="14"/>
                                        </p:tgtEl>
                                        <p:attrNameLst>
                                          <p:attrName>ppt_h</p:attrName>
                                        </p:attrNameLst>
                                      </p:cBhvr>
                                      <p:tavLst>
                                        <p:tav tm="0">
                                          <p:val>
                                            <p:strVal val="ppt_h"/>
                                          </p:val>
                                        </p:tav>
                                        <p:tav tm="100000">
                                          <p:val>
                                            <p:fltVal val="0"/>
                                          </p:val>
                                        </p:tav>
                                      </p:tavLst>
                                    </p:anim>
                                    <p:animEffect transition="out" filter="fade">
                                      <p:cBhvr>
                                        <p:cTn id="65" dur="500"/>
                                        <p:tgtEl>
                                          <p:spTgt spid="14"/>
                                        </p:tgtEl>
                                      </p:cBhvr>
                                    </p:animEffect>
                                    <p:set>
                                      <p:cBhvr>
                                        <p:cTn id="6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2286" t="52915" r="14866" b="32431"/>
          <a:stretch/>
        </p:blipFill>
        <p:spPr>
          <a:xfrm>
            <a:off x="364158" y="1026826"/>
            <a:ext cx="11784616" cy="4339653"/>
          </a:xfrm>
          <a:prstGeom prst="rect">
            <a:avLst/>
          </a:prstGeom>
        </p:spPr>
      </p:pic>
      <p:sp>
        <p:nvSpPr>
          <p:cNvPr id="6" name="TextBox 1">
            <a:extLst>
              <a:ext uri="{FF2B5EF4-FFF2-40B4-BE49-F238E27FC236}">
                <a16:creationId xmlns="" xmlns:a16="http://schemas.microsoft.com/office/drawing/2014/main" id="{43B1AF0E-107B-4987-8215-BE0A32D874DA}"/>
              </a:ext>
            </a:extLst>
          </p:cNvPr>
          <p:cNvSpPr txBox="1"/>
          <p:nvPr/>
        </p:nvSpPr>
        <p:spPr>
          <a:xfrm>
            <a:off x="8814218" y="5748484"/>
            <a:ext cx="4082320" cy="737250"/>
          </a:xfrm>
          <a:prstGeom prst="rect">
            <a:avLst/>
          </a:prstGeom>
          <a:noFill/>
        </p:spPr>
        <p:txBody>
          <a:bodyPr wrap="square" lIns="120534" tIns="60260" rIns="120534" bIns="60260" rtlCol="0">
            <a:spAutoFit/>
          </a:bodyPr>
          <a:lstStyle/>
          <a:p>
            <a:pPr defTabSz="1208047">
              <a:defRPr/>
            </a:pPr>
            <a:r>
              <a:rPr lang="en-US" sz="4000" b="1" kern="0">
                <a:solidFill>
                  <a:sysClr val="windowText" lastClr="000000"/>
                </a:solidFill>
                <a:latin typeface="VNI-Avo" pitchFamily="2" charset="0"/>
              </a:rPr>
              <a:t>c</a:t>
            </a:r>
            <a:r>
              <a:rPr lang="en-US" sz="4000" b="1" kern="0" smtClean="0">
                <a:solidFill>
                  <a:sysClr val="windowText" lastClr="000000"/>
                </a:solidFill>
                <a:latin typeface="VNI-Avo" pitchFamily="2" charset="0"/>
              </a:rPr>
              <a:t>hoù ñ</a:t>
            </a:r>
            <a:endParaRPr lang="vi-VN" sz="4000" b="1" kern="0">
              <a:solidFill>
                <a:sysClr val="windowText" lastClr="000000"/>
              </a:solidFill>
            </a:endParaRPr>
          </a:p>
        </p:txBody>
      </p:sp>
      <p:sp>
        <p:nvSpPr>
          <p:cNvPr id="5" name="TextBox 1">
            <a:extLst>
              <a:ext uri="{FF2B5EF4-FFF2-40B4-BE49-F238E27FC236}">
                <a16:creationId xmlns="" xmlns:a16="http://schemas.microsoft.com/office/drawing/2014/main" id="{43B1AF0E-107B-4987-8215-BE0A32D874DA}"/>
              </a:ext>
            </a:extLst>
          </p:cNvPr>
          <p:cNvSpPr txBox="1"/>
          <p:nvPr/>
        </p:nvSpPr>
        <p:spPr>
          <a:xfrm>
            <a:off x="4489643" y="5744678"/>
            <a:ext cx="3467977" cy="737250"/>
          </a:xfrm>
          <a:prstGeom prst="rect">
            <a:avLst/>
          </a:prstGeom>
          <a:noFill/>
        </p:spPr>
        <p:txBody>
          <a:bodyPr wrap="square" lIns="120534" tIns="60260" rIns="120534" bIns="60260" rtlCol="0">
            <a:spAutoFit/>
          </a:bodyPr>
          <a:lstStyle/>
          <a:p>
            <a:pPr defTabSz="1208047">
              <a:defRPr/>
            </a:pPr>
            <a:r>
              <a:rPr lang="en-US" sz="4000" b="1" kern="0">
                <a:solidFill>
                  <a:sysClr val="windowText" lastClr="000000"/>
                </a:solidFill>
                <a:latin typeface="VNI-Avo" pitchFamily="2" charset="0"/>
              </a:rPr>
              <a:t>c</a:t>
            </a:r>
            <a:r>
              <a:rPr lang="en-US" sz="4000" b="1" kern="0" smtClean="0">
                <a:solidFill>
                  <a:sysClr val="windowText" lastClr="000000"/>
                </a:solidFill>
                <a:latin typeface="VNI-Avo" pitchFamily="2" charset="0"/>
              </a:rPr>
              <a:t>aâu t</a:t>
            </a:r>
            <a:endParaRPr lang="vi-VN" sz="4000" b="1" kern="0">
              <a:solidFill>
                <a:sysClr val="windowText" lastClr="000000"/>
              </a:solidFill>
            </a:endParaRPr>
          </a:p>
        </p:txBody>
      </p:sp>
      <p:sp>
        <p:nvSpPr>
          <p:cNvPr id="4" name="TextBox 1">
            <a:extLst>
              <a:ext uri="{FF2B5EF4-FFF2-40B4-BE49-F238E27FC236}">
                <a16:creationId xmlns="" xmlns:a16="http://schemas.microsoft.com/office/drawing/2014/main" id="{43B1AF0E-107B-4987-8215-BE0A32D874DA}"/>
              </a:ext>
            </a:extLst>
          </p:cNvPr>
          <p:cNvSpPr txBox="1"/>
          <p:nvPr/>
        </p:nvSpPr>
        <p:spPr>
          <a:xfrm>
            <a:off x="364158" y="5689085"/>
            <a:ext cx="3526351" cy="737250"/>
          </a:xfrm>
          <a:prstGeom prst="rect">
            <a:avLst/>
          </a:prstGeom>
          <a:noFill/>
        </p:spPr>
        <p:txBody>
          <a:bodyPr wrap="square" lIns="120534" tIns="60260" rIns="120534" bIns="60260" rtlCol="0">
            <a:spAutoFit/>
          </a:bodyPr>
          <a:lstStyle/>
          <a:p>
            <a:pPr defTabSz="1208047">
              <a:defRPr/>
            </a:pPr>
            <a:r>
              <a:rPr lang="en-US" sz="4000" b="1" kern="0">
                <a:solidFill>
                  <a:sysClr val="windowText" lastClr="000000"/>
                </a:solidFill>
                <a:latin typeface="VNI-Avo" pitchFamily="2" charset="0"/>
              </a:rPr>
              <a:t>n</a:t>
            </a:r>
            <a:r>
              <a:rPr lang="en-US" sz="4000" b="1" kern="0" smtClean="0">
                <a:solidFill>
                  <a:sysClr val="windowText" lastClr="000000"/>
                </a:solidFill>
                <a:latin typeface="VNI-Avo" pitchFamily="2" charset="0"/>
              </a:rPr>
              <a:t>aáu c</a:t>
            </a:r>
            <a:endParaRPr lang="vi-VN" sz="4000" b="1" kern="0">
              <a:solidFill>
                <a:sysClr val="windowText" lastClr="000000"/>
              </a:solidFill>
            </a:endParaRPr>
          </a:p>
        </p:txBody>
      </p:sp>
      <p:sp>
        <p:nvSpPr>
          <p:cNvPr id="18" name="TextBox 1">
            <a:extLst>
              <a:ext uri="{FF2B5EF4-FFF2-40B4-BE49-F238E27FC236}">
                <a16:creationId xmlns="" xmlns:a16="http://schemas.microsoft.com/office/drawing/2014/main" id="{43B1AF0E-107B-4987-8215-BE0A32D874DA}"/>
              </a:ext>
            </a:extLst>
          </p:cNvPr>
          <p:cNvSpPr txBox="1"/>
          <p:nvPr/>
        </p:nvSpPr>
        <p:spPr>
          <a:xfrm>
            <a:off x="5850589" y="5754443"/>
            <a:ext cx="1451929" cy="737250"/>
          </a:xfrm>
          <a:prstGeom prst="rect">
            <a:avLst/>
          </a:prstGeom>
          <a:noFill/>
        </p:spPr>
        <p:txBody>
          <a:bodyPr wrap="square" lIns="120534" tIns="60260" rIns="120534" bIns="60260" rtlCol="0">
            <a:spAutoFit/>
          </a:bodyPr>
          <a:lstStyle/>
          <a:p>
            <a:pPr defTabSz="1208047">
              <a:defRPr/>
            </a:pPr>
            <a:r>
              <a:rPr lang="en-US" sz="4000" b="1" kern="0" smtClean="0">
                <a:solidFill>
                  <a:srgbClr val="FF0000"/>
                </a:solidFill>
                <a:latin typeface="VNI-Avo" pitchFamily="2" charset="0"/>
              </a:rPr>
              <a:t>oâm</a:t>
            </a:r>
            <a:endParaRPr lang="vi-VN" sz="4000" b="1" kern="0">
              <a:solidFill>
                <a:srgbClr val="FF0000"/>
              </a:solidFill>
            </a:endParaRPr>
          </a:p>
        </p:txBody>
      </p:sp>
      <p:sp>
        <p:nvSpPr>
          <p:cNvPr id="19" name="TextBox 1">
            <a:extLst>
              <a:ext uri="{FF2B5EF4-FFF2-40B4-BE49-F238E27FC236}">
                <a16:creationId xmlns="" xmlns:a16="http://schemas.microsoft.com/office/drawing/2014/main" id="{43B1AF0E-107B-4987-8215-BE0A32D874DA}"/>
              </a:ext>
            </a:extLst>
          </p:cNvPr>
          <p:cNvSpPr txBox="1"/>
          <p:nvPr/>
        </p:nvSpPr>
        <p:spPr>
          <a:xfrm>
            <a:off x="10379394" y="5760029"/>
            <a:ext cx="1096691" cy="737250"/>
          </a:xfrm>
          <a:prstGeom prst="rect">
            <a:avLst/>
          </a:prstGeom>
          <a:noFill/>
        </p:spPr>
        <p:txBody>
          <a:bodyPr wrap="square" lIns="120534" tIns="60260" rIns="120534" bIns="60260" rtlCol="0">
            <a:spAutoFit/>
          </a:bodyPr>
          <a:lstStyle/>
          <a:p>
            <a:pPr defTabSz="1208047">
              <a:defRPr/>
            </a:pPr>
            <a:r>
              <a:rPr lang="en-US" sz="4000" b="1" kern="0" smtClean="0">
                <a:solidFill>
                  <a:srgbClr val="FF0000"/>
                </a:solidFill>
                <a:latin typeface="VNI-Avo" pitchFamily="2" charset="0"/>
              </a:rPr>
              <a:t>oâm</a:t>
            </a:r>
            <a:endParaRPr lang="vi-VN" sz="4000" b="1" kern="0">
              <a:solidFill>
                <a:srgbClr val="FF0000"/>
              </a:solidFill>
            </a:endParaRPr>
          </a:p>
        </p:txBody>
      </p:sp>
      <p:sp>
        <p:nvSpPr>
          <p:cNvPr id="2" name="TextBox 1">
            <a:extLst>
              <a:ext uri="{FF2B5EF4-FFF2-40B4-BE49-F238E27FC236}">
                <a16:creationId xmlns="" xmlns:a16="http://schemas.microsoft.com/office/drawing/2014/main" id="{43B1AF0E-107B-4987-8215-BE0A32D874DA}"/>
              </a:ext>
            </a:extLst>
          </p:cNvPr>
          <p:cNvSpPr txBox="1"/>
          <p:nvPr/>
        </p:nvSpPr>
        <p:spPr>
          <a:xfrm>
            <a:off x="251027" y="77263"/>
            <a:ext cx="11438964" cy="614139"/>
          </a:xfrm>
          <a:prstGeom prst="rect">
            <a:avLst/>
          </a:prstGeom>
          <a:noFill/>
        </p:spPr>
        <p:txBody>
          <a:bodyPr wrap="square" lIns="120534" tIns="60260" rIns="120534" bIns="60260" rtlCol="0">
            <a:spAutoFit/>
          </a:bodyPr>
          <a:lstStyle/>
          <a:p>
            <a:pPr defTabSz="1208047">
              <a:defRPr/>
            </a:pPr>
            <a:r>
              <a:rPr lang="en-US" sz="3200" b="1" kern="0">
                <a:solidFill>
                  <a:sysClr val="windowText" lastClr="000000"/>
                </a:solidFill>
                <a:latin typeface="VNI-Avo" pitchFamily="2" charset="0"/>
              </a:rPr>
              <a:t>3.Thay hình ngoâi sao baèng chöõ </a:t>
            </a:r>
            <a:r>
              <a:rPr lang="en-US" sz="3200" b="1" kern="0" smtClean="0">
                <a:solidFill>
                  <a:srgbClr val="FF0000"/>
                </a:solidFill>
                <a:latin typeface="VNI-Avo" pitchFamily="2" charset="0"/>
              </a:rPr>
              <a:t>oâm </a:t>
            </a:r>
            <a:r>
              <a:rPr lang="en-US" sz="3200" b="1" kern="0">
                <a:solidFill>
                  <a:sysClr val="windowText" lastClr="000000"/>
                </a:solidFill>
                <a:latin typeface="VNI-Avo" pitchFamily="2" charset="0"/>
              </a:rPr>
              <a:t>hoaëc vaàn </a:t>
            </a:r>
            <a:r>
              <a:rPr lang="en-US" sz="3200" b="1" kern="0" smtClean="0">
                <a:solidFill>
                  <a:srgbClr val="FF0000"/>
                </a:solidFill>
                <a:latin typeface="VNI-Avo" pitchFamily="2" charset="0"/>
              </a:rPr>
              <a:t>ôm</a:t>
            </a:r>
            <a:endParaRPr lang="vi-VN" sz="3200" b="1" kern="0">
              <a:solidFill>
                <a:srgbClr val="FF0000"/>
              </a:solidFill>
            </a:endParaRPr>
          </a:p>
        </p:txBody>
      </p:sp>
      <p:sp>
        <p:nvSpPr>
          <p:cNvPr id="8" name="5-Point Star 7"/>
          <p:cNvSpPr/>
          <p:nvPr/>
        </p:nvSpPr>
        <p:spPr bwMode="auto">
          <a:xfrm>
            <a:off x="5970509" y="5724269"/>
            <a:ext cx="753035" cy="61453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212" tIns="45651" rIns="91212" bIns="45651" numCol="1" rtlCol="0" anchor="t" anchorCtr="0" compatLnSpc="1">
            <a:prstTxWarp prst="textNoShape">
              <a:avLst/>
            </a:prstTxWarp>
          </a:bodyPr>
          <a:lstStyle/>
          <a:p>
            <a:pPr eaLnBrk="0" fontAlgn="base" hangingPunct="0">
              <a:spcBef>
                <a:spcPct val="0"/>
              </a:spcBef>
              <a:spcAft>
                <a:spcPct val="0"/>
              </a:spcAft>
            </a:pPr>
            <a:endParaRPr lang="vi-VN">
              <a:latin typeface="Arial" charset="0"/>
            </a:endParaRPr>
          </a:p>
        </p:txBody>
      </p:sp>
      <p:sp>
        <p:nvSpPr>
          <p:cNvPr id="9" name="5-Point Star 8"/>
          <p:cNvSpPr/>
          <p:nvPr/>
        </p:nvSpPr>
        <p:spPr bwMode="auto">
          <a:xfrm>
            <a:off x="10500050" y="5785849"/>
            <a:ext cx="753035" cy="61453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212" tIns="45651" rIns="91212" bIns="45651" numCol="1" rtlCol="0" anchor="t" anchorCtr="0" compatLnSpc="1">
            <a:prstTxWarp prst="textNoShape">
              <a:avLst/>
            </a:prstTxWarp>
          </a:bodyPr>
          <a:lstStyle/>
          <a:p>
            <a:pPr eaLnBrk="0" fontAlgn="base" hangingPunct="0">
              <a:spcBef>
                <a:spcPct val="0"/>
              </a:spcBef>
              <a:spcAft>
                <a:spcPct val="0"/>
              </a:spcAft>
            </a:pPr>
            <a:endParaRPr lang="vi-VN">
              <a:latin typeface="Arial" charset="0"/>
            </a:endParaRPr>
          </a:p>
        </p:txBody>
      </p:sp>
      <p:sp>
        <p:nvSpPr>
          <p:cNvPr id="20" name="TextBox 1">
            <a:extLst>
              <a:ext uri="{FF2B5EF4-FFF2-40B4-BE49-F238E27FC236}">
                <a16:creationId xmlns="" xmlns:a16="http://schemas.microsoft.com/office/drawing/2014/main" id="{43B1AF0E-107B-4987-8215-BE0A32D874DA}"/>
              </a:ext>
            </a:extLst>
          </p:cNvPr>
          <p:cNvSpPr txBox="1"/>
          <p:nvPr/>
        </p:nvSpPr>
        <p:spPr>
          <a:xfrm>
            <a:off x="1762375" y="5695700"/>
            <a:ext cx="1984960" cy="737535"/>
          </a:xfrm>
          <a:prstGeom prst="rect">
            <a:avLst/>
          </a:prstGeom>
          <a:noFill/>
        </p:spPr>
        <p:txBody>
          <a:bodyPr wrap="square" lIns="120534" tIns="60260" rIns="120534" bIns="60260" rtlCol="0">
            <a:spAutoFit/>
          </a:bodyPr>
          <a:lstStyle/>
          <a:p>
            <a:pPr defTabSz="1208047">
              <a:defRPr/>
            </a:pPr>
            <a:r>
              <a:rPr lang="en-US" sz="4000" b="1" kern="0" smtClean="0">
                <a:solidFill>
                  <a:srgbClr val="FF0000"/>
                </a:solidFill>
                <a:latin typeface="VNI-Avo" pitchFamily="2" charset="0"/>
              </a:rPr>
              <a:t>ôm</a:t>
            </a:r>
            <a:endParaRPr lang="vi-VN" sz="4000" b="1" kern="0">
              <a:solidFill>
                <a:srgbClr val="FF0000"/>
              </a:solidFill>
            </a:endParaRPr>
          </a:p>
        </p:txBody>
      </p:sp>
      <p:sp>
        <p:nvSpPr>
          <p:cNvPr id="21" name="5-Point Star 20"/>
          <p:cNvSpPr/>
          <p:nvPr/>
        </p:nvSpPr>
        <p:spPr bwMode="auto">
          <a:xfrm>
            <a:off x="2001820" y="5689085"/>
            <a:ext cx="753035" cy="61453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212" tIns="45651" rIns="91212" bIns="45651" numCol="1" rtlCol="0" anchor="t" anchorCtr="0" compatLnSpc="1">
            <a:prstTxWarp prst="textNoShape">
              <a:avLst/>
            </a:prstTxWarp>
          </a:bodyPr>
          <a:lstStyle/>
          <a:p>
            <a:pPr eaLnBrk="0" fontAlgn="base" hangingPunct="0">
              <a:spcBef>
                <a:spcPct val="0"/>
              </a:spcBef>
              <a:spcAft>
                <a:spcPct val="0"/>
              </a:spcAft>
            </a:pPr>
            <a:endParaRPr lang="vi-VN">
              <a:latin typeface="Arial" charset="0"/>
            </a:endParaRPr>
          </a:p>
        </p:txBody>
      </p:sp>
      <p:cxnSp>
        <p:nvCxnSpPr>
          <p:cNvPr id="7" name="Straight Connector 6"/>
          <p:cNvCxnSpPr/>
          <p:nvPr/>
        </p:nvCxnSpPr>
        <p:spPr bwMode="auto">
          <a:xfrm flipH="1">
            <a:off x="10765438" y="5576341"/>
            <a:ext cx="72361" cy="172143"/>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71069558"/>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6" presetClass="exit" presetSubtype="21" fill="hold" grpId="0"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16" presetClass="exit" presetSubtype="21" fill="hold" grpId="0" nodeType="with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16" presetClass="exit" presetSubtype="21" fill="hold" grpId="0" nodeType="withEffect">
                                  <p:stCondLst>
                                    <p:cond delay="0"/>
                                  </p:stCondLst>
                                  <p:childTnLst>
                                    <p:animEffect transition="out" filter="barn(inVertic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p:bldP spid="19" grpId="0"/>
      <p:bldP spid="8" grpId="0" animBg="1"/>
      <p:bldP spid="9" grpId="0" animBg="1"/>
      <p:bldP spid="20"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743" r="4901" b="70929"/>
          <a:stretch/>
        </p:blipFill>
        <p:spPr>
          <a:xfrm>
            <a:off x="-1" y="37476"/>
            <a:ext cx="12192001" cy="6820524"/>
          </a:xfrm>
          <a:prstGeom prst="rect">
            <a:avLst/>
          </a:prstGeom>
        </p:spPr>
      </p:pic>
      <p:sp>
        <p:nvSpPr>
          <p:cNvPr id="3" name="TextBox 1">
            <a:extLst>
              <a:ext uri="{FF2B5EF4-FFF2-40B4-BE49-F238E27FC236}">
                <a16:creationId xmlns="" xmlns:a16="http://schemas.microsoft.com/office/drawing/2014/main" id="{43B1AF0E-107B-4987-8215-BE0A32D874DA}"/>
              </a:ext>
            </a:extLst>
          </p:cNvPr>
          <p:cNvSpPr txBox="1"/>
          <p:nvPr/>
        </p:nvSpPr>
        <p:spPr>
          <a:xfrm>
            <a:off x="3327952" y="6013238"/>
            <a:ext cx="1678887" cy="614139"/>
          </a:xfrm>
          <a:prstGeom prst="rect">
            <a:avLst/>
          </a:prstGeom>
          <a:noFill/>
        </p:spPr>
        <p:txBody>
          <a:bodyPr wrap="square" lIns="120534" tIns="60260" rIns="120534" bIns="60260" rtlCol="0">
            <a:spAutoFit/>
          </a:bodyPr>
          <a:lstStyle/>
          <a:p>
            <a:pPr defTabSz="1208047">
              <a:defRPr/>
            </a:pPr>
            <a:r>
              <a:rPr lang="en-US" sz="3200" b="1" kern="0" smtClean="0">
                <a:solidFill>
                  <a:srgbClr val="FF0000"/>
                </a:solidFill>
                <a:latin typeface="VNI-Avo" pitchFamily="2" charset="0"/>
              </a:rPr>
              <a:t>ôm</a:t>
            </a:r>
            <a:endParaRPr lang="vi-VN" sz="3200" b="1" kern="0">
              <a:solidFill>
                <a:srgbClr val="FF0000"/>
              </a:solidFill>
            </a:endParaRPr>
          </a:p>
        </p:txBody>
      </p:sp>
      <p:sp>
        <p:nvSpPr>
          <p:cNvPr id="4" name="TextBox 1">
            <a:extLst>
              <a:ext uri="{FF2B5EF4-FFF2-40B4-BE49-F238E27FC236}">
                <a16:creationId xmlns="" xmlns:a16="http://schemas.microsoft.com/office/drawing/2014/main" id="{43B1AF0E-107B-4987-8215-BE0A32D874DA}"/>
              </a:ext>
            </a:extLst>
          </p:cNvPr>
          <p:cNvSpPr txBox="1"/>
          <p:nvPr/>
        </p:nvSpPr>
        <p:spPr>
          <a:xfrm>
            <a:off x="6530839" y="5998491"/>
            <a:ext cx="2013555" cy="552584"/>
          </a:xfrm>
          <a:prstGeom prst="rect">
            <a:avLst/>
          </a:prstGeom>
          <a:noFill/>
        </p:spPr>
        <p:txBody>
          <a:bodyPr wrap="square" lIns="120534" tIns="60260" rIns="120534" bIns="60260" rtlCol="0">
            <a:spAutoFit/>
          </a:bodyPr>
          <a:lstStyle/>
          <a:p>
            <a:pPr defTabSz="1208047">
              <a:defRPr/>
            </a:pPr>
            <a:r>
              <a:rPr lang="en-US" sz="2800" b="1" kern="0" smtClean="0">
                <a:solidFill>
                  <a:srgbClr val="FF0000"/>
                </a:solidFill>
                <a:latin typeface="VNI-Avo" pitchFamily="2" charset="0"/>
              </a:rPr>
              <a:t>oâm</a:t>
            </a:r>
            <a:endParaRPr lang="vi-VN" sz="2800" b="1" kern="0">
              <a:solidFill>
                <a:srgbClr val="FF0000"/>
              </a:solidFill>
            </a:endParaRPr>
          </a:p>
        </p:txBody>
      </p:sp>
      <p:sp>
        <p:nvSpPr>
          <p:cNvPr id="5" name="TextBox 1">
            <a:extLst>
              <a:ext uri="{FF2B5EF4-FFF2-40B4-BE49-F238E27FC236}">
                <a16:creationId xmlns="" xmlns:a16="http://schemas.microsoft.com/office/drawing/2014/main" id="{43B1AF0E-107B-4987-8215-BE0A32D874DA}"/>
              </a:ext>
            </a:extLst>
          </p:cNvPr>
          <p:cNvSpPr txBox="1"/>
          <p:nvPr/>
        </p:nvSpPr>
        <p:spPr>
          <a:xfrm>
            <a:off x="10033418" y="5947495"/>
            <a:ext cx="2278502" cy="552584"/>
          </a:xfrm>
          <a:prstGeom prst="rect">
            <a:avLst/>
          </a:prstGeom>
          <a:noFill/>
        </p:spPr>
        <p:txBody>
          <a:bodyPr wrap="square" lIns="120534" tIns="60260" rIns="120534" bIns="60260" rtlCol="0">
            <a:spAutoFit/>
          </a:bodyPr>
          <a:lstStyle/>
          <a:p>
            <a:pPr defTabSz="1208047">
              <a:defRPr/>
            </a:pPr>
            <a:r>
              <a:rPr lang="en-US" sz="2800" b="1" kern="0" smtClean="0">
                <a:solidFill>
                  <a:srgbClr val="FF0000"/>
                </a:solidFill>
                <a:latin typeface="VNI-Avo" pitchFamily="2" charset="0"/>
              </a:rPr>
              <a:t>oám</a:t>
            </a:r>
            <a:endParaRPr lang="vi-VN" sz="2800" b="1" kern="0">
              <a:solidFill>
                <a:srgbClr val="FF0000"/>
              </a:solidFill>
            </a:endParaRPr>
          </a:p>
        </p:txBody>
      </p:sp>
    </p:spTree>
    <p:extLst>
      <p:ext uri="{BB962C8B-B14F-4D97-AF65-F5344CB8AC3E}">
        <p14:creationId xmlns:p14="http://schemas.microsoft.com/office/powerpoint/2010/main" val="232756210"/>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0689" t="75440" r="16463" b="9906"/>
          <a:stretch/>
        </p:blipFill>
        <p:spPr>
          <a:xfrm>
            <a:off x="251027" y="1026826"/>
            <a:ext cx="11784616" cy="4339653"/>
          </a:xfrm>
          <a:prstGeom prst="rect">
            <a:avLst/>
          </a:prstGeom>
        </p:spPr>
      </p:pic>
      <p:sp>
        <p:nvSpPr>
          <p:cNvPr id="6" name="TextBox 1">
            <a:extLst>
              <a:ext uri="{FF2B5EF4-FFF2-40B4-BE49-F238E27FC236}">
                <a16:creationId xmlns="" xmlns:a16="http://schemas.microsoft.com/office/drawing/2014/main" id="{43B1AF0E-107B-4987-8215-BE0A32D874DA}"/>
              </a:ext>
            </a:extLst>
          </p:cNvPr>
          <p:cNvSpPr txBox="1"/>
          <p:nvPr/>
        </p:nvSpPr>
        <p:spPr>
          <a:xfrm>
            <a:off x="8529313" y="5761624"/>
            <a:ext cx="4502046" cy="614139"/>
          </a:xfrm>
          <a:prstGeom prst="rect">
            <a:avLst/>
          </a:prstGeom>
          <a:noFill/>
        </p:spPr>
        <p:txBody>
          <a:bodyPr wrap="square" lIns="120534" tIns="60260" rIns="120534" bIns="60260" rtlCol="0">
            <a:spAutoFit/>
          </a:bodyPr>
          <a:lstStyle/>
          <a:p>
            <a:pPr defTabSz="1208047">
              <a:defRPr/>
            </a:pPr>
            <a:r>
              <a:rPr lang="en-US" sz="3200" b="1" kern="0" smtClean="0">
                <a:solidFill>
                  <a:sysClr val="windowText" lastClr="000000"/>
                </a:solidFill>
                <a:latin typeface="VNI-Avo" pitchFamily="2" charset="0"/>
              </a:rPr>
              <a:t>cöôøi       ieâng ngaû</a:t>
            </a:r>
            <a:endParaRPr lang="vi-VN" sz="3200" b="1" kern="0">
              <a:solidFill>
                <a:sysClr val="windowText" lastClr="000000"/>
              </a:solidFill>
            </a:endParaRPr>
          </a:p>
        </p:txBody>
      </p:sp>
      <p:sp>
        <p:nvSpPr>
          <p:cNvPr id="5" name="TextBox 1">
            <a:extLst>
              <a:ext uri="{FF2B5EF4-FFF2-40B4-BE49-F238E27FC236}">
                <a16:creationId xmlns="" xmlns:a16="http://schemas.microsoft.com/office/drawing/2014/main" id="{43B1AF0E-107B-4987-8215-BE0A32D874DA}"/>
              </a:ext>
            </a:extLst>
          </p:cNvPr>
          <p:cNvSpPr txBox="1"/>
          <p:nvPr/>
        </p:nvSpPr>
        <p:spPr>
          <a:xfrm>
            <a:off x="5124624" y="5731953"/>
            <a:ext cx="3467977" cy="737250"/>
          </a:xfrm>
          <a:prstGeom prst="rect">
            <a:avLst/>
          </a:prstGeom>
          <a:noFill/>
        </p:spPr>
        <p:txBody>
          <a:bodyPr wrap="square" lIns="120534" tIns="60260" rIns="120534" bIns="60260" rtlCol="0">
            <a:spAutoFit/>
          </a:bodyPr>
          <a:lstStyle/>
          <a:p>
            <a:pPr defTabSz="1208047">
              <a:defRPr/>
            </a:pPr>
            <a:r>
              <a:rPr lang="en-US" sz="4000" b="1" kern="0" smtClean="0">
                <a:solidFill>
                  <a:sysClr val="windowText" lastClr="000000"/>
                </a:solidFill>
                <a:latin typeface="VNI-Avo" pitchFamily="2" charset="0"/>
              </a:rPr>
              <a:t>     e nhaïc</a:t>
            </a:r>
            <a:endParaRPr lang="vi-VN" sz="4000" b="1" kern="0">
              <a:solidFill>
                <a:sysClr val="windowText" lastClr="000000"/>
              </a:solidFill>
            </a:endParaRPr>
          </a:p>
        </p:txBody>
      </p:sp>
      <p:sp>
        <p:nvSpPr>
          <p:cNvPr id="4" name="TextBox 1">
            <a:extLst>
              <a:ext uri="{FF2B5EF4-FFF2-40B4-BE49-F238E27FC236}">
                <a16:creationId xmlns="" xmlns:a16="http://schemas.microsoft.com/office/drawing/2014/main" id="{43B1AF0E-107B-4987-8215-BE0A32D874DA}"/>
              </a:ext>
            </a:extLst>
          </p:cNvPr>
          <p:cNvSpPr txBox="1"/>
          <p:nvPr/>
        </p:nvSpPr>
        <p:spPr>
          <a:xfrm>
            <a:off x="723922" y="5689085"/>
            <a:ext cx="3526351" cy="737250"/>
          </a:xfrm>
          <a:prstGeom prst="rect">
            <a:avLst/>
          </a:prstGeom>
          <a:noFill/>
        </p:spPr>
        <p:txBody>
          <a:bodyPr wrap="square" lIns="120534" tIns="60260" rIns="120534" bIns="60260" rtlCol="0">
            <a:spAutoFit/>
          </a:bodyPr>
          <a:lstStyle/>
          <a:p>
            <a:pPr defTabSz="1208047">
              <a:defRPr/>
            </a:pPr>
            <a:r>
              <a:rPr lang="en-US" sz="4000" b="1" kern="0" smtClean="0">
                <a:solidFill>
                  <a:sysClr val="windowText" lastClr="000000"/>
                </a:solidFill>
                <a:latin typeface="VNI-Avo" pitchFamily="2" charset="0"/>
              </a:rPr>
              <a:t>  aém traêng</a:t>
            </a:r>
            <a:endParaRPr lang="vi-VN" sz="4000" b="1" kern="0">
              <a:solidFill>
                <a:sysClr val="windowText" lastClr="000000"/>
              </a:solidFill>
            </a:endParaRPr>
          </a:p>
        </p:txBody>
      </p:sp>
      <p:sp>
        <p:nvSpPr>
          <p:cNvPr id="18" name="TextBox 1">
            <a:extLst>
              <a:ext uri="{FF2B5EF4-FFF2-40B4-BE49-F238E27FC236}">
                <a16:creationId xmlns="" xmlns:a16="http://schemas.microsoft.com/office/drawing/2014/main" id="{43B1AF0E-107B-4987-8215-BE0A32D874DA}"/>
              </a:ext>
            </a:extLst>
          </p:cNvPr>
          <p:cNvSpPr txBox="1"/>
          <p:nvPr/>
        </p:nvSpPr>
        <p:spPr>
          <a:xfrm>
            <a:off x="4863356" y="5730049"/>
            <a:ext cx="1451929" cy="737250"/>
          </a:xfrm>
          <a:prstGeom prst="rect">
            <a:avLst/>
          </a:prstGeom>
          <a:noFill/>
        </p:spPr>
        <p:txBody>
          <a:bodyPr wrap="square" lIns="120534" tIns="60260" rIns="120534" bIns="60260" rtlCol="0">
            <a:spAutoFit/>
          </a:bodyPr>
          <a:lstStyle/>
          <a:p>
            <a:pPr defTabSz="1208047">
              <a:defRPr/>
            </a:pPr>
            <a:r>
              <a:rPr lang="en-US" sz="4000" b="1" kern="0" smtClean="0">
                <a:solidFill>
                  <a:srgbClr val="FF0000"/>
                </a:solidFill>
                <a:latin typeface="VNI-Avo" pitchFamily="2" charset="0"/>
              </a:rPr>
              <a:t>ngh</a:t>
            </a:r>
            <a:endParaRPr lang="vi-VN" sz="4000" b="1" kern="0">
              <a:solidFill>
                <a:srgbClr val="FF0000"/>
              </a:solidFill>
            </a:endParaRPr>
          </a:p>
        </p:txBody>
      </p:sp>
      <p:sp>
        <p:nvSpPr>
          <p:cNvPr id="19" name="TextBox 1">
            <a:extLst>
              <a:ext uri="{FF2B5EF4-FFF2-40B4-BE49-F238E27FC236}">
                <a16:creationId xmlns="" xmlns:a16="http://schemas.microsoft.com/office/drawing/2014/main" id="{43B1AF0E-107B-4987-8215-BE0A32D874DA}"/>
              </a:ext>
            </a:extLst>
          </p:cNvPr>
          <p:cNvSpPr txBox="1"/>
          <p:nvPr/>
        </p:nvSpPr>
        <p:spPr>
          <a:xfrm>
            <a:off x="9469739" y="5776754"/>
            <a:ext cx="1310597" cy="614139"/>
          </a:xfrm>
          <a:prstGeom prst="rect">
            <a:avLst/>
          </a:prstGeom>
          <a:noFill/>
        </p:spPr>
        <p:txBody>
          <a:bodyPr wrap="square" lIns="120534" tIns="60260" rIns="120534" bIns="60260" rtlCol="0">
            <a:spAutoFit/>
          </a:bodyPr>
          <a:lstStyle/>
          <a:p>
            <a:pPr defTabSz="1208047">
              <a:defRPr/>
            </a:pPr>
            <a:r>
              <a:rPr lang="en-US" sz="3200" b="1" kern="0" smtClean="0">
                <a:solidFill>
                  <a:srgbClr val="FF0000"/>
                </a:solidFill>
                <a:latin typeface="VNI-Avo" pitchFamily="2" charset="0"/>
              </a:rPr>
              <a:t>ngh</a:t>
            </a:r>
            <a:endParaRPr lang="vi-VN" sz="3200" b="1" kern="0">
              <a:solidFill>
                <a:srgbClr val="FF0000"/>
              </a:solidFill>
            </a:endParaRPr>
          </a:p>
        </p:txBody>
      </p:sp>
      <p:sp>
        <p:nvSpPr>
          <p:cNvPr id="2" name="TextBox 1">
            <a:extLst>
              <a:ext uri="{FF2B5EF4-FFF2-40B4-BE49-F238E27FC236}">
                <a16:creationId xmlns="" xmlns:a16="http://schemas.microsoft.com/office/drawing/2014/main" id="{43B1AF0E-107B-4987-8215-BE0A32D874DA}"/>
              </a:ext>
            </a:extLst>
          </p:cNvPr>
          <p:cNvSpPr txBox="1"/>
          <p:nvPr/>
        </p:nvSpPr>
        <p:spPr>
          <a:xfrm>
            <a:off x="251027" y="77263"/>
            <a:ext cx="11438964" cy="614139"/>
          </a:xfrm>
          <a:prstGeom prst="rect">
            <a:avLst/>
          </a:prstGeom>
          <a:noFill/>
        </p:spPr>
        <p:txBody>
          <a:bodyPr wrap="square" lIns="120534" tIns="60260" rIns="120534" bIns="60260" rtlCol="0">
            <a:spAutoFit/>
          </a:bodyPr>
          <a:lstStyle/>
          <a:p>
            <a:pPr defTabSz="1208047">
              <a:defRPr/>
            </a:pPr>
            <a:r>
              <a:rPr lang="en-US" sz="3200" b="1" kern="0" smtClean="0">
                <a:solidFill>
                  <a:sysClr val="windowText" lastClr="000000"/>
                </a:solidFill>
                <a:latin typeface="VNI-Avo" pitchFamily="2" charset="0"/>
              </a:rPr>
              <a:t>4.Thay </a:t>
            </a:r>
            <a:r>
              <a:rPr lang="en-US" sz="3200" b="1" kern="0">
                <a:solidFill>
                  <a:sysClr val="windowText" lastClr="000000"/>
                </a:solidFill>
                <a:latin typeface="VNI-Avo" pitchFamily="2" charset="0"/>
              </a:rPr>
              <a:t>hình ngoâi sao baèng chöõ </a:t>
            </a:r>
            <a:r>
              <a:rPr lang="en-US" sz="3200" b="1" kern="0" smtClean="0">
                <a:solidFill>
                  <a:srgbClr val="FF0000"/>
                </a:solidFill>
                <a:latin typeface="VNI-Avo" pitchFamily="2" charset="0"/>
              </a:rPr>
              <a:t>ng </a:t>
            </a:r>
            <a:r>
              <a:rPr lang="en-US" sz="3200" b="1" kern="0">
                <a:solidFill>
                  <a:sysClr val="windowText" lastClr="000000"/>
                </a:solidFill>
                <a:latin typeface="VNI-Avo" pitchFamily="2" charset="0"/>
              </a:rPr>
              <a:t>hoaëc vaàn </a:t>
            </a:r>
            <a:r>
              <a:rPr lang="en-US" sz="3200" b="1" kern="0" smtClean="0">
                <a:solidFill>
                  <a:srgbClr val="FF0000"/>
                </a:solidFill>
                <a:latin typeface="VNI-Avo" pitchFamily="2" charset="0"/>
              </a:rPr>
              <a:t>ngh</a:t>
            </a:r>
            <a:endParaRPr lang="vi-VN" sz="3200" b="1" kern="0">
              <a:solidFill>
                <a:srgbClr val="FF0000"/>
              </a:solidFill>
            </a:endParaRPr>
          </a:p>
        </p:txBody>
      </p:sp>
      <p:sp>
        <p:nvSpPr>
          <p:cNvPr id="8" name="5-Point Star 7"/>
          <p:cNvSpPr/>
          <p:nvPr/>
        </p:nvSpPr>
        <p:spPr bwMode="auto">
          <a:xfrm>
            <a:off x="5124624" y="5750586"/>
            <a:ext cx="753035" cy="61453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212" tIns="45651" rIns="91212" bIns="45651" numCol="1" rtlCol="0" anchor="t" anchorCtr="0" compatLnSpc="1">
            <a:prstTxWarp prst="textNoShape">
              <a:avLst/>
            </a:prstTxWarp>
          </a:bodyPr>
          <a:lstStyle/>
          <a:p>
            <a:pPr eaLnBrk="0" fontAlgn="base" hangingPunct="0">
              <a:spcBef>
                <a:spcPct val="0"/>
              </a:spcBef>
              <a:spcAft>
                <a:spcPct val="0"/>
              </a:spcAft>
            </a:pPr>
            <a:endParaRPr lang="vi-VN">
              <a:solidFill>
                <a:srgbClr val="000000"/>
              </a:solidFill>
            </a:endParaRPr>
          </a:p>
        </p:txBody>
      </p:sp>
      <p:sp>
        <p:nvSpPr>
          <p:cNvPr id="9" name="5-Point Star 8"/>
          <p:cNvSpPr/>
          <p:nvPr/>
        </p:nvSpPr>
        <p:spPr bwMode="auto">
          <a:xfrm>
            <a:off x="9611103" y="5716401"/>
            <a:ext cx="753035" cy="61453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212" tIns="45651" rIns="91212" bIns="45651" numCol="1" rtlCol="0" anchor="t" anchorCtr="0" compatLnSpc="1">
            <a:prstTxWarp prst="textNoShape">
              <a:avLst/>
            </a:prstTxWarp>
          </a:bodyPr>
          <a:lstStyle/>
          <a:p>
            <a:pPr eaLnBrk="0" fontAlgn="base" hangingPunct="0">
              <a:spcBef>
                <a:spcPct val="0"/>
              </a:spcBef>
              <a:spcAft>
                <a:spcPct val="0"/>
              </a:spcAft>
            </a:pPr>
            <a:endParaRPr lang="vi-VN">
              <a:solidFill>
                <a:srgbClr val="000000"/>
              </a:solidFill>
            </a:endParaRPr>
          </a:p>
        </p:txBody>
      </p:sp>
      <p:sp>
        <p:nvSpPr>
          <p:cNvPr id="20" name="TextBox 1">
            <a:extLst>
              <a:ext uri="{FF2B5EF4-FFF2-40B4-BE49-F238E27FC236}">
                <a16:creationId xmlns="" xmlns:a16="http://schemas.microsoft.com/office/drawing/2014/main" id="{43B1AF0E-107B-4987-8215-BE0A32D874DA}"/>
              </a:ext>
            </a:extLst>
          </p:cNvPr>
          <p:cNvSpPr txBox="1"/>
          <p:nvPr/>
        </p:nvSpPr>
        <p:spPr>
          <a:xfrm>
            <a:off x="325977" y="5689085"/>
            <a:ext cx="1984960" cy="737535"/>
          </a:xfrm>
          <a:prstGeom prst="rect">
            <a:avLst/>
          </a:prstGeom>
          <a:noFill/>
        </p:spPr>
        <p:txBody>
          <a:bodyPr wrap="square" lIns="120534" tIns="60260" rIns="120534" bIns="60260" rtlCol="0">
            <a:spAutoFit/>
          </a:bodyPr>
          <a:lstStyle/>
          <a:p>
            <a:pPr defTabSz="1208047">
              <a:defRPr/>
            </a:pPr>
            <a:r>
              <a:rPr lang="en-US" sz="4000" b="1" kern="0" smtClean="0">
                <a:solidFill>
                  <a:srgbClr val="FF0000"/>
                </a:solidFill>
                <a:latin typeface="VNI-Avo" pitchFamily="2" charset="0"/>
              </a:rPr>
              <a:t>ng</a:t>
            </a:r>
            <a:endParaRPr lang="vi-VN" sz="4000" b="1" kern="0">
              <a:solidFill>
                <a:srgbClr val="FF0000"/>
              </a:solidFill>
            </a:endParaRPr>
          </a:p>
        </p:txBody>
      </p:sp>
      <p:sp>
        <p:nvSpPr>
          <p:cNvPr id="21" name="5-Point Star 20"/>
          <p:cNvSpPr/>
          <p:nvPr/>
        </p:nvSpPr>
        <p:spPr bwMode="auto">
          <a:xfrm>
            <a:off x="347404" y="5715279"/>
            <a:ext cx="753035" cy="61453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212" tIns="45651" rIns="91212" bIns="45651" numCol="1" rtlCol="0" anchor="t" anchorCtr="0" compatLnSpc="1">
            <a:prstTxWarp prst="textNoShape">
              <a:avLst/>
            </a:prstTxWarp>
          </a:bodyPr>
          <a:lstStyle/>
          <a:p>
            <a:pPr eaLnBrk="0" fontAlgn="base" hangingPunct="0">
              <a:spcBef>
                <a:spcPct val="0"/>
              </a:spcBef>
              <a:spcAft>
                <a:spcPct val="0"/>
              </a:spcAft>
            </a:pPr>
            <a:endParaRPr lang="vi-VN">
              <a:solidFill>
                <a:srgbClr val="000000"/>
              </a:solidFill>
            </a:endParaRPr>
          </a:p>
        </p:txBody>
      </p:sp>
    </p:spTree>
    <p:extLst>
      <p:ext uri="{BB962C8B-B14F-4D97-AF65-F5344CB8AC3E}">
        <p14:creationId xmlns:p14="http://schemas.microsoft.com/office/powerpoint/2010/main" val="515124731"/>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6" presetClass="exit" presetSubtype="21" fill="hold" grpId="0"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16" presetClass="exit" presetSubtype="21" fill="hold" grpId="0" nodeType="with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16" presetClass="exit" presetSubtype="21" fill="hold" grpId="0" nodeType="withEffect">
                                  <p:stCondLst>
                                    <p:cond delay="0"/>
                                  </p:stCondLst>
                                  <p:childTnLst>
                                    <p:animEffect transition="out" filter="barn(inVertic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p:bldP spid="19" grpId="0"/>
      <p:bldP spid="8" grpId="0" animBg="1"/>
      <p:bldP spid="9" grpId="0" animBg="1"/>
      <p:bldP spid="20" grpId="0"/>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161" y="1933732"/>
            <a:ext cx="5934970" cy="4945798"/>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946" t="31274" r="8026" b="50916"/>
          <a:stretch/>
        </p:blipFill>
        <p:spPr>
          <a:xfrm>
            <a:off x="-2" y="37475"/>
            <a:ext cx="12037103" cy="6691473"/>
          </a:xfrm>
          <a:prstGeom prst="rect">
            <a:avLst/>
          </a:prstGeom>
        </p:spPr>
      </p:pic>
      <p:sp>
        <p:nvSpPr>
          <p:cNvPr id="3" name="TextBox 1">
            <a:extLst>
              <a:ext uri="{FF2B5EF4-FFF2-40B4-BE49-F238E27FC236}">
                <a16:creationId xmlns="" xmlns:a16="http://schemas.microsoft.com/office/drawing/2014/main" id="{43B1AF0E-107B-4987-8215-BE0A32D874DA}"/>
              </a:ext>
            </a:extLst>
          </p:cNvPr>
          <p:cNvSpPr txBox="1"/>
          <p:nvPr/>
        </p:nvSpPr>
        <p:spPr>
          <a:xfrm>
            <a:off x="419859" y="6046331"/>
            <a:ext cx="1678887" cy="675695"/>
          </a:xfrm>
          <a:prstGeom prst="rect">
            <a:avLst/>
          </a:prstGeom>
          <a:noFill/>
        </p:spPr>
        <p:txBody>
          <a:bodyPr wrap="square" lIns="120534" tIns="60260" rIns="120534" bIns="60260" rtlCol="0">
            <a:spAutoFit/>
          </a:bodyPr>
          <a:lstStyle/>
          <a:p>
            <a:pPr defTabSz="1208047">
              <a:defRPr/>
            </a:pPr>
            <a:r>
              <a:rPr lang="en-US" sz="3600" b="1" kern="0" smtClean="0">
                <a:solidFill>
                  <a:srgbClr val="FF0000"/>
                </a:solidFill>
                <a:latin typeface="VNI-Avo" pitchFamily="2" charset="0"/>
              </a:rPr>
              <a:t>ng</a:t>
            </a:r>
            <a:endParaRPr lang="vi-VN" sz="3600" b="1" kern="0">
              <a:solidFill>
                <a:srgbClr val="FF0000"/>
              </a:solidFill>
            </a:endParaRPr>
          </a:p>
        </p:txBody>
      </p:sp>
      <p:sp>
        <p:nvSpPr>
          <p:cNvPr id="4" name="TextBox 1">
            <a:extLst>
              <a:ext uri="{FF2B5EF4-FFF2-40B4-BE49-F238E27FC236}">
                <a16:creationId xmlns="" xmlns:a16="http://schemas.microsoft.com/office/drawing/2014/main" id="{43B1AF0E-107B-4987-8215-BE0A32D874DA}"/>
              </a:ext>
            </a:extLst>
          </p:cNvPr>
          <p:cNvSpPr txBox="1"/>
          <p:nvPr/>
        </p:nvSpPr>
        <p:spPr>
          <a:xfrm>
            <a:off x="4776990" y="6038162"/>
            <a:ext cx="2013555" cy="614139"/>
          </a:xfrm>
          <a:prstGeom prst="rect">
            <a:avLst/>
          </a:prstGeom>
          <a:noFill/>
        </p:spPr>
        <p:txBody>
          <a:bodyPr wrap="square" lIns="120534" tIns="60260" rIns="120534" bIns="60260" rtlCol="0">
            <a:spAutoFit/>
          </a:bodyPr>
          <a:lstStyle/>
          <a:p>
            <a:pPr defTabSz="1208047">
              <a:defRPr/>
            </a:pPr>
            <a:r>
              <a:rPr lang="en-US" sz="3200" b="1" kern="0" smtClean="0">
                <a:solidFill>
                  <a:srgbClr val="FF0000"/>
                </a:solidFill>
                <a:latin typeface="VNI-Avo" pitchFamily="2" charset="0"/>
              </a:rPr>
              <a:t>ngh</a:t>
            </a:r>
            <a:endParaRPr lang="vi-VN" sz="3200" b="1" kern="0">
              <a:solidFill>
                <a:srgbClr val="FF0000"/>
              </a:solidFill>
            </a:endParaRPr>
          </a:p>
        </p:txBody>
      </p:sp>
      <p:sp>
        <p:nvSpPr>
          <p:cNvPr id="5" name="TextBox 1">
            <a:extLst>
              <a:ext uri="{FF2B5EF4-FFF2-40B4-BE49-F238E27FC236}">
                <a16:creationId xmlns="" xmlns:a16="http://schemas.microsoft.com/office/drawing/2014/main" id="{43B1AF0E-107B-4987-8215-BE0A32D874DA}"/>
              </a:ext>
            </a:extLst>
          </p:cNvPr>
          <p:cNvSpPr txBox="1"/>
          <p:nvPr/>
        </p:nvSpPr>
        <p:spPr>
          <a:xfrm>
            <a:off x="8939134" y="6007455"/>
            <a:ext cx="2278502" cy="552584"/>
          </a:xfrm>
          <a:prstGeom prst="rect">
            <a:avLst/>
          </a:prstGeom>
          <a:noFill/>
        </p:spPr>
        <p:txBody>
          <a:bodyPr wrap="square" lIns="120534" tIns="60260" rIns="120534" bIns="60260" rtlCol="0">
            <a:spAutoFit/>
          </a:bodyPr>
          <a:lstStyle/>
          <a:p>
            <a:pPr defTabSz="1208047">
              <a:defRPr/>
            </a:pPr>
            <a:r>
              <a:rPr lang="en-US" sz="2800" b="1" kern="0" smtClean="0">
                <a:solidFill>
                  <a:srgbClr val="FF0000"/>
                </a:solidFill>
                <a:latin typeface="VNI-Avo" pitchFamily="2" charset="0"/>
              </a:rPr>
              <a:t>ngh</a:t>
            </a:r>
            <a:endParaRPr lang="vi-VN" sz="2800" b="1" kern="0">
              <a:solidFill>
                <a:srgbClr val="FF0000"/>
              </a:solidFill>
            </a:endParaRPr>
          </a:p>
        </p:txBody>
      </p:sp>
    </p:spTree>
    <p:extLst>
      <p:ext uri="{BB962C8B-B14F-4D97-AF65-F5344CB8AC3E}">
        <p14:creationId xmlns:p14="http://schemas.microsoft.com/office/powerpoint/2010/main" val="2654813333"/>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15712" y="1803571"/>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Kí hiệu sách - viết">
            <a:extLst>
              <a:ext uri="{FF2B5EF4-FFF2-40B4-BE49-F238E27FC236}">
                <a16:creationId xmlns="" xmlns:a16="http://schemas.microsoft.com/office/drawing/2014/main"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 y="185"/>
            <a:ext cx="1139883" cy="1559367"/>
          </a:xfrm>
          <a:prstGeom prst="rect">
            <a:avLst/>
          </a:prstGeom>
        </p:spPr>
      </p:pic>
      <p:sp>
        <p:nvSpPr>
          <p:cNvPr id="6" name="Rectangle 5"/>
          <p:cNvSpPr/>
          <p:nvPr/>
        </p:nvSpPr>
        <p:spPr>
          <a:xfrm>
            <a:off x="914501" y="2453423"/>
            <a:ext cx="12191983" cy="861496"/>
          </a:xfrm>
          <a:prstGeom prst="rect">
            <a:avLst/>
          </a:prstGeom>
        </p:spPr>
        <p:txBody>
          <a:bodyPr wrap="square" lIns="121648" tIns="60822" rIns="121648" bIns="60822">
            <a:spAutoFit/>
          </a:bodyPr>
          <a:lstStyle/>
          <a:p>
            <a:pPr algn="just" defTabSz="1216114"/>
            <a:r>
              <a:rPr lang="vi-VN" sz="4800" b="1" smtClean="0">
                <a:solidFill>
                  <a:prstClr val="black"/>
                </a:solidFill>
                <a:latin typeface="HP001 4 hàng" pitchFamily="34" charset="0"/>
              </a:rPr>
              <a:t>Em cùng ba mẹ ngắm trăng.</a:t>
            </a:r>
          </a:p>
        </p:txBody>
      </p:sp>
      <p:sp>
        <p:nvSpPr>
          <p:cNvPr id="7" name="TextBox 1">
            <a:extLst>
              <a:ext uri="{FF2B5EF4-FFF2-40B4-BE49-F238E27FC236}">
                <a16:creationId xmlns:a16="http://schemas.microsoft.com/office/drawing/2014/main" xmlns="" id="{43B1AF0E-107B-4987-8215-BE0A32D874DA}"/>
              </a:ext>
            </a:extLst>
          </p:cNvPr>
          <p:cNvSpPr txBox="1"/>
          <p:nvPr/>
        </p:nvSpPr>
        <p:spPr>
          <a:xfrm>
            <a:off x="1331065" y="598878"/>
            <a:ext cx="10215491" cy="620887"/>
          </a:xfrm>
          <a:prstGeom prst="rect">
            <a:avLst/>
          </a:prstGeom>
          <a:noFill/>
        </p:spPr>
        <p:txBody>
          <a:bodyPr wrap="square" lIns="120597" tIns="60292" rIns="120597" bIns="60292" rtlCol="0">
            <a:spAutoFit/>
          </a:bodyPr>
          <a:lstStyle/>
          <a:p>
            <a:pPr defTabSz="1208682">
              <a:defRPr/>
            </a:pPr>
            <a:r>
              <a:rPr lang="en-US" sz="3200" b="1" kern="0">
                <a:solidFill>
                  <a:sysClr val="windowText" lastClr="000000"/>
                </a:solidFill>
                <a:latin typeface="VNI-Avo" pitchFamily="2" charset="0"/>
              </a:rPr>
              <a:t>Vieát </a:t>
            </a:r>
            <a:r>
              <a:rPr lang="en-US" sz="3200" b="1" kern="0" smtClean="0">
                <a:solidFill>
                  <a:sysClr val="windowText" lastClr="000000"/>
                </a:solidFill>
                <a:latin typeface="VNI-Avo" pitchFamily="2" charset="0"/>
              </a:rPr>
              <a:t>moät caâu coù töø ngöõ em ñaõ ñieàn.</a:t>
            </a:r>
            <a:endParaRPr lang="vi-VN" sz="3200" b="1" kern="0">
              <a:solidFill>
                <a:sysClr val="windowText" lastClr="000000"/>
              </a:solidFill>
            </a:endParaRPr>
          </a:p>
        </p:txBody>
      </p:sp>
    </p:spTree>
    <p:extLst>
      <p:ext uri="{BB962C8B-B14F-4D97-AF65-F5344CB8AC3E}">
        <p14:creationId xmlns:p14="http://schemas.microsoft.com/office/powerpoint/2010/main" val="424308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56" t="6558" r="9697" b="58032"/>
          <a:stretch/>
        </p:blipFill>
        <p:spPr>
          <a:xfrm>
            <a:off x="0" y="0"/>
            <a:ext cx="12064999" cy="6858000"/>
          </a:xfrm>
          <a:prstGeom prst="rect">
            <a:avLst/>
          </a:prstGeom>
        </p:spPr>
      </p:pic>
    </p:spTree>
    <p:extLst>
      <p:ext uri="{BB962C8B-B14F-4D97-AF65-F5344CB8AC3E}">
        <p14:creationId xmlns:p14="http://schemas.microsoft.com/office/powerpoint/2010/main" val="1430382019"/>
      </p:ext>
    </p:extLst>
  </p:cSld>
  <p:clrMapOvr>
    <a:masterClrMapping/>
  </p:clrMapOvr>
  <p:transition advTm="6645"/>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 xmlns:a16="http://schemas.microsoft.com/office/drawing/2014/main" id="{43B1AF0E-107B-4987-8215-BE0A32D874DA}"/>
              </a:ext>
            </a:extLst>
          </p:cNvPr>
          <p:cNvSpPr txBox="1"/>
          <p:nvPr/>
        </p:nvSpPr>
        <p:spPr>
          <a:xfrm>
            <a:off x="4307332" y="1325291"/>
            <a:ext cx="2690648" cy="614139"/>
          </a:xfrm>
          <a:prstGeom prst="rect">
            <a:avLst/>
          </a:prstGeom>
          <a:noFill/>
        </p:spPr>
        <p:txBody>
          <a:bodyPr wrap="square" lIns="120534" tIns="60260" rIns="120534" bIns="60260" rtlCol="0">
            <a:spAutoFit/>
          </a:bodyPr>
          <a:lstStyle/>
          <a:p>
            <a:pPr defTabSz="1208047">
              <a:defRPr/>
            </a:pPr>
            <a:r>
              <a:rPr lang="en-US" sz="3200" b="1" kern="0">
                <a:solidFill>
                  <a:srgbClr val="FF0000"/>
                </a:solidFill>
                <a:latin typeface="VNI-Avo" pitchFamily="2" charset="0"/>
              </a:rPr>
              <a:t>Tö theá vieát</a:t>
            </a:r>
            <a:endParaRPr lang="vi-VN" sz="3200" b="1" kern="0">
              <a:solidFill>
                <a:srgbClr val="FF0000"/>
              </a:solidFill>
            </a:endParaRPr>
          </a:p>
        </p:txBody>
      </p:sp>
      <p:pic>
        <p:nvPicPr>
          <p:cNvPr id="5" name="Picture 2">
            <a:extLst>
              <a:ext uri="{FF2B5EF4-FFF2-40B4-BE49-F238E27FC236}">
                <a16:creationId xmlns=""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30171" y="1939751"/>
            <a:ext cx="4245303" cy="4918252"/>
          </a:xfrm>
          <a:prstGeom prst="rect">
            <a:avLst/>
          </a:prstGeom>
        </p:spPr>
      </p:pic>
      <p:pic>
        <p:nvPicPr>
          <p:cNvPr id="6" name="Kí hiệu sách - viết">
            <a:extLst>
              <a:ext uri="{FF2B5EF4-FFF2-40B4-BE49-F238E27FC236}">
                <a16:creationId xmlns="" xmlns:a16="http://schemas.microsoft.com/office/drawing/2014/main"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45" y="32294"/>
            <a:ext cx="823603" cy="1126693"/>
          </a:xfrm>
          <a:prstGeom prst="rect">
            <a:avLst/>
          </a:prstGeom>
        </p:spPr>
      </p:pic>
      <p:sp>
        <p:nvSpPr>
          <p:cNvPr id="7" name="TextBox 1">
            <a:extLst>
              <a:ext uri="{FF2B5EF4-FFF2-40B4-BE49-F238E27FC236}">
                <a16:creationId xmlns="" xmlns:a16="http://schemas.microsoft.com/office/drawing/2014/main" id="{43B1AF0E-107B-4987-8215-BE0A32D874DA}"/>
              </a:ext>
            </a:extLst>
          </p:cNvPr>
          <p:cNvSpPr txBox="1"/>
          <p:nvPr/>
        </p:nvSpPr>
        <p:spPr>
          <a:xfrm>
            <a:off x="1331065" y="288492"/>
            <a:ext cx="10215491" cy="620887"/>
          </a:xfrm>
          <a:prstGeom prst="rect">
            <a:avLst/>
          </a:prstGeom>
          <a:noFill/>
        </p:spPr>
        <p:txBody>
          <a:bodyPr wrap="square" lIns="120534" tIns="60260" rIns="120534" bIns="60260" rtlCol="0">
            <a:spAutoFit/>
          </a:bodyPr>
          <a:lstStyle/>
          <a:p>
            <a:pPr defTabSz="1208047">
              <a:defRPr/>
            </a:pPr>
            <a:r>
              <a:rPr lang="en-US" sz="3200" b="1" kern="0">
                <a:solidFill>
                  <a:sysClr val="windowText" lastClr="000000"/>
                </a:solidFill>
                <a:latin typeface="VNI-Avo" pitchFamily="2" charset="0"/>
              </a:rPr>
              <a:t>Vieát </a:t>
            </a:r>
            <a:r>
              <a:rPr lang="en-US" sz="3200" b="1" kern="0" smtClean="0">
                <a:solidFill>
                  <a:sysClr val="windowText" lastClr="000000"/>
                </a:solidFill>
                <a:latin typeface="VNI-Avo" pitchFamily="2" charset="0"/>
              </a:rPr>
              <a:t>vaøo vôû noäi dung em vöøa noùi.</a:t>
            </a:r>
            <a:endParaRPr lang="vi-VN" sz="3200" b="1" kern="0">
              <a:solidFill>
                <a:sysClr val="windowText" lastClr="000000"/>
              </a:solidFill>
            </a:endParaRPr>
          </a:p>
        </p:txBody>
      </p:sp>
    </p:spTree>
    <p:extLst>
      <p:ext uri="{BB962C8B-B14F-4D97-AF65-F5344CB8AC3E}">
        <p14:creationId xmlns:p14="http://schemas.microsoft.com/office/powerpoint/2010/main" val="278332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15712" y="1803628"/>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14533" y="2445980"/>
            <a:ext cx="12191983" cy="861585"/>
          </a:xfrm>
          <a:prstGeom prst="rect">
            <a:avLst/>
          </a:prstGeom>
        </p:spPr>
        <p:txBody>
          <a:bodyPr wrap="square" lIns="121584" tIns="60791" rIns="121584" bIns="60791">
            <a:spAutoFit/>
          </a:bodyPr>
          <a:lstStyle/>
          <a:p>
            <a:pPr algn="just" defTabSz="1215478"/>
            <a:r>
              <a:rPr lang="vi-VN" sz="4800" b="1" smtClean="0">
                <a:solidFill>
                  <a:prstClr val="black"/>
                </a:solidFill>
                <a:latin typeface="HP001 4 hàng" pitchFamily="34" charset="0"/>
              </a:rPr>
              <a:t>Anh của mình tên là Hưng. Anh em</a:t>
            </a:r>
            <a:endParaRPr lang="en-US" sz="4800" b="1">
              <a:solidFill>
                <a:prstClr val="black"/>
              </a:solidFill>
              <a:latin typeface="HP001 4 hàng" pitchFamily="34" charset="0"/>
            </a:endParaRPr>
          </a:p>
        </p:txBody>
      </p:sp>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 y="239"/>
            <a:ext cx="1139883" cy="1559367"/>
          </a:xfrm>
          <a:prstGeom prst="rect">
            <a:avLst/>
          </a:prstGeom>
        </p:spPr>
      </p:pic>
      <p:sp>
        <p:nvSpPr>
          <p:cNvPr id="6" name="Rectangle 5"/>
          <p:cNvSpPr/>
          <p:nvPr/>
        </p:nvSpPr>
        <p:spPr>
          <a:xfrm>
            <a:off x="914542" y="3412451"/>
            <a:ext cx="12191983" cy="861721"/>
          </a:xfrm>
          <a:prstGeom prst="rect">
            <a:avLst/>
          </a:prstGeom>
        </p:spPr>
        <p:txBody>
          <a:bodyPr wrap="square" lIns="121584" tIns="60791" rIns="121584" bIns="60791">
            <a:spAutoFit/>
          </a:bodyPr>
          <a:lstStyle/>
          <a:p>
            <a:pPr algn="just" defTabSz="1215478"/>
            <a:r>
              <a:rPr lang="vi-VN" sz="4800" b="1">
                <a:solidFill>
                  <a:prstClr val="black"/>
                </a:solidFill>
                <a:latin typeface="HP001 4 hàng" pitchFamily="34" charset="0"/>
              </a:rPr>
              <a:t>m</a:t>
            </a:r>
            <a:r>
              <a:rPr lang="vi-VN" sz="4800" b="1" smtClean="0">
                <a:solidFill>
                  <a:prstClr val="black"/>
                </a:solidFill>
                <a:latin typeface="HP001 4 hàng" pitchFamily="34" charset="0"/>
              </a:rPr>
              <a:t>ình thường cùng nhau đá bóng.</a:t>
            </a:r>
            <a:endParaRPr lang="en-US" sz="4800" b="1">
              <a:solidFill>
                <a:prstClr val="black"/>
              </a:solidFill>
              <a:latin typeface="HP001 4 hàng" pitchFamily="34" charset="0"/>
            </a:endParaRPr>
          </a:p>
        </p:txBody>
      </p:sp>
    </p:spTree>
    <p:extLst>
      <p:ext uri="{BB962C8B-B14F-4D97-AF65-F5344CB8AC3E}">
        <p14:creationId xmlns:p14="http://schemas.microsoft.com/office/powerpoint/2010/main" val="41512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110882" y="1559552"/>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Kí hiệu sách - viết">
            <a:extLst>
              <a:ext uri="{FF2B5EF4-FFF2-40B4-BE49-F238E27FC236}">
                <a16:creationId xmlns="" xmlns:a16="http://schemas.microsoft.com/office/drawing/2014/main"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 y="185"/>
            <a:ext cx="1139883" cy="1559367"/>
          </a:xfrm>
          <a:prstGeom prst="rect">
            <a:avLst/>
          </a:prstGeom>
        </p:spPr>
      </p:pic>
      <p:sp>
        <p:nvSpPr>
          <p:cNvPr id="6" name="Rectangle 5"/>
          <p:cNvSpPr/>
          <p:nvPr/>
        </p:nvSpPr>
        <p:spPr>
          <a:xfrm>
            <a:off x="644679" y="2217545"/>
            <a:ext cx="12191983" cy="861496"/>
          </a:xfrm>
          <a:prstGeom prst="rect">
            <a:avLst/>
          </a:prstGeom>
        </p:spPr>
        <p:txBody>
          <a:bodyPr wrap="square" lIns="121648" tIns="60822" rIns="121648" bIns="60822">
            <a:spAutoFit/>
          </a:bodyPr>
          <a:lstStyle/>
          <a:p>
            <a:pPr algn="just" defTabSz="1216114"/>
            <a:r>
              <a:rPr lang="vi-VN" sz="4800" b="1" smtClean="0">
                <a:solidFill>
                  <a:prstClr val="black"/>
                </a:solidFill>
                <a:latin typeface="HP001 4 hàng" pitchFamily="34" charset="0"/>
              </a:rPr>
              <a:t>Bố của em tên là Tuấn. Bố em thường</a:t>
            </a:r>
          </a:p>
        </p:txBody>
      </p:sp>
      <p:sp>
        <p:nvSpPr>
          <p:cNvPr id="7" name="TextBox 1">
            <a:extLst>
              <a:ext uri="{FF2B5EF4-FFF2-40B4-BE49-F238E27FC236}">
                <a16:creationId xmlns:a16="http://schemas.microsoft.com/office/drawing/2014/main" xmlns="" id="{43B1AF0E-107B-4987-8215-BE0A32D874DA}"/>
              </a:ext>
            </a:extLst>
          </p:cNvPr>
          <p:cNvSpPr txBox="1"/>
          <p:nvPr/>
        </p:nvSpPr>
        <p:spPr>
          <a:xfrm>
            <a:off x="1331065" y="598878"/>
            <a:ext cx="10215491" cy="620887"/>
          </a:xfrm>
          <a:prstGeom prst="rect">
            <a:avLst/>
          </a:prstGeom>
          <a:noFill/>
        </p:spPr>
        <p:txBody>
          <a:bodyPr wrap="square" lIns="120597" tIns="60292" rIns="120597" bIns="60292" rtlCol="0">
            <a:spAutoFit/>
          </a:bodyPr>
          <a:lstStyle/>
          <a:p>
            <a:pPr defTabSz="1208682">
              <a:defRPr/>
            </a:pPr>
            <a:r>
              <a:rPr lang="en-US" sz="3200" b="1" kern="0">
                <a:solidFill>
                  <a:sysClr val="windowText" lastClr="000000"/>
                </a:solidFill>
                <a:latin typeface="VNI-Avo" pitchFamily="2" charset="0"/>
              </a:rPr>
              <a:t>Vieát </a:t>
            </a:r>
            <a:r>
              <a:rPr lang="en-US" sz="3200" b="1" kern="0" smtClean="0">
                <a:solidFill>
                  <a:sysClr val="windowText" lastClr="000000"/>
                </a:solidFill>
                <a:latin typeface="VNI-Avo" pitchFamily="2" charset="0"/>
              </a:rPr>
              <a:t>veà moät ngöôøi thaân cuûa em</a:t>
            </a:r>
            <a:endParaRPr lang="vi-VN" sz="3200" b="1" kern="0">
              <a:solidFill>
                <a:sysClr val="windowText" lastClr="000000"/>
              </a:solidFill>
            </a:endParaRPr>
          </a:p>
        </p:txBody>
      </p:sp>
      <p:sp>
        <p:nvSpPr>
          <p:cNvPr id="8" name="Rectangle 7"/>
          <p:cNvSpPr/>
          <p:nvPr/>
        </p:nvSpPr>
        <p:spPr>
          <a:xfrm>
            <a:off x="1147" y="3154504"/>
            <a:ext cx="12191983" cy="861496"/>
          </a:xfrm>
          <a:prstGeom prst="rect">
            <a:avLst/>
          </a:prstGeom>
        </p:spPr>
        <p:txBody>
          <a:bodyPr wrap="square" lIns="121648" tIns="60822" rIns="121648" bIns="60822">
            <a:spAutoFit/>
          </a:bodyPr>
          <a:lstStyle/>
          <a:p>
            <a:pPr algn="just" defTabSz="1216114"/>
            <a:r>
              <a:rPr lang="vi-VN" sz="4800" b="1">
                <a:solidFill>
                  <a:prstClr val="black"/>
                </a:solidFill>
                <a:latin typeface="HP001 4 hàng" pitchFamily="34" charset="0"/>
              </a:rPr>
              <a:t>k</a:t>
            </a:r>
            <a:r>
              <a:rPr lang="vi-VN" sz="4800" b="1" smtClean="0">
                <a:solidFill>
                  <a:prstClr val="black"/>
                </a:solidFill>
                <a:latin typeface="HP001 4 hàng" pitchFamily="34" charset="0"/>
              </a:rPr>
              <a:t>ể cho em nghe </a:t>
            </a:r>
            <a:r>
              <a:rPr lang="vi-VN" sz="4800" b="1" smtClean="0">
                <a:solidFill>
                  <a:prstClr val="black"/>
                </a:solidFill>
                <a:latin typeface="HP001 4 hàng"/>
              </a:rPr>
              <a:t>ǟ</a:t>
            </a:r>
            <a:r>
              <a:rPr lang="vi-VN" sz="4800" b="1" smtClean="0">
                <a:solidFill>
                  <a:prstClr val="black"/>
                </a:solidFill>
                <a:latin typeface="HP001 4 hàng" pitchFamily="34" charset="0"/>
              </a:rPr>
              <a:t>ất nhiều chuyện. Buổi tối, </a:t>
            </a: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105059" y="4392693"/>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147" y="4110482"/>
            <a:ext cx="12191983" cy="861496"/>
          </a:xfrm>
          <a:prstGeom prst="rect">
            <a:avLst/>
          </a:prstGeom>
        </p:spPr>
        <p:txBody>
          <a:bodyPr wrap="square" lIns="121648" tIns="60822" rIns="121648" bIns="60822">
            <a:spAutoFit/>
          </a:bodyPr>
          <a:lstStyle/>
          <a:p>
            <a:pPr algn="just" defTabSz="1216114"/>
            <a:r>
              <a:rPr lang="vi-VN" sz="4800" b="1">
                <a:solidFill>
                  <a:prstClr val="black"/>
                </a:solidFill>
                <a:latin typeface="HP001 4 hàng" pitchFamily="34" charset="0"/>
              </a:rPr>
              <a:t>b</a:t>
            </a:r>
            <a:r>
              <a:rPr lang="vi-VN" sz="4800" b="1" smtClean="0">
                <a:solidFill>
                  <a:prstClr val="black"/>
                </a:solidFill>
                <a:latin typeface="HP001 4 hàng" pitchFamily="34" charset="0"/>
              </a:rPr>
              <a:t>ố với em ngồi đọc sách. Em </a:t>
            </a:r>
            <a:r>
              <a:rPr lang="vi-VN" sz="4800" b="1" smtClean="0">
                <a:solidFill>
                  <a:prstClr val="black"/>
                </a:solidFill>
                <a:latin typeface="HP001 4 hàng"/>
              </a:rPr>
              <a:t>ǟ</a:t>
            </a:r>
            <a:r>
              <a:rPr lang="vi-VN" sz="4800" b="1" smtClean="0">
                <a:solidFill>
                  <a:prstClr val="black"/>
                </a:solidFill>
                <a:latin typeface="HP001 4 hàng" pitchFamily="34" charset="0"/>
              </a:rPr>
              <a:t>ất yêu quý bố.</a:t>
            </a:r>
          </a:p>
        </p:txBody>
      </p:sp>
    </p:spTree>
    <p:extLst>
      <p:ext uri="{BB962C8B-B14F-4D97-AF65-F5344CB8AC3E}">
        <p14:creationId xmlns:p14="http://schemas.microsoft.com/office/powerpoint/2010/main" val="160197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161" y="1933732"/>
            <a:ext cx="5934970" cy="494579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91" t="55707" r="9162" b="8883"/>
          <a:stretch/>
        </p:blipFill>
        <p:spPr>
          <a:xfrm>
            <a:off x="0" y="0"/>
            <a:ext cx="12064999" cy="6858000"/>
          </a:xfrm>
          <a:prstGeom prst="rect">
            <a:avLst/>
          </a:prstGeom>
        </p:spPr>
      </p:pic>
    </p:spTree>
    <p:extLst>
      <p:ext uri="{BB962C8B-B14F-4D97-AF65-F5344CB8AC3E}">
        <p14:creationId xmlns:p14="http://schemas.microsoft.com/office/powerpoint/2010/main" val="514024502"/>
      </p:ext>
    </p:extLst>
  </p:cSld>
  <p:clrMapOvr>
    <a:masterClrMapping/>
  </p:clrMapOvr>
  <p:transition advTm="6645"/>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unded Rectangular Callout 12"/>
          <p:cNvSpPr/>
          <p:nvPr/>
        </p:nvSpPr>
        <p:spPr>
          <a:xfrm>
            <a:off x="362879" y="5040977"/>
            <a:ext cx="3406919" cy="1692797"/>
          </a:xfrm>
          <a:prstGeom prst="wedgeRoundRectCallout">
            <a:avLst>
              <a:gd name="adj1" fmla="val 63609"/>
              <a:gd name="adj2" fmla="val -68945"/>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err="1">
                <a:solidFill>
                  <a:prstClr val="white"/>
                </a:solidFill>
                <a:latin typeface="Times New Roman" pitchFamily="18" charset="0"/>
                <a:cs typeface="Times New Roman" pitchFamily="18" charset="0"/>
              </a:rPr>
              <a:t>Cảm</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ơn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Nai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nhé</a:t>
            </a:r>
            <a:r>
              <a:rPr lang="en-US" sz="4000" b="1" dirty="0">
                <a:solidFill>
                  <a:prstClr val="white"/>
                </a:solidFill>
                <a:latin typeface="Times New Roman" pitchFamily="18" charset="0"/>
                <a:cs typeface="Times New Roman" pitchFamily="18" charset="0"/>
              </a:rPr>
              <a:t>!</a:t>
            </a:r>
          </a:p>
        </p:txBody>
      </p:sp>
      <p:sp>
        <p:nvSpPr>
          <p:cNvPr id="14" name="Rounded Rectangular Callout 13"/>
          <p:cNvSpPr/>
          <p:nvPr/>
        </p:nvSpPr>
        <p:spPr>
          <a:xfrm>
            <a:off x="5890912" y="228600"/>
            <a:ext cx="5791200" cy="2039256"/>
          </a:xfrm>
          <a:prstGeom prst="wedgeRoundRectCallout">
            <a:avLst>
              <a:gd name="adj1" fmla="val 13782"/>
              <a:gd name="adj2" fmla="val 106223"/>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dirty="0" err="1">
                <a:solidFill>
                  <a:prstClr val="white"/>
                </a:solidFill>
                <a:latin typeface="Times New Roman" pitchFamily="18" charset="0"/>
                <a:cs typeface="Times New Roman" pitchFamily="18" charset="0"/>
              </a:rPr>
              <a:t>Bạn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đi</a:t>
            </a:r>
            <a:r>
              <a:rPr lang="en-US" sz="3600" b="1" dirty="0">
                <a:solidFill>
                  <a:prstClr val="white"/>
                </a:solidFill>
                <a:latin typeface="Times New Roman" pitchFamily="18" charset="0"/>
                <a:cs typeface="Times New Roman" pitchFamily="18" charset="0"/>
              </a:rPr>
              <a:t> qua </a:t>
            </a:r>
            <a:r>
              <a:rPr lang="en-US" sz="3600" b="1" dirty="0" err="1">
                <a:solidFill>
                  <a:prstClr val="white"/>
                </a:solidFill>
                <a:latin typeface="Times New Roman" pitchFamily="18" charset="0"/>
                <a:cs typeface="Times New Roman" pitchFamily="18" charset="0"/>
              </a:rPr>
              <a:t>hết</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đoạn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đường</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này</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bạn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sẽ</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gặp</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Gấu</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trúc</a:t>
            </a:r>
            <a:r>
              <a:rPr lang="en-US" sz="3600" b="1" dirty="0">
                <a:solidFill>
                  <a:prstClr val="white"/>
                </a:solidFill>
                <a:latin typeface="Times New Roman" pitchFamily="18" charset="0"/>
                <a:cs typeface="Times New Roman" pitchFamily="18" charset="0"/>
              </a:rPr>
              <a:t> !</a:t>
            </a:r>
          </a:p>
        </p:txBody>
      </p:sp>
      <p:grpSp>
        <p:nvGrpSpPr>
          <p:cNvPr id="5" name="Group 4"/>
          <p:cNvGrpSpPr/>
          <p:nvPr/>
        </p:nvGrpSpPr>
        <p:grpSpPr>
          <a:xfrm>
            <a:off x="3710192" y="2074624"/>
            <a:ext cx="2700568" cy="2970402"/>
            <a:chOff x="-3886200" y="-76200"/>
            <a:chExt cx="3127022" cy="4824549"/>
          </a:xfrm>
        </p:grpSpPr>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 b="93889" l="7000" r="90143"/>
                      </a14:imgEffect>
                    </a14:imgLayer>
                  </a14:imgProps>
                </a:ext>
                <a:ext uri="{28A0092B-C50C-407E-A947-70E740481C1C}">
                  <a14:useLocalDpi xmlns:a14="http://schemas.microsoft.com/office/drawing/2010/main" val="0"/>
                </a:ext>
              </a:extLst>
            </a:blip>
            <a:srcRect/>
            <a:stretch>
              <a:fillRect/>
            </a:stretch>
          </p:blipFill>
          <p:spPr bwMode="auto">
            <a:xfrm>
              <a:off x="-3886200" y="-76200"/>
              <a:ext cx="3127022" cy="482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7" b="99583" l="4889" r="92889"/>
                      </a14:imgEffect>
                    </a14:imgLayer>
                  </a14:imgProps>
                </a:ext>
                <a:ext uri="{28A0092B-C50C-407E-A947-70E740481C1C}">
                  <a14:useLocalDpi xmlns:a14="http://schemas.microsoft.com/office/drawing/2010/main" val="0"/>
                </a:ext>
              </a:extLst>
            </a:blip>
            <a:srcRect/>
            <a:stretch>
              <a:fillRect/>
            </a:stretch>
          </p:blipFill>
          <p:spPr bwMode="auto">
            <a:xfrm>
              <a:off x="-3733801" y="2715622"/>
              <a:ext cx="1240291" cy="132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7339116" y="3182150"/>
            <a:ext cx="3271601" cy="3386513"/>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9093119" y="3487423"/>
            <a:ext cx="2588996" cy="2679931"/>
          </a:xfrm>
          <a:prstGeom prst="rect">
            <a:avLst/>
          </a:prstGeom>
        </p:spPr>
      </p:pic>
      <p:sp>
        <p:nvSpPr>
          <p:cNvPr id="11" name="Rounded Rectangular Callout 10"/>
          <p:cNvSpPr/>
          <p:nvPr/>
        </p:nvSpPr>
        <p:spPr>
          <a:xfrm>
            <a:off x="4557010" y="41782"/>
            <a:ext cx="7634990" cy="2267856"/>
          </a:xfrm>
          <a:prstGeom prst="wedgeRoundRectCallout">
            <a:avLst>
              <a:gd name="adj1" fmla="val -12009"/>
              <a:gd name="adj2" fmla="val 961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a:solidFill>
                  <a:prstClr val="white"/>
                </a:solidFill>
                <a:latin typeface="VNI-Avo" pitchFamily="2" charset="0"/>
                <a:cs typeface="Times New Roman" pitchFamily="18" charset="0"/>
              </a:rPr>
              <a:t>Tôù raát thích laøm baïn vôùi boá.</a:t>
            </a:r>
            <a:endParaRPr lang="en-US" sz="4000" b="1" dirty="0">
              <a:solidFill>
                <a:prstClr val="white"/>
              </a:solidFill>
              <a:latin typeface="VNI-Avo" pitchFamily="2" charset="0"/>
              <a:cs typeface="Times New Roman" pitchFamily="18" charset="0"/>
            </a:endParaRPr>
          </a:p>
        </p:txBody>
      </p:sp>
    </p:spTree>
    <p:extLst>
      <p:ext uri="{BB962C8B-B14F-4D97-AF65-F5344CB8AC3E}">
        <p14:creationId xmlns:p14="http://schemas.microsoft.com/office/powerpoint/2010/main" val="408084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50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90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20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11"/>
                                        </p:tgtEl>
                                        <p:attrNameLst>
                                          <p:attrName>ppt_w</p:attrName>
                                        </p:attrNameLst>
                                      </p:cBhvr>
                                      <p:tavLst>
                                        <p:tav tm="0">
                                          <p:val>
                                            <p:strVal val="ppt_w"/>
                                          </p:val>
                                        </p:tav>
                                        <p:tav tm="100000">
                                          <p:val>
                                            <p:fltVal val="0"/>
                                          </p:val>
                                        </p:tav>
                                      </p:tavLst>
                                    </p:anim>
                                    <p:anim calcmode="lin" valueType="num">
                                      <p:cBhvr>
                                        <p:cTn id="32" dur="500"/>
                                        <p:tgtEl>
                                          <p:spTgt spid="11"/>
                                        </p:tgtEl>
                                        <p:attrNameLst>
                                          <p:attrName>ppt_h</p:attrName>
                                        </p:attrNameLst>
                                      </p:cBhvr>
                                      <p:tavLst>
                                        <p:tav tm="0">
                                          <p:val>
                                            <p:strVal val="ppt_h"/>
                                          </p:val>
                                        </p:tav>
                                        <p:tav tm="100000">
                                          <p:val>
                                            <p:fltVal val="0"/>
                                          </p:val>
                                        </p:tav>
                                      </p:tavLst>
                                    </p:anim>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grpId="1" nodeType="clickEffect">
                                  <p:stCondLst>
                                    <p:cond delay="0"/>
                                  </p:stCondLst>
                                  <p:childTnLst>
                                    <p:anim calcmode="lin" valueType="num">
                                      <p:cBhvr>
                                        <p:cTn id="52" dur="500"/>
                                        <p:tgtEl>
                                          <p:spTgt spid="13"/>
                                        </p:tgtEl>
                                        <p:attrNameLst>
                                          <p:attrName>ppt_w</p:attrName>
                                        </p:attrNameLst>
                                      </p:cBhvr>
                                      <p:tavLst>
                                        <p:tav tm="0">
                                          <p:val>
                                            <p:strVal val="ppt_w"/>
                                          </p:val>
                                        </p:tav>
                                        <p:tav tm="100000">
                                          <p:val>
                                            <p:fltVal val="0"/>
                                          </p:val>
                                        </p:tav>
                                      </p:tavLst>
                                    </p:anim>
                                    <p:anim calcmode="lin" valueType="num">
                                      <p:cBhvr>
                                        <p:cTn id="53" dur="500"/>
                                        <p:tgtEl>
                                          <p:spTgt spid="13"/>
                                        </p:tgtEl>
                                        <p:attrNameLst>
                                          <p:attrName>ppt_h</p:attrName>
                                        </p:attrNameLst>
                                      </p:cBhvr>
                                      <p:tavLst>
                                        <p:tav tm="0">
                                          <p:val>
                                            <p:strVal val="ppt_h"/>
                                          </p:val>
                                        </p:tav>
                                        <p:tav tm="100000">
                                          <p:val>
                                            <p:fltVal val="0"/>
                                          </p:val>
                                        </p:tav>
                                      </p:tavLst>
                                    </p:anim>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53" presetClass="exit" presetSubtype="32" fill="hold" grpId="1" nodeType="withEffect">
                                  <p:stCondLst>
                                    <p:cond delay="0"/>
                                  </p:stCondLst>
                                  <p:childTnLst>
                                    <p:anim calcmode="lin" valueType="num">
                                      <p:cBhvr>
                                        <p:cTn id="57" dur="500"/>
                                        <p:tgtEl>
                                          <p:spTgt spid="14"/>
                                        </p:tgtEl>
                                        <p:attrNameLst>
                                          <p:attrName>ppt_w</p:attrName>
                                        </p:attrNameLst>
                                      </p:cBhvr>
                                      <p:tavLst>
                                        <p:tav tm="0">
                                          <p:val>
                                            <p:strVal val="ppt_w"/>
                                          </p:val>
                                        </p:tav>
                                        <p:tav tm="100000">
                                          <p:val>
                                            <p:fltVal val="0"/>
                                          </p:val>
                                        </p:tav>
                                      </p:tavLst>
                                    </p:anim>
                                    <p:anim calcmode="lin" valueType="num">
                                      <p:cBhvr>
                                        <p:cTn id="58" dur="500"/>
                                        <p:tgtEl>
                                          <p:spTgt spid="14"/>
                                        </p:tgtEl>
                                        <p:attrNameLst>
                                          <p:attrName>ppt_h</p:attrName>
                                        </p:attrNameLst>
                                      </p:cBhvr>
                                      <p:tavLst>
                                        <p:tav tm="0">
                                          <p:val>
                                            <p:strVal val="ppt_h"/>
                                          </p:val>
                                        </p:tav>
                                        <p:tav tm="100000">
                                          <p:val>
                                            <p:fltVal val="0"/>
                                          </p:val>
                                        </p:tav>
                                      </p:tavLst>
                                    </p:anim>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1945 0.00023 C 0.00382 0.01435 0.0191 -0.00185 0.01007 0.01621 C 0.0066 0.02338 0.00139 0.02708 -0.00382 0.03148 C -0.00468 0.03472 -0.00434 0.03866 -0.00607 0.04097 C -0.00781 0.04329 -0.01076 0.04259 -0.01284 0.04398 C -0.01788 0.04769 -0.02204 0.05232 -0.02673 0.05648 C -0.0342 0.06343 -0.04322 0.06736 -0.05 0.07523 C -0.06753 0.09468 -0.04739 0.07593 -0.06388 0.09074 C -0.06701 0.10324 -0.07083 0.10949 -0.07795 0.11875 C -0.08402 0.14607 -0.08611 0.18333 -0.07552 0.20903 C -0.07413 0.21273 -0.06475 0.23079 -0.06145 0.23727 C -0.05833 0.24352 -0.04757 0.24977 -0.04757 0.25 C -0.04427 0.25648 -0.03941 0.26158 -0.03611 0.26852 C -0.0276 0.28588 -0.04184 0.27107 -0.02673 0.2838 C -0.02361 0.29815 -0.01632 0.31181 -0.01059 0.32454 C -0.00781 0.33102 -0.00312 0.33611 -0.00138 0.34329 C -4.16667E-6 0.34954 0.00174 0.35556 0.0033 0.36181 C 0.00504 0.36898 0.00938 0.37431 0.0125 0.38056 C 0.01389 0.3838 0.01632 0.38634 0.01719 0.39005 C 0.02066 0.40417 0.02709 0.41528 0.03334 0.42732 C 0.03837 0.43727 0.03941 0.44514 0.04723 0.45232 C 0.05139 0.46921 0.04775 0.45787 0.05886 0.48033 C 0.06667 0.4963 0.07778 0.52431 0.09132 0.53033 C 0.10452 0.55602 0.08681 0.52384 0.10278 0.5456 C 0.10469 0.54838 0.10556 0.55232 0.10747 0.55509 C 0.11337 0.56458 0.12014 0.57361 0.12605 0.58333 C 0.1349 0.59908 0.14115 0.61574 0.15139 0.63009 C 0.15452 0.64236 0.15834 0.64861 0.16546 0.65787 C 0.16806 0.66991 0.17414 0.6757 0.17917 0.68588 C 0.18264 0.7 0.1915 0.71111 0.19775 0.72338 C 0.19931 0.72662 0.20243 0.73264 0.20243 0.73287 C 0.20521 0.74537 0.20816 0.75023 0.21632 0.75764 C 0.21962 0.77107 0.225 0.78195 0.23247 0.79213 L 0.2349 0.77338 " pathEditMode="relative" rAng="0" ptsTypes="ffffffffffffffffffffffffffffffffAA">
                                      <p:cBhvr>
                                        <p:cTn id="64" dur="9500" fill="hold"/>
                                        <p:tgtEl>
                                          <p:spTgt spid="5"/>
                                        </p:tgtEl>
                                        <p:attrNameLst>
                                          <p:attrName>ppt_x</p:attrName>
                                          <p:attrName>ppt_y</p:attrName>
                                        </p:attrNameLst>
                                      </p:cBhvr>
                                      <p:rCtr x="5486" y="39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1" grpId="0" animBg="1"/>
      <p:bldP spid="1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7774" y="224853"/>
            <a:ext cx="5934970" cy="494579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7" y="0"/>
            <a:ext cx="12157023" cy="5979507"/>
          </a:xfrm>
          <a:prstGeom prst="rect">
            <a:avLst/>
          </a:prstGeom>
        </p:spPr>
      </p:pic>
      <p:sp>
        <p:nvSpPr>
          <p:cNvPr id="3" name="TextBox 1">
            <a:extLst>
              <a:ext uri="{FF2B5EF4-FFF2-40B4-BE49-F238E27FC236}">
                <a16:creationId xmlns="" xmlns:a16="http://schemas.microsoft.com/office/drawing/2014/main" id="{43B1AF0E-107B-4987-8215-BE0A32D874DA}"/>
              </a:ext>
            </a:extLst>
          </p:cNvPr>
          <p:cNvSpPr txBox="1"/>
          <p:nvPr/>
        </p:nvSpPr>
        <p:spPr>
          <a:xfrm>
            <a:off x="1723869" y="5992929"/>
            <a:ext cx="8814216" cy="614139"/>
          </a:xfrm>
          <a:prstGeom prst="rect">
            <a:avLst/>
          </a:prstGeom>
          <a:noFill/>
        </p:spPr>
        <p:txBody>
          <a:bodyPr wrap="square" lIns="120534" tIns="60260" rIns="120534" bIns="60260" rtlCol="0">
            <a:spAutoFit/>
          </a:bodyPr>
          <a:lstStyle/>
          <a:p>
            <a:pPr marL="0" marR="0" lvl="0" indent="0" defTabSz="1208047" eaLnBrk="1" fontAlgn="auto" latinLnBrk="0" hangingPunct="1">
              <a:lnSpc>
                <a:spcPct val="100000"/>
              </a:lnSpc>
              <a:spcBef>
                <a:spcPts val="0"/>
              </a:spcBef>
              <a:spcAft>
                <a:spcPts val="0"/>
              </a:spcAft>
              <a:buClrTx/>
              <a:buSzTx/>
              <a:buFontTx/>
              <a:buNone/>
              <a:tabLst/>
              <a:defRPr/>
            </a:pPr>
            <a:r>
              <a:rPr lang="en-US" sz="3200" b="1" kern="0" smtClean="0">
                <a:solidFill>
                  <a:srgbClr val="FF0000"/>
                </a:solidFill>
                <a:latin typeface="VNI-Avo" pitchFamily="2" charset="0"/>
              </a:rPr>
              <a:t>con chuùc boá meï maïnh khoûe, haïnh phuùc</a:t>
            </a:r>
            <a:endParaRPr kumimoji="0" lang="vi-VN" sz="3200" b="1" i="0" u="none" strike="noStrike" kern="0" cap="none" spc="0" normalizeH="0" baseline="0" noProof="0">
              <a:ln>
                <a:noFill/>
              </a:ln>
              <a:solidFill>
                <a:srgbClr val="FF0000"/>
              </a:solidFill>
              <a:effectLst/>
              <a:uLnTx/>
              <a:uFillTx/>
            </a:endParaRPr>
          </a:p>
        </p:txBody>
      </p:sp>
    </p:spTree>
    <p:extLst>
      <p:ext uri="{BB962C8B-B14F-4D97-AF65-F5344CB8AC3E}">
        <p14:creationId xmlns:p14="http://schemas.microsoft.com/office/powerpoint/2010/main" val="771943151"/>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3" y="-326291"/>
            <a:ext cx="6857624"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465" y="1380713"/>
            <a:ext cx="5818411" cy="5818732"/>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8" y="2429328"/>
            <a:ext cx="4436135" cy="4436377"/>
          </a:xfrm>
          <a:prstGeom prst="rect">
            <a:avLst/>
          </a:prstGeom>
        </p:spPr>
      </p:pic>
      <p:sp>
        <p:nvSpPr>
          <p:cNvPr id="28" name="TextBox 1"/>
          <p:cNvSpPr txBox="1"/>
          <p:nvPr/>
        </p:nvSpPr>
        <p:spPr>
          <a:xfrm>
            <a:off x="6384999" y="2831195"/>
            <a:ext cx="4839380" cy="1153748"/>
          </a:xfrm>
          <a:prstGeom prst="rect">
            <a:avLst/>
          </a:prstGeom>
          <a:noFill/>
        </p:spPr>
        <p:txBody>
          <a:bodyPr wrap="square" lIns="121512" tIns="60755" rIns="121512" bIns="60755" rtlCol="0">
            <a:spAutoFit/>
          </a:bodyPr>
          <a:lstStyle/>
          <a:p>
            <a:pPr algn="ctr" defTabSz="864819" fontAlgn="base">
              <a:spcBef>
                <a:spcPct val="0"/>
              </a:spcBef>
              <a:spcAft>
                <a:spcPct val="0"/>
              </a:spcAft>
            </a:pPr>
            <a:r>
              <a:rPr lang="en-US" altLang="zh-CN" sz="6700" b="1">
                <a:solidFill>
                  <a:srgbClr val="FFFF00"/>
                </a:solidFill>
                <a:latin typeface="Times New Roman" pitchFamily="18" charset="0"/>
                <a:ea typeface="方正稚艺简体" panose="03000509000000000000" pitchFamily="65" charset="-122"/>
                <a:cs typeface="Times New Roman" pitchFamily="18" charset="0"/>
                <a:sym typeface="+mn-lt"/>
              </a:rPr>
              <a:t>CỦNG CỐ</a:t>
            </a:r>
            <a:endParaRPr lang="zh-CN" altLang="en-US" sz="6700" b="1" dirty="0">
              <a:solidFill>
                <a:srgbClr val="FFFF00"/>
              </a:solidFill>
              <a:latin typeface="Times New Roman" pitchFamily="18" charset="0"/>
              <a:ea typeface="方正稚艺简体" panose="03000509000000000000" pitchFamily="65" charset="-122"/>
              <a:cs typeface="Times New Roman" pitchFamily="18" charset="0"/>
              <a:sym typeface="+mn-lt"/>
            </a:endParaRPr>
          </a:p>
        </p:txBody>
      </p:sp>
    </p:spTree>
    <p:extLst>
      <p:ext uri="{BB962C8B-B14F-4D97-AF65-F5344CB8AC3E}">
        <p14:creationId xmlns:p14="http://schemas.microsoft.com/office/powerpoint/2010/main" val="135002577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2" fill="hold" grpId="0" nodeType="withEffect">
                                  <p:stCondLst>
                                    <p:cond delay="1700"/>
                                  </p:stCondLst>
                                  <p:iterate type="lt">
                                    <p:tmPct val="23333"/>
                                  </p:iterate>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1+#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图片 141" descr="f2e19f1dc336b45f0aa9c8204b1af8ed.png"/>
          <p:cNvPicPr>
            <a:picLocks noChangeAspect="1"/>
          </p:cNvPicPr>
          <p:nvPr/>
        </p:nvPicPr>
        <p:blipFill>
          <a:blip r:embed="rId3" cstate="print"/>
          <a:srcRect/>
          <a:stretch>
            <a:fillRect/>
          </a:stretch>
        </p:blipFill>
        <p:spPr>
          <a:xfrm>
            <a:off x="5000212" y="-555233"/>
            <a:ext cx="7392821" cy="1872001"/>
          </a:xfrm>
          <a:prstGeom prst="rect">
            <a:avLst/>
          </a:prstGeom>
        </p:spPr>
      </p:pic>
      <p:pic>
        <p:nvPicPr>
          <p:cNvPr id="130" name="图片 129" descr="1446cc0e598daeeb689b2ac3180c5d68.png"/>
          <p:cNvPicPr>
            <a:picLocks noChangeAspect="1"/>
          </p:cNvPicPr>
          <p:nvPr/>
        </p:nvPicPr>
        <p:blipFill>
          <a:blip r:embed="rId4" cstate="print"/>
          <a:stretch>
            <a:fillRect/>
          </a:stretch>
        </p:blipFill>
        <p:spPr>
          <a:xfrm>
            <a:off x="0" y="4822802"/>
            <a:ext cx="12192000" cy="2035309"/>
          </a:xfrm>
          <a:prstGeom prst="rect">
            <a:avLst/>
          </a:prstGeom>
        </p:spPr>
      </p:pic>
      <p:sp>
        <p:nvSpPr>
          <p:cNvPr id="7" name="矩形 6"/>
          <p:cNvSpPr/>
          <p:nvPr/>
        </p:nvSpPr>
        <p:spPr>
          <a:xfrm>
            <a:off x="2320661" y="1203430"/>
            <a:ext cx="7932488" cy="2338819"/>
          </a:xfrm>
          <a:prstGeom prst="rect">
            <a:avLst/>
          </a:prstGeom>
          <a:noFill/>
        </p:spPr>
        <p:txBody>
          <a:bodyPr wrap="none" lIns="121632" tIns="60820" rIns="121632" bIns="608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216182"/>
            <a:r>
              <a:rPr lang="en-US" altLang="zh-CN" sz="7200" b="1" spc="67">
                <a:ln w="11430"/>
                <a:solidFill>
                  <a:srgbClr val="FF0000"/>
                </a:solidFill>
                <a:effectLst>
                  <a:outerShdw blurRad="76200" dist="50800" dir="5400000" algn="tl" rotWithShape="0">
                    <a:srgbClr val="000000">
                      <a:alpha val="65000"/>
                    </a:srgbClr>
                  </a:outerShdw>
                </a:effectLst>
                <a:latin typeface="Times New Roman" pitchFamily="18" charset="0"/>
                <a:ea typeface="汉仪粗宋简" pitchFamily="49" charset="-122"/>
                <a:cs typeface="Times New Roman" pitchFamily="18" charset="0"/>
              </a:rPr>
              <a:t>CHÀO TẠM BIỆT</a:t>
            </a:r>
          </a:p>
          <a:p>
            <a:pPr algn="ctr" defTabSz="1216182"/>
            <a:r>
              <a:rPr lang="en-US" altLang="zh-CN" sz="7200" b="1" spc="67">
                <a:ln w="11430"/>
                <a:solidFill>
                  <a:srgbClr val="FF0000"/>
                </a:solidFill>
                <a:effectLst>
                  <a:outerShdw blurRad="76200" dist="50800" dir="5400000" algn="tl" rotWithShape="0">
                    <a:srgbClr val="000000">
                      <a:alpha val="65000"/>
                    </a:srgbClr>
                  </a:outerShdw>
                </a:effectLst>
                <a:latin typeface="Times New Roman" pitchFamily="18" charset="0"/>
                <a:ea typeface="汉仪粗宋简" pitchFamily="49" charset="-122"/>
                <a:cs typeface="Times New Roman" pitchFamily="18" charset="0"/>
              </a:rPr>
              <a:t> CÁC CON</a:t>
            </a:r>
            <a:endParaRPr lang="zh-CN" altLang="en-US" sz="7200" b="1" spc="67" dirty="0">
              <a:ln w="11430"/>
              <a:solidFill>
                <a:srgbClr val="FF0000"/>
              </a:solidFill>
              <a:effectLst>
                <a:outerShdw blurRad="76200" dist="50800" dir="5400000" algn="tl" rotWithShape="0">
                  <a:srgbClr val="000000">
                    <a:alpha val="65000"/>
                  </a:srgbClr>
                </a:outerShdw>
              </a:effectLst>
              <a:latin typeface="Times New Roman" pitchFamily="18" charset="0"/>
              <a:ea typeface="汉仪粗宋简" pitchFamily="49" charset="-122"/>
              <a:cs typeface="Times New Roman" pitchFamily="18" charset="0"/>
            </a:endParaRPr>
          </a:p>
        </p:txBody>
      </p:sp>
      <p:grpSp>
        <p:nvGrpSpPr>
          <p:cNvPr id="23" name="Group 280"/>
          <p:cNvGrpSpPr/>
          <p:nvPr/>
        </p:nvGrpSpPr>
        <p:grpSpPr>
          <a:xfrm rot="900000">
            <a:off x="6498739" y="3947251"/>
            <a:ext cx="1287913" cy="1911843"/>
            <a:chOff x="3530911" y="2620785"/>
            <a:chExt cx="859355" cy="1303577"/>
          </a:xfrm>
        </p:grpSpPr>
        <p:sp>
          <p:nvSpPr>
            <p:cNvPr id="24" name="Freeform 671"/>
            <p:cNvSpPr>
              <a:spLocks/>
            </p:cNvSpPr>
            <p:nvPr/>
          </p:nvSpPr>
          <p:spPr bwMode="auto">
            <a:xfrm>
              <a:off x="4239268" y="2973883"/>
              <a:ext cx="133233" cy="166556"/>
            </a:xfrm>
            <a:custGeom>
              <a:avLst/>
              <a:gdLst/>
              <a:ahLst/>
              <a:cxnLst>
                <a:cxn ang="0">
                  <a:pos x="49" y="23"/>
                </a:cxn>
                <a:cxn ang="0">
                  <a:pos x="45" y="14"/>
                </a:cxn>
                <a:cxn ang="0">
                  <a:pos x="22" y="22"/>
                </a:cxn>
                <a:cxn ang="0">
                  <a:pos x="24" y="14"/>
                </a:cxn>
                <a:cxn ang="0">
                  <a:pos x="25" y="8"/>
                </a:cxn>
                <a:cxn ang="0">
                  <a:pos x="15" y="6"/>
                </a:cxn>
                <a:cxn ang="0">
                  <a:pos x="10" y="21"/>
                </a:cxn>
                <a:cxn ang="0">
                  <a:pos x="5" y="28"/>
                </a:cxn>
                <a:cxn ang="0">
                  <a:pos x="5" y="33"/>
                </a:cxn>
                <a:cxn ang="0">
                  <a:pos x="4" y="34"/>
                </a:cxn>
                <a:cxn ang="0">
                  <a:pos x="3" y="54"/>
                </a:cxn>
                <a:cxn ang="0">
                  <a:pos x="15" y="58"/>
                </a:cxn>
                <a:cxn ang="0">
                  <a:pos x="18" y="60"/>
                </a:cxn>
                <a:cxn ang="0">
                  <a:pos x="32" y="71"/>
                </a:cxn>
                <a:cxn ang="0">
                  <a:pos x="40" y="64"/>
                </a:cxn>
                <a:cxn ang="0">
                  <a:pos x="40" y="64"/>
                </a:cxn>
                <a:cxn ang="0">
                  <a:pos x="32" y="55"/>
                </a:cxn>
                <a:cxn ang="0">
                  <a:pos x="31" y="52"/>
                </a:cxn>
                <a:cxn ang="0">
                  <a:pos x="31" y="52"/>
                </a:cxn>
                <a:cxn ang="0">
                  <a:pos x="50" y="58"/>
                </a:cxn>
                <a:cxn ang="0">
                  <a:pos x="53" y="46"/>
                </a:cxn>
                <a:cxn ang="0">
                  <a:pos x="38" y="42"/>
                </a:cxn>
                <a:cxn ang="0">
                  <a:pos x="39" y="42"/>
                </a:cxn>
                <a:cxn ang="0">
                  <a:pos x="43" y="41"/>
                </a:cxn>
                <a:cxn ang="0">
                  <a:pos x="48" y="39"/>
                </a:cxn>
                <a:cxn ang="0">
                  <a:pos x="54" y="38"/>
                </a:cxn>
                <a:cxn ang="0">
                  <a:pos x="55" y="27"/>
                </a:cxn>
                <a:cxn ang="0">
                  <a:pos x="46" y="27"/>
                </a:cxn>
                <a:cxn ang="0">
                  <a:pos x="43" y="28"/>
                </a:cxn>
                <a:cxn ang="0">
                  <a:pos x="40" y="29"/>
                </a:cxn>
                <a:cxn ang="0">
                  <a:pos x="49" y="23"/>
                </a:cxn>
              </a:cxnLst>
              <a:rect l="0" t="0" r="r" b="b"/>
              <a:pathLst>
                <a:path w="60" h="75">
                  <a:moveTo>
                    <a:pt x="49" y="23"/>
                  </a:moveTo>
                  <a:cubicBezTo>
                    <a:pt x="53" y="19"/>
                    <a:pt x="49" y="14"/>
                    <a:pt x="45" y="14"/>
                  </a:cubicBezTo>
                  <a:cubicBezTo>
                    <a:pt x="37" y="14"/>
                    <a:pt x="30" y="18"/>
                    <a:pt x="22" y="22"/>
                  </a:cubicBezTo>
                  <a:cubicBezTo>
                    <a:pt x="23" y="19"/>
                    <a:pt x="24" y="17"/>
                    <a:pt x="24" y="14"/>
                  </a:cubicBezTo>
                  <a:cubicBezTo>
                    <a:pt x="25" y="12"/>
                    <a:pt x="25" y="10"/>
                    <a:pt x="25" y="8"/>
                  </a:cubicBezTo>
                  <a:cubicBezTo>
                    <a:pt x="26" y="2"/>
                    <a:pt x="16" y="0"/>
                    <a:pt x="15" y="6"/>
                  </a:cubicBezTo>
                  <a:cubicBezTo>
                    <a:pt x="14" y="12"/>
                    <a:pt x="12" y="16"/>
                    <a:pt x="10" y="21"/>
                  </a:cubicBezTo>
                  <a:cubicBezTo>
                    <a:pt x="9" y="24"/>
                    <a:pt x="7" y="26"/>
                    <a:pt x="5" y="28"/>
                  </a:cubicBezTo>
                  <a:cubicBezTo>
                    <a:pt x="3" y="30"/>
                    <a:pt x="4" y="32"/>
                    <a:pt x="5" y="33"/>
                  </a:cubicBezTo>
                  <a:cubicBezTo>
                    <a:pt x="5" y="34"/>
                    <a:pt x="5" y="34"/>
                    <a:pt x="4" y="34"/>
                  </a:cubicBezTo>
                  <a:cubicBezTo>
                    <a:pt x="3" y="39"/>
                    <a:pt x="0" y="50"/>
                    <a:pt x="3" y="54"/>
                  </a:cubicBezTo>
                  <a:cubicBezTo>
                    <a:pt x="5" y="58"/>
                    <a:pt x="10" y="58"/>
                    <a:pt x="15" y="58"/>
                  </a:cubicBezTo>
                  <a:cubicBezTo>
                    <a:pt x="16" y="59"/>
                    <a:pt x="16" y="60"/>
                    <a:pt x="18" y="60"/>
                  </a:cubicBezTo>
                  <a:cubicBezTo>
                    <a:pt x="24" y="62"/>
                    <a:pt x="27" y="67"/>
                    <a:pt x="32" y="71"/>
                  </a:cubicBezTo>
                  <a:cubicBezTo>
                    <a:pt x="36" y="75"/>
                    <a:pt x="42" y="69"/>
                    <a:pt x="40" y="64"/>
                  </a:cubicBezTo>
                  <a:cubicBezTo>
                    <a:pt x="40" y="64"/>
                    <a:pt x="40" y="64"/>
                    <a:pt x="40" y="64"/>
                  </a:cubicBezTo>
                  <a:cubicBezTo>
                    <a:pt x="37" y="60"/>
                    <a:pt x="35" y="57"/>
                    <a:pt x="32" y="55"/>
                  </a:cubicBezTo>
                  <a:cubicBezTo>
                    <a:pt x="32" y="54"/>
                    <a:pt x="31" y="53"/>
                    <a:pt x="31" y="52"/>
                  </a:cubicBezTo>
                  <a:cubicBezTo>
                    <a:pt x="31" y="52"/>
                    <a:pt x="31" y="52"/>
                    <a:pt x="31" y="52"/>
                  </a:cubicBezTo>
                  <a:cubicBezTo>
                    <a:pt x="37" y="53"/>
                    <a:pt x="44" y="56"/>
                    <a:pt x="50" y="58"/>
                  </a:cubicBezTo>
                  <a:cubicBezTo>
                    <a:pt x="58" y="60"/>
                    <a:pt x="60" y="48"/>
                    <a:pt x="53" y="46"/>
                  </a:cubicBezTo>
                  <a:cubicBezTo>
                    <a:pt x="48" y="45"/>
                    <a:pt x="43" y="43"/>
                    <a:pt x="38" y="42"/>
                  </a:cubicBezTo>
                  <a:cubicBezTo>
                    <a:pt x="38" y="42"/>
                    <a:pt x="39" y="42"/>
                    <a:pt x="39" y="42"/>
                  </a:cubicBezTo>
                  <a:cubicBezTo>
                    <a:pt x="40" y="42"/>
                    <a:pt x="42" y="42"/>
                    <a:pt x="43" y="41"/>
                  </a:cubicBezTo>
                  <a:cubicBezTo>
                    <a:pt x="44" y="41"/>
                    <a:pt x="46" y="40"/>
                    <a:pt x="48" y="39"/>
                  </a:cubicBezTo>
                  <a:cubicBezTo>
                    <a:pt x="51" y="39"/>
                    <a:pt x="53" y="38"/>
                    <a:pt x="54" y="38"/>
                  </a:cubicBezTo>
                  <a:cubicBezTo>
                    <a:pt x="60" y="37"/>
                    <a:pt x="60" y="29"/>
                    <a:pt x="55" y="27"/>
                  </a:cubicBezTo>
                  <a:cubicBezTo>
                    <a:pt x="51" y="25"/>
                    <a:pt x="49" y="26"/>
                    <a:pt x="46" y="27"/>
                  </a:cubicBezTo>
                  <a:cubicBezTo>
                    <a:pt x="45" y="27"/>
                    <a:pt x="44" y="28"/>
                    <a:pt x="43" y="28"/>
                  </a:cubicBezTo>
                  <a:cubicBezTo>
                    <a:pt x="42" y="28"/>
                    <a:pt x="41" y="29"/>
                    <a:pt x="40" y="29"/>
                  </a:cubicBezTo>
                  <a:cubicBezTo>
                    <a:pt x="44" y="27"/>
                    <a:pt x="47" y="25"/>
                    <a:pt x="49" y="23"/>
                  </a:cubicBezTo>
                  <a:close/>
                </a:path>
              </a:pathLst>
            </a:custGeom>
            <a:solidFill>
              <a:srgbClr val="FED09E"/>
            </a:solidFill>
            <a:ln w="9525">
              <a:noFill/>
              <a:round/>
              <a:headEnd/>
              <a:tailEnd/>
            </a:ln>
          </p:spPr>
          <p:txBody>
            <a:bodyPr/>
            <a:lstStyle/>
            <a:p>
              <a:pPr defTabSz="1216182">
                <a:defRPr/>
              </a:pPr>
              <a:endParaRPr lang="en-US" sz="2400" kern="0">
                <a:solidFill>
                  <a:sysClr val="windowText" lastClr="000000"/>
                </a:solidFill>
              </a:endParaRPr>
            </a:p>
          </p:txBody>
        </p:sp>
        <p:sp>
          <p:nvSpPr>
            <p:cNvPr id="25" name="Freeform 672"/>
            <p:cNvSpPr>
              <a:spLocks/>
            </p:cNvSpPr>
            <p:nvPr/>
          </p:nvSpPr>
          <p:spPr bwMode="auto">
            <a:xfrm>
              <a:off x="3570881" y="3391384"/>
              <a:ext cx="135454" cy="151011"/>
            </a:xfrm>
            <a:custGeom>
              <a:avLst/>
              <a:gdLst/>
              <a:ahLst/>
              <a:cxnLst>
                <a:cxn ang="0">
                  <a:pos x="7" y="41"/>
                </a:cxn>
                <a:cxn ang="0">
                  <a:pos x="2" y="32"/>
                </a:cxn>
                <a:cxn ang="0">
                  <a:pos x="22" y="17"/>
                </a:cxn>
                <a:cxn ang="0">
                  <a:pos x="14" y="15"/>
                </a:cxn>
                <a:cxn ang="0">
                  <a:pos x="9" y="12"/>
                </a:cxn>
                <a:cxn ang="0">
                  <a:pos x="13" y="2"/>
                </a:cxn>
                <a:cxn ang="0">
                  <a:pos x="28" y="7"/>
                </a:cxn>
                <a:cxn ang="0">
                  <a:pos x="36" y="6"/>
                </a:cxn>
                <a:cxn ang="0">
                  <a:pos x="41" y="9"/>
                </a:cxn>
                <a:cxn ang="0">
                  <a:pos x="42" y="9"/>
                </a:cxn>
                <a:cxn ang="0">
                  <a:pos x="59" y="19"/>
                </a:cxn>
                <a:cxn ang="0">
                  <a:pos x="55" y="31"/>
                </a:cxn>
                <a:cxn ang="0">
                  <a:pos x="56" y="35"/>
                </a:cxn>
                <a:cxn ang="0">
                  <a:pos x="57" y="53"/>
                </a:cxn>
                <a:cxn ang="0">
                  <a:pos x="47" y="56"/>
                </a:cxn>
                <a:cxn ang="0">
                  <a:pos x="47" y="56"/>
                </a:cxn>
                <a:cxn ang="0">
                  <a:pos x="44" y="44"/>
                </a:cxn>
                <a:cxn ang="0">
                  <a:pos x="42" y="41"/>
                </a:cxn>
                <a:cxn ang="0">
                  <a:pos x="42" y="41"/>
                </a:cxn>
                <a:cxn ang="0">
                  <a:pos x="36" y="61"/>
                </a:cxn>
                <a:cxn ang="0">
                  <a:pos x="25" y="56"/>
                </a:cxn>
                <a:cxn ang="0">
                  <a:pos x="30" y="42"/>
                </a:cxn>
                <a:cxn ang="0">
                  <a:pos x="29" y="42"/>
                </a:cxn>
                <a:cxn ang="0">
                  <a:pos x="26" y="46"/>
                </a:cxn>
                <a:cxn ang="0">
                  <a:pos x="22" y="48"/>
                </a:cxn>
                <a:cxn ang="0">
                  <a:pos x="17" y="53"/>
                </a:cxn>
                <a:cxn ang="0">
                  <a:pos x="8" y="48"/>
                </a:cxn>
                <a:cxn ang="0">
                  <a:pos x="13" y="40"/>
                </a:cxn>
                <a:cxn ang="0">
                  <a:pos x="16" y="38"/>
                </a:cxn>
                <a:cxn ang="0">
                  <a:pos x="17" y="36"/>
                </a:cxn>
                <a:cxn ang="0">
                  <a:pos x="7" y="41"/>
                </a:cxn>
              </a:cxnLst>
              <a:rect l="0" t="0" r="r" b="b"/>
              <a:pathLst>
                <a:path w="61" h="68">
                  <a:moveTo>
                    <a:pt x="7" y="41"/>
                  </a:moveTo>
                  <a:cubicBezTo>
                    <a:pt x="2" y="42"/>
                    <a:pt x="0" y="36"/>
                    <a:pt x="2" y="32"/>
                  </a:cubicBezTo>
                  <a:cubicBezTo>
                    <a:pt x="7" y="25"/>
                    <a:pt x="14" y="22"/>
                    <a:pt x="22" y="17"/>
                  </a:cubicBezTo>
                  <a:cubicBezTo>
                    <a:pt x="19" y="17"/>
                    <a:pt x="17" y="16"/>
                    <a:pt x="14" y="15"/>
                  </a:cubicBezTo>
                  <a:cubicBezTo>
                    <a:pt x="12" y="14"/>
                    <a:pt x="11" y="13"/>
                    <a:pt x="9" y="12"/>
                  </a:cubicBezTo>
                  <a:cubicBezTo>
                    <a:pt x="3" y="9"/>
                    <a:pt x="7" y="0"/>
                    <a:pt x="13" y="2"/>
                  </a:cubicBezTo>
                  <a:cubicBezTo>
                    <a:pt x="18" y="5"/>
                    <a:pt x="23" y="6"/>
                    <a:pt x="28" y="7"/>
                  </a:cubicBezTo>
                  <a:cubicBezTo>
                    <a:pt x="31" y="7"/>
                    <a:pt x="34" y="7"/>
                    <a:pt x="36" y="6"/>
                  </a:cubicBezTo>
                  <a:cubicBezTo>
                    <a:pt x="39" y="6"/>
                    <a:pt x="40" y="7"/>
                    <a:pt x="41" y="9"/>
                  </a:cubicBezTo>
                  <a:cubicBezTo>
                    <a:pt x="41" y="9"/>
                    <a:pt x="42" y="9"/>
                    <a:pt x="42" y="9"/>
                  </a:cubicBezTo>
                  <a:cubicBezTo>
                    <a:pt x="46" y="11"/>
                    <a:pt x="57" y="15"/>
                    <a:pt x="59" y="19"/>
                  </a:cubicBezTo>
                  <a:cubicBezTo>
                    <a:pt x="61" y="23"/>
                    <a:pt x="58" y="28"/>
                    <a:pt x="55" y="31"/>
                  </a:cubicBezTo>
                  <a:cubicBezTo>
                    <a:pt x="56" y="32"/>
                    <a:pt x="56" y="34"/>
                    <a:pt x="56" y="35"/>
                  </a:cubicBezTo>
                  <a:cubicBezTo>
                    <a:pt x="54" y="41"/>
                    <a:pt x="56" y="46"/>
                    <a:pt x="57" y="53"/>
                  </a:cubicBezTo>
                  <a:cubicBezTo>
                    <a:pt x="58" y="59"/>
                    <a:pt x="50" y="61"/>
                    <a:pt x="47" y="56"/>
                  </a:cubicBezTo>
                  <a:cubicBezTo>
                    <a:pt x="47" y="56"/>
                    <a:pt x="47" y="56"/>
                    <a:pt x="47" y="56"/>
                  </a:cubicBezTo>
                  <a:cubicBezTo>
                    <a:pt x="45" y="51"/>
                    <a:pt x="44" y="48"/>
                    <a:pt x="44" y="44"/>
                  </a:cubicBezTo>
                  <a:cubicBezTo>
                    <a:pt x="43" y="43"/>
                    <a:pt x="43" y="42"/>
                    <a:pt x="42" y="41"/>
                  </a:cubicBezTo>
                  <a:cubicBezTo>
                    <a:pt x="42" y="41"/>
                    <a:pt x="42" y="41"/>
                    <a:pt x="42" y="41"/>
                  </a:cubicBezTo>
                  <a:cubicBezTo>
                    <a:pt x="39" y="47"/>
                    <a:pt x="38" y="55"/>
                    <a:pt x="36" y="61"/>
                  </a:cubicBezTo>
                  <a:cubicBezTo>
                    <a:pt x="34" y="68"/>
                    <a:pt x="22" y="64"/>
                    <a:pt x="25" y="56"/>
                  </a:cubicBezTo>
                  <a:cubicBezTo>
                    <a:pt x="27" y="52"/>
                    <a:pt x="28" y="47"/>
                    <a:pt x="30" y="42"/>
                  </a:cubicBezTo>
                  <a:cubicBezTo>
                    <a:pt x="29" y="42"/>
                    <a:pt x="29" y="42"/>
                    <a:pt x="29" y="42"/>
                  </a:cubicBezTo>
                  <a:cubicBezTo>
                    <a:pt x="28" y="44"/>
                    <a:pt x="27" y="45"/>
                    <a:pt x="26" y="46"/>
                  </a:cubicBezTo>
                  <a:cubicBezTo>
                    <a:pt x="26" y="46"/>
                    <a:pt x="23" y="48"/>
                    <a:pt x="22" y="48"/>
                  </a:cubicBezTo>
                  <a:cubicBezTo>
                    <a:pt x="20" y="51"/>
                    <a:pt x="18" y="52"/>
                    <a:pt x="17" y="53"/>
                  </a:cubicBezTo>
                  <a:cubicBezTo>
                    <a:pt x="14" y="57"/>
                    <a:pt x="7" y="53"/>
                    <a:pt x="8" y="48"/>
                  </a:cubicBezTo>
                  <a:cubicBezTo>
                    <a:pt x="9" y="43"/>
                    <a:pt x="11" y="42"/>
                    <a:pt x="13" y="40"/>
                  </a:cubicBezTo>
                  <a:cubicBezTo>
                    <a:pt x="14" y="39"/>
                    <a:pt x="15" y="39"/>
                    <a:pt x="16" y="38"/>
                  </a:cubicBezTo>
                  <a:cubicBezTo>
                    <a:pt x="16" y="37"/>
                    <a:pt x="17" y="37"/>
                    <a:pt x="17" y="36"/>
                  </a:cubicBezTo>
                  <a:cubicBezTo>
                    <a:pt x="14" y="38"/>
                    <a:pt x="11" y="40"/>
                    <a:pt x="7" y="41"/>
                  </a:cubicBezTo>
                  <a:close/>
                </a:path>
              </a:pathLst>
            </a:custGeom>
            <a:solidFill>
              <a:srgbClr val="FED09E"/>
            </a:solidFill>
            <a:ln w="9525">
              <a:noFill/>
              <a:round/>
              <a:headEnd/>
              <a:tailEnd/>
            </a:ln>
          </p:spPr>
          <p:txBody>
            <a:bodyPr/>
            <a:lstStyle/>
            <a:p>
              <a:pPr defTabSz="1216182">
                <a:defRPr/>
              </a:pPr>
              <a:endParaRPr lang="en-US" sz="2400" kern="0">
                <a:solidFill>
                  <a:sysClr val="windowText" lastClr="000000"/>
                </a:solidFill>
              </a:endParaRPr>
            </a:p>
          </p:txBody>
        </p:sp>
        <p:sp>
          <p:nvSpPr>
            <p:cNvPr id="26" name="Freeform 673"/>
            <p:cNvSpPr>
              <a:spLocks/>
            </p:cNvSpPr>
            <p:nvPr/>
          </p:nvSpPr>
          <p:spPr bwMode="auto">
            <a:xfrm>
              <a:off x="4163769" y="3542394"/>
              <a:ext cx="213173" cy="275372"/>
            </a:xfrm>
            <a:custGeom>
              <a:avLst/>
              <a:gdLst/>
              <a:ahLst/>
              <a:cxnLst>
                <a:cxn ang="0">
                  <a:pos x="73" y="93"/>
                </a:cxn>
                <a:cxn ang="0">
                  <a:pos x="72" y="91"/>
                </a:cxn>
                <a:cxn ang="0">
                  <a:pos x="28" y="10"/>
                </a:cxn>
                <a:cxn ang="0">
                  <a:pos x="22" y="9"/>
                </a:cxn>
                <a:cxn ang="0">
                  <a:pos x="18" y="6"/>
                </a:cxn>
                <a:cxn ang="0">
                  <a:pos x="11" y="5"/>
                </a:cxn>
                <a:cxn ang="0">
                  <a:pos x="11" y="5"/>
                </a:cxn>
                <a:cxn ang="0">
                  <a:pos x="2" y="10"/>
                </a:cxn>
                <a:cxn ang="0">
                  <a:pos x="29" y="60"/>
                </a:cxn>
                <a:cxn ang="0">
                  <a:pos x="46" y="97"/>
                </a:cxn>
                <a:cxn ang="0">
                  <a:pos x="46" y="97"/>
                </a:cxn>
                <a:cxn ang="0">
                  <a:pos x="48" y="103"/>
                </a:cxn>
                <a:cxn ang="0">
                  <a:pos x="50" y="106"/>
                </a:cxn>
                <a:cxn ang="0">
                  <a:pos x="52" y="110"/>
                </a:cxn>
                <a:cxn ang="0">
                  <a:pos x="59" y="120"/>
                </a:cxn>
                <a:cxn ang="0">
                  <a:pos x="82" y="112"/>
                </a:cxn>
                <a:cxn ang="0">
                  <a:pos x="83" y="112"/>
                </a:cxn>
                <a:cxn ang="0">
                  <a:pos x="84" y="112"/>
                </a:cxn>
                <a:cxn ang="0">
                  <a:pos x="93" y="104"/>
                </a:cxn>
                <a:cxn ang="0">
                  <a:pos x="73" y="93"/>
                </a:cxn>
              </a:cxnLst>
              <a:rect l="0" t="0" r="r" b="b"/>
              <a:pathLst>
                <a:path w="96" h="124">
                  <a:moveTo>
                    <a:pt x="73" y="93"/>
                  </a:moveTo>
                  <a:cubicBezTo>
                    <a:pt x="73" y="92"/>
                    <a:pt x="73" y="91"/>
                    <a:pt x="72" y="91"/>
                  </a:cubicBezTo>
                  <a:cubicBezTo>
                    <a:pt x="61" y="62"/>
                    <a:pt x="50" y="32"/>
                    <a:pt x="28" y="10"/>
                  </a:cubicBezTo>
                  <a:cubicBezTo>
                    <a:pt x="26" y="9"/>
                    <a:pt x="24" y="8"/>
                    <a:pt x="22" y="9"/>
                  </a:cubicBezTo>
                  <a:cubicBezTo>
                    <a:pt x="20" y="8"/>
                    <a:pt x="19" y="7"/>
                    <a:pt x="18" y="6"/>
                  </a:cubicBezTo>
                  <a:cubicBezTo>
                    <a:pt x="16" y="4"/>
                    <a:pt x="13" y="4"/>
                    <a:pt x="11" y="5"/>
                  </a:cubicBezTo>
                  <a:cubicBezTo>
                    <a:pt x="11" y="5"/>
                    <a:pt x="11" y="5"/>
                    <a:pt x="11" y="5"/>
                  </a:cubicBezTo>
                  <a:cubicBezTo>
                    <a:pt x="7" y="0"/>
                    <a:pt x="0" y="5"/>
                    <a:pt x="2" y="10"/>
                  </a:cubicBezTo>
                  <a:cubicBezTo>
                    <a:pt x="11" y="27"/>
                    <a:pt x="21" y="43"/>
                    <a:pt x="29" y="60"/>
                  </a:cubicBezTo>
                  <a:cubicBezTo>
                    <a:pt x="34" y="72"/>
                    <a:pt x="39" y="85"/>
                    <a:pt x="46" y="97"/>
                  </a:cubicBezTo>
                  <a:cubicBezTo>
                    <a:pt x="46" y="97"/>
                    <a:pt x="46" y="97"/>
                    <a:pt x="46" y="97"/>
                  </a:cubicBezTo>
                  <a:cubicBezTo>
                    <a:pt x="47" y="99"/>
                    <a:pt x="48" y="101"/>
                    <a:pt x="48" y="103"/>
                  </a:cubicBezTo>
                  <a:cubicBezTo>
                    <a:pt x="49" y="105"/>
                    <a:pt x="50" y="105"/>
                    <a:pt x="50" y="106"/>
                  </a:cubicBezTo>
                  <a:cubicBezTo>
                    <a:pt x="51" y="107"/>
                    <a:pt x="51" y="109"/>
                    <a:pt x="52" y="110"/>
                  </a:cubicBezTo>
                  <a:cubicBezTo>
                    <a:pt x="53" y="115"/>
                    <a:pt x="56" y="118"/>
                    <a:pt x="59" y="120"/>
                  </a:cubicBezTo>
                  <a:cubicBezTo>
                    <a:pt x="68" y="124"/>
                    <a:pt x="75" y="113"/>
                    <a:pt x="82" y="112"/>
                  </a:cubicBezTo>
                  <a:cubicBezTo>
                    <a:pt x="83" y="112"/>
                    <a:pt x="83" y="112"/>
                    <a:pt x="83" y="112"/>
                  </a:cubicBezTo>
                  <a:cubicBezTo>
                    <a:pt x="83" y="112"/>
                    <a:pt x="84" y="112"/>
                    <a:pt x="84" y="112"/>
                  </a:cubicBezTo>
                  <a:cubicBezTo>
                    <a:pt x="88" y="111"/>
                    <a:pt x="92" y="108"/>
                    <a:pt x="93" y="104"/>
                  </a:cubicBezTo>
                  <a:cubicBezTo>
                    <a:pt x="96" y="91"/>
                    <a:pt x="80" y="94"/>
                    <a:pt x="73" y="93"/>
                  </a:cubicBezTo>
                  <a:close/>
                </a:path>
              </a:pathLst>
            </a:custGeom>
            <a:solidFill>
              <a:srgbClr val="FED09E"/>
            </a:solidFill>
            <a:ln w="9525">
              <a:noFill/>
              <a:round/>
              <a:headEnd/>
              <a:tailEnd/>
            </a:ln>
          </p:spPr>
          <p:txBody>
            <a:bodyPr/>
            <a:lstStyle/>
            <a:p>
              <a:pPr defTabSz="1216182">
                <a:defRPr/>
              </a:pPr>
              <a:endParaRPr lang="en-US" sz="2400" kern="0">
                <a:solidFill>
                  <a:sysClr val="windowText" lastClr="000000"/>
                </a:solidFill>
              </a:endParaRPr>
            </a:p>
          </p:txBody>
        </p:sp>
        <p:sp>
          <p:nvSpPr>
            <p:cNvPr id="27" name="Freeform 674"/>
            <p:cNvSpPr>
              <a:spLocks/>
            </p:cNvSpPr>
            <p:nvPr/>
          </p:nvSpPr>
          <p:spPr bwMode="auto">
            <a:xfrm>
              <a:off x="4265915" y="3728937"/>
              <a:ext cx="124351" cy="119920"/>
            </a:xfrm>
            <a:custGeom>
              <a:avLst/>
              <a:gdLst/>
              <a:ahLst/>
              <a:cxnLst>
                <a:cxn ang="0">
                  <a:pos x="50" y="3"/>
                </a:cxn>
                <a:cxn ang="0">
                  <a:pos x="39" y="4"/>
                </a:cxn>
                <a:cxn ang="0">
                  <a:pos x="25" y="12"/>
                </a:cxn>
                <a:cxn ang="0">
                  <a:pos x="24" y="15"/>
                </a:cxn>
                <a:cxn ang="0">
                  <a:pos x="17" y="20"/>
                </a:cxn>
                <a:cxn ang="0">
                  <a:pos x="7" y="23"/>
                </a:cxn>
                <a:cxn ang="0">
                  <a:pos x="6" y="23"/>
                </a:cxn>
                <a:cxn ang="0">
                  <a:pos x="5" y="24"/>
                </a:cxn>
                <a:cxn ang="0">
                  <a:pos x="3" y="27"/>
                </a:cxn>
                <a:cxn ang="0">
                  <a:pos x="3" y="28"/>
                </a:cxn>
                <a:cxn ang="0">
                  <a:pos x="53" y="22"/>
                </a:cxn>
                <a:cxn ang="0">
                  <a:pos x="55" y="15"/>
                </a:cxn>
                <a:cxn ang="0">
                  <a:pos x="56" y="12"/>
                </a:cxn>
                <a:cxn ang="0">
                  <a:pos x="50" y="3"/>
                </a:cxn>
              </a:cxnLst>
              <a:rect l="0" t="0" r="r" b="b"/>
              <a:pathLst>
                <a:path w="56" h="54">
                  <a:moveTo>
                    <a:pt x="50" y="3"/>
                  </a:moveTo>
                  <a:cubicBezTo>
                    <a:pt x="46" y="0"/>
                    <a:pt x="42" y="2"/>
                    <a:pt x="39" y="4"/>
                  </a:cubicBezTo>
                  <a:cubicBezTo>
                    <a:pt x="34" y="6"/>
                    <a:pt x="29" y="8"/>
                    <a:pt x="25" y="12"/>
                  </a:cubicBezTo>
                  <a:cubicBezTo>
                    <a:pt x="25" y="13"/>
                    <a:pt x="24" y="14"/>
                    <a:pt x="24" y="15"/>
                  </a:cubicBezTo>
                  <a:cubicBezTo>
                    <a:pt x="22" y="17"/>
                    <a:pt x="19" y="18"/>
                    <a:pt x="17" y="20"/>
                  </a:cubicBezTo>
                  <a:cubicBezTo>
                    <a:pt x="13" y="20"/>
                    <a:pt x="10" y="21"/>
                    <a:pt x="7" y="23"/>
                  </a:cubicBezTo>
                  <a:cubicBezTo>
                    <a:pt x="6" y="23"/>
                    <a:pt x="6" y="23"/>
                    <a:pt x="6" y="23"/>
                  </a:cubicBezTo>
                  <a:cubicBezTo>
                    <a:pt x="6" y="23"/>
                    <a:pt x="6" y="24"/>
                    <a:pt x="5" y="24"/>
                  </a:cubicBezTo>
                  <a:cubicBezTo>
                    <a:pt x="4" y="25"/>
                    <a:pt x="3" y="26"/>
                    <a:pt x="3" y="27"/>
                  </a:cubicBezTo>
                  <a:cubicBezTo>
                    <a:pt x="3" y="27"/>
                    <a:pt x="3" y="28"/>
                    <a:pt x="3" y="28"/>
                  </a:cubicBezTo>
                  <a:cubicBezTo>
                    <a:pt x="0" y="54"/>
                    <a:pt x="45" y="31"/>
                    <a:pt x="53" y="22"/>
                  </a:cubicBezTo>
                  <a:cubicBezTo>
                    <a:pt x="55" y="20"/>
                    <a:pt x="55" y="17"/>
                    <a:pt x="55" y="15"/>
                  </a:cubicBezTo>
                  <a:cubicBezTo>
                    <a:pt x="56" y="14"/>
                    <a:pt x="56" y="13"/>
                    <a:pt x="56" y="12"/>
                  </a:cubicBezTo>
                  <a:cubicBezTo>
                    <a:pt x="55" y="8"/>
                    <a:pt x="53" y="5"/>
                    <a:pt x="50" y="3"/>
                  </a:cubicBezTo>
                  <a:close/>
                </a:path>
              </a:pathLst>
            </a:custGeom>
            <a:solidFill>
              <a:srgbClr val="0070C0">
                <a:lumMod val="75000"/>
              </a:srgbClr>
            </a:solidFill>
            <a:ln w="9525">
              <a:noFill/>
              <a:round/>
              <a:headEnd/>
              <a:tailEnd/>
            </a:ln>
          </p:spPr>
          <p:txBody>
            <a:bodyPr/>
            <a:lstStyle/>
            <a:p>
              <a:pPr defTabSz="1216182">
                <a:defRPr/>
              </a:pPr>
              <a:endParaRPr lang="en-US" sz="2400" kern="0">
                <a:solidFill>
                  <a:sysClr val="windowText" lastClr="000000"/>
                </a:solidFill>
              </a:endParaRPr>
            </a:p>
          </p:txBody>
        </p:sp>
        <p:sp>
          <p:nvSpPr>
            <p:cNvPr id="28" name="Freeform 675"/>
            <p:cNvSpPr>
              <a:spLocks/>
            </p:cNvSpPr>
            <p:nvPr/>
          </p:nvSpPr>
          <p:spPr bwMode="auto">
            <a:xfrm>
              <a:off x="3926170" y="3597913"/>
              <a:ext cx="88822" cy="322008"/>
            </a:xfrm>
            <a:custGeom>
              <a:avLst/>
              <a:gdLst/>
              <a:ahLst/>
              <a:cxnLst>
                <a:cxn ang="0">
                  <a:pos x="39" y="112"/>
                </a:cxn>
                <a:cxn ang="0">
                  <a:pos x="38" y="108"/>
                </a:cxn>
                <a:cxn ang="0">
                  <a:pos x="37" y="98"/>
                </a:cxn>
                <a:cxn ang="0">
                  <a:pos x="34" y="45"/>
                </a:cxn>
                <a:cxn ang="0">
                  <a:pos x="34" y="6"/>
                </a:cxn>
                <a:cxn ang="0">
                  <a:pos x="26" y="2"/>
                </a:cxn>
                <a:cxn ang="0">
                  <a:pos x="17" y="1"/>
                </a:cxn>
                <a:cxn ang="0">
                  <a:pos x="11" y="2"/>
                </a:cxn>
                <a:cxn ang="0">
                  <a:pos x="4" y="38"/>
                </a:cxn>
                <a:cxn ang="0">
                  <a:pos x="5" y="73"/>
                </a:cxn>
                <a:cxn ang="0">
                  <a:pos x="5" y="82"/>
                </a:cxn>
                <a:cxn ang="0">
                  <a:pos x="14" y="119"/>
                </a:cxn>
                <a:cxn ang="0">
                  <a:pos x="8" y="123"/>
                </a:cxn>
                <a:cxn ang="0">
                  <a:pos x="8" y="123"/>
                </a:cxn>
                <a:cxn ang="0">
                  <a:pos x="6" y="124"/>
                </a:cxn>
                <a:cxn ang="0">
                  <a:pos x="0" y="135"/>
                </a:cxn>
                <a:cxn ang="0">
                  <a:pos x="10" y="144"/>
                </a:cxn>
                <a:cxn ang="0">
                  <a:pos x="24" y="141"/>
                </a:cxn>
                <a:cxn ang="0">
                  <a:pos x="32" y="134"/>
                </a:cxn>
                <a:cxn ang="0">
                  <a:pos x="40" y="124"/>
                </a:cxn>
                <a:cxn ang="0">
                  <a:pos x="39" y="112"/>
                </a:cxn>
              </a:cxnLst>
              <a:rect l="0" t="0" r="r" b="b"/>
              <a:pathLst>
                <a:path w="40" h="145">
                  <a:moveTo>
                    <a:pt x="39" y="112"/>
                  </a:moveTo>
                  <a:cubicBezTo>
                    <a:pt x="38" y="110"/>
                    <a:pt x="38" y="109"/>
                    <a:pt x="38" y="108"/>
                  </a:cubicBezTo>
                  <a:cubicBezTo>
                    <a:pt x="38" y="104"/>
                    <a:pt x="37" y="101"/>
                    <a:pt x="37" y="98"/>
                  </a:cubicBezTo>
                  <a:cubicBezTo>
                    <a:pt x="37" y="97"/>
                    <a:pt x="34" y="62"/>
                    <a:pt x="34" y="45"/>
                  </a:cubicBezTo>
                  <a:cubicBezTo>
                    <a:pt x="35" y="32"/>
                    <a:pt x="38" y="19"/>
                    <a:pt x="34" y="6"/>
                  </a:cubicBezTo>
                  <a:cubicBezTo>
                    <a:pt x="33" y="2"/>
                    <a:pt x="29" y="1"/>
                    <a:pt x="26" y="2"/>
                  </a:cubicBezTo>
                  <a:cubicBezTo>
                    <a:pt x="24" y="0"/>
                    <a:pt x="20" y="0"/>
                    <a:pt x="17" y="1"/>
                  </a:cubicBezTo>
                  <a:cubicBezTo>
                    <a:pt x="15" y="0"/>
                    <a:pt x="13" y="1"/>
                    <a:pt x="11" y="2"/>
                  </a:cubicBezTo>
                  <a:cubicBezTo>
                    <a:pt x="1" y="9"/>
                    <a:pt x="4" y="28"/>
                    <a:pt x="4" y="38"/>
                  </a:cubicBezTo>
                  <a:cubicBezTo>
                    <a:pt x="5" y="50"/>
                    <a:pt x="4" y="61"/>
                    <a:pt x="5" y="73"/>
                  </a:cubicBezTo>
                  <a:cubicBezTo>
                    <a:pt x="5" y="76"/>
                    <a:pt x="5" y="80"/>
                    <a:pt x="5" y="82"/>
                  </a:cubicBezTo>
                  <a:cubicBezTo>
                    <a:pt x="4" y="91"/>
                    <a:pt x="14" y="119"/>
                    <a:pt x="14" y="119"/>
                  </a:cubicBezTo>
                  <a:cubicBezTo>
                    <a:pt x="14" y="119"/>
                    <a:pt x="10" y="122"/>
                    <a:pt x="8" y="123"/>
                  </a:cubicBezTo>
                  <a:cubicBezTo>
                    <a:pt x="8" y="123"/>
                    <a:pt x="8" y="123"/>
                    <a:pt x="8" y="123"/>
                  </a:cubicBezTo>
                  <a:cubicBezTo>
                    <a:pt x="7" y="123"/>
                    <a:pt x="7" y="123"/>
                    <a:pt x="6" y="124"/>
                  </a:cubicBezTo>
                  <a:cubicBezTo>
                    <a:pt x="2" y="126"/>
                    <a:pt x="0" y="130"/>
                    <a:pt x="0" y="135"/>
                  </a:cubicBezTo>
                  <a:cubicBezTo>
                    <a:pt x="1" y="141"/>
                    <a:pt x="6" y="143"/>
                    <a:pt x="10" y="144"/>
                  </a:cubicBezTo>
                  <a:cubicBezTo>
                    <a:pt x="15" y="145"/>
                    <a:pt x="20" y="144"/>
                    <a:pt x="24" y="141"/>
                  </a:cubicBezTo>
                  <a:cubicBezTo>
                    <a:pt x="26" y="140"/>
                    <a:pt x="32" y="134"/>
                    <a:pt x="32" y="134"/>
                  </a:cubicBezTo>
                  <a:cubicBezTo>
                    <a:pt x="35" y="133"/>
                    <a:pt x="39" y="125"/>
                    <a:pt x="40" y="124"/>
                  </a:cubicBezTo>
                  <a:cubicBezTo>
                    <a:pt x="40" y="121"/>
                    <a:pt x="39" y="113"/>
                    <a:pt x="39" y="112"/>
                  </a:cubicBezTo>
                  <a:close/>
                </a:path>
              </a:pathLst>
            </a:custGeom>
            <a:solidFill>
              <a:srgbClr val="FED09E"/>
            </a:solidFill>
            <a:ln w="9525">
              <a:noFill/>
              <a:round/>
              <a:headEnd/>
              <a:tailEnd/>
            </a:ln>
          </p:spPr>
          <p:txBody>
            <a:bodyPr/>
            <a:lstStyle/>
            <a:p>
              <a:pPr defTabSz="1216182">
                <a:defRPr/>
              </a:pPr>
              <a:endParaRPr lang="en-US" sz="2400" kern="0">
                <a:solidFill>
                  <a:sysClr val="windowText" lastClr="000000"/>
                </a:solidFill>
              </a:endParaRPr>
            </a:p>
          </p:txBody>
        </p:sp>
        <p:sp>
          <p:nvSpPr>
            <p:cNvPr id="29" name="Freeform 676"/>
            <p:cNvSpPr>
              <a:spLocks/>
            </p:cNvSpPr>
            <p:nvPr/>
          </p:nvSpPr>
          <p:spPr bwMode="auto">
            <a:xfrm>
              <a:off x="3906185" y="3848857"/>
              <a:ext cx="153218" cy="75505"/>
            </a:xfrm>
            <a:custGeom>
              <a:avLst/>
              <a:gdLst/>
              <a:ahLst/>
              <a:cxnLst>
                <a:cxn ang="0">
                  <a:pos x="3" y="28"/>
                </a:cxn>
                <a:cxn ang="0">
                  <a:pos x="5" y="31"/>
                </a:cxn>
                <a:cxn ang="0">
                  <a:pos x="12" y="33"/>
                </a:cxn>
                <a:cxn ang="0">
                  <a:pos x="50" y="4"/>
                </a:cxn>
                <a:cxn ang="0">
                  <a:pos x="49" y="0"/>
                </a:cxn>
                <a:cxn ang="0">
                  <a:pos x="42" y="6"/>
                </a:cxn>
                <a:cxn ang="0">
                  <a:pos x="25" y="9"/>
                </a:cxn>
                <a:cxn ang="0">
                  <a:pos x="22" y="7"/>
                </a:cxn>
                <a:cxn ang="0">
                  <a:pos x="10" y="9"/>
                </a:cxn>
                <a:cxn ang="0">
                  <a:pos x="1" y="17"/>
                </a:cxn>
                <a:cxn ang="0">
                  <a:pos x="3" y="28"/>
                </a:cxn>
              </a:cxnLst>
              <a:rect l="0" t="0" r="r" b="b"/>
              <a:pathLst>
                <a:path w="69" h="34">
                  <a:moveTo>
                    <a:pt x="3" y="28"/>
                  </a:moveTo>
                  <a:cubicBezTo>
                    <a:pt x="3" y="29"/>
                    <a:pt x="4" y="30"/>
                    <a:pt x="5" y="31"/>
                  </a:cubicBezTo>
                  <a:cubicBezTo>
                    <a:pt x="7" y="32"/>
                    <a:pt x="9" y="33"/>
                    <a:pt x="12" y="33"/>
                  </a:cubicBezTo>
                  <a:cubicBezTo>
                    <a:pt x="22" y="34"/>
                    <a:pt x="69" y="21"/>
                    <a:pt x="50" y="4"/>
                  </a:cubicBezTo>
                  <a:cubicBezTo>
                    <a:pt x="49" y="4"/>
                    <a:pt x="50" y="2"/>
                    <a:pt x="49" y="0"/>
                  </a:cubicBezTo>
                  <a:cubicBezTo>
                    <a:pt x="48" y="0"/>
                    <a:pt x="43" y="6"/>
                    <a:pt x="42" y="6"/>
                  </a:cubicBezTo>
                  <a:cubicBezTo>
                    <a:pt x="42" y="6"/>
                    <a:pt x="29" y="11"/>
                    <a:pt x="25" y="9"/>
                  </a:cubicBezTo>
                  <a:cubicBezTo>
                    <a:pt x="25" y="8"/>
                    <a:pt x="23" y="7"/>
                    <a:pt x="22" y="7"/>
                  </a:cubicBezTo>
                  <a:cubicBezTo>
                    <a:pt x="17" y="7"/>
                    <a:pt x="14" y="8"/>
                    <a:pt x="10" y="9"/>
                  </a:cubicBezTo>
                  <a:cubicBezTo>
                    <a:pt x="6" y="10"/>
                    <a:pt x="1" y="12"/>
                    <a:pt x="1" y="17"/>
                  </a:cubicBezTo>
                  <a:cubicBezTo>
                    <a:pt x="0" y="20"/>
                    <a:pt x="1" y="25"/>
                    <a:pt x="3" y="28"/>
                  </a:cubicBezTo>
                  <a:close/>
                </a:path>
              </a:pathLst>
            </a:custGeom>
            <a:solidFill>
              <a:srgbClr val="0070C0">
                <a:lumMod val="75000"/>
              </a:srgbClr>
            </a:solidFill>
            <a:ln w="9525">
              <a:noFill/>
              <a:round/>
              <a:headEnd/>
              <a:tailEnd/>
            </a:ln>
          </p:spPr>
          <p:txBody>
            <a:bodyPr/>
            <a:lstStyle/>
            <a:p>
              <a:pPr defTabSz="1216182">
                <a:defRPr/>
              </a:pPr>
              <a:endParaRPr lang="en-US" sz="2400" kern="0">
                <a:solidFill>
                  <a:sysClr val="windowText" lastClr="000000"/>
                </a:solidFill>
              </a:endParaRPr>
            </a:p>
          </p:txBody>
        </p:sp>
        <p:sp>
          <p:nvSpPr>
            <p:cNvPr id="30" name="Freeform 677"/>
            <p:cNvSpPr>
              <a:spLocks/>
            </p:cNvSpPr>
            <p:nvPr/>
          </p:nvSpPr>
          <p:spPr bwMode="auto">
            <a:xfrm>
              <a:off x="3673026" y="3027181"/>
              <a:ext cx="621756" cy="430825"/>
            </a:xfrm>
            <a:custGeom>
              <a:avLst/>
              <a:gdLst/>
              <a:ahLst/>
              <a:cxnLst>
                <a:cxn ang="0">
                  <a:pos x="246" y="4"/>
                </a:cxn>
                <a:cxn ang="0">
                  <a:pos x="264" y="43"/>
                </a:cxn>
                <a:cxn ang="0">
                  <a:pos x="166" y="88"/>
                </a:cxn>
                <a:cxn ang="0">
                  <a:pos x="210" y="144"/>
                </a:cxn>
                <a:cxn ang="0">
                  <a:pos x="110" y="182"/>
                </a:cxn>
                <a:cxn ang="0">
                  <a:pos x="96" y="130"/>
                </a:cxn>
                <a:cxn ang="0">
                  <a:pos x="26" y="194"/>
                </a:cxn>
                <a:cxn ang="0">
                  <a:pos x="0" y="166"/>
                </a:cxn>
                <a:cxn ang="0">
                  <a:pos x="113" y="66"/>
                </a:cxn>
                <a:cxn ang="0">
                  <a:pos x="246" y="4"/>
                </a:cxn>
              </a:cxnLst>
              <a:rect l="0" t="0" r="r" b="b"/>
              <a:pathLst>
                <a:path w="280" h="194">
                  <a:moveTo>
                    <a:pt x="246" y="4"/>
                  </a:moveTo>
                  <a:cubicBezTo>
                    <a:pt x="253" y="0"/>
                    <a:pt x="280" y="38"/>
                    <a:pt x="264" y="43"/>
                  </a:cubicBezTo>
                  <a:cubicBezTo>
                    <a:pt x="262" y="44"/>
                    <a:pt x="166" y="88"/>
                    <a:pt x="166" y="88"/>
                  </a:cubicBezTo>
                  <a:cubicBezTo>
                    <a:pt x="175" y="101"/>
                    <a:pt x="213" y="138"/>
                    <a:pt x="210" y="144"/>
                  </a:cubicBezTo>
                  <a:cubicBezTo>
                    <a:pt x="201" y="162"/>
                    <a:pt x="118" y="194"/>
                    <a:pt x="110" y="182"/>
                  </a:cubicBezTo>
                  <a:cubicBezTo>
                    <a:pt x="96" y="163"/>
                    <a:pt x="102" y="123"/>
                    <a:pt x="96" y="130"/>
                  </a:cubicBezTo>
                  <a:cubicBezTo>
                    <a:pt x="56" y="178"/>
                    <a:pt x="26" y="194"/>
                    <a:pt x="26" y="194"/>
                  </a:cubicBezTo>
                  <a:cubicBezTo>
                    <a:pt x="2" y="189"/>
                    <a:pt x="0" y="166"/>
                    <a:pt x="0" y="166"/>
                  </a:cubicBezTo>
                  <a:cubicBezTo>
                    <a:pt x="55" y="141"/>
                    <a:pt x="82" y="79"/>
                    <a:pt x="113" y="66"/>
                  </a:cubicBezTo>
                  <a:cubicBezTo>
                    <a:pt x="156" y="47"/>
                    <a:pt x="174" y="47"/>
                    <a:pt x="246" y="4"/>
                  </a:cubicBezTo>
                  <a:close/>
                </a:path>
              </a:pathLst>
            </a:custGeom>
            <a:solidFill>
              <a:srgbClr val="0070C0">
                <a:lumMod val="75000"/>
              </a:srgbClr>
            </a:solidFill>
            <a:ln w="9525">
              <a:noFill/>
              <a:round/>
              <a:headEnd/>
              <a:tailEnd/>
            </a:ln>
          </p:spPr>
          <p:txBody>
            <a:bodyPr/>
            <a:lstStyle/>
            <a:p>
              <a:pPr defTabSz="1216182">
                <a:defRPr/>
              </a:pPr>
              <a:endParaRPr lang="en-US" sz="2400" kern="0">
                <a:solidFill>
                  <a:sysClr val="windowText" lastClr="000000"/>
                </a:solidFill>
              </a:endParaRPr>
            </a:p>
          </p:txBody>
        </p:sp>
        <p:sp>
          <p:nvSpPr>
            <p:cNvPr id="31" name="Freeform 678"/>
            <p:cNvSpPr>
              <a:spLocks/>
            </p:cNvSpPr>
            <p:nvPr/>
          </p:nvSpPr>
          <p:spPr bwMode="auto">
            <a:xfrm>
              <a:off x="3886200" y="3200400"/>
              <a:ext cx="417465" cy="466357"/>
            </a:xfrm>
            <a:custGeom>
              <a:avLst/>
              <a:gdLst/>
              <a:ahLst/>
              <a:cxnLst>
                <a:cxn ang="0">
                  <a:pos x="0" y="52"/>
                </a:cxn>
                <a:cxn ang="0">
                  <a:pos x="8" y="198"/>
                </a:cxn>
                <a:cxn ang="0">
                  <a:pos x="82" y="203"/>
                </a:cxn>
                <a:cxn ang="0">
                  <a:pos x="173" y="152"/>
                </a:cxn>
                <a:cxn ang="0">
                  <a:pos x="185" y="110"/>
                </a:cxn>
                <a:cxn ang="0">
                  <a:pos x="76" y="18"/>
                </a:cxn>
                <a:cxn ang="0">
                  <a:pos x="0" y="52"/>
                </a:cxn>
              </a:cxnLst>
              <a:rect l="0" t="0" r="r" b="b"/>
              <a:pathLst>
                <a:path w="188" h="210">
                  <a:moveTo>
                    <a:pt x="0" y="52"/>
                  </a:moveTo>
                  <a:cubicBezTo>
                    <a:pt x="0" y="52"/>
                    <a:pt x="18" y="163"/>
                    <a:pt x="8" y="198"/>
                  </a:cubicBezTo>
                  <a:cubicBezTo>
                    <a:pt x="5" y="209"/>
                    <a:pt x="63" y="210"/>
                    <a:pt x="82" y="203"/>
                  </a:cubicBezTo>
                  <a:cubicBezTo>
                    <a:pt x="101" y="196"/>
                    <a:pt x="155" y="179"/>
                    <a:pt x="173" y="152"/>
                  </a:cubicBezTo>
                  <a:cubicBezTo>
                    <a:pt x="188" y="129"/>
                    <a:pt x="185" y="110"/>
                    <a:pt x="185" y="110"/>
                  </a:cubicBezTo>
                  <a:cubicBezTo>
                    <a:pt x="161" y="115"/>
                    <a:pt x="76" y="18"/>
                    <a:pt x="76" y="18"/>
                  </a:cubicBezTo>
                  <a:cubicBezTo>
                    <a:pt x="76" y="18"/>
                    <a:pt x="26" y="0"/>
                    <a:pt x="0" y="52"/>
                  </a:cubicBezTo>
                  <a:close/>
                </a:path>
              </a:pathLst>
            </a:custGeom>
            <a:gradFill flip="none" rotWithShape="1">
              <a:gsLst>
                <a:gs pos="0">
                  <a:srgbClr val="00B0F0"/>
                </a:gs>
                <a:gs pos="100000">
                  <a:srgbClr val="00B0F0">
                    <a:lumMod val="60000"/>
                    <a:lumOff val="40000"/>
                  </a:srgbClr>
                </a:gs>
              </a:gsLst>
              <a:lin ang="2700000" scaled="1"/>
              <a:tileRect/>
            </a:gradFill>
            <a:ln w="9525">
              <a:noFill/>
              <a:round/>
              <a:headEnd/>
              <a:tailEnd/>
            </a:ln>
          </p:spPr>
          <p:txBody>
            <a:bodyPr/>
            <a:lstStyle/>
            <a:p>
              <a:pPr defTabSz="1216182">
                <a:defRPr/>
              </a:pPr>
              <a:endParaRPr lang="en-US" sz="2400" kern="0">
                <a:solidFill>
                  <a:sysClr val="windowText" lastClr="000000"/>
                </a:solidFill>
              </a:endParaRPr>
            </a:p>
          </p:txBody>
        </p:sp>
        <p:sp>
          <p:nvSpPr>
            <p:cNvPr id="32" name="Freeform 679"/>
            <p:cNvSpPr>
              <a:spLocks noEditPoints="1"/>
            </p:cNvSpPr>
            <p:nvPr/>
          </p:nvSpPr>
          <p:spPr bwMode="auto">
            <a:xfrm>
              <a:off x="3846230" y="3124894"/>
              <a:ext cx="475199" cy="550745"/>
            </a:xfrm>
            <a:custGeom>
              <a:avLst/>
              <a:gdLst/>
              <a:ahLst/>
              <a:cxnLst>
                <a:cxn ang="0">
                  <a:pos x="90" y="79"/>
                </a:cxn>
                <a:cxn ang="0">
                  <a:pos x="101" y="75"/>
                </a:cxn>
                <a:cxn ang="0">
                  <a:pos x="83" y="29"/>
                </a:cxn>
                <a:cxn ang="0">
                  <a:pos x="68" y="9"/>
                </a:cxn>
                <a:cxn ang="0">
                  <a:pos x="73" y="37"/>
                </a:cxn>
                <a:cxn ang="0">
                  <a:pos x="90" y="79"/>
                </a:cxn>
                <a:cxn ang="0">
                  <a:pos x="33" y="104"/>
                </a:cxn>
                <a:cxn ang="0">
                  <a:pos x="45" y="99"/>
                </a:cxn>
                <a:cxn ang="0">
                  <a:pos x="33" y="72"/>
                </a:cxn>
                <a:cxn ang="0">
                  <a:pos x="13" y="38"/>
                </a:cxn>
                <a:cxn ang="0">
                  <a:pos x="3" y="46"/>
                </a:cxn>
                <a:cxn ang="0">
                  <a:pos x="20" y="76"/>
                </a:cxn>
                <a:cxn ang="0">
                  <a:pos x="33" y="104"/>
                </a:cxn>
                <a:cxn ang="0">
                  <a:pos x="200" y="148"/>
                </a:cxn>
                <a:cxn ang="0">
                  <a:pos x="120" y="223"/>
                </a:cxn>
                <a:cxn ang="0">
                  <a:pos x="61" y="237"/>
                </a:cxn>
                <a:cxn ang="0">
                  <a:pos x="28" y="229"/>
                </a:cxn>
                <a:cxn ang="0">
                  <a:pos x="23" y="230"/>
                </a:cxn>
                <a:cxn ang="0">
                  <a:pos x="27" y="238"/>
                </a:cxn>
                <a:cxn ang="0">
                  <a:pos x="37" y="244"/>
                </a:cxn>
                <a:cxn ang="0">
                  <a:pos x="72" y="247"/>
                </a:cxn>
                <a:cxn ang="0">
                  <a:pos x="138" y="227"/>
                </a:cxn>
                <a:cxn ang="0">
                  <a:pos x="211" y="147"/>
                </a:cxn>
                <a:cxn ang="0">
                  <a:pos x="200" y="148"/>
                </a:cxn>
              </a:cxnLst>
              <a:rect l="0" t="0" r="r" b="b"/>
              <a:pathLst>
                <a:path w="214" h="248">
                  <a:moveTo>
                    <a:pt x="90" y="79"/>
                  </a:moveTo>
                  <a:cubicBezTo>
                    <a:pt x="93" y="85"/>
                    <a:pt x="104" y="82"/>
                    <a:pt x="101" y="75"/>
                  </a:cubicBezTo>
                  <a:cubicBezTo>
                    <a:pt x="95" y="60"/>
                    <a:pt x="89" y="44"/>
                    <a:pt x="83" y="29"/>
                  </a:cubicBezTo>
                  <a:cubicBezTo>
                    <a:pt x="82" y="27"/>
                    <a:pt x="75" y="0"/>
                    <a:pt x="68" y="9"/>
                  </a:cubicBezTo>
                  <a:cubicBezTo>
                    <a:pt x="63" y="16"/>
                    <a:pt x="71" y="31"/>
                    <a:pt x="73" y="37"/>
                  </a:cubicBezTo>
                  <a:cubicBezTo>
                    <a:pt x="79" y="51"/>
                    <a:pt x="84" y="65"/>
                    <a:pt x="90" y="79"/>
                  </a:cubicBezTo>
                  <a:close/>
                  <a:moveTo>
                    <a:pt x="33" y="104"/>
                  </a:moveTo>
                  <a:cubicBezTo>
                    <a:pt x="36" y="113"/>
                    <a:pt x="50" y="107"/>
                    <a:pt x="45" y="99"/>
                  </a:cubicBezTo>
                  <a:cubicBezTo>
                    <a:pt x="40" y="91"/>
                    <a:pt x="38" y="80"/>
                    <a:pt x="33" y="72"/>
                  </a:cubicBezTo>
                  <a:cubicBezTo>
                    <a:pt x="28" y="61"/>
                    <a:pt x="22" y="46"/>
                    <a:pt x="13" y="38"/>
                  </a:cubicBezTo>
                  <a:cubicBezTo>
                    <a:pt x="7" y="33"/>
                    <a:pt x="0" y="40"/>
                    <a:pt x="3" y="46"/>
                  </a:cubicBezTo>
                  <a:cubicBezTo>
                    <a:pt x="9" y="56"/>
                    <a:pt x="14" y="66"/>
                    <a:pt x="20" y="76"/>
                  </a:cubicBezTo>
                  <a:cubicBezTo>
                    <a:pt x="24" y="84"/>
                    <a:pt x="31" y="95"/>
                    <a:pt x="33" y="104"/>
                  </a:cubicBezTo>
                  <a:close/>
                  <a:moveTo>
                    <a:pt x="200" y="148"/>
                  </a:moveTo>
                  <a:cubicBezTo>
                    <a:pt x="201" y="188"/>
                    <a:pt x="151" y="209"/>
                    <a:pt x="120" y="223"/>
                  </a:cubicBezTo>
                  <a:cubicBezTo>
                    <a:pt x="101" y="231"/>
                    <a:pt x="82" y="235"/>
                    <a:pt x="61" y="237"/>
                  </a:cubicBezTo>
                  <a:cubicBezTo>
                    <a:pt x="51" y="237"/>
                    <a:pt x="37" y="233"/>
                    <a:pt x="28" y="229"/>
                  </a:cubicBezTo>
                  <a:cubicBezTo>
                    <a:pt x="27" y="229"/>
                    <a:pt x="25" y="229"/>
                    <a:pt x="23" y="230"/>
                  </a:cubicBezTo>
                  <a:cubicBezTo>
                    <a:pt x="19" y="233"/>
                    <a:pt x="23" y="239"/>
                    <a:pt x="27" y="238"/>
                  </a:cubicBezTo>
                  <a:cubicBezTo>
                    <a:pt x="19" y="240"/>
                    <a:pt x="35" y="243"/>
                    <a:pt x="37" y="244"/>
                  </a:cubicBezTo>
                  <a:cubicBezTo>
                    <a:pt x="49" y="247"/>
                    <a:pt x="60" y="248"/>
                    <a:pt x="72" y="247"/>
                  </a:cubicBezTo>
                  <a:cubicBezTo>
                    <a:pt x="96" y="244"/>
                    <a:pt x="116" y="237"/>
                    <a:pt x="138" y="227"/>
                  </a:cubicBezTo>
                  <a:cubicBezTo>
                    <a:pt x="171" y="212"/>
                    <a:pt x="214" y="189"/>
                    <a:pt x="211" y="147"/>
                  </a:cubicBezTo>
                  <a:cubicBezTo>
                    <a:pt x="210" y="140"/>
                    <a:pt x="200" y="141"/>
                    <a:pt x="200" y="148"/>
                  </a:cubicBezTo>
                  <a:close/>
                </a:path>
              </a:pathLst>
            </a:custGeom>
            <a:solidFill>
              <a:srgbClr val="0070C0">
                <a:lumMod val="75000"/>
              </a:srgbClr>
            </a:solidFill>
            <a:ln w="9525">
              <a:noFill/>
              <a:round/>
              <a:headEnd/>
              <a:tailEnd/>
            </a:ln>
          </p:spPr>
          <p:txBody>
            <a:bodyPr/>
            <a:lstStyle/>
            <a:p>
              <a:pPr defTabSz="1216182">
                <a:defRPr/>
              </a:pPr>
              <a:endParaRPr lang="en-US" sz="2400" kern="0">
                <a:solidFill>
                  <a:sysClr val="windowText" lastClr="000000"/>
                </a:solidFill>
              </a:endParaRPr>
            </a:p>
          </p:txBody>
        </p:sp>
        <p:sp>
          <p:nvSpPr>
            <p:cNvPr id="33" name="Freeform 680"/>
            <p:cNvSpPr>
              <a:spLocks/>
            </p:cNvSpPr>
            <p:nvPr/>
          </p:nvSpPr>
          <p:spPr bwMode="auto">
            <a:xfrm>
              <a:off x="3573101" y="2700732"/>
              <a:ext cx="537375" cy="519655"/>
            </a:xfrm>
            <a:custGeom>
              <a:avLst/>
              <a:gdLst/>
              <a:ahLst/>
              <a:cxnLst>
                <a:cxn ang="0">
                  <a:pos x="23" y="151"/>
                </a:cxn>
                <a:cxn ang="0">
                  <a:pos x="152" y="213"/>
                </a:cxn>
                <a:cxn ang="0">
                  <a:pos x="174" y="229"/>
                </a:cxn>
                <a:cxn ang="0">
                  <a:pos x="178" y="202"/>
                </a:cxn>
                <a:cxn ang="0">
                  <a:pos x="240" y="132"/>
                </a:cxn>
                <a:cxn ang="0">
                  <a:pos x="210" y="72"/>
                </a:cxn>
                <a:cxn ang="0">
                  <a:pos x="170" y="19"/>
                </a:cxn>
                <a:cxn ang="0">
                  <a:pos x="73" y="13"/>
                </a:cxn>
                <a:cxn ang="0">
                  <a:pos x="23" y="151"/>
                </a:cxn>
              </a:cxnLst>
              <a:rect l="0" t="0" r="r" b="b"/>
              <a:pathLst>
                <a:path w="242" h="234">
                  <a:moveTo>
                    <a:pt x="23" y="151"/>
                  </a:moveTo>
                  <a:cubicBezTo>
                    <a:pt x="45" y="204"/>
                    <a:pt x="103" y="231"/>
                    <a:pt x="152" y="213"/>
                  </a:cubicBezTo>
                  <a:cubicBezTo>
                    <a:pt x="154" y="212"/>
                    <a:pt x="154" y="234"/>
                    <a:pt x="174" y="229"/>
                  </a:cubicBezTo>
                  <a:cubicBezTo>
                    <a:pt x="193" y="224"/>
                    <a:pt x="178" y="202"/>
                    <a:pt x="178" y="202"/>
                  </a:cubicBezTo>
                  <a:cubicBezTo>
                    <a:pt x="207" y="187"/>
                    <a:pt x="235" y="163"/>
                    <a:pt x="240" y="132"/>
                  </a:cubicBezTo>
                  <a:cubicBezTo>
                    <a:pt x="242" y="113"/>
                    <a:pt x="235" y="86"/>
                    <a:pt x="210" y="72"/>
                  </a:cubicBezTo>
                  <a:cubicBezTo>
                    <a:pt x="210" y="72"/>
                    <a:pt x="187" y="33"/>
                    <a:pt x="170" y="19"/>
                  </a:cubicBezTo>
                  <a:cubicBezTo>
                    <a:pt x="146" y="0"/>
                    <a:pt x="103" y="1"/>
                    <a:pt x="73" y="13"/>
                  </a:cubicBezTo>
                  <a:cubicBezTo>
                    <a:pt x="22" y="36"/>
                    <a:pt x="0" y="97"/>
                    <a:pt x="23" y="151"/>
                  </a:cubicBezTo>
                  <a:close/>
                </a:path>
              </a:pathLst>
            </a:custGeom>
            <a:solidFill>
              <a:srgbClr val="FED09E"/>
            </a:solidFill>
            <a:ln w="9525">
              <a:noFill/>
              <a:round/>
              <a:headEnd/>
              <a:tailEnd/>
            </a:ln>
          </p:spPr>
          <p:txBody>
            <a:bodyPr/>
            <a:lstStyle/>
            <a:p>
              <a:pPr defTabSz="1216182">
                <a:defRPr/>
              </a:pPr>
              <a:endParaRPr lang="en-US" sz="2400" kern="0">
                <a:solidFill>
                  <a:sysClr val="windowText" lastClr="000000"/>
                </a:solidFill>
              </a:endParaRPr>
            </a:p>
          </p:txBody>
        </p:sp>
        <p:sp>
          <p:nvSpPr>
            <p:cNvPr id="34" name="Freeform 681"/>
            <p:cNvSpPr>
              <a:spLocks/>
            </p:cNvSpPr>
            <p:nvPr/>
          </p:nvSpPr>
          <p:spPr bwMode="auto">
            <a:xfrm>
              <a:off x="3710776" y="2902820"/>
              <a:ext cx="33308" cy="42194"/>
            </a:xfrm>
            <a:custGeom>
              <a:avLst/>
              <a:gdLst/>
              <a:ahLst/>
              <a:cxnLst>
                <a:cxn ang="0">
                  <a:pos x="15" y="3"/>
                </a:cxn>
                <a:cxn ang="0">
                  <a:pos x="2" y="19"/>
                </a:cxn>
                <a:cxn ang="0">
                  <a:pos x="15" y="3"/>
                </a:cxn>
              </a:cxnLst>
              <a:rect l="0" t="0" r="r" b="b"/>
              <a:pathLst>
                <a:path w="15" h="19">
                  <a:moveTo>
                    <a:pt x="15" y="3"/>
                  </a:moveTo>
                  <a:cubicBezTo>
                    <a:pt x="7" y="0"/>
                    <a:pt x="0" y="9"/>
                    <a:pt x="2" y="19"/>
                  </a:cubicBezTo>
                  <a:cubicBezTo>
                    <a:pt x="2" y="11"/>
                    <a:pt x="8" y="3"/>
                    <a:pt x="15" y="3"/>
                  </a:cubicBezTo>
                  <a:close/>
                </a:path>
              </a:pathLst>
            </a:custGeom>
            <a:solidFill>
              <a:srgbClr val="B37514"/>
            </a:solidFill>
            <a:ln w="9525">
              <a:noFill/>
              <a:round/>
              <a:headEnd/>
              <a:tailEnd/>
            </a:ln>
          </p:spPr>
          <p:txBody>
            <a:bodyPr/>
            <a:lstStyle/>
            <a:p>
              <a:pPr defTabSz="1216182">
                <a:defRPr/>
              </a:pPr>
              <a:endParaRPr lang="en-US" sz="2400" kern="0">
                <a:solidFill>
                  <a:sysClr val="windowText" lastClr="000000"/>
                </a:solidFill>
              </a:endParaRPr>
            </a:p>
          </p:txBody>
        </p:sp>
        <p:sp>
          <p:nvSpPr>
            <p:cNvPr id="35" name="Freeform 682"/>
            <p:cNvSpPr>
              <a:spLocks/>
            </p:cNvSpPr>
            <p:nvPr/>
          </p:nvSpPr>
          <p:spPr bwMode="auto">
            <a:xfrm>
              <a:off x="3948375" y="2794003"/>
              <a:ext cx="44411" cy="24428"/>
            </a:xfrm>
            <a:custGeom>
              <a:avLst/>
              <a:gdLst/>
              <a:ahLst/>
              <a:cxnLst>
                <a:cxn ang="0">
                  <a:pos x="20" y="11"/>
                </a:cxn>
                <a:cxn ang="0">
                  <a:pos x="0" y="10"/>
                </a:cxn>
                <a:cxn ang="0">
                  <a:pos x="20" y="11"/>
                </a:cxn>
              </a:cxnLst>
              <a:rect l="0" t="0" r="r" b="b"/>
              <a:pathLst>
                <a:path w="20" h="11">
                  <a:moveTo>
                    <a:pt x="20" y="11"/>
                  </a:moveTo>
                  <a:cubicBezTo>
                    <a:pt x="10" y="0"/>
                    <a:pt x="1" y="2"/>
                    <a:pt x="0" y="10"/>
                  </a:cubicBezTo>
                  <a:cubicBezTo>
                    <a:pt x="3" y="3"/>
                    <a:pt x="14" y="6"/>
                    <a:pt x="20" y="11"/>
                  </a:cubicBezTo>
                  <a:close/>
                </a:path>
              </a:pathLst>
            </a:custGeom>
            <a:solidFill>
              <a:srgbClr val="B37514"/>
            </a:solidFill>
            <a:ln w="9525">
              <a:noFill/>
              <a:round/>
              <a:headEnd/>
              <a:tailEnd/>
            </a:ln>
          </p:spPr>
          <p:txBody>
            <a:bodyPr/>
            <a:lstStyle/>
            <a:p>
              <a:pPr defTabSz="1216182">
                <a:defRPr/>
              </a:pPr>
              <a:endParaRPr lang="en-US" sz="2400" kern="0">
                <a:solidFill>
                  <a:sysClr val="windowText" lastClr="000000"/>
                </a:solidFill>
              </a:endParaRPr>
            </a:p>
          </p:txBody>
        </p:sp>
        <p:sp>
          <p:nvSpPr>
            <p:cNvPr id="36" name="Freeform 683"/>
            <p:cNvSpPr>
              <a:spLocks/>
            </p:cNvSpPr>
            <p:nvPr/>
          </p:nvSpPr>
          <p:spPr bwMode="auto">
            <a:xfrm>
              <a:off x="3890641" y="2942793"/>
              <a:ext cx="57734" cy="37753"/>
            </a:xfrm>
            <a:custGeom>
              <a:avLst/>
              <a:gdLst/>
              <a:ahLst/>
              <a:cxnLst>
                <a:cxn ang="0">
                  <a:pos x="3" y="17"/>
                </a:cxn>
                <a:cxn ang="0">
                  <a:pos x="21" y="13"/>
                </a:cxn>
                <a:cxn ang="0">
                  <a:pos x="3" y="17"/>
                </a:cxn>
              </a:cxnLst>
              <a:rect l="0" t="0" r="r" b="b"/>
              <a:pathLst>
                <a:path w="26" h="17">
                  <a:moveTo>
                    <a:pt x="3" y="17"/>
                  </a:moveTo>
                  <a:cubicBezTo>
                    <a:pt x="6" y="10"/>
                    <a:pt x="17" y="3"/>
                    <a:pt x="21" y="13"/>
                  </a:cubicBezTo>
                  <a:cubicBezTo>
                    <a:pt x="26" y="0"/>
                    <a:pt x="0" y="5"/>
                    <a:pt x="3" y="17"/>
                  </a:cubicBezTo>
                  <a:close/>
                </a:path>
              </a:pathLst>
            </a:custGeom>
            <a:solidFill>
              <a:srgbClr val="FDC581"/>
            </a:solidFill>
            <a:ln w="9525">
              <a:noFill/>
              <a:round/>
              <a:headEnd/>
              <a:tailEnd/>
            </a:ln>
          </p:spPr>
          <p:txBody>
            <a:bodyPr/>
            <a:lstStyle/>
            <a:p>
              <a:pPr defTabSz="1216182">
                <a:defRPr/>
              </a:pPr>
              <a:endParaRPr lang="en-US" sz="2400" kern="0">
                <a:solidFill>
                  <a:sysClr val="windowText" lastClr="000000"/>
                </a:solidFill>
              </a:endParaRPr>
            </a:p>
          </p:txBody>
        </p:sp>
        <p:sp>
          <p:nvSpPr>
            <p:cNvPr id="37" name="Freeform 684"/>
            <p:cNvSpPr>
              <a:spLocks/>
            </p:cNvSpPr>
            <p:nvPr/>
          </p:nvSpPr>
          <p:spPr bwMode="auto">
            <a:xfrm>
              <a:off x="3855112" y="3031623"/>
              <a:ext cx="117689" cy="84388"/>
            </a:xfrm>
            <a:custGeom>
              <a:avLst/>
              <a:gdLst/>
              <a:ahLst/>
              <a:cxnLst>
                <a:cxn ang="0">
                  <a:pos x="19" y="35"/>
                </a:cxn>
                <a:cxn ang="0">
                  <a:pos x="31" y="25"/>
                </a:cxn>
                <a:cxn ang="0">
                  <a:pos x="47" y="0"/>
                </a:cxn>
                <a:cxn ang="0">
                  <a:pos x="0" y="2"/>
                </a:cxn>
                <a:cxn ang="0">
                  <a:pos x="19" y="35"/>
                </a:cxn>
              </a:cxnLst>
              <a:rect l="0" t="0" r="r" b="b"/>
              <a:pathLst>
                <a:path w="53" h="38">
                  <a:moveTo>
                    <a:pt x="19" y="35"/>
                  </a:moveTo>
                  <a:cubicBezTo>
                    <a:pt x="29" y="38"/>
                    <a:pt x="27" y="26"/>
                    <a:pt x="31" y="25"/>
                  </a:cubicBezTo>
                  <a:cubicBezTo>
                    <a:pt x="42" y="22"/>
                    <a:pt x="51" y="13"/>
                    <a:pt x="47" y="0"/>
                  </a:cubicBezTo>
                  <a:cubicBezTo>
                    <a:pt x="53" y="21"/>
                    <a:pt x="10" y="29"/>
                    <a:pt x="0" y="2"/>
                  </a:cubicBezTo>
                  <a:cubicBezTo>
                    <a:pt x="1" y="11"/>
                    <a:pt x="13" y="33"/>
                    <a:pt x="19" y="35"/>
                  </a:cubicBezTo>
                  <a:close/>
                </a:path>
              </a:pathLst>
            </a:custGeom>
            <a:solidFill>
              <a:srgbClr val="FA882A"/>
            </a:solidFill>
            <a:ln w="9525">
              <a:noFill/>
              <a:round/>
              <a:headEnd/>
              <a:tailEnd/>
            </a:ln>
          </p:spPr>
          <p:txBody>
            <a:bodyPr/>
            <a:lstStyle/>
            <a:p>
              <a:pPr defTabSz="1216182">
                <a:defRPr/>
              </a:pPr>
              <a:endParaRPr lang="en-US" sz="2400" kern="0">
                <a:solidFill>
                  <a:sysClr val="windowText" lastClr="000000"/>
                </a:solidFill>
              </a:endParaRPr>
            </a:p>
          </p:txBody>
        </p:sp>
        <p:sp>
          <p:nvSpPr>
            <p:cNvPr id="38" name="Freeform 685"/>
            <p:cNvSpPr>
              <a:spLocks/>
            </p:cNvSpPr>
            <p:nvPr/>
          </p:nvSpPr>
          <p:spPr bwMode="auto">
            <a:xfrm>
              <a:off x="3726320" y="3016078"/>
              <a:ext cx="64396" cy="64402"/>
            </a:xfrm>
            <a:custGeom>
              <a:avLst/>
              <a:gdLst/>
              <a:ahLst/>
              <a:cxnLst>
                <a:cxn ang="0">
                  <a:pos x="11" y="29"/>
                </a:cxn>
                <a:cxn ang="0">
                  <a:pos x="29" y="9"/>
                </a:cxn>
                <a:cxn ang="0">
                  <a:pos x="7" y="6"/>
                </a:cxn>
                <a:cxn ang="0">
                  <a:pos x="11" y="29"/>
                </a:cxn>
              </a:cxnLst>
              <a:rect l="0" t="0" r="r" b="b"/>
              <a:pathLst>
                <a:path w="29" h="29">
                  <a:moveTo>
                    <a:pt x="11" y="29"/>
                  </a:moveTo>
                  <a:cubicBezTo>
                    <a:pt x="21" y="24"/>
                    <a:pt x="29" y="18"/>
                    <a:pt x="29" y="9"/>
                  </a:cubicBezTo>
                  <a:cubicBezTo>
                    <a:pt x="24" y="1"/>
                    <a:pt x="17" y="0"/>
                    <a:pt x="7" y="6"/>
                  </a:cubicBezTo>
                  <a:cubicBezTo>
                    <a:pt x="0" y="13"/>
                    <a:pt x="2" y="23"/>
                    <a:pt x="11" y="29"/>
                  </a:cubicBezTo>
                  <a:close/>
                </a:path>
              </a:pathLst>
            </a:custGeom>
            <a:solidFill>
              <a:srgbClr val="FCA030"/>
            </a:solidFill>
            <a:ln w="9525">
              <a:noFill/>
              <a:round/>
              <a:headEnd/>
              <a:tailEnd/>
            </a:ln>
          </p:spPr>
          <p:txBody>
            <a:bodyPr/>
            <a:lstStyle/>
            <a:p>
              <a:pPr defTabSz="1216182">
                <a:defRPr/>
              </a:pPr>
              <a:endParaRPr lang="en-US" sz="2400" kern="0">
                <a:solidFill>
                  <a:sysClr val="windowText" lastClr="000000"/>
                </a:solidFill>
              </a:endParaRPr>
            </a:p>
          </p:txBody>
        </p:sp>
        <p:sp>
          <p:nvSpPr>
            <p:cNvPr id="39" name="Freeform 686"/>
            <p:cNvSpPr>
              <a:spLocks/>
            </p:cNvSpPr>
            <p:nvPr/>
          </p:nvSpPr>
          <p:spPr bwMode="auto">
            <a:xfrm>
              <a:off x="4023874" y="2913923"/>
              <a:ext cx="68837" cy="62181"/>
            </a:xfrm>
            <a:custGeom>
              <a:avLst/>
              <a:gdLst/>
              <a:ahLst/>
              <a:cxnLst>
                <a:cxn ang="0">
                  <a:pos x="1" y="7"/>
                </a:cxn>
                <a:cxn ang="0">
                  <a:pos x="15" y="2"/>
                </a:cxn>
                <a:cxn ang="0">
                  <a:pos x="1" y="7"/>
                </a:cxn>
              </a:cxnLst>
              <a:rect l="0" t="0" r="r" b="b"/>
              <a:pathLst>
                <a:path w="31" h="28">
                  <a:moveTo>
                    <a:pt x="1" y="7"/>
                  </a:moveTo>
                  <a:cubicBezTo>
                    <a:pt x="0" y="28"/>
                    <a:pt x="31" y="11"/>
                    <a:pt x="15" y="2"/>
                  </a:cubicBezTo>
                  <a:cubicBezTo>
                    <a:pt x="11" y="0"/>
                    <a:pt x="5" y="4"/>
                    <a:pt x="1" y="7"/>
                  </a:cubicBezTo>
                  <a:close/>
                </a:path>
              </a:pathLst>
            </a:custGeom>
            <a:solidFill>
              <a:srgbClr val="FC9E2C"/>
            </a:solidFill>
            <a:ln w="9525">
              <a:noFill/>
              <a:round/>
              <a:headEnd/>
              <a:tailEnd/>
            </a:ln>
          </p:spPr>
          <p:txBody>
            <a:bodyPr/>
            <a:lstStyle/>
            <a:p>
              <a:pPr defTabSz="1216182">
                <a:defRPr/>
              </a:pPr>
              <a:endParaRPr lang="en-US" sz="2400" kern="0">
                <a:solidFill>
                  <a:sysClr val="windowText" lastClr="000000"/>
                </a:solidFill>
              </a:endParaRPr>
            </a:p>
          </p:txBody>
        </p:sp>
        <p:sp>
          <p:nvSpPr>
            <p:cNvPr id="40" name="Freeform 687"/>
            <p:cNvSpPr>
              <a:spLocks/>
            </p:cNvSpPr>
            <p:nvPr/>
          </p:nvSpPr>
          <p:spPr bwMode="auto">
            <a:xfrm>
              <a:off x="3970581" y="2860625"/>
              <a:ext cx="46632" cy="55519"/>
            </a:xfrm>
            <a:custGeom>
              <a:avLst/>
              <a:gdLst/>
              <a:ahLst/>
              <a:cxnLst>
                <a:cxn ang="0">
                  <a:pos x="3" y="20"/>
                </a:cxn>
                <a:cxn ang="0">
                  <a:pos x="20" y="11"/>
                </a:cxn>
                <a:cxn ang="0">
                  <a:pos x="7" y="2"/>
                </a:cxn>
                <a:cxn ang="0">
                  <a:pos x="3" y="20"/>
                </a:cxn>
              </a:cxnLst>
              <a:rect l="0" t="0" r="r" b="b"/>
              <a:pathLst>
                <a:path w="21" h="25">
                  <a:moveTo>
                    <a:pt x="3" y="20"/>
                  </a:moveTo>
                  <a:cubicBezTo>
                    <a:pt x="5" y="25"/>
                    <a:pt x="19" y="16"/>
                    <a:pt x="20" y="11"/>
                  </a:cubicBezTo>
                  <a:cubicBezTo>
                    <a:pt x="21" y="4"/>
                    <a:pt x="12" y="0"/>
                    <a:pt x="7" y="2"/>
                  </a:cubicBezTo>
                  <a:cubicBezTo>
                    <a:pt x="0" y="5"/>
                    <a:pt x="0" y="15"/>
                    <a:pt x="3" y="20"/>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41" name="Freeform 688"/>
            <p:cNvSpPr>
              <a:spLocks/>
            </p:cNvSpPr>
            <p:nvPr/>
          </p:nvSpPr>
          <p:spPr bwMode="auto">
            <a:xfrm>
              <a:off x="3975022" y="2873950"/>
              <a:ext cx="33308" cy="42194"/>
            </a:xfrm>
            <a:custGeom>
              <a:avLst/>
              <a:gdLst/>
              <a:ahLst/>
              <a:cxnLst>
                <a:cxn ang="0">
                  <a:pos x="15" y="9"/>
                </a:cxn>
                <a:cxn ang="0">
                  <a:pos x="2" y="5"/>
                </a:cxn>
                <a:cxn ang="0">
                  <a:pos x="1" y="11"/>
                </a:cxn>
                <a:cxn ang="0">
                  <a:pos x="15" y="9"/>
                </a:cxn>
              </a:cxnLst>
              <a:rect l="0" t="0" r="r" b="b"/>
              <a:pathLst>
                <a:path w="15" h="19">
                  <a:moveTo>
                    <a:pt x="15" y="9"/>
                  </a:moveTo>
                  <a:cubicBezTo>
                    <a:pt x="13" y="2"/>
                    <a:pt x="6" y="0"/>
                    <a:pt x="2" y="5"/>
                  </a:cubicBezTo>
                  <a:cubicBezTo>
                    <a:pt x="0" y="7"/>
                    <a:pt x="1" y="11"/>
                    <a:pt x="1" y="11"/>
                  </a:cubicBezTo>
                  <a:cubicBezTo>
                    <a:pt x="1" y="19"/>
                    <a:pt x="12" y="14"/>
                    <a:pt x="15" y="9"/>
                  </a:cubicBezTo>
                  <a:close/>
                </a:path>
              </a:pathLst>
            </a:custGeom>
            <a:solidFill>
              <a:srgbClr val="94BEE5"/>
            </a:solidFill>
            <a:ln w="9525">
              <a:noFill/>
              <a:round/>
              <a:headEnd/>
              <a:tailEnd/>
            </a:ln>
          </p:spPr>
          <p:txBody>
            <a:bodyPr/>
            <a:lstStyle/>
            <a:p>
              <a:pPr defTabSz="1216182">
                <a:defRPr/>
              </a:pPr>
              <a:endParaRPr lang="en-US" sz="2400" kern="0">
                <a:solidFill>
                  <a:sysClr val="windowText" lastClr="000000"/>
                </a:solidFill>
              </a:endParaRPr>
            </a:p>
          </p:txBody>
        </p:sp>
        <p:sp>
          <p:nvSpPr>
            <p:cNvPr id="42" name="Freeform 689"/>
            <p:cNvSpPr>
              <a:spLocks/>
            </p:cNvSpPr>
            <p:nvPr/>
          </p:nvSpPr>
          <p:spPr bwMode="auto">
            <a:xfrm>
              <a:off x="3977243" y="2882833"/>
              <a:ext cx="19985" cy="24428"/>
            </a:xfrm>
            <a:custGeom>
              <a:avLst/>
              <a:gdLst/>
              <a:ahLst/>
              <a:cxnLst>
                <a:cxn ang="0">
                  <a:pos x="9" y="6"/>
                </a:cxn>
                <a:cxn ang="0">
                  <a:pos x="1" y="3"/>
                </a:cxn>
                <a:cxn ang="0">
                  <a:pos x="0" y="7"/>
                </a:cxn>
                <a:cxn ang="0">
                  <a:pos x="9" y="6"/>
                </a:cxn>
              </a:cxnLst>
              <a:rect l="0" t="0" r="r" b="b"/>
              <a:pathLst>
                <a:path w="9" h="11">
                  <a:moveTo>
                    <a:pt x="9" y="6"/>
                  </a:moveTo>
                  <a:cubicBezTo>
                    <a:pt x="8" y="1"/>
                    <a:pt x="4" y="0"/>
                    <a:pt x="1" y="3"/>
                  </a:cubicBezTo>
                  <a:cubicBezTo>
                    <a:pt x="0" y="4"/>
                    <a:pt x="0" y="7"/>
                    <a:pt x="0" y="7"/>
                  </a:cubicBezTo>
                  <a:cubicBezTo>
                    <a:pt x="1" y="11"/>
                    <a:pt x="7" y="8"/>
                    <a:pt x="9" y="6"/>
                  </a:cubicBezTo>
                  <a:close/>
                </a:path>
              </a:pathLst>
            </a:custGeom>
            <a:solidFill>
              <a:srgbClr val="000000"/>
            </a:solidFill>
            <a:ln w="9525">
              <a:noFill/>
              <a:round/>
              <a:headEnd/>
              <a:tailEnd/>
            </a:ln>
          </p:spPr>
          <p:txBody>
            <a:bodyPr/>
            <a:lstStyle/>
            <a:p>
              <a:pPr defTabSz="1216182">
                <a:defRPr/>
              </a:pPr>
              <a:endParaRPr lang="en-US" sz="2400" kern="0">
                <a:solidFill>
                  <a:sysClr val="windowText" lastClr="000000"/>
                </a:solidFill>
              </a:endParaRPr>
            </a:p>
          </p:txBody>
        </p:sp>
        <p:sp>
          <p:nvSpPr>
            <p:cNvPr id="43" name="Freeform 690"/>
            <p:cNvSpPr>
              <a:spLocks/>
            </p:cNvSpPr>
            <p:nvPr/>
          </p:nvSpPr>
          <p:spPr bwMode="auto">
            <a:xfrm>
              <a:off x="3975022" y="2885054"/>
              <a:ext cx="13323" cy="13324"/>
            </a:xfrm>
            <a:custGeom>
              <a:avLst/>
              <a:gdLst/>
              <a:ahLst/>
              <a:cxnLst>
                <a:cxn ang="0">
                  <a:pos x="1" y="4"/>
                </a:cxn>
                <a:cxn ang="0">
                  <a:pos x="4" y="6"/>
                </a:cxn>
                <a:cxn ang="0">
                  <a:pos x="5" y="2"/>
                </a:cxn>
                <a:cxn ang="0">
                  <a:pos x="2" y="1"/>
                </a:cxn>
                <a:cxn ang="0">
                  <a:pos x="1" y="4"/>
                </a:cxn>
              </a:cxnLst>
              <a:rect l="0" t="0" r="r" b="b"/>
              <a:pathLst>
                <a:path w="6" h="6">
                  <a:moveTo>
                    <a:pt x="1" y="4"/>
                  </a:moveTo>
                  <a:cubicBezTo>
                    <a:pt x="1" y="5"/>
                    <a:pt x="3" y="6"/>
                    <a:pt x="4" y="6"/>
                  </a:cubicBezTo>
                  <a:cubicBezTo>
                    <a:pt x="5" y="5"/>
                    <a:pt x="6" y="4"/>
                    <a:pt x="5" y="2"/>
                  </a:cubicBezTo>
                  <a:cubicBezTo>
                    <a:pt x="5" y="1"/>
                    <a:pt x="3" y="0"/>
                    <a:pt x="2" y="1"/>
                  </a:cubicBezTo>
                  <a:cubicBezTo>
                    <a:pt x="1" y="1"/>
                    <a:pt x="0" y="3"/>
                    <a:pt x="1" y="4"/>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44" name="Freeform 691"/>
            <p:cNvSpPr>
              <a:spLocks/>
            </p:cNvSpPr>
            <p:nvPr/>
          </p:nvSpPr>
          <p:spPr bwMode="auto">
            <a:xfrm>
              <a:off x="3737423" y="2958338"/>
              <a:ext cx="62176" cy="51077"/>
            </a:xfrm>
            <a:custGeom>
              <a:avLst/>
              <a:gdLst/>
              <a:ahLst/>
              <a:cxnLst>
                <a:cxn ang="0">
                  <a:pos x="10" y="19"/>
                </a:cxn>
                <a:cxn ang="0">
                  <a:pos x="27" y="10"/>
                </a:cxn>
                <a:cxn ang="0">
                  <a:pos x="14" y="2"/>
                </a:cxn>
                <a:cxn ang="0">
                  <a:pos x="10" y="19"/>
                </a:cxn>
              </a:cxnLst>
              <a:rect l="0" t="0" r="r" b="b"/>
              <a:pathLst>
                <a:path w="28" h="23">
                  <a:moveTo>
                    <a:pt x="10" y="19"/>
                  </a:moveTo>
                  <a:cubicBezTo>
                    <a:pt x="14" y="23"/>
                    <a:pt x="26" y="15"/>
                    <a:pt x="27" y="10"/>
                  </a:cubicBezTo>
                  <a:cubicBezTo>
                    <a:pt x="28" y="4"/>
                    <a:pt x="20" y="0"/>
                    <a:pt x="14" y="2"/>
                  </a:cubicBezTo>
                  <a:cubicBezTo>
                    <a:pt x="0" y="6"/>
                    <a:pt x="7" y="16"/>
                    <a:pt x="10" y="19"/>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45" name="Freeform 692"/>
            <p:cNvSpPr>
              <a:spLocks/>
            </p:cNvSpPr>
            <p:nvPr/>
          </p:nvSpPr>
          <p:spPr bwMode="auto">
            <a:xfrm>
              <a:off x="3752966" y="2971663"/>
              <a:ext cx="44411" cy="39973"/>
            </a:xfrm>
            <a:custGeom>
              <a:avLst/>
              <a:gdLst/>
              <a:ahLst/>
              <a:cxnLst>
                <a:cxn ang="0">
                  <a:pos x="15" y="5"/>
                </a:cxn>
                <a:cxn ang="0">
                  <a:pos x="3" y="4"/>
                </a:cxn>
                <a:cxn ang="0">
                  <a:pos x="3" y="11"/>
                </a:cxn>
                <a:cxn ang="0">
                  <a:pos x="15" y="5"/>
                </a:cxn>
              </a:cxnLst>
              <a:rect l="0" t="0" r="r" b="b"/>
              <a:pathLst>
                <a:path w="20" h="18">
                  <a:moveTo>
                    <a:pt x="15" y="5"/>
                  </a:moveTo>
                  <a:cubicBezTo>
                    <a:pt x="13" y="1"/>
                    <a:pt x="7" y="0"/>
                    <a:pt x="3" y="4"/>
                  </a:cubicBezTo>
                  <a:cubicBezTo>
                    <a:pt x="3" y="5"/>
                    <a:pt x="0" y="7"/>
                    <a:pt x="3" y="11"/>
                  </a:cubicBezTo>
                  <a:cubicBezTo>
                    <a:pt x="4" y="18"/>
                    <a:pt x="20" y="12"/>
                    <a:pt x="15" y="5"/>
                  </a:cubicBezTo>
                  <a:close/>
                </a:path>
              </a:pathLst>
            </a:custGeom>
            <a:solidFill>
              <a:srgbClr val="94BEE5"/>
            </a:solidFill>
            <a:ln w="9525">
              <a:noFill/>
              <a:round/>
              <a:headEnd/>
              <a:tailEnd/>
            </a:ln>
          </p:spPr>
          <p:txBody>
            <a:bodyPr/>
            <a:lstStyle/>
            <a:p>
              <a:pPr defTabSz="1216182">
                <a:defRPr/>
              </a:pPr>
              <a:endParaRPr lang="en-US" sz="2400" kern="0">
                <a:solidFill>
                  <a:sysClr val="windowText" lastClr="000000"/>
                </a:solidFill>
              </a:endParaRPr>
            </a:p>
          </p:txBody>
        </p:sp>
        <p:sp>
          <p:nvSpPr>
            <p:cNvPr id="46" name="Freeform 693"/>
            <p:cNvSpPr>
              <a:spLocks/>
            </p:cNvSpPr>
            <p:nvPr/>
          </p:nvSpPr>
          <p:spPr bwMode="auto">
            <a:xfrm>
              <a:off x="3757408" y="2982766"/>
              <a:ext cx="22206" cy="19987"/>
            </a:xfrm>
            <a:custGeom>
              <a:avLst/>
              <a:gdLst/>
              <a:ahLst/>
              <a:cxnLst>
                <a:cxn ang="0">
                  <a:pos x="7" y="3"/>
                </a:cxn>
                <a:cxn ang="0">
                  <a:pos x="1" y="2"/>
                </a:cxn>
                <a:cxn ang="0">
                  <a:pos x="1" y="6"/>
                </a:cxn>
                <a:cxn ang="0">
                  <a:pos x="7" y="3"/>
                </a:cxn>
              </a:cxnLst>
              <a:rect l="0" t="0" r="r" b="b"/>
              <a:pathLst>
                <a:path w="10" h="9">
                  <a:moveTo>
                    <a:pt x="7" y="3"/>
                  </a:moveTo>
                  <a:cubicBezTo>
                    <a:pt x="6" y="1"/>
                    <a:pt x="3" y="0"/>
                    <a:pt x="1" y="2"/>
                  </a:cubicBezTo>
                  <a:cubicBezTo>
                    <a:pt x="1" y="3"/>
                    <a:pt x="0" y="4"/>
                    <a:pt x="1" y="6"/>
                  </a:cubicBezTo>
                  <a:cubicBezTo>
                    <a:pt x="2" y="9"/>
                    <a:pt x="10" y="6"/>
                    <a:pt x="7" y="3"/>
                  </a:cubicBezTo>
                  <a:close/>
                </a:path>
              </a:pathLst>
            </a:custGeom>
            <a:solidFill>
              <a:srgbClr val="000000"/>
            </a:solidFill>
            <a:ln w="9525">
              <a:noFill/>
              <a:round/>
              <a:headEnd/>
              <a:tailEnd/>
            </a:ln>
          </p:spPr>
          <p:txBody>
            <a:bodyPr/>
            <a:lstStyle/>
            <a:p>
              <a:pPr defTabSz="1216182">
                <a:defRPr/>
              </a:pPr>
              <a:endParaRPr lang="en-US" sz="2400" kern="0">
                <a:solidFill>
                  <a:sysClr val="windowText" lastClr="000000"/>
                </a:solidFill>
              </a:endParaRPr>
            </a:p>
          </p:txBody>
        </p:sp>
        <p:sp>
          <p:nvSpPr>
            <p:cNvPr id="47" name="Freeform 694"/>
            <p:cNvSpPr>
              <a:spLocks/>
            </p:cNvSpPr>
            <p:nvPr/>
          </p:nvSpPr>
          <p:spPr bwMode="auto">
            <a:xfrm>
              <a:off x="3755187" y="2984987"/>
              <a:ext cx="13323" cy="11104"/>
            </a:xfrm>
            <a:custGeom>
              <a:avLst/>
              <a:gdLst/>
              <a:ahLst/>
              <a:cxnLst>
                <a:cxn ang="0">
                  <a:pos x="1" y="3"/>
                </a:cxn>
                <a:cxn ang="0">
                  <a:pos x="4" y="4"/>
                </a:cxn>
                <a:cxn ang="0">
                  <a:pos x="6" y="1"/>
                </a:cxn>
                <a:cxn ang="0">
                  <a:pos x="2" y="1"/>
                </a:cxn>
                <a:cxn ang="0">
                  <a:pos x="1" y="3"/>
                </a:cxn>
              </a:cxnLst>
              <a:rect l="0" t="0" r="r" b="b"/>
              <a:pathLst>
                <a:path w="6" h="5">
                  <a:moveTo>
                    <a:pt x="1" y="3"/>
                  </a:moveTo>
                  <a:cubicBezTo>
                    <a:pt x="1" y="4"/>
                    <a:pt x="3" y="5"/>
                    <a:pt x="4" y="4"/>
                  </a:cubicBezTo>
                  <a:cubicBezTo>
                    <a:pt x="5" y="3"/>
                    <a:pt x="6" y="2"/>
                    <a:pt x="6" y="1"/>
                  </a:cubicBezTo>
                  <a:cubicBezTo>
                    <a:pt x="5" y="0"/>
                    <a:pt x="4" y="0"/>
                    <a:pt x="2" y="1"/>
                  </a:cubicBezTo>
                  <a:cubicBezTo>
                    <a:pt x="1" y="1"/>
                    <a:pt x="0" y="2"/>
                    <a:pt x="1" y="3"/>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48" name="Freeform 695"/>
            <p:cNvSpPr>
              <a:spLocks/>
            </p:cNvSpPr>
            <p:nvPr/>
          </p:nvSpPr>
          <p:spPr bwMode="auto">
            <a:xfrm>
              <a:off x="3530911" y="2620785"/>
              <a:ext cx="632858" cy="572952"/>
            </a:xfrm>
            <a:custGeom>
              <a:avLst/>
              <a:gdLst/>
              <a:ahLst/>
              <a:cxnLst>
                <a:cxn ang="0">
                  <a:pos x="33" y="249"/>
                </a:cxn>
                <a:cxn ang="0">
                  <a:pos x="27" y="255"/>
                </a:cxn>
                <a:cxn ang="0">
                  <a:pos x="15" y="241"/>
                </a:cxn>
                <a:cxn ang="0">
                  <a:pos x="5" y="199"/>
                </a:cxn>
                <a:cxn ang="0">
                  <a:pos x="2" y="159"/>
                </a:cxn>
                <a:cxn ang="0">
                  <a:pos x="10" y="103"/>
                </a:cxn>
                <a:cxn ang="0">
                  <a:pos x="48" y="49"/>
                </a:cxn>
                <a:cxn ang="0">
                  <a:pos x="163" y="9"/>
                </a:cxn>
                <a:cxn ang="0">
                  <a:pos x="173" y="32"/>
                </a:cxn>
                <a:cxn ang="0">
                  <a:pos x="228" y="79"/>
                </a:cxn>
                <a:cxn ang="0">
                  <a:pos x="256" y="103"/>
                </a:cxn>
                <a:cxn ang="0">
                  <a:pos x="271" y="105"/>
                </a:cxn>
                <a:cxn ang="0">
                  <a:pos x="279" y="108"/>
                </a:cxn>
                <a:cxn ang="0">
                  <a:pos x="284" y="119"/>
                </a:cxn>
                <a:cxn ang="0">
                  <a:pos x="268" y="131"/>
                </a:cxn>
                <a:cxn ang="0">
                  <a:pos x="264" y="135"/>
                </a:cxn>
                <a:cxn ang="0">
                  <a:pos x="240" y="116"/>
                </a:cxn>
                <a:cxn ang="0">
                  <a:pos x="225" y="101"/>
                </a:cxn>
                <a:cxn ang="0">
                  <a:pos x="197" y="82"/>
                </a:cxn>
                <a:cxn ang="0">
                  <a:pos x="191" y="84"/>
                </a:cxn>
                <a:cxn ang="0">
                  <a:pos x="106" y="60"/>
                </a:cxn>
                <a:cxn ang="0">
                  <a:pos x="163" y="108"/>
                </a:cxn>
                <a:cxn ang="0">
                  <a:pos x="117" y="76"/>
                </a:cxn>
                <a:cxn ang="0">
                  <a:pos x="101" y="90"/>
                </a:cxn>
                <a:cxn ang="0">
                  <a:pos x="128" y="127"/>
                </a:cxn>
                <a:cxn ang="0">
                  <a:pos x="95" y="95"/>
                </a:cxn>
                <a:cxn ang="0">
                  <a:pos x="70" y="84"/>
                </a:cxn>
                <a:cxn ang="0">
                  <a:pos x="67" y="162"/>
                </a:cxn>
                <a:cxn ang="0">
                  <a:pos x="91" y="240"/>
                </a:cxn>
                <a:cxn ang="0">
                  <a:pos x="71" y="204"/>
                </a:cxn>
                <a:cxn ang="0">
                  <a:pos x="53" y="172"/>
                </a:cxn>
                <a:cxn ang="0">
                  <a:pos x="68" y="248"/>
                </a:cxn>
                <a:cxn ang="0">
                  <a:pos x="56" y="248"/>
                </a:cxn>
                <a:cxn ang="0">
                  <a:pos x="39" y="249"/>
                </a:cxn>
              </a:cxnLst>
              <a:rect l="0" t="0" r="r" b="b"/>
              <a:pathLst>
                <a:path w="285" h="258">
                  <a:moveTo>
                    <a:pt x="39" y="249"/>
                  </a:moveTo>
                  <a:cubicBezTo>
                    <a:pt x="37" y="250"/>
                    <a:pt x="35" y="249"/>
                    <a:pt x="33" y="249"/>
                  </a:cubicBezTo>
                  <a:cubicBezTo>
                    <a:pt x="32" y="250"/>
                    <a:pt x="32" y="251"/>
                    <a:pt x="31" y="252"/>
                  </a:cubicBezTo>
                  <a:cubicBezTo>
                    <a:pt x="30" y="253"/>
                    <a:pt x="29" y="255"/>
                    <a:pt x="27" y="255"/>
                  </a:cubicBezTo>
                  <a:cubicBezTo>
                    <a:pt x="13" y="258"/>
                    <a:pt x="2" y="240"/>
                    <a:pt x="3" y="226"/>
                  </a:cubicBezTo>
                  <a:cubicBezTo>
                    <a:pt x="5" y="232"/>
                    <a:pt x="12" y="239"/>
                    <a:pt x="15" y="241"/>
                  </a:cubicBezTo>
                  <a:cubicBezTo>
                    <a:pt x="19" y="242"/>
                    <a:pt x="22" y="239"/>
                    <a:pt x="22" y="236"/>
                  </a:cubicBezTo>
                  <a:cubicBezTo>
                    <a:pt x="20" y="222"/>
                    <a:pt x="12" y="211"/>
                    <a:pt x="5" y="199"/>
                  </a:cubicBezTo>
                  <a:cubicBezTo>
                    <a:pt x="5" y="197"/>
                    <a:pt x="5" y="196"/>
                    <a:pt x="4" y="194"/>
                  </a:cubicBezTo>
                  <a:cubicBezTo>
                    <a:pt x="2" y="182"/>
                    <a:pt x="1" y="170"/>
                    <a:pt x="2" y="159"/>
                  </a:cubicBezTo>
                  <a:cubicBezTo>
                    <a:pt x="3" y="146"/>
                    <a:pt x="0" y="130"/>
                    <a:pt x="4" y="119"/>
                  </a:cubicBezTo>
                  <a:cubicBezTo>
                    <a:pt x="5" y="113"/>
                    <a:pt x="9" y="108"/>
                    <a:pt x="10" y="103"/>
                  </a:cubicBezTo>
                  <a:cubicBezTo>
                    <a:pt x="12" y="98"/>
                    <a:pt x="13" y="91"/>
                    <a:pt x="15" y="87"/>
                  </a:cubicBezTo>
                  <a:cubicBezTo>
                    <a:pt x="22" y="72"/>
                    <a:pt x="35" y="59"/>
                    <a:pt x="48" y="49"/>
                  </a:cubicBezTo>
                  <a:cubicBezTo>
                    <a:pt x="56" y="44"/>
                    <a:pt x="63" y="39"/>
                    <a:pt x="70" y="38"/>
                  </a:cubicBezTo>
                  <a:cubicBezTo>
                    <a:pt x="90" y="14"/>
                    <a:pt x="138" y="0"/>
                    <a:pt x="163" y="9"/>
                  </a:cubicBezTo>
                  <a:cubicBezTo>
                    <a:pt x="144" y="12"/>
                    <a:pt x="114" y="10"/>
                    <a:pt x="95" y="27"/>
                  </a:cubicBezTo>
                  <a:cubicBezTo>
                    <a:pt x="125" y="18"/>
                    <a:pt x="152" y="22"/>
                    <a:pt x="173" y="32"/>
                  </a:cubicBezTo>
                  <a:cubicBezTo>
                    <a:pt x="185" y="38"/>
                    <a:pt x="210" y="52"/>
                    <a:pt x="217" y="66"/>
                  </a:cubicBezTo>
                  <a:cubicBezTo>
                    <a:pt x="220" y="72"/>
                    <a:pt x="223" y="74"/>
                    <a:pt x="228" y="79"/>
                  </a:cubicBezTo>
                  <a:cubicBezTo>
                    <a:pt x="233" y="84"/>
                    <a:pt x="238" y="92"/>
                    <a:pt x="245" y="96"/>
                  </a:cubicBezTo>
                  <a:cubicBezTo>
                    <a:pt x="249" y="99"/>
                    <a:pt x="252" y="101"/>
                    <a:pt x="256" y="103"/>
                  </a:cubicBezTo>
                  <a:cubicBezTo>
                    <a:pt x="256" y="103"/>
                    <a:pt x="259" y="104"/>
                    <a:pt x="261" y="106"/>
                  </a:cubicBezTo>
                  <a:cubicBezTo>
                    <a:pt x="266" y="108"/>
                    <a:pt x="268" y="108"/>
                    <a:pt x="271" y="105"/>
                  </a:cubicBezTo>
                  <a:cubicBezTo>
                    <a:pt x="273" y="100"/>
                    <a:pt x="268" y="97"/>
                    <a:pt x="266" y="95"/>
                  </a:cubicBezTo>
                  <a:cubicBezTo>
                    <a:pt x="275" y="99"/>
                    <a:pt x="279" y="101"/>
                    <a:pt x="279" y="108"/>
                  </a:cubicBezTo>
                  <a:cubicBezTo>
                    <a:pt x="279" y="110"/>
                    <a:pt x="280" y="111"/>
                    <a:pt x="281" y="112"/>
                  </a:cubicBezTo>
                  <a:cubicBezTo>
                    <a:pt x="280" y="116"/>
                    <a:pt x="285" y="116"/>
                    <a:pt x="284" y="119"/>
                  </a:cubicBezTo>
                  <a:cubicBezTo>
                    <a:pt x="282" y="122"/>
                    <a:pt x="278" y="120"/>
                    <a:pt x="274" y="122"/>
                  </a:cubicBezTo>
                  <a:cubicBezTo>
                    <a:pt x="272" y="125"/>
                    <a:pt x="274" y="129"/>
                    <a:pt x="268" y="131"/>
                  </a:cubicBezTo>
                  <a:cubicBezTo>
                    <a:pt x="269" y="134"/>
                    <a:pt x="271" y="133"/>
                    <a:pt x="270" y="135"/>
                  </a:cubicBezTo>
                  <a:cubicBezTo>
                    <a:pt x="267" y="137"/>
                    <a:pt x="267" y="133"/>
                    <a:pt x="264" y="135"/>
                  </a:cubicBezTo>
                  <a:cubicBezTo>
                    <a:pt x="264" y="137"/>
                    <a:pt x="265" y="139"/>
                    <a:pt x="262" y="140"/>
                  </a:cubicBezTo>
                  <a:cubicBezTo>
                    <a:pt x="252" y="136"/>
                    <a:pt x="249" y="124"/>
                    <a:pt x="240" y="116"/>
                  </a:cubicBezTo>
                  <a:cubicBezTo>
                    <a:pt x="237" y="113"/>
                    <a:pt x="232" y="111"/>
                    <a:pt x="229" y="108"/>
                  </a:cubicBezTo>
                  <a:cubicBezTo>
                    <a:pt x="227" y="106"/>
                    <a:pt x="226" y="103"/>
                    <a:pt x="225" y="101"/>
                  </a:cubicBezTo>
                  <a:cubicBezTo>
                    <a:pt x="218" y="91"/>
                    <a:pt x="212" y="81"/>
                    <a:pt x="203" y="75"/>
                  </a:cubicBezTo>
                  <a:cubicBezTo>
                    <a:pt x="199" y="77"/>
                    <a:pt x="199" y="79"/>
                    <a:pt x="197" y="82"/>
                  </a:cubicBezTo>
                  <a:cubicBezTo>
                    <a:pt x="193" y="82"/>
                    <a:pt x="186" y="72"/>
                    <a:pt x="181" y="70"/>
                  </a:cubicBezTo>
                  <a:cubicBezTo>
                    <a:pt x="182" y="72"/>
                    <a:pt x="192" y="82"/>
                    <a:pt x="191" y="84"/>
                  </a:cubicBezTo>
                  <a:cubicBezTo>
                    <a:pt x="187" y="88"/>
                    <a:pt x="183" y="93"/>
                    <a:pt x="176" y="94"/>
                  </a:cubicBezTo>
                  <a:cubicBezTo>
                    <a:pt x="155" y="78"/>
                    <a:pt x="133" y="62"/>
                    <a:pt x="106" y="60"/>
                  </a:cubicBezTo>
                  <a:cubicBezTo>
                    <a:pt x="121" y="69"/>
                    <a:pt x="138" y="80"/>
                    <a:pt x="152" y="93"/>
                  </a:cubicBezTo>
                  <a:cubicBezTo>
                    <a:pt x="157" y="96"/>
                    <a:pt x="166" y="101"/>
                    <a:pt x="163" y="108"/>
                  </a:cubicBezTo>
                  <a:cubicBezTo>
                    <a:pt x="157" y="111"/>
                    <a:pt x="156" y="105"/>
                    <a:pt x="153" y="103"/>
                  </a:cubicBezTo>
                  <a:cubicBezTo>
                    <a:pt x="143" y="93"/>
                    <a:pt x="130" y="83"/>
                    <a:pt x="117" y="76"/>
                  </a:cubicBezTo>
                  <a:cubicBezTo>
                    <a:pt x="105" y="69"/>
                    <a:pt x="92" y="60"/>
                    <a:pt x="77" y="60"/>
                  </a:cubicBezTo>
                  <a:cubicBezTo>
                    <a:pt x="85" y="70"/>
                    <a:pt x="93" y="80"/>
                    <a:pt x="101" y="90"/>
                  </a:cubicBezTo>
                  <a:cubicBezTo>
                    <a:pt x="110" y="99"/>
                    <a:pt x="121" y="108"/>
                    <a:pt x="126" y="119"/>
                  </a:cubicBezTo>
                  <a:cubicBezTo>
                    <a:pt x="127" y="121"/>
                    <a:pt x="129" y="125"/>
                    <a:pt x="128" y="127"/>
                  </a:cubicBezTo>
                  <a:cubicBezTo>
                    <a:pt x="122" y="131"/>
                    <a:pt x="121" y="124"/>
                    <a:pt x="118" y="121"/>
                  </a:cubicBezTo>
                  <a:cubicBezTo>
                    <a:pt x="112" y="113"/>
                    <a:pt x="103" y="104"/>
                    <a:pt x="95" y="95"/>
                  </a:cubicBezTo>
                  <a:cubicBezTo>
                    <a:pt x="87" y="86"/>
                    <a:pt x="81" y="75"/>
                    <a:pt x="73" y="67"/>
                  </a:cubicBezTo>
                  <a:cubicBezTo>
                    <a:pt x="70" y="72"/>
                    <a:pt x="70" y="78"/>
                    <a:pt x="70" y="84"/>
                  </a:cubicBezTo>
                  <a:cubicBezTo>
                    <a:pt x="79" y="96"/>
                    <a:pt x="93" y="150"/>
                    <a:pt x="87" y="155"/>
                  </a:cubicBezTo>
                  <a:cubicBezTo>
                    <a:pt x="84" y="158"/>
                    <a:pt x="74" y="158"/>
                    <a:pt x="67" y="162"/>
                  </a:cubicBezTo>
                  <a:cubicBezTo>
                    <a:pt x="68" y="178"/>
                    <a:pt x="77" y="199"/>
                    <a:pt x="85" y="216"/>
                  </a:cubicBezTo>
                  <a:cubicBezTo>
                    <a:pt x="89" y="223"/>
                    <a:pt x="96" y="234"/>
                    <a:pt x="91" y="240"/>
                  </a:cubicBezTo>
                  <a:cubicBezTo>
                    <a:pt x="87" y="239"/>
                    <a:pt x="85" y="233"/>
                    <a:pt x="83" y="229"/>
                  </a:cubicBezTo>
                  <a:cubicBezTo>
                    <a:pt x="79" y="220"/>
                    <a:pt x="75" y="212"/>
                    <a:pt x="71" y="204"/>
                  </a:cubicBezTo>
                  <a:cubicBezTo>
                    <a:pt x="64" y="191"/>
                    <a:pt x="61" y="178"/>
                    <a:pt x="58" y="167"/>
                  </a:cubicBezTo>
                  <a:cubicBezTo>
                    <a:pt x="56" y="169"/>
                    <a:pt x="54" y="170"/>
                    <a:pt x="53" y="172"/>
                  </a:cubicBezTo>
                  <a:cubicBezTo>
                    <a:pt x="57" y="193"/>
                    <a:pt x="70" y="218"/>
                    <a:pt x="75" y="239"/>
                  </a:cubicBezTo>
                  <a:cubicBezTo>
                    <a:pt x="72" y="242"/>
                    <a:pt x="72" y="246"/>
                    <a:pt x="68" y="248"/>
                  </a:cubicBezTo>
                  <a:cubicBezTo>
                    <a:pt x="64" y="249"/>
                    <a:pt x="64" y="244"/>
                    <a:pt x="61" y="243"/>
                  </a:cubicBezTo>
                  <a:cubicBezTo>
                    <a:pt x="59" y="244"/>
                    <a:pt x="59" y="247"/>
                    <a:pt x="56" y="248"/>
                  </a:cubicBezTo>
                  <a:cubicBezTo>
                    <a:pt x="52" y="248"/>
                    <a:pt x="51" y="243"/>
                    <a:pt x="48" y="242"/>
                  </a:cubicBezTo>
                  <a:cubicBezTo>
                    <a:pt x="45" y="244"/>
                    <a:pt x="44" y="247"/>
                    <a:pt x="39" y="249"/>
                  </a:cubicBezTo>
                  <a:close/>
                </a:path>
              </a:pathLst>
            </a:custGeom>
            <a:solidFill>
              <a:srgbClr val="3F3F3F"/>
            </a:solidFill>
            <a:ln w="9525">
              <a:noFill/>
              <a:round/>
              <a:headEnd/>
              <a:tailEnd/>
            </a:ln>
          </p:spPr>
          <p:txBody>
            <a:bodyPr/>
            <a:lstStyle/>
            <a:p>
              <a:pPr defTabSz="1216182">
                <a:defRPr/>
              </a:pPr>
              <a:endParaRPr lang="en-US" sz="2400" kern="0">
                <a:solidFill>
                  <a:sysClr val="windowText" lastClr="000000"/>
                </a:solidFill>
              </a:endParaRPr>
            </a:p>
          </p:txBody>
        </p:sp>
        <p:sp>
          <p:nvSpPr>
            <p:cNvPr id="49" name="Freeform 696"/>
            <p:cNvSpPr>
              <a:spLocks/>
            </p:cNvSpPr>
            <p:nvPr/>
          </p:nvSpPr>
          <p:spPr bwMode="auto">
            <a:xfrm>
              <a:off x="3570881" y="2984987"/>
              <a:ext cx="71058" cy="33311"/>
            </a:xfrm>
            <a:custGeom>
              <a:avLst/>
              <a:gdLst/>
              <a:ahLst/>
              <a:cxnLst>
                <a:cxn ang="0">
                  <a:pos x="0" y="4"/>
                </a:cxn>
                <a:cxn ang="0">
                  <a:pos x="26" y="2"/>
                </a:cxn>
                <a:cxn ang="0">
                  <a:pos x="30" y="12"/>
                </a:cxn>
                <a:cxn ang="0">
                  <a:pos x="1" y="11"/>
                </a:cxn>
                <a:cxn ang="0">
                  <a:pos x="0" y="4"/>
                </a:cxn>
              </a:cxnLst>
              <a:rect l="0" t="0" r="r" b="b"/>
              <a:pathLst>
                <a:path w="32" h="15">
                  <a:moveTo>
                    <a:pt x="0" y="4"/>
                  </a:moveTo>
                  <a:cubicBezTo>
                    <a:pt x="0" y="4"/>
                    <a:pt x="18" y="0"/>
                    <a:pt x="26" y="2"/>
                  </a:cubicBezTo>
                  <a:cubicBezTo>
                    <a:pt x="32" y="5"/>
                    <a:pt x="31" y="10"/>
                    <a:pt x="30" y="12"/>
                  </a:cubicBezTo>
                  <a:cubicBezTo>
                    <a:pt x="28" y="15"/>
                    <a:pt x="5" y="11"/>
                    <a:pt x="1" y="11"/>
                  </a:cubicBezTo>
                  <a:lnTo>
                    <a:pt x="0" y="4"/>
                  </a:lnTo>
                  <a:close/>
                </a:path>
              </a:pathLst>
            </a:custGeom>
            <a:solidFill>
              <a:srgbClr val="FFD400"/>
            </a:solidFill>
            <a:ln w="9525">
              <a:noFill/>
              <a:round/>
              <a:headEnd/>
              <a:tailEnd/>
            </a:ln>
          </p:spPr>
          <p:txBody>
            <a:bodyPr/>
            <a:lstStyle/>
            <a:p>
              <a:pPr defTabSz="1216182">
                <a:defRPr/>
              </a:pPr>
              <a:endParaRPr lang="en-US" sz="2400" kern="0">
                <a:solidFill>
                  <a:sysClr val="windowText" lastClr="000000"/>
                </a:solidFill>
              </a:endParaRPr>
            </a:p>
          </p:txBody>
        </p:sp>
        <p:sp>
          <p:nvSpPr>
            <p:cNvPr id="50" name="Freeform 697"/>
            <p:cNvSpPr>
              <a:spLocks/>
            </p:cNvSpPr>
            <p:nvPr/>
          </p:nvSpPr>
          <p:spPr bwMode="auto">
            <a:xfrm>
              <a:off x="3624174" y="2998312"/>
              <a:ext cx="8882" cy="8883"/>
            </a:xfrm>
            <a:custGeom>
              <a:avLst/>
              <a:gdLst/>
              <a:ahLst/>
              <a:cxnLst>
                <a:cxn ang="0">
                  <a:pos x="0" y="3"/>
                </a:cxn>
                <a:cxn ang="0">
                  <a:pos x="3" y="4"/>
                </a:cxn>
                <a:cxn ang="0">
                  <a:pos x="3" y="1"/>
                </a:cxn>
                <a:cxn ang="0">
                  <a:pos x="1" y="0"/>
                </a:cxn>
                <a:cxn ang="0">
                  <a:pos x="0" y="3"/>
                </a:cxn>
              </a:cxnLst>
              <a:rect l="0" t="0" r="r" b="b"/>
              <a:pathLst>
                <a:path w="4" h="4">
                  <a:moveTo>
                    <a:pt x="0" y="3"/>
                  </a:moveTo>
                  <a:cubicBezTo>
                    <a:pt x="1" y="4"/>
                    <a:pt x="2" y="4"/>
                    <a:pt x="3" y="4"/>
                  </a:cubicBezTo>
                  <a:cubicBezTo>
                    <a:pt x="3" y="4"/>
                    <a:pt x="4" y="3"/>
                    <a:pt x="3" y="1"/>
                  </a:cubicBezTo>
                  <a:cubicBezTo>
                    <a:pt x="3" y="0"/>
                    <a:pt x="2" y="0"/>
                    <a:pt x="1" y="0"/>
                  </a:cubicBezTo>
                  <a:cubicBezTo>
                    <a:pt x="0" y="1"/>
                    <a:pt x="0" y="2"/>
                    <a:pt x="0" y="3"/>
                  </a:cubicBezTo>
                  <a:close/>
                </a:path>
              </a:pathLst>
            </a:custGeom>
            <a:solidFill>
              <a:srgbClr val="FFC20E"/>
            </a:solidFill>
            <a:ln w="9525">
              <a:noFill/>
              <a:round/>
              <a:headEnd/>
              <a:tailEnd/>
            </a:ln>
          </p:spPr>
          <p:txBody>
            <a:bodyPr/>
            <a:lstStyle/>
            <a:p>
              <a:pPr defTabSz="1216182">
                <a:defRPr/>
              </a:pPr>
              <a:endParaRPr lang="en-US" sz="2400" kern="0">
                <a:solidFill>
                  <a:sysClr val="windowText" lastClr="000000"/>
                </a:solidFill>
              </a:endParaRPr>
            </a:p>
          </p:txBody>
        </p:sp>
        <p:sp>
          <p:nvSpPr>
            <p:cNvPr id="51" name="Freeform 698"/>
            <p:cNvSpPr>
              <a:spLocks/>
            </p:cNvSpPr>
            <p:nvPr/>
          </p:nvSpPr>
          <p:spPr bwMode="auto">
            <a:xfrm>
              <a:off x="3613071" y="2996091"/>
              <a:ext cx="6662" cy="11104"/>
            </a:xfrm>
            <a:custGeom>
              <a:avLst/>
              <a:gdLst/>
              <a:ahLst/>
              <a:cxnLst>
                <a:cxn ang="0">
                  <a:pos x="0" y="3"/>
                </a:cxn>
                <a:cxn ang="0">
                  <a:pos x="2" y="5"/>
                </a:cxn>
                <a:cxn ang="0">
                  <a:pos x="3" y="2"/>
                </a:cxn>
                <a:cxn ang="0">
                  <a:pos x="1" y="1"/>
                </a:cxn>
                <a:cxn ang="0">
                  <a:pos x="0" y="3"/>
                </a:cxn>
              </a:cxnLst>
              <a:rect l="0" t="0" r="r" b="b"/>
              <a:pathLst>
                <a:path w="3" h="5">
                  <a:moveTo>
                    <a:pt x="0" y="3"/>
                  </a:moveTo>
                  <a:cubicBezTo>
                    <a:pt x="0" y="4"/>
                    <a:pt x="1" y="5"/>
                    <a:pt x="2" y="5"/>
                  </a:cubicBezTo>
                  <a:cubicBezTo>
                    <a:pt x="3" y="4"/>
                    <a:pt x="3" y="3"/>
                    <a:pt x="3" y="2"/>
                  </a:cubicBezTo>
                  <a:cubicBezTo>
                    <a:pt x="3" y="1"/>
                    <a:pt x="2" y="0"/>
                    <a:pt x="1" y="1"/>
                  </a:cubicBezTo>
                  <a:cubicBezTo>
                    <a:pt x="0" y="1"/>
                    <a:pt x="0" y="2"/>
                    <a:pt x="0" y="3"/>
                  </a:cubicBezTo>
                  <a:close/>
                </a:path>
              </a:pathLst>
            </a:custGeom>
            <a:solidFill>
              <a:srgbClr val="FFC20E"/>
            </a:solidFill>
            <a:ln w="9525">
              <a:noFill/>
              <a:round/>
              <a:headEnd/>
              <a:tailEnd/>
            </a:ln>
          </p:spPr>
          <p:txBody>
            <a:bodyPr/>
            <a:lstStyle/>
            <a:p>
              <a:pPr defTabSz="1216182">
                <a:defRPr/>
              </a:pPr>
              <a:endParaRPr lang="en-US" sz="2400" kern="0">
                <a:solidFill>
                  <a:sysClr val="windowText" lastClr="000000"/>
                </a:solidFill>
              </a:endParaRPr>
            </a:p>
          </p:txBody>
        </p:sp>
        <p:sp>
          <p:nvSpPr>
            <p:cNvPr id="52" name="Freeform 699"/>
            <p:cNvSpPr>
              <a:spLocks/>
            </p:cNvSpPr>
            <p:nvPr/>
          </p:nvSpPr>
          <p:spPr bwMode="auto">
            <a:xfrm>
              <a:off x="3599748" y="2996091"/>
              <a:ext cx="8882" cy="8883"/>
            </a:xfrm>
            <a:custGeom>
              <a:avLst/>
              <a:gdLst/>
              <a:ahLst/>
              <a:cxnLst>
                <a:cxn ang="0">
                  <a:pos x="1" y="3"/>
                </a:cxn>
                <a:cxn ang="0">
                  <a:pos x="3" y="4"/>
                </a:cxn>
                <a:cxn ang="0">
                  <a:pos x="4" y="1"/>
                </a:cxn>
                <a:cxn ang="0">
                  <a:pos x="1" y="0"/>
                </a:cxn>
                <a:cxn ang="0">
                  <a:pos x="1" y="3"/>
                </a:cxn>
              </a:cxnLst>
              <a:rect l="0" t="0" r="r" b="b"/>
              <a:pathLst>
                <a:path w="4" h="4">
                  <a:moveTo>
                    <a:pt x="1" y="3"/>
                  </a:moveTo>
                  <a:cubicBezTo>
                    <a:pt x="1" y="4"/>
                    <a:pt x="2" y="4"/>
                    <a:pt x="3" y="4"/>
                  </a:cubicBezTo>
                  <a:cubicBezTo>
                    <a:pt x="4" y="4"/>
                    <a:pt x="4" y="2"/>
                    <a:pt x="4" y="1"/>
                  </a:cubicBezTo>
                  <a:cubicBezTo>
                    <a:pt x="3" y="0"/>
                    <a:pt x="2" y="0"/>
                    <a:pt x="1" y="0"/>
                  </a:cubicBezTo>
                  <a:cubicBezTo>
                    <a:pt x="1" y="1"/>
                    <a:pt x="0" y="2"/>
                    <a:pt x="1" y="3"/>
                  </a:cubicBezTo>
                  <a:close/>
                </a:path>
              </a:pathLst>
            </a:custGeom>
            <a:solidFill>
              <a:srgbClr val="FFC20E"/>
            </a:solidFill>
            <a:ln w="9525">
              <a:noFill/>
              <a:round/>
              <a:headEnd/>
              <a:tailEnd/>
            </a:ln>
          </p:spPr>
          <p:txBody>
            <a:bodyPr/>
            <a:lstStyle/>
            <a:p>
              <a:pPr defTabSz="1216182">
                <a:defRPr/>
              </a:pPr>
              <a:endParaRPr lang="en-US" sz="2400" kern="0">
                <a:solidFill>
                  <a:sysClr val="windowText" lastClr="000000"/>
                </a:solidFill>
              </a:endParaRPr>
            </a:p>
          </p:txBody>
        </p:sp>
        <p:sp>
          <p:nvSpPr>
            <p:cNvPr id="53" name="Freeform 700"/>
            <p:cNvSpPr>
              <a:spLocks/>
            </p:cNvSpPr>
            <p:nvPr/>
          </p:nvSpPr>
          <p:spPr bwMode="auto">
            <a:xfrm>
              <a:off x="3588645" y="2996091"/>
              <a:ext cx="8882" cy="8883"/>
            </a:xfrm>
            <a:custGeom>
              <a:avLst/>
              <a:gdLst/>
              <a:ahLst/>
              <a:cxnLst>
                <a:cxn ang="0">
                  <a:pos x="1" y="3"/>
                </a:cxn>
                <a:cxn ang="0">
                  <a:pos x="3" y="4"/>
                </a:cxn>
                <a:cxn ang="0">
                  <a:pos x="4" y="1"/>
                </a:cxn>
                <a:cxn ang="0">
                  <a:pos x="1" y="0"/>
                </a:cxn>
                <a:cxn ang="0">
                  <a:pos x="1" y="3"/>
                </a:cxn>
              </a:cxnLst>
              <a:rect l="0" t="0" r="r" b="b"/>
              <a:pathLst>
                <a:path w="4" h="4">
                  <a:moveTo>
                    <a:pt x="1" y="3"/>
                  </a:moveTo>
                  <a:cubicBezTo>
                    <a:pt x="1" y="4"/>
                    <a:pt x="2" y="4"/>
                    <a:pt x="3" y="4"/>
                  </a:cubicBezTo>
                  <a:cubicBezTo>
                    <a:pt x="4" y="3"/>
                    <a:pt x="4" y="2"/>
                    <a:pt x="4" y="1"/>
                  </a:cubicBezTo>
                  <a:cubicBezTo>
                    <a:pt x="3" y="0"/>
                    <a:pt x="2" y="0"/>
                    <a:pt x="1" y="0"/>
                  </a:cubicBezTo>
                  <a:cubicBezTo>
                    <a:pt x="0" y="0"/>
                    <a:pt x="0" y="1"/>
                    <a:pt x="1" y="3"/>
                  </a:cubicBezTo>
                  <a:close/>
                </a:path>
              </a:pathLst>
            </a:custGeom>
            <a:solidFill>
              <a:srgbClr val="FFC20E"/>
            </a:solidFill>
            <a:ln w="9525">
              <a:noFill/>
              <a:round/>
              <a:headEnd/>
              <a:tailEnd/>
            </a:ln>
          </p:spPr>
          <p:txBody>
            <a:bodyPr/>
            <a:lstStyle/>
            <a:p>
              <a:pPr defTabSz="1216182">
                <a:defRPr/>
              </a:pPr>
              <a:endParaRPr lang="en-US" sz="2400" kern="0">
                <a:solidFill>
                  <a:sysClr val="windowText" lastClr="000000"/>
                </a:solidFill>
              </a:endParaRPr>
            </a:p>
          </p:txBody>
        </p:sp>
        <p:sp>
          <p:nvSpPr>
            <p:cNvPr id="54" name="Freeform 701"/>
            <p:cNvSpPr>
              <a:spLocks/>
            </p:cNvSpPr>
            <p:nvPr/>
          </p:nvSpPr>
          <p:spPr bwMode="auto">
            <a:xfrm>
              <a:off x="3577542" y="2996091"/>
              <a:ext cx="8882" cy="8883"/>
            </a:xfrm>
            <a:custGeom>
              <a:avLst/>
              <a:gdLst/>
              <a:ahLst/>
              <a:cxnLst>
                <a:cxn ang="0">
                  <a:pos x="0" y="3"/>
                </a:cxn>
                <a:cxn ang="0">
                  <a:pos x="2" y="4"/>
                </a:cxn>
                <a:cxn ang="0">
                  <a:pos x="3" y="1"/>
                </a:cxn>
                <a:cxn ang="0">
                  <a:pos x="1" y="0"/>
                </a:cxn>
                <a:cxn ang="0">
                  <a:pos x="0" y="3"/>
                </a:cxn>
              </a:cxnLst>
              <a:rect l="0" t="0" r="r" b="b"/>
              <a:pathLst>
                <a:path w="4" h="4">
                  <a:moveTo>
                    <a:pt x="0" y="3"/>
                  </a:moveTo>
                  <a:cubicBezTo>
                    <a:pt x="1" y="4"/>
                    <a:pt x="2" y="4"/>
                    <a:pt x="2" y="4"/>
                  </a:cubicBezTo>
                  <a:cubicBezTo>
                    <a:pt x="3" y="3"/>
                    <a:pt x="4" y="2"/>
                    <a:pt x="3" y="1"/>
                  </a:cubicBezTo>
                  <a:cubicBezTo>
                    <a:pt x="3" y="0"/>
                    <a:pt x="2" y="0"/>
                    <a:pt x="1" y="0"/>
                  </a:cubicBezTo>
                  <a:cubicBezTo>
                    <a:pt x="0" y="0"/>
                    <a:pt x="0" y="2"/>
                    <a:pt x="0" y="3"/>
                  </a:cubicBezTo>
                  <a:close/>
                </a:path>
              </a:pathLst>
            </a:custGeom>
            <a:solidFill>
              <a:srgbClr val="FFC20E"/>
            </a:solidFill>
            <a:ln w="9525">
              <a:noFill/>
              <a:round/>
              <a:headEnd/>
              <a:tailEnd/>
            </a:ln>
          </p:spPr>
          <p:txBody>
            <a:bodyPr/>
            <a:lstStyle/>
            <a:p>
              <a:pPr defTabSz="1216182">
                <a:defRPr/>
              </a:pPr>
              <a:endParaRPr lang="en-US" sz="2400" kern="0">
                <a:solidFill>
                  <a:sysClr val="windowText" lastClr="000000"/>
                </a:solidFill>
              </a:endParaRPr>
            </a:p>
          </p:txBody>
        </p:sp>
      </p:grpSp>
      <p:grpSp>
        <p:nvGrpSpPr>
          <p:cNvPr id="55" name="Group 404"/>
          <p:cNvGrpSpPr/>
          <p:nvPr/>
        </p:nvGrpSpPr>
        <p:grpSpPr>
          <a:xfrm rot="16200000">
            <a:off x="719407" y="4485177"/>
            <a:ext cx="1632180" cy="1632181"/>
            <a:chOff x="6400516" y="3801233"/>
            <a:chExt cx="1240180" cy="961582"/>
          </a:xfrm>
        </p:grpSpPr>
        <p:sp>
          <p:nvSpPr>
            <p:cNvPr id="56" name="Freeform 727"/>
            <p:cNvSpPr>
              <a:spLocks/>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headEnd/>
              <a:tailEnd/>
            </a:ln>
          </p:spPr>
          <p:txBody>
            <a:bodyPr/>
            <a:lstStyle/>
            <a:p>
              <a:pPr defTabSz="1216182">
                <a:defRPr/>
              </a:pPr>
              <a:endParaRPr lang="en-US" sz="2400" kern="0">
                <a:solidFill>
                  <a:sysClr val="windowText" lastClr="000000"/>
                </a:solidFill>
              </a:endParaRPr>
            </a:p>
          </p:txBody>
        </p:sp>
        <p:sp>
          <p:nvSpPr>
            <p:cNvPr id="57" name="Freeform 728"/>
            <p:cNvSpPr>
              <a:spLocks/>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headEnd/>
              <a:tailEnd/>
            </a:ln>
          </p:spPr>
          <p:txBody>
            <a:bodyPr/>
            <a:lstStyle/>
            <a:p>
              <a:pPr defTabSz="1216182">
                <a:defRPr/>
              </a:pPr>
              <a:endParaRPr lang="en-US" sz="2400" kern="0">
                <a:solidFill>
                  <a:sysClr val="windowText" lastClr="000000"/>
                </a:solidFill>
              </a:endParaRPr>
            </a:p>
          </p:txBody>
        </p:sp>
        <p:sp>
          <p:nvSpPr>
            <p:cNvPr id="58" name="Freeform 729"/>
            <p:cNvSpPr>
              <a:spLocks/>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headEnd/>
              <a:tailEnd/>
            </a:ln>
          </p:spPr>
          <p:txBody>
            <a:bodyPr/>
            <a:lstStyle/>
            <a:p>
              <a:pPr defTabSz="1216182">
                <a:defRPr/>
              </a:pPr>
              <a:endParaRPr lang="en-US" sz="2400" kern="0">
                <a:solidFill>
                  <a:sysClr val="windowText" lastClr="000000"/>
                </a:solidFill>
              </a:endParaRPr>
            </a:p>
          </p:txBody>
        </p:sp>
        <p:sp>
          <p:nvSpPr>
            <p:cNvPr id="59" name="Freeform 730"/>
            <p:cNvSpPr>
              <a:spLocks/>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headEnd/>
              <a:tailEnd/>
            </a:ln>
          </p:spPr>
          <p:txBody>
            <a:bodyPr/>
            <a:lstStyle/>
            <a:p>
              <a:pPr defTabSz="1216182">
                <a:defRPr/>
              </a:pPr>
              <a:endParaRPr lang="en-US" sz="2400" kern="0">
                <a:solidFill>
                  <a:sysClr val="windowText" lastClr="000000"/>
                </a:solidFill>
              </a:endParaRPr>
            </a:p>
          </p:txBody>
        </p:sp>
        <p:sp>
          <p:nvSpPr>
            <p:cNvPr id="60" name="Freeform 731"/>
            <p:cNvSpPr>
              <a:spLocks/>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headEnd/>
              <a:tailEnd/>
            </a:ln>
          </p:spPr>
          <p:txBody>
            <a:bodyPr/>
            <a:lstStyle/>
            <a:p>
              <a:pPr defTabSz="1216182">
                <a:defRPr/>
              </a:pPr>
              <a:endParaRPr lang="en-US" sz="2400" kern="0">
                <a:solidFill>
                  <a:sysClr val="windowText" lastClr="000000"/>
                </a:solidFill>
              </a:endParaRPr>
            </a:p>
          </p:txBody>
        </p:sp>
        <p:sp>
          <p:nvSpPr>
            <p:cNvPr id="61" name="Freeform 732"/>
            <p:cNvSpPr>
              <a:spLocks/>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headEnd/>
              <a:tailEnd/>
            </a:ln>
          </p:spPr>
          <p:txBody>
            <a:bodyPr/>
            <a:lstStyle/>
            <a:p>
              <a:pPr defTabSz="1216182">
                <a:defRPr/>
              </a:pPr>
              <a:endParaRPr lang="en-US" sz="2400" kern="0">
                <a:solidFill>
                  <a:sysClr val="windowText" lastClr="000000"/>
                </a:solidFill>
              </a:endParaRPr>
            </a:p>
          </p:txBody>
        </p:sp>
        <p:sp>
          <p:nvSpPr>
            <p:cNvPr id="62" name="Freeform 733"/>
            <p:cNvSpPr>
              <a:spLocks/>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headEnd/>
              <a:tailEnd/>
            </a:ln>
          </p:spPr>
          <p:txBody>
            <a:bodyPr/>
            <a:lstStyle/>
            <a:p>
              <a:pPr defTabSz="1216182">
                <a:defRPr/>
              </a:pPr>
              <a:endParaRPr lang="en-US" sz="2400" kern="0">
                <a:solidFill>
                  <a:sysClr val="windowText" lastClr="000000"/>
                </a:solidFill>
              </a:endParaRPr>
            </a:p>
          </p:txBody>
        </p:sp>
        <p:sp>
          <p:nvSpPr>
            <p:cNvPr id="63" name="Freeform 734"/>
            <p:cNvSpPr>
              <a:spLocks/>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headEnd/>
              <a:tailEnd/>
            </a:ln>
          </p:spPr>
          <p:txBody>
            <a:bodyPr/>
            <a:lstStyle/>
            <a:p>
              <a:pPr defTabSz="1216182">
                <a:defRPr/>
              </a:pPr>
              <a:endParaRPr lang="en-US" sz="2400" kern="0">
                <a:solidFill>
                  <a:sysClr val="windowText" lastClr="000000"/>
                </a:solidFill>
              </a:endParaRPr>
            </a:p>
          </p:txBody>
        </p:sp>
        <p:sp>
          <p:nvSpPr>
            <p:cNvPr id="64" name="Freeform 735"/>
            <p:cNvSpPr>
              <a:spLocks/>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headEnd/>
              <a:tailEnd/>
            </a:ln>
          </p:spPr>
          <p:txBody>
            <a:bodyPr/>
            <a:lstStyle/>
            <a:p>
              <a:pPr defTabSz="1216182">
                <a:defRPr/>
              </a:pPr>
              <a:endParaRPr lang="en-US" sz="2400" kern="0">
                <a:solidFill>
                  <a:sysClr val="windowText" lastClr="000000"/>
                </a:solidFill>
              </a:endParaRPr>
            </a:p>
          </p:txBody>
        </p:sp>
        <p:sp>
          <p:nvSpPr>
            <p:cNvPr id="65" name="Freeform 736"/>
            <p:cNvSpPr>
              <a:spLocks/>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headEnd/>
              <a:tailEnd/>
            </a:ln>
          </p:spPr>
          <p:txBody>
            <a:bodyPr/>
            <a:lstStyle/>
            <a:p>
              <a:pPr defTabSz="1216182">
                <a:defRPr/>
              </a:pPr>
              <a:endParaRPr lang="en-US" sz="2400" kern="0">
                <a:solidFill>
                  <a:sysClr val="windowText" lastClr="000000"/>
                </a:solidFill>
              </a:endParaRPr>
            </a:p>
          </p:txBody>
        </p:sp>
        <p:sp>
          <p:nvSpPr>
            <p:cNvPr id="66" name="Freeform 737"/>
            <p:cNvSpPr>
              <a:spLocks/>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headEnd/>
              <a:tailEnd/>
            </a:ln>
          </p:spPr>
          <p:txBody>
            <a:bodyPr/>
            <a:lstStyle/>
            <a:p>
              <a:pPr defTabSz="1216182">
                <a:defRPr/>
              </a:pPr>
              <a:endParaRPr lang="en-US" sz="2400" kern="0">
                <a:solidFill>
                  <a:sysClr val="windowText" lastClr="000000"/>
                </a:solidFill>
              </a:endParaRPr>
            </a:p>
          </p:txBody>
        </p:sp>
        <p:sp>
          <p:nvSpPr>
            <p:cNvPr id="67" name="Freeform 738"/>
            <p:cNvSpPr>
              <a:spLocks/>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68" name="Freeform 739"/>
            <p:cNvSpPr>
              <a:spLocks/>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headEnd/>
              <a:tailEnd/>
            </a:ln>
          </p:spPr>
          <p:txBody>
            <a:bodyPr/>
            <a:lstStyle/>
            <a:p>
              <a:pPr defTabSz="1216182">
                <a:defRPr/>
              </a:pPr>
              <a:endParaRPr lang="en-US" sz="2400" kern="0">
                <a:solidFill>
                  <a:sysClr val="windowText" lastClr="000000"/>
                </a:solidFill>
              </a:endParaRPr>
            </a:p>
          </p:txBody>
        </p:sp>
        <p:sp>
          <p:nvSpPr>
            <p:cNvPr id="69" name="Freeform 740"/>
            <p:cNvSpPr>
              <a:spLocks/>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headEnd/>
              <a:tailEnd/>
            </a:ln>
          </p:spPr>
          <p:txBody>
            <a:bodyPr/>
            <a:lstStyle/>
            <a:p>
              <a:pPr defTabSz="1216182">
                <a:defRPr/>
              </a:pPr>
              <a:endParaRPr lang="en-US" sz="2400" kern="0">
                <a:solidFill>
                  <a:sysClr val="windowText" lastClr="000000"/>
                </a:solidFill>
              </a:endParaRPr>
            </a:p>
          </p:txBody>
        </p:sp>
        <p:sp>
          <p:nvSpPr>
            <p:cNvPr id="70" name="Freeform 741"/>
            <p:cNvSpPr>
              <a:spLocks/>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71" name="Freeform 742"/>
            <p:cNvSpPr>
              <a:spLocks/>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72" name="Freeform 743"/>
            <p:cNvSpPr>
              <a:spLocks/>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headEnd/>
              <a:tailEnd/>
            </a:ln>
          </p:spPr>
          <p:txBody>
            <a:bodyPr/>
            <a:lstStyle/>
            <a:p>
              <a:pPr defTabSz="1216182">
                <a:defRPr/>
              </a:pPr>
              <a:endParaRPr lang="en-US" sz="2400" kern="0">
                <a:solidFill>
                  <a:sysClr val="windowText" lastClr="000000"/>
                </a:solidFill>
              </a:endParaRPr>
            </a:p>
          </p:txBody>
        </p:sp>
        <p:sp>
          <p:nvSpPr>
            <p:cNvPr id="73" name="Freeform 744"/>
            <p:cNvSpPr>
              <a:spLocks/>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headEnd/>
              <a:tailEnd/>
            </a:ln>
          </p:spPr>
          <p:txBody>
            <a:bodyPr/>
            <a:lstStyle/>
            <a:p>
              <a:pPr defTabSz="1216182">
                <a:defRPr/>
              </a:pPr>
              <a:endParaRPr lang="en-US" sz="2400" kern="0">
                <a:solidFill>
                  <a:sysClr val="windowText" lastClr="000000"/>
                </a:solidFill>
              </a:endParaRPr>
            </a:p>
          </p:txBody>
        </p:sp>
        <p:sp>
          <p:nvSpPr>
            <p:cNvPr id="74" name="Freeform 745"/>
            <p:cNvSpPr>
              <a:spLocks/>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75" name="Freeform 746"/>
            <p:cNvSpPr>
              <a:spLocks/>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headEnd/>
              <a:tailEnd/>
            </a:ln>
          </p:spPr>
          <p:txBody>
            <a:bodyPr/>
            <a:lstStyle/>
            <a:p>
              <a:pPr defTabSz="1216182">
                <a:defRPr/>
              </a:pPr>
              <a:endParaRPr lang="en-US" sz="2400" kern="0">
                <a:solidFill>
                  <a:sysClr val="windowText" lastClr="000000"/>
                </a:solidFill>
              </a:endParaRPr>
            </a:p>
          </p:txBody>
        </p:sp>
        <p:sp>
          <p:nvSpPr>
            <p:cNvPr id="76" name="Freeform 747"/>
            <p:cNvSpPr>
              <a:spLocks/>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headEnd/>
              <a:tailEnd/>
            </a:ln>
          </p:spPr>
          <p:txBody>
            <a:bodyPr/>
            <a:lstStyle/>
            <a:p>
              <a:pPr defTabSz="1216182">
                <a:defRPr/>
              </a:pPr>
              <a:endParaRPr lang="en-US" sz="2400" kern="0">
                <a:solidFill>
                  <a:sysClr val="windowText" lastClr="000000"/>
                </a:solidFill>
              </a:endParaRPr>
            </a:p>
          </p:txBody>
        </p:sp>
        <p:sp>
          <p:nvSpPr>
            <p:cNvPr id="77" name="Freeform 748"/>
            <p:cNvSpPr>
              <a:spLocks/>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headEnd/>
              <a:tailEnd/>
            </a:ln>
          </p:spPr>
          <p:txBody>
            <a:bodyPr/>
            <a:lstStyle/>
            <a:p>
              <a:pPr defTabSz="1216182">
                <a:defRPr/>
              </a:pPr>
              <a:endParaRPr lang="en-US" sz="2400" kern="0">
                <a:solidFill>
                  <a:sysClr val="windowText" lastClr="000000"/>
                </a:solidFill>
              </a:endParaRPr>
            </a:p>
          </p:txBody>
        </p:sp>
        <p:sp>
          <p:nvSpPr>
            <p:cNvPr id="78" name="Freeform 749"/>
            <p:cNvSpPr>
              <a:spLocks/>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headEnd/>
              <a:tailEnd/>
            </a:ln>
          </p:spPr>
          <p:txBody>
            <a:bodyPr/>
            <a:lstStyle/>
            <a:p>
              <a:pPr defTabSz="1216182">
                <a:defRPr/>
              </a:pPr>
              <a:endParaRPr lang="en-US" sz="2400" kern="0">
                <a:solidFill>
                  <a:sysClr val="windowText" lastClr="000000"/>
                </a:solidFill>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headEnd/>
              <a:tailEnd/>
            </a:ln>
          </p:spPr>
          <p:txBody>
            <a:bodyPr/>
            <a:lstStyle/>
            <a:p>
              <a:pPr defTabSz="1216182">
                <a:defRPr/>
              </a:pPr>
              <a:endParaRPr lang="en-US" sz="2400" kern="0">
                <a:solidFill>
                  <a:sysClr val="windowText" lastClr="000000"/>
                </a:solidFill>
              </a:endParaRPr>
            </a:p>
          </p:txBody>
        </p:sp>
        <p:sp>
          <p:nvSpPr>
            <p:cNvPr id="80" name="Freeform 751"/>
            <p:cNvSpPr>
              <a:spLocks/>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headEnd/>
              <a:tailEnd/>
            </a:ln>
          </p:spPr>
          <p:txBody>
            <a:bodyPr/>
            <a:lstStyle/>
            <a:p>
              <a:pPr defTabSz="1216182">
                <a:defRPr/>
              </a:pPr>
              <a:endParaRPr lang="en-US" sz="2400" kern="0">
                <a:solidFill>
                  <a:sysClr val="windowText" lastClr="000000"/>
                </a:solidFill>
              </a:endParaRPr>
            </a:p>
          </p:txBody>
        </p:sp>
      </p:grpSp>
      <p:grpSp>
        <p:nvGrpSpPr>
          <p:cNvPr id="81" name="Group 431"/>
          <p:cNvGrpSpPr/>
          <p:nvPr/>
        </p:nvGrpSpPr>
        <p:grpSpPr>
          <a:xfrm rot="19800000">
            <a:off x="8697932" y="4525998"/>
            <a:ext cx="1346672" cy="1551497"/>
            <a:chOff x="5256929" y="1451684"/>
            <a:chExt cx="1083632" cy="1332447"/>
          </a:xfrm>
        </p:grpSpPr>
        <p:sp>
          <p:nvSpPr>
            <p:cNvPr id="82" name="Freeform 607"/>
            <p:cNvSpPr>
              <a:spLocks/>
            </p:cNvSpPr>
            <p:nvPr/>
          </p:nvSpPr>
          <p:spPr bwMode="auto">
            <a:xfrm>
              <a:off x="5488977" y="1591591"/>
              <a:ext cx="310878" cy="186543"/>
            </a:xfrm>
            <a:custGeom>
              <a:avLst/>
              <a:gdLst/>
              <a:ahLst/>
              <a:cxnLst>
                <a:cxn ang="0">
                  <a:pos x="115" y="16"/>
                </a:cxn>
                <a:cxn ang="0">
                  <a:pos x="63" y="2"/>
                </a:cxn>
                <a:cxn ang="0">
                  <a:pos x="13" y="16"/>
                </a:cxn>
                <a:cxn ang="0">
                  <a:pos x="4" y="30"/>
                </a:cxn>
                <a:cxn ang="0">
                  <a:pos x="12" y="30"/>
                </a:cxn>
                <a:cxn ang="0">
                  <a:pos x="7" y="35"/>
                </a:cxn>
                <a:cxn ang="0">
                  <a:pos x="15" y="37"/>
                </a:cxn>
                <a:cxn ang="0">
                  <a:pos x="10" y="42"/>
                </a:cxn>
                <a:cxn ang="0">
                  <a:pos x="38" y="35"/>
                </a:cxn>
                <a:cxn ang="0">
                  <a:pos x="20" y="46"/>
                </a:cxn>
                <a:cxn ang="0">
                  <a:pos x="21" y="52"/>
                </a:cxn>
                <a:cxn ang="0">
                  <a:pos x="33" y="52"/>
                </a:cxn>
                <a:cxn ang="0">
                  <a:pos x="28" y="59"/>
                </a:cxn>
                <a:cxn ang="0">
                  <a:pos x="35" y="62"/>
                </a:cxn>
                <a:cxn ang="0">
                  <a:pos x="37" y="67"/>
                </a:cxn>
                <a:cxn ang="0">
                  <a:pos x="46" y="68"/>
                </a:cxn>
                <a:cxn ang="0">
                  <a:pos x="63" y="67"/>
                </a:cxn>
                <a:cxn ang="0">
                  <a:pos x="48" y="76"/>
                </a:cxn>
                <a:cxn ang="0">
                  <a:pos x="46" y="80"/>
                </a:cxn>
                <a:cxn ang="0">
                  <a:pos x="55" y="79"/>
                </a:cxn>
                <a:cxn ang="0">
                  <a:pos x="92" y="68"/>
                </a:cxn>
                <a:cxn ang="0">
                  <a:pos x="125" y="38"/>
                </a:cxn>
                <a:cxn ang="0">
                  <a:pos x="139" y="23"/>
                </a:cxn>
                <a:cxn ang="0">
                  <a:pos x="115" y="16"/>
                </a:cxn>
              </a:cxnLst>
              <a:rect l="0" t="0" r="r" b="b"/>
              <a:pathLst>
                <a:path w="140" h="84">
                  <a:moveTo>
                    <a:pt x="115" y="16"/>
                  </a:moveTo>
                  <a:cubicBezTo>
                    <a:pt x="115" y="16"/>
                    <a:pt x="92" y="0"/>
                    <a:pt x="63" y="2"/>
                  </a:cubicBezTo>
                  <a:cubicBezTo>
                    <a:pt x="33" y="3"/>
                    <a:pt x="26" y="6"/>
                    <a:pt x="13" y="16"/>
                  </a:cubicBezTo>
                  <a:cubicBezTo>
                    <a:pt x="0" y="25"/>
                    <a:pt x="4" y="30"/>
                    <a:pt x="4" y="30"/>
                  </a:cubicBezTo>
                  <a:cubicBezTo>
                    <a:pt x="12" y="30"/>
                    <a:pt x="12" y="30"/>
                    <a:pt x="12" y="30"/>
                  </a:cubicBezTo>
                  <a:cubicBezTo>
                    <a:pt x="7" y="35"/>
                    <a:pt x="7" y="35"/>
                    <a:pt x="7" y="35"/>
                  </a:cubicBezTo>
                  <a:cubicBezTo>
                    <a:pt x="15" y="37"/>
                    <a:pt x="15" y="37"/>
                    <a:pt x="15" y="37"/>
                  </a:cubicBezTo>
                  <a:cubicBezTo>
                    <a:pt x="10" y="42"/>
                    <a:pt x="10" y="42"/>
                    <a:pt x="10" y="42"/>
                  </a:cubicBezTo>
                  <a:cubicBezTo>
                    <a:pt x="10" y="42"/>
                    <a:pt x="32" y="34"/>
                    <a:pt x="38" y="35"/>
                  </a:cubicBezTo>
                  <a:cubicBezTo>
                    <a:pt x="43" y="35"/>
                    <a:pt x="26" y="44"/>
                    <a:pt x="20" y="46"/>
                  </a:cubicBezTo>
                  <a:cubicBezTo>
                    <a:pt x="14" y="48"/>
                    <a:pt x="18" y="53"/>
                    <a:pt x="21" y="52"/>
                  </a:cubicBezTo>
                  <a:cubicBezTo>
                    <a:pt x="24" y="51"/>
                    <a:pt x="29" y="53"/>
                    <a:pt x="33" y="52"/>
                  </a:cubicBezTo>
                  <a:cubicBezTo>
                    <a:pt x="37" y="51"/>
                    <a:pt x="28" y="59"/>
                    <a:pt x="28" y="59"/>
                  </a:cubicBezTo>
                  <a:cubicBezTo>
                    <a:pt x="35" y="62"/>
                    <a:pt x="35" y="62"/>
                    <a:pt x="35" y="62"/>
                  </a:cubicBezTo>
                  <a:cubicBezTo>
                    <a:pt x="37" y="67"/>
                    <a:pt x="37" y="67"/>
                    <a:pt x="37" y="67"/>
                  </a:cubicBezTo>
                  <a:cubicBezTo>
                    <a:pt x="37" y="67"/>
                    <a:pt x="27" y="72"/>
                    <a:pt x="46" y="68"/>
                  </a:cubicBezTo>
                  <a:cubicBezTo>
                    <a:pt x="66" y="64"/>
                    <a:pt x="63" y="67"/>
                    <a:pt x="63" y="67"/>
                  </a:cubicBezTo>
                  <a:cubicBezTo>
                    <a:pt x="63" y="67"/>
                    <a:pt x="53" y="75"/>
                    <a:pt x="48" y="76"/>
                  </a:cubicBezTo>
                  <a:cubicBezTo>
                    <a:pt x="44" y="78"/>
                    <a:pt x="46" y="80"/>
                    <a:pt x="46" y="80"/>
                  </a:cubicBezTo>
                  <a:cubicBezTo>
                    <a:pt x="46" y="80"/>
                    <a:pt x="43" y="84"/>
                    <a:pt x="55" y="79"/>
                  </a:cubicBezTo>
                  <a:cubicBezTo>
                    <a:pt x="66" y="74"/>
                    <a:pt x="75" y="74"/>
                    <a:pt x="92" y="68"/>
                  </a:cubicBezTo>
                  <a:cubicBezTo>
                    <a:pt x="108" y="61"/>
                    <a:pt x="122" y="43"/>
                    <a:pt x="125" y="38"/>
                  </a:cubicBezTo>
                  <a:cubicBezTo>
                    <a:pt x="129" y="34"/>
                    <a:pt x="140" y="28"/>
                    <a:pt x="139" y="23"/>
                  </a:cubicBezTo>
                  <a:cubicBezTo>
                    <a:pt x="137" y="19"/>
                    <a:pt x="127" y="13"/>
                    <a:pt x="115" y="16"/>
                  </a:cubicBezTo>
                  <a:close/>
                </a:path>
              </a:pathLst>
            </a:custGeom>
            <a:solidFill>
              <a:srgbClr val="3B2311"/>
            </a:solidFill>
            <a:ln w="9525">
              <a:noFill/>
              <a:round/>
              <a:headEnd/>
              <a:tailEnd/>
            </a:ln>
          </p:spPr>
          <p:txBody>
            <a:bodyPr/>
            <a:lstStyle/>
            <a:p>
              <a:pPr defTabSz="1216182">
                <a:defRPr/>
              </a:pPr>
              <a:endParaRPr lang="en-US" sz="2400" kern="0">
                <a:solidFill>
                  <a:sysClr val="windowText" lastClr="000000"/>
                </a:solidFill>
              </a:endParaRPr>
            </a:p>
          </p:txBody>
        </p:sp>
        <p:sp>
          <p:nvSpPr>
            <p:cNvPr id="83" name="Freeform 608"/>
            <p:cNvSpPr>
              <a:spLocks/>
            </p:cNvSpPr>
            <p:nvPr/>
          </p:nvSpPr>
          <p:spPr bwMode="auto">
            <a:xfrm>
              <a:off x="6126277" y="1895833"/>
              <a:ext cx="198740" cy="277593"/>
            </a:xfrm>
            <a:custGeom>
              <a:avLst/>
              <a:gdLst/>
              <a:ahLst/>
              <a:cxnLst>
                <a:cxn ang="0">
                  <a:pos x="41" y="15"/>
                </a:cxn>
                <a:cxn ang="0">
                  <a:pos x="76" y="52"/>
                </a:cxn>
                <a:cxn ang="0">
                  <a:pos x="84" y="106"/>
                </a:cxn>
                <a:cxn ang="0">
                  <a:pos x="73" y="122"/>
                </a:cxn>
                <a:cxn ang="0">
                  <a:pos x="68" y="113"/>
                </a:cxn>
                <a:cxn ang="0">
                  <a:pos x="65" y="120"/>
                </a:cxn>
                <a:cxn ang="0">
                  <a:pos x="60" y="113"/>
                </a:cxn>
                <a:cxn ang="0">
                  <a:pos x="56" y="119"/>
                </a:cxn>
                <a:cxn ang="0">
                  <a:pos x="52" y="88"/>
                </a:cxn>
                <a:cxn ang="0">
                  <a:pos x="47" y="110"/>
                </a:cxn>
                <a:cxn ang="0">
                  <a:pos x="41" y="112"/>
                </a:cxn>
                <a:cxn ang="0">
                  <a:pos x="36" y="100"/>
                </a:cxn>
                <a:cxn ang="0">
                  <a:pos x="30" y="107"/>
                </a:cxn>
                <a:cxn ang="0">
                  <a:pos x="25" y="101"/>
                </a:cxn>
                <a:cxn ang="0">
                  <a:pos x="19" y="101"/>
                </a:cxn>
                <a:cxn ang="0">
                  <a:pos x="15" y="92"/>
                </a:cxn>
                <a:cxn ang="0">
                  <a:pos x="11" y="76"/>
                </a:cxn>
                <a:cxn ang="0">
                  <a:pos x="6" y="94"/>
                </a:cxn>
                <a:cxn ang="0">
                  <a:pos x="3" y="97"/>
                </a:cxn>
                <a:cxn ang="0">
                  <a:pos x="1" y="89"/>
                </a:cxn>
                <a:cxn ang="0">
                  <a:pos x="1" y="52"/>
                </a:cxn>
                <a:cxn ang="0">
                  <a:pos x="17" y="16"/>
                </a:cxn>
                <a:cxn ang="0">
                  <a:pos x="26" y="0"/>
                </a:cxn>
                <a:cxn ang="0">
                  <a:pos x="41" y="15"/>
                </a:cxn>
              </a:cxnLst>
              <a:rect l="0" t="0" r="r" b="b"/>
              <a:pathLst>
                <a:path w="89" h="125">
                  <a:moveTo>
                    <a:pt x="41" y="15"/>
                  </a:moveTo>
                  <a:cubicBezTo>
                    <a:pt x="41" y="15"/>
                    <a:pt x="64" y="27"/>
                    <a:pt x="76" y="52"/>
                  </a:cubicBezTo>
                  <a:cubicBezTo>
                    <a:pt x="89" y="81"/>
                    <a:pt x="88" y="89"/>
                    <a:pt x="84" y="106"/>
                  </a:cubicBezTo>
                  <a:cubicBezTo>
                    <a:pt x="80" y="125"/>
                    <a:pt x="73" y="122"/>
                    <a:pt x="73" y="122"/>
                  </a:cubicBezTo>
                  <a:cubicBezTo>
                    <a:pt x="68" y="113"/>
                    <a:pt x="68" y="113"/>
                    <a:pt x="68" y="113"/>
                  </a:cubicBezTo>
                  <a:cubicBezTo>
                    <a:pt x="65" y="120"/>
                    <a:pt x="65" y="120"/>
                    <a:pt x="65" y="120"/>
                  </a:cubicBezTo>
                  <a:cubicBezTo>
                    <a:pt x="60" y="113"/>
                    <a:pt x="60" y="113"/>
                    <a:pt x="60" y="113"/>
                  </a:cubicBezTo>
                  <a:cubicBezTo>
                    <a:pt x="56" y="119"/>
                    <a:pt x="56" y="119"/>
                    <a:pt x="56" y="119"/>
                  </a:cubicBezTo>
                  <a:cubicBezTo>
                    <a:pt x="56" y="119"/>
                    <a:pt x="55" y="93"/>
                    <a:pt x="52" y="88"/>
                  </a:cubicBezTo>
                  <a:cubicBezTo>
                    <a:pt x="49" y="83"/>
                    <a:pt x="47" y="103"/>
                    <a:pt x="47" y="110"/>
                  </a:cubicBezTo>
                  <a:cubicBezTo>
                    <a:pt x="48" y="117"/>
                    <a:pt x="41" y="115"/>
                    <a:pt x="41" y="112"/>
                  </a:cubicBezTo>
                  <a:cubicBezTo>
                    <a:pt x="40" y="109"/>
                    <a:pt x="37" y="104"/>
                    <a:pt x="36" y="100"/>
                  </a:cubicBezTo>
                  <a:cubicBezTo>
                    <a:pt x="35" y="95"/>
                    <a:pt x="30" y="107"/>
                    <a:pt x="30" y="107"/>
                  </a:cubicBezTo>
                  <a:cubicBezTo>
                    <a:pt x="25" y="101"/>
                    <a:pt x="25" y="101"/>
                    <a:pt x="25" y="101"/>
                  </a:cubicBezTo>
                  <a:cubicBezTo>
                    <a:pt x="19" y="101"/>
                    <a:pt x="19" y="101"/>
                    <a:pt x="19" y="101"/>
                  </a:cubicBezTo>
                  <a:cubicBezTo>
                    <a:pt x="19" y="101"/>
                    <a:pt x="18" y="113"/>
                    <a:pt x="15" y="92"/>
                  </a:cubicBezTo>
                  <a:cubicBezTo>
                    <a:pt x="12" y="73"/>
                    <a:pt x="11" y="76"/>
                    <a:pt x="11" y="76"/>
                  </a:cubicBezTo>
                  <a:cubicBezTo>
                    <a:pt x="11" y="76"/>
                    <a:pt x="6" y="89"/>
                    <a:pt x="6" y="94"/>
                  </a:cubicBezTo>
                  <a:cubicBezTo>
                    <a:pt x="6" y="99"/>
                    <a:pt x="3" y="97"/>
                    <a:pt x="3" y="97"/>
                  </a:cubicBezTo>
                  <a:cubicBezTo>
                    <a:pt x="3" y="97"/>
                    <a:pt x="1" y="101"/>
                    <a:pt x="1" y="89"/>
                  </a:cubicBezTo>
                  <a:cubicBezTo>
                    <a:pt x="2" y="76"/>
                    <a:pt x="0" y="68"/>
                    <a:pt x="1" y="52"/>
                  </a:cubicBezTo>
                  <a:cubicBezTo>
                    <a:pt x="2" y="37"/>
                    <a:pt x="14" y="20"/>
                    <a:pt x="17" y="16"/>
                  </a:cubicBezTo>
                  <a:cubicBezTo>
                    <a:pt x="20" y="11"/>
                    <a:pt x="22" y="1"/>
                    <a:pt x="26" y="0"/>
                  </a:cubicBezTo>
                  <a:cubicBezTo>
                    <a:pt x="30" y="0"/>
                    <a:pt x="40" y="5"/>
                    <a:pt x="41" y="15"/>
                  </a:cubicBezTo>
                  <a:close/>
                </a:path>
              </a:pathLst>
            </a:custGeom>
            <a:solidFill>
              <a:srgbClr val="3B2311"/>
            </a:solidFill>
            <a:ln w="9525">
              <a:noFill/>
              <a:round/>
              <a:headEnd/>
              <a:tailEnd/>
            </a:ln>
          </p:spPr>
          <p:txBody>
            <a:bodyPr/>
            <a:lstStyle/>
            <a:p>
              <a:pPr defTabSz="1216182">
                <a:defRPr/>
              </a:pPr>
              <a:endParaRPr lang="en-US" sz="2400" kern="0">
                <a:solidFill>
                  <a:sysClr val="windowText" lastClr="000000"/>
                </a:solidFill>
              </a:endParaRPr>
            </a:p>
          </p:txBody>
        </p:sp>
        <p:sp>
          <p:nvSpPr>
            <p:cNvPr id="84" name="Freeform 609"/>
            <p:cNvSpPr>
              <a:spLocks/>
            </p:cNvSpPr>
            <p:nvPr/>
          </p:nvSpPr>
          <p:spPr bwMode="auto">
            <a:xfrm>
              <a:off x="5684386" y="1484995"/>
              <a:ext cx="602881" cy="572952"/>
            </a:xfrm>
            <a:custGeom>
              <a:avLst/>
              <a:gdLst/>
              <a:ahLst/>
              <a:cxnLst>
                <a:cxn ang="0">
                  <a:pos x="240" y="176"/>
                </a:cxn>
                <a:cxn ang="0">
                  <a:pos x="90" y="235"/>
                </a:cxn>
                <a:cxn ang="0">
                  <a:pos x="65" y="251"/>
                </a:cxn>
                <a:cxn ang="0">
                  <a:pos x="63" y="221"/>
                </a:cxn>
                <a:cxn ang="0">
                  <a:pos x="1" y="140"/>
                </a:cxn>
                <a:cxn ang="0">
                  <a:pos x="40" y="75"/>
                </a:cxn>
                <a:cxn ang="0">
                  <a:pos x="89" y="20"/>
                </a:cxn>
                <a:cxn ang="0">
                  <a:pos x="197" y="20"/>
                </a:cxn>
                <a:cxn ang="0">
                  <a:pos x="240" y="176"/>
                </a:cxn>
              </a:cxnLst>
              <a:rect l="0" t="0" r="r" b="b"/>
              <a:pathLst>
                <a:path w="271" h="258">
                  <a:moveTo>
                    <a:pt x="240" y="176"/>
                  </a:moveTo>
                  <a:cubicBezTo>
                    <a:pt x="211" y="232"/>
                    <a:pt x="144" y="258"/>
                    <a:pt x="90" y="235"/>
                  </a:cubicBezTo>
                  <a:cubicBezTo>
                    <a:pt x="88" y="234"/>
                    <a:pt x="87" y="258"/>
                    <a:pt x="65" y="251"/>
                  </a:cubicBezTo>
                  <a:cubicBezTo>
                    <a:pt x="45" y="245"/>
                    <a:pt x="63" y="221"/>
                    <a:pt x="63" y="221"/>
                  </a:cubicBezTo>
                  <a:cubicBezTo>
                    <a:pt x="33" y="202"/>
                    <a:pt x="3" y="175"/>
                    <a:pt x="1" y="140"/>
                  </a:cubicBezTo>
                  <a:cubicBezTo>
                    <a:pt x="0" y="118"/>
                    <a:pt x="10" y="90"/>
                    <a:pt x="40" y="75"/>
                  </a:cubicBezTo>
                  <a:cubicBezTo>
                    <a:pt x="40" y="75"/>
                    <a:pt x="68" y="34"/>
                    <a:pt x="89" y="20"/>
                  </a:cubicBezTo>
                  <a:cubicBezTo>
                    <a:pt x="117" y="0"/>
                    <a:pt x="165" y="4"/>
                    <a:pt x="197" y="20"/>
                  </a:cubicBezTo>
                  <a:cubicBezTo>
                    <a:pt x="251" y="48"/>
                    <a:pt x="271" y="118"/>
                    <a:pt x="240" y="176"/>
                  </a:cubicBezTo>
                  <a:close/>
                </a:path>
              </a:pathLst>
            </a:custGeom>
            <a:solidFill>
              <a:srgbClr val="E5CAAD"/>
            </a:solidFill>
            <a:ln w="9525">
              <a:noFill/>
              <a:round/>
              <a:headEnd/>
              <a:tailEnd/>
            </a:ln>
          </p:spPr>
          <p:txBody>
            <a:bodyPr/>
            <a:lstStyle/>
            <a:p>
              <a:pPr defTabSz="1216182">
                <a:defRPr/>
              </a:pPr>
              <a:endParaRPr lang="en-US" sz="2400" kern="0">
                <a:solidFill>
                  <a:sysClr val="windowText" lastClr="000000"/>
                </a:solidFill>
              </a:endParaRPr>
            </a:p>
          </p:txBody>
        </p:sp>
        <p:sp>
          <p:nvSpPr>
            <p:cNvPr id="85" name="Freeform 610"/>
            <p:cNvSpPr>
              <a:spLocks/>
            </p:cNvSpPr>
            <p:nvPr/>
          </p:nvSpPr>
          <p:spPr bwMode="auto">
            <a:xfrm>
              <a:off x="5748783" y="1642668"/>
              <a:ext cx="106587" cy="75505"/>
            </a:xfrm>
            <a:custGeom>
              <a:avLst/>
              <a:gdLst/>
              <a:ahLst/>
              <a:cxnLst>
                <a:cxn ang="0">
                  <a:pos x="29" y="34"/>
                </a:cxn>
                <a:cxn ang="0">
                  <a:pos x="0" y="26"/>
                </a:cxn>
                <a:cxn ang="0">
                  <a:pos x="29" y="34"/>
                </a:cxn>
              </a:cxnLst>
              <a:rect l="0" t="0" r="r" b="b"/>
              <a:pathLst>
                <a:path w="48" h="34">
                  <a:moveTo>
                    <a:pt x="29" y="34"/>
                  </a:moveTo>
                  <a:cubicBezTo>
                    <a:pt x="20" y="30"/>
                    <a:pt x="11" y="29"/>
                    <a:pt x="0" y="26"/>
                  </a:cubicBezTo>
                  <a:cubicBezTo>
                    <a:pt x="3" y="0"/>
                    <a:pt x="48" y="19"/>
                    <a:pt x="29" y="34"/>
                  </a:cubicBezTo>
                  <a:close/>
                </a:path>
              </a:pathLst>
            </a:custGeom>
            <a:solidFill>
              <a:srgbClr val="C5946A"/>
            </a:solidFill>
            <a:ln w="9525">
              <a:noFill/>
              <a:round/>
              <a:headEnd/>
              <a:tailEnd/>
            </a:ln>
          </p:spPr>
          <p:txBody>
            <a:bodyPr/>
            <a:lstStyle/>
            <a:p>
              <a:pPr defTabSz="1216182">
                <a:defRPr/>
              </a:pPr>
              <a:endParaRPr lang="en-US" sz="2400" kern="0">
                <a:solidFill>
                  <a:sysClr val="windowText" lastClr="000000"/>
                </a:solidFill>
              </a:endParaRPr>
            </a:p>
          </p:txBody>
        </p:sp>
        <p:sp>
          <p:nvSpPr>
            <p:cNvPr id="86" name="Freeform 611"/>
            <p:cNvSpPr>
              <a:spLocks/>
            </p:cNvSpPr>
            <p:nvPr/>
          </p:nvSpPr>
          <p:spPr bwMode="auto">
            <a:xfrm>
              <a:off x="6024132" y="1815886"/>
              <a:ext cx="115469" cy="117700"/>
            </a:xfrm>
            <a:custGeom>
              <a:avLst/>
              <a:gdLst/>
              <a:ahLst/>
              <a:cxnLst>
                <a:cxn ang="0">
                  <a:pos x="23" y="53"/>
                </a:cxn>
                <a:cxn ang="0">
                  <a:pos x="8" y="32"/>
                </a:cxn>
                <a:cxn ang="0">
                  <a:pos x="0" y="25"/>
                </a:cxn>
                <a:cxn ang="0">
                  <a:pos x="23" y="53"/>
                </a:cxn>
              </a:cxnLst>
              <a:rect l="0" t="0" r="r" b="b"/>
              <a:pathLst>
                <a:path w="52" h="53">
                  <a:moveTo>
                    <a:pt x="23" y="53"/>
                  </a:moveTo>
                  <a:cubicBezTo>
                    <a:pt x="20" y="46"/>
                    <a:pt x="16" y="38"/>
                    <a:pt x="8" y="32"/>
                  </a:cubicBezTo>
                  <a:cubicBezTo>
                    <a:pt x="6" y="30"/>
                    <a:pt x="1" y="29"/>
                    <a:pt x="0" y="25"/>
                  </a:cubicBezTo>
                  <a:cubicBezTo>
                    <a:pt x="18" y="0"/>
                    <a:pt x="52" y="41"/>
                    <a:pt x="23" y="53"/>
                  </a:cubicBezTo>
                  <a:close/>
                </a:path>
              </a:pathLst>
            </a:custGeom>
            <a:solidFill>
              <a:srgbClr val="C5946A"/>
            </a:solidFill>
            <a:ln w="9525">
              <a:noFill/>
              <a:round/>
              <a:headEnd/>
              <a:tailEnd/>
            </a:ln>
          </p:spPr>
          <p:txBody>
            <a:bodyPr/>
            <a:lstStyle/>
            <a:p>
              <a:pPr defTabSz="1216182">
                <a:defRPr/>
              </a:pPr>
              <a:endParaRPr lang="en-US" sz="2400" kern="0">
                <a:solidFill>
                  <a:sysClr val="windowText" lastClr="000000"/>
                </a:solidFill>
              </a:endParaRPr>
            </a:p>
          </p:txBody>
        </p:sp>
        <p:sp>
          <p:nvSpPr>
            <p:cNvPr id="87" name="Freeform 612"/>
            <p:cNvSpPr>
              <a:spLocks/>
            </p:cNvSpPr>
            <p:nvPr/>
          </p:nvSpPr>
          <p:spPr bwMode="auto">
            <a:xfrm>
              <a:off x="5806517" y="1764809"/>
              <a:ext cx="188747" cy="146569"/>
            </a:xfrm>
            <a:custGeom>
              <a:avLst/>
              <a:gdLst/>
              <a:ahLst/>
              <a:cxnLst>
                <a:cxn ang="0">
                  <a:pos x="2" y="0"/>
                </a:cxn>
                <a:cxn ang="0">
                  <a:pos x="19" y="48"/>
                </a:cxn>
                <a:cxn ang="0">
                  <a:pos x="67" y="55"/>
                </a:cxn>
                <a:cxn ang="0">
                  <a:pos x="85" y="48"/>
                </a:cxn>
                <a:cxn ang="0">
                  <a:pos x="38" y="63"/>
                </a:cxn>
                <a:cxn ang="0">
                  <a:pos x="1" y="23"/>
                </a:cxn>
                <a:cxn ang="0">
                  <a:pos x="2" y="0"/>
                </a:cxn>
              </a:cxnLst>
              <a:rect l="0" t="0" r="r" b="b"/>
              <a:pathLst>
                <a:path w="85" h="66">
                  <a:moveTo>
                    <a:pt x="2" y="0"/>
                  </a:moveTo>
                  <a:cubicBezTo>
                    <a:pt x="2" y="16"/>
                    <a:pt x="5" y="37"/>
                    <a:pt x="19" y="48"/>
                  </a:cubicBezTo>
                  <a:cubicBezTo>
                    <a:pt x="35" y="62"/>
                    <a:pt x="52" y="59"/>
                    <a:pt x="67" y="55"/>
                  </a:cubicBezTo>
                  <a:cubicBezTo>
                    <a:pt x="74" y="53"/>
                    <a:pt x="80" y="50"/>
                    <a:pt x="85" y="48"/>
                  </a:cubicBezTo>
                  <a:cubicBezTo>
                    <a:pt x="80" y="55"/>
                    <a:pt x="56" y="66"/>
                    <a:pt x="38" y="63"/>
                  </a:cubicBezTo>
                  <a:cubicBezTo>
                    <a:pt x="15" y="59"/>
                    <a:pt x="2" y="31"/>
                    <a:pt x="1" y="23"/>
                  </a:cubicBezTo>
                  <a:cubicBezTo>
                    <a:pt x="0" y="14"/>
                    <a:pt x="1" y="1"/>
                    <a:pt x="2" y="0"/>
                  </a:cubicBezTo>
                  <a:close/>
                </a:path>
              </a:pathLst>
            </a:custGeom>
            <a:solidFill>
              <a:srgbClr val="BF8759"/>
            </a:solidFill>
            <a:ln w="9525">
              <a:noFill/>
              <a:round/>
              <a:headEnd/>
              <a:tailEnd/>
            </a:ln>
          </p:spPr>
          <p:txBody>
            <a:bodyPr/>
            <a:lstStyle/>
            <a:p>
              <a:pPr defTabSz="1216182">
                <a:defRPr/>
              </a:pPr>
              <a:endParaRPr lang="en-US" sz="2400" kern="0">
                <a:solidFill>
                  <a:sysClr val="windowText" lastClr="000000"/>
                </a:solidFill>
              </a:endParaRPr>
            </a:p>
          </p:txBody>
        </p:sp>
        <p:sp>
          <p:nvSpPr>
            <p:cNvPr id="88" name="Freeform 613"/>
            <p:cNvSpPr>
              <a:spLocks/>
            </p:cNvSpPr>
            <p:nvPr/>
          </p:nvSpPr>
          <p:spPr bwMode="auto">
            <a:xfrm>
              <a:off x="5890898" y="1747043"/>
              <a:ext cx="51073" cy="39973"/>
            </a:xfrm>
            <a:custGeom>
              <a:avLst/>
              <a:gdLst/>
              <a:ahLst/>
              <a:cxnLst>
                <a:cxn ang="0">
                  <a:pos x="0" y="7"/>
                </a:cxn>
                <a:cxn ang="0">
                  <a:pos x="19" y="18"/>
                </a:cxn>
                <a:cxn ang="0">
                  <a:pos x="0" y="7"/>
                </a:cxn>
              </a:cxnLst>
              <a:rect l="0" t="0" r="r" b="b"/>
              <a:pathLst>
                <a:path w="23" h="18">
                  <a:moveTo>
                    <a:pt x="0" y="7"/>
                  </a:moveTo>
                  <a:cubicBezTo>
                    <a:pt x="7" y="0"/>
                    <a:pt x="23" y="8"/>
                    <a:pt x="19" y="18"/>
                  </a:cubicBezTo>
                  <a:cubicBezTo>
                    <a:pt x="21" y="9"/>
                    <a:pt x="7" y="4"/>
                    <a:pt x="0" y="7"/>
                  </a:cubicBezTo>
                  <a:close/>
                </a:path>
              </a:pathLst>
            </a:custGeom>
            <a:solidFill>
              <a:srgbClr val="C5946A"/>
            </a:solidFill>
            <a:ln w="9525">
              <a:noFill/>
              <a:round/>
              <a:headEnd/>
              <a:tailEnd/>
            </a:ln>
          </p:spPr>
          <p:txBody>
            <a:bodyPr/>
            <a:lstStyle/>
            <a:p>
              <a:pPr defTabSz="1216182">
                <a:defRPr/>
              </a:pPr>
              <a:endParaRPr lang="en-US" sz="2400" kern="0">
                <a:solidFill>
                  <a:sysClr val="windowText" lastClr="000000"/>
                </a:solidFill>
              </a:endParaRPr>
            </a:p>
          </p:txBody>
        </p:sp>
        <p:sp>
          <p:nvSpPr>
            <p:cNvPr id="89" name="Freeform 614"/>
            <p:cNvSpPr>
              <a:spLocks/>
            </p:cNvSpPr>
            <p:nvPr/>
          </p:nvSpPr>
          <p:spPr bwMode="auto">
            <a:xfrm>
              <a:off x="6128498" y="1713732"/>
              <a:ext cx="33308" cy="46636"/>
            </a:xfrm>
            <a:custGeom>
              <a:avLst/>
              <a:gdLst/>
              <a:ahLst/>
              <a:cxnLst>
                <a:cxn ang="0">
                  <a:pos x="0" y="2"/>
                </a:cxn>
                <a:cxn ang="0">
                  <a:pos x="12" y="21"/>
                </a:cxn>
                <a:cxn ang="0">
                  <a:pos x="0" y="2"/>
                </a:cxn>
              </a:cxnLst>
              <a:rect l="0" t="0" r="r" b="b"/>
              <a:pathLst>
                <a:path w="15" h="21">
                  <a:moveTo>
                    <a:pt x="0" y="2"/>
                  </a:moveTo>
                  <a:cubicBezTo>
                    <a:pt x="9" y="0"/>
                    <a:pt x="15" y="10"/>
                    <a:pt x="12" y="21"/>
                  </a:cubicBezTo>
                  <a:cubicBezTo>
                    <a:pt x="14" y="13"/>
                    <a:pt x="8" y="3"/>
                    <a:pt x="0" y="2"/>
                  </a:cubicBezTo>
                  <a:close/>
                </a:path>
              </a:pathLst>
            </a:custGeom>
            <a:solidFill>
              <a:srgbClr val="B37514"/>
            </a:solidFill>
            <a:ln w="9525">
              <a:noFill/>
              <a:round/>
              <a:headEnd/>
              <a:tailEnd/>
            </a:ln>
          </p:spPr>
          <p:txBody>
            <a:bodyPr/>
            <a:lstStyle/>
            <a:p>
              <a:pPr defTabSz="1216182">
                <a:defRPr/>
              </a:pPr>
              <a:endParaRPr lang="en-US" sz="2400" kern="0">
                <a:solidFill>
                  <a:sysClr val="windowText" lastClr="000000"/>
                </a:solidFill>
              </a:endParaRPr>
            </a:p>
          </p:txBody>
        </p:sp>
        <p:sp>
          <p:nvSpPr>
            <p:cNvPr id="90" name="Freeform 615"/>
            <p:cNvSpPr>
              <a:spLocks/>
            </p:cNvSpPr>
            <p:nvPr/>
          </p:nvSpPr>
          <p:spPr bwMode="auto">
            <a:xfrm>
              <a:off x="5804296" y="1647109"/>
              <a:ext cx="55514" cy="44415"/>
            </a:xfrm>
            <a:custGeom>
              <a:avLst/>
              <a:gdLst/>
              <a:ahLst/>
              <a:cxnLst>
                <a:cxn ang="0">
                  <a:pos x="0" y="7"/>
                </a:cxn>
                <a:cxn ang="0">
                  <a:pos x="21" y="20"/>
                </a:cxn>
                <a:cxn ang="0">
                  <a:pos x="0" y="7"/>
                </a:cxn>
              </a:cxnLst>
              <a:rect l="0" t="0" r="r" b="b"/>
              <a:pathLst>
                <a:path w="25" h="20">
                  <a:moveTo>
                    <a:pt x="0" y="7"/>
                  </a:moveTo>
                  <a:cubicBezTo>
                    <a:pt x="7" y="0"/>
                    <a:pt x="25" y="9"/>
                    <a:pt x="21" y="20"/>
                  </a:cubicBezTo>
                  <a:cubicBezTo>
                    <a:pt x="21" y="11"/>
                    <a:pt x="6" y="5"/>
                    <a:pt x="0" y="7"/>
                  </a:cubicBezTo>
                  <a:close/>
                </a:path>
              </a:pathLst>
            </a:custGeom>
            <a:solidFill>
              <a:srgbClr val="5B3A19"/>
            </a:solidFill>
            <a:ln w="9525">
              <a:noFill/>
              <a:round/>
              <a:headEnd/>
              <a:tailEnd/>
            </a:ln>
          </p:spPr>
          <p:txBody>
            <a:bodyPr/>
            <a:lstStyle/>
            <a:p>
              <a:pPr defTabSz="1216182">
                <a:defRPr/>
              </a:pPr>
              <a:endParaRPr lang="en-US" sz="2400" kern="0">
                <a:solidFill>
                  <a:sysClr val="windowText" lastClr="000000"/>
                </a:solidFill>
              </a:endParaRPr>
            </a:p>
          </p:txBody>
        </p:sp>
        <p:sp>
          <p:nvSpPr>
            <p:cNvPr id="91" name="Freeform 616"/>
            <p:cNvSpPr>
              <a:spLocks/>
            </p:cNvSpPr>
            <p:nvPr/>
          </p:nvSpPr>
          <p:spPr bwMode="auto">
            <a:xfrm>
              <a:off x="6048558" y="1793679"/>
              <a:ext cx="55514" cy="48856"/>
            </a:xfrm>
            <a:custGeom>
              <a:avLst/>
              <a:gdLst/>
              <a:ahLst/>
              <a:cxnLst>
                <a:cxn ang="0">
                  <a:pos x="0" y="6"/>
                </a:cxn>
                <a:cxn ang="0">
                  <a:pos x="20" y="22"/>
                </a:cxn>
                <a:cxn ang="0">
                  <a:pos x="0" y="6"/>
                </a:cxn>
              </a:cxnLst>
              <a:rect l="0" t="0" r="r" b="b"/>
              <a:pathLst>
                <a:path w="25" h="22">
                  <a:moveTo>
                    <a:pt x="0" y="6"/>
                  </a:moveTo>
                  <a:cubicBezTo>
                    <a:pt x="8" y="0"/>
                    <a:pt x="25" y="13"/>
                    <a:pt x="20" y="22"/>
                  </a:cubicBezTo>
                  <a:cubicBezTo>
                    <a:pt x="20" y="13"/>
                    <a:pt x="6" y="6"/>
                    <a:pt x="0" y="6"/>
                  </a:cubicBezTo>
                  <a:close/>
                </a:path>
              </a:pathLst>
            </a:custGeom>
            <a:solidFill>
              <a:srgbClr val="5B3A19"/>
            </a:solidFill>
            <a:ln w="9525">
              <a:noFill/>
              <a:round/>
              <a:headEnd/>
              <a:tailEnd/>
            </a:ln>
          </p:spPr>
          <p:txBody>
            <a:bodyPr/>
            <a:lstStyle/>
            <a:p>
              <a:pPr defTabSz="1216182">
                <a:defRPr/>
              </a:pPr>
              <a:endParaRPr lang="en-US" sz="2400" kern="0">
                <a:solidFill>
                  <a:sysClr val="windowText" lastClr="000000"/>
                </a:solidFill>
              </a:endParaRPr>
            </a:p>
          </p:txBody>
        </p:sp>
        <p:sp>
          <p:nvSpPr>
            <p:cNvPr id="92" name="Freeform 617"/>
            <p:cNvSpPr>
              <a:spLocks/>
            </p:cNvSpPr>
            <p:nvPr/>
          </p:nvSpPr>
          <p:spPr bwMode="auto">
            <a:xfrm>
              <a:off x="5753224" y="1451684"/>
              <a:ext cx="587337" cy="499668"/>
            </a:xfrm>
            <a:custGeom>
              <a:avLst/>
              <a:gdLst/>
              <a:ahLst/>
              <a:cxnLst>
                <a:cxn ang="0">
                  <a:pos x="214" y="61"/>
                </a:cxn>
                <a:cxn ang="0">
                  <a:pos x="187" y="1"/>
                </a:cxn>
                <a:cxn ang="0">
                  <a:pos x="204" y="52"/>
                </a:cxn>
                <a:cxn ang="0">
                  <a:pos x="170" y="21"/>
                </a:cxn>
                <a:cxn ang="0">
                  <a:pos x="83" y="13"/>
                </a:cxn>
                <a:cxn ang="0">
                  <a:pos x="16" y="58"/>
                </a:cxn>
                <a:cxn ang="0">
                  <a:pos x="10" y="74"/>
                </a:cxn>
                <a:cxn ang="0">
                  <a:pos x="140" y="59"/>
                </a:cxn>
                <a:cxn ang="0">
                  <a:pos x="150" y="59"/>
                </a:cxn>
                <a:cxn ang="0">
                  <a:pos x="65" y="84"/>
                </a:cxn>
                <a:cxn ang="0">
                  <a:pos x="157" y="65"/>
                </a:cxn>
                <a:cxn ang="0">
                  <a:pos x="134" y="89"/>
                </a:cxn>
                <a:cxn ang="0">
                  <a:pos x="176" y="64"/>
                </a:cxn>
                <a:cxn ang="0">
                  <a:pos x="175" y="148"/>
                </a:cxn>
                <a:cxn ang="0">
                  <a:pos x="190" y="77"/>
                </a:cxn>
                <a:cxn ang="0">
                  <a:pos x="190" y="181"/>
                </a:cxn>
                <a:cxn ang="0">
                  <a:pos x="207" y="179"/>
                </a:cxn>
                <a:cxn ang="0">
                  <a:pos x="197" y="202"/>
                </a:cxn>
                <a:cxn ang="0">
                  <a:pos x="184" y="222"/>
                </a:cxn>
                <a:cxn ang="0">
                  <a:pos x="213" y="213"/>
                </a:cxn>
                <a:cxn ang="0">
                  <a:pos x="226" y="76"/>
                </a:cxn>
                <a:cxn ang="0">
                  <a:pos x="264" y="127"/>
                </a:cxn>
                <a:cxn ang="0">
                  <a:pos x="250" y="88"/>
                </a:cxn>
                <a:cxn ang="0">
                  <a:pos x="219" y="65"/>
                </a:cxn>
                <a:cxn ang="0">
                  <a:pos x="249" y="60"/>
                </a:cxn>
                <a:cxn ang="0">
                  <a:pos x="214" y="61"/>
                </a:cxn>
              </a:cxnLst>
              <a:rect l="0" t="0" r="r" b="b"/>
              <a:pathLst>
                <a:path w="264" h="225">
                  <a:moveTo>
                    <a:pt x="214" y="61"/>
                  </a:moveTo>
                  <a:cubicBezTo>
                    <a:pt x="215" y="48"/>
                    <a:pt x="187" y="1"/>
                    <a:pt x="187" y="1"/>
                  </a:cubicBezTo>
                  <a:cubicBezTo>
                    <a:pt x="188" y="23"/>
                    <a:pt x="201" y="32"/>
                    <a:pt x="204" y="52"/>
                  </a:cubicBezTo>
                  <a:cubicBezTo>
                    <a:pt x="205" y="52"/>
                    <a:pt x="203" y="37"/>
                    <a:pt x="170" y="21"/>
                  </a:cubicBezTo>
                  <a:cubicBezTo>
                    <a:pt x="128" y="0"/>
                    <a:pt x="97" y="9"/>
                    <a:pt x="83" y="13"/>
                  </a:cubicBezTo>
                  <a:cubicBezTo>
                    <a:pt x="68" y="17"/>
                    <a:pt x="32" y="37"/>
                    <a:pt x="16" y="58"/>
                  </a:cubicBezTo>
                  <a:cubicBezTo>
                    <a:pt x="0" y="79"/>
                    <a:pt x="10" y="74"/>
                    <a:pt x="10" y="74"/>
                  </a:cubicBezTo>
                  <a:cubicBezTo>
                    <a:pt x="10" y="74"/>
                    <a:pt x="118" y="64"/>
                    <a:pt x="140" y="59"/>
                  </a:cubicBezTo>
                  <a:cubicBezTo>
                    <a:pt x="162" y="54"/>
                    <a:pt x="150" y="59"/>
                    <a:pt x="150" y="59"/>
                  </a:cubicBezTo>
                  <a:cubicBezTo>
                    <a:pt x="65" y="84"/>
                    <a:pt x="65" y="84"/>
                    <a:pt x="65" y="84"/>
                  </a:cubicBezTo>
                  <a:cubicBezTo>
                    <a:pt x="65" y="84"/>
                    <a:pt x="140" y="74"/>
                    <a:pt x="157" y="65"/>
                  </a:cubicBezTo>
                  <a:cubicBezTo>
                    <a:pt x="173" y="56"/>
                    <a:pt x="134" y="89"/>
                    <a:pt x="134" y="89"/>
                  </a:cubicBezTo>
                  <a:cubicBezTo>
                    <a:pt x="134" y="89"/>
                    <a:pt x="175" y="70"/>
                    <a:pt x="176" y="64"/>
                  </a:cubicBezTo>
                  <a:cubicBezTo>
                    <a:pt x="177" y="58"/>
                    <a:pt x="190" y="92"/>
                    <a:pt x="175" y="148"/>
                  </a:cubicBezTo>
                  <a:cubicBezTo>
                    <a:pt x="175" y="148"/>
                    <a:pt x="191" y="97"/>
                    <a:pt x="190" y="77"/>
                  </a:cubicBezTo>
                  <a:cubicBezTo>
                    <a:pt x="190" y="76"/>
                    <a:pt x="211" y="161"/>
                    <a:pt x="190" y="181"/>
                  </a:cubicBezTo>
                  <a:cubicBezTo>
                    <a:pt x="170" y="201"/>
                    <a:pt x="202" y="168"/>
                    <a:pt x="207" y="179"/>
                  </a:cubicBezTo>
                  <a:cubicBezTo>
                    <a:pt x="212" y="189"/>
                    <a:pt x="202" y="199"/>
                    <a:pt x="197" y="202"/>
                  </a:cubicBezTo>
                  <a:cubicBezTo>
                    <a:pt x="185" y="209"/>
                    <a:pt x="184" y="222"/>
                    <a:pt x="184" y="222"/>
                  </a:cubicBezTo>
                  <a:cubicBezTo>
                    <a:pt x="188" y="223"/>
                    <a:pt x="190" y="225"/>
                    <a:pt x="213" y="213"/>
                  </a:cubicBezTo>
                  <a:cubicBezTo>
                    <a:pt x="240" y="199"/>
                    <a:pt x="249" y="101"/>
                    <a:pt x="226" y="76"/>
                  </a:cubicBezTo>
                  <a:cubicBezTo>
                    <a:pt x="226" y="76"/>
                    <a:pt x="247" y="88"/>
                    <a:pt x="264" y="127"/>
                  </a:cubicBezTo>
                  <a:cubicBezTo>
                    <a:pt x="264" y="127"/>
                    <a:pt x="260" y="99"/>
                    <a:pt x="250" y="88"/>
                  </a:cubicBezTo>
                  <a:cubicBezTo>
                    <a:pt x="234" y="71"/>
                    <a:pt x="219" y="65"/>
                    <a:pt x="219" y="65"/>
                  </a:cubicBezTo>
                  <a:cubicBezTo>
                    <a:pt x="219" y="65"/>
                    <a:pt x="237" y="58"/>
                    <a:pt x="249" y="60"/>
                  </a:cubicBezTo>
                  <a:cubicBezTo>
                    <a:pt x="261" y="62"/>
                    <a:pt x="228" y="43"/>
                    <a:pt x="214" y="61"/>
                  </a:cubicBezTo>
                  <a:close/>
                </a:path>
              </a:pathLst>
            </a:custGeom>
            <a:solidFill>
              <a:srgbClr val="3B2311"/>
            </a:solidFill>
            <a:ln w="9525">
              <a:noFill/>
              <a:round/>
              <a:headEnd/>
              <a:tailEnd/>
            </a:ln>
          </p:spPr>
          <p:txBody>
            <a:bodyPr/>
            <a:lstStyle/>
            <a:p>
              <a:pPr defTabSz="1216182">
                <a:defRPr/>
              </a:pPr>
              <a:endParaRPr lang="en-US" sz="2400" kern="0">
                <a:solidFill>
                  <a:sysClr val="windowText" lastClr="000000"/>
                </a:solidFill>
              </a:endParaRPr>
            </a:p>
          </p:txBody>
        </p:sp>
        <p:sp>
          <p:nvSpPr>
            <p:cNvPr id="93" name="Freeform 618"/>
            <p:cNvSpPr>
              <a:spLocks noEditPoints="1"/>
            </p:cNvSpPr>
            <p:nvPr/>
          </p:nvSpPr>
          <p:spPr bwMode="auto">
            <a:xfrm>
              <a:off x="5265812" y="2280022"/>
              <a:ext cx="507397" cy="493006"/>
            </a:xfrm>
            <a:custGeom>
              <a:avLst/>
              <a:gdLst/>
              <a:ahLst/>
              <a:cxnLst>
                <a:cxn ang="0">
                  <a:pos x="150" y="4"/>
                </a:cxn>
                <a:cxn ang="0">
                  <a:pos x="96" y="63"/>
                </a:cxn>
                <a:cxn ang="0">
                  <a:pos x="73" y="82"/>
                </a:cxn>
                <a:cxn ang="0">
                  <a:pos x="49" y="97"/>
                </a:cxn>
                <a:cxn ang="0">
                  <a:pos x="37" y="100"/>
                </a:cxn>
                <a:cxn ang="0">
                  <a:pos x="32" y="99"/>
                </a:cxn>
                <a:cxn ang="0">
                  <a:pos x="27" y="94"/>
                </a:cxn>
                <a:cxn ang="0">
                  <a:pos x="24" y="87"/>
                </a:cxn>
                <a:cxn ang="0">
                  <a:pos x="8" y="87"/>
                </a:cxn>
                <a:cxn ang="0">
                  <a:pos x="1" y="97"/>
                </a:cxn>
                <a:cxn ang="0">
                  <a:pos x="1" y="101"/>
                </a:cxn>
                <a:cxn ang="0">
                  <a:pos x="22" y="131"/>
                </a:cxn>
                <a:cxn ang="0">
                  <a:pos x="29" y="134"/>
                </a:cxn>
                <a:cxn ang="0">
                  <a:pos x="32" y="137"/>
                </a:cxn>
                <a:cxn ang="0">
                  <a:pos x="62" y="123"/>
                </a:cxn>
                <a:cxn ang="0">
                  <a:pos x="62" y="122"/>
                </a:cxn>
                <a:cxn ang="0">
                  <a:pos x="70" y="115"/>
                </a:cxn>
                <a:cxn ang="0">
                  <a:pos x="75" y="110"/>
                </a:cxn>
                <a:cxn ang="0">
                  <a:pos x="75" y="110"/>
                </a:cxn>
                <a:cxn ang="0">
                  <a:pos x="101" y="87"/>
                </a:cxn>
                <a:cxn ang="0">
                  <a:pos x="114" y="75"/>
                </a:cxn>
                <a:cxn ang="0">
                  <a:pos x="125" y="62"/>
                </a:cxn>
                <a:cxn ang="0">
                  <a:pos x="155" y="23"/>
                </a:cxn>
                <a:cxn ang="0">
                  <a:pos x="162" y="8"/>
                </a:cxn>
                <a:cxn ang="0">
                  <a:pos x="150" y="4"/>
                </a:cxn>
                <a:cxn ang="0">
                  <a:pos x="226" y="207"/>
                </a:cxn>
                <a:cxn ang="0">
                  <a:pos x="221" y="201"/>
                </a:cxn>
                <a:cxn ang="0">
                  <a:pos x="197" y="198"/>
                </a:cxn>
                <a:cxn ang="0">
                  <a:pos x="202" y="169"/>
                </a:cxn>
                <a:cxn ang="0">
                  <a:pos x="204" y="162"/>
                </a:cxn>
                <a:cxn ang="0">
                  <a:pos x="210" y="119"/>
                </a:cxn>
                <a:cxn ang="0">
                  <a:pos x="211" y="113"/>
                </a:cxn>
                <a:cxn ang="0">
                  <a:pos x="216" y="74"/>
                </a:cxn>
                <a:cxn ang="0">
                  <a:pos x="217" y="63"/>
                </a:cxn>
                <a:cxn ang="0">
                  <a:pos x="222" y="29"/>
                </a:cxn>
                <a:cxn ang="0">
                  <a:pos x="217" y="24"/>
                </a:cxn>
                <a:cxn ang="0">
                  <a:pos x="216" y="22"/>
                </a:cxn>
                <a:cxn ang="0">
                  <a:pos x="215" y="8"/>
                </a:cxn>
                <a:cxn ang="0">
                  <a:pos x="209" y="8"/>
                </a:cxn>
                <a:cxn ang="0">
                  <a:pos x="208" y="23"/>
                </a:cxn>
                <a:cxn ang="0">
                  <a:pos x="205" y="28"/>
                </a:cxn>
                <a:cxn ang="0">
                  <a:pos x="204" y="48"/>
                </a:cxn>
                <a:cxn ang="0">
                  <a:pos x="194" y="95"/>
                </a:cxn>
                <a:cxn ang="0">
                  <a:pos x="179" y="160"/>
                </a:cxn>
                <a:cxn ang="0">
                  <a:pos x="172" y="200"/>
                </a:cxn>
                <a:cxn ang="0">
                  <a:pos x="176" y="211"/>
                </a:cxn>
                <a:cxn ang="0">
                  <a:pos x="207" y="222"/>
                </a:cxn>
                <a:cxn ang="0">
                  <a:pos x="215" y="219"/>
                </a:cxn>
                <a:cxn ang="0">
                  <a:pos x="219" y="219"/>
                </a:cxn>
                <a:cxn ang="0">
                  <a:pos x="226" y="207"/>
                </a:cxn>
              </a:cxnLst>
              <a:rect l="0" t="0" r="r" b="b"/>
              <a:pathLst>
                <a:path w="228" h="222">
                  <a:moveTo>
                    <a:pt x="150" y="4"/>
                  </a:moveTo>
                  <a:cubicBezTo>
                    <a:pt x="133" y="24"/>
                    <a:pt x="117" y="48"/>
                    <a:pt x="96" y="63"/>
                  </a:cubicBezTo>
                  <a:cubicBezTo>
                    <a:pt x="88" y="69"/>
                    <a:pt x="81" y="76"/>
                    <a:pt x="73" y="82"/>
                  </a:cubicBezTo>
                  <a:cubicBezTo>
                    <a:pt x="65" y="87"/>
                    <a:pt x="57" y="92"/>
                    <a:pt x="49" y="97"/>
                  </a:cubicBezTo>
                  <a:cubicBezTo>
                    <a:pt x="45" y="98"/>
                    <a:pt x="41" y="99"/>
                    <a:pt x="37" y="100"/>
                  </a:cubicBezTo>
                  <a:cubicBezTo>
                    <a:pt x="36" y="100"/>
                    <a:pt x="34" y="99"/>
                    <a:pt x="32" y="99"/>
                  </a:cubicBezTo>
                  <a:cubicBezTo>
                    <a:pt x="31" y="98"/>
                    <a:pt x="29" y="95"/>
                    <a:pt x="27" y="94"/>
                  </a:cubicBezTo>
                  <a:cubicBezTo>
                    <a:pt x="26" y="91"/>
                    <a:pt x="26" y="89"/>
                    <a:pt x="24" y="87"/>
                  </a:cubicBezTo>
                  <a:cubicBezTo>
                    <a:pt x="20" y="83"/>
                    <a:pt x="13" y="83"/>
                    <a:pt x="8" y="87"/>
                  </a:cubicBezTo>
                  <a:cubicBezTo>
                    <a:pt x="4" y="90"/>
                    <a:pt x="2" y="94"/>
                    <a:pt x="1" y="97"/>
                  </a:cubicBezTo>
                  <a:cubicBezTo>
                    <a:pt x="1" y="98"/>
                    <a:pt x="0" y="100"/>
                    <a:pt x="1" y="101"/>
                  </a:cubicBezTo>
                  <a:cubicBezTo>
                    <a:pt x="2" y="117"/>
                    <a:pt x="10" y="124"/>
                    <a:pt x="22" y="131"/>
                  </a:cubicBezTo>
                  <a:cubicBezTo>
                    <a:pt x="24" y="132"/>
                    <a:pt x="27" y="133"/>
                    <a:pt x="29" y="134"/>
                  </a:cubicBezTo>
                  <a:cubicBezTo>
                    <a:pt x="30" y="135"/>
                    <a:pt x="31" y="136"/>
                    <a:pt x="32" y="137"/>
                  </a:cubicBezTo>
                  <a:cubicBezTo>
                    <a:pt x="43" y="146"/>
                    <a:pt x="57" y="134"/>
                    <a:pt x="62" y="123"/>
                  </a:cubicBezTo>
                  <a:cubicBezTo>
                    <a:pt x="62" y="122"/>
                    <a:pt x="62" y="122"/>
                    <a:pt x="62" y="122"/>
                  </a:cubicBezTo>
                  <a:cubicBezTo>
                    <a:pt x="65" y="120"/>
                    <a:pt x="67" y="118"/>
                    <a:pt x="70" y="115"/>
                  </a:cubicBezTo>
                  <a:cubicBezTo>
                    <a:pt x="72" y="113"/>
                    <a:pt x="74" y="112"/>
                    <a:pt x="75" y="110"/>
                  </a:cubicBezTo>
                  <a:cubicBezTo>
                    <a:pt x="75" y="110"/>
                    <a:pt x="75" y="110"/>
                    <a:pt x="75" y="110"/>
                  </a:cubicBezTo>
                  <a:cubicBezTo>
                    <a:pt x="84" y="103"/>
                    <a:pt x="93" y="95"/>
                    <a:pt x="101" y="87"/>
                  </a:cubicBezTo>
                  <a:cubicBezTo>
                    <a:pt x="105" y="83"/>
                    <a:pt x="110" y="79"/>
                    <a:pt x="114" y="75"/>
                  </a:cubicBezTo>
                  <a:cubicBezTo>
                    <a:pt x="118" y="71"/>
                    <a:pt x="122" y="66"/>
                    <a:pt x="125" y="62"/>
                  </a:cubicBezTo>
                  <a:cubicBezTo>
                    <a:pt x="137" y="50"/>
                    <a:pt x="148" y="39"/>
                    <a:pt x="155" y="23"/>
                  </a:cubicBezTo>
                  <a:cubicBezTo>
                    <a:pt x="159" y="18"/>
                    <a:pt x="162" y="14"/>
                    <a:pt x="162" y="8"/>
                  </a:cubicBezTo>
                  <a:cubicBezTo>
                    <a:pt x="162" y="2"/>
                    <a:pt x="155" y="0"/>
                    <a:pt x="150" y="4"/>
                  </a:cubicBezTo>
                  <a:close/>
                  <a:moveTo>
                    <a:pt x="226" y="207"/>
                  </a:moveTo>
                  <a:cubicBezTo>
                    <a:pt x="226" y="204"/>
                    <a:pt x="224" y="201"/>
                    <a:pt x="221" y="201"/>
                  </a:cubicBezTo>
                  <a:cubicBezTo>
                    <a:pt x="213" y="199"/>
                    <a:pt x="205" y="199"/>
                    <a:pt x="197" y="198"/>
                  </a:cubicBezTo>
                  <a:cubicBezTo>
                    <a:pt x="199" y="188"/>
                    <a:pt x="201" y="178"/>
                    <a:pt x="202" y="169"/>
                  </a:cubicBezTo>
                  <a:cubicBezTo>
                    <a:pt x="203" y="167"/>
                    <a:pt x="203" y="164"/>
                    <a:pt x="204" y="162"/>
                  </a:cubicBezTo>
                  <a:cubicBezTo>
                    <a:pt x="206" y="148"/>
                    <a:pt x="208" y="133"/>
                    <a:pt x="210" y="119"/>
                  </a:cubicBezTo>
                  <a:cubicBezTo>
                    <a:pt x="211" y="117"/>
                    <a:pt x="211" y="115"/>
                    <a:pt x="211" y="113"/>
                  </a:cubicBezTo>
                  <a:cubicBezTo>
                    <a:pt x="214" y="100"/>
                    <a:pt x="215" y="87"/>
                    <a:pt x="216" y="74"/>
                  </a:cubicBezTo>
                  <a:cubicBezTo>
                    <a:pt x="217" y="71"/>
                    <a:pt x="217" y="67"/>
                    <a:pt x="217" y="63"/>
                  </a:cubicBezTo>
                  <a:cubicBezTo>
                    <a:pt x="219" y="52"/>
                    <a:pt x="224" y="39"/>
                    <a:pt x="222" y="29"/>
                  </a:cubicBezTo>
                  <a:cubicBezTo>
                    <a:pt x="221" y="26"/>
                    <a:pt x="219" y="24"/>
                    <a:pt x="217" y="24"/>
                  </a:cubicBezTo>
                  <a:cubicBezTo>
                    <a:pt x="217" y="23"/>
                    <a:pt x="216" y="23"/>
                    <a:pt x="216" y="22"/>
                  </a:cubicBezTo>
                  <a:cubicBezTo>
                    <a:pt x="215" y="18"/>
                    <a:pt x="215" y="13"/>
                    <a:pt x="215" y="8"/>
                  </a:cubicBezTo>
                  <a:cubicBezTo>
                    <a:pt x="215" y="4"/>
                    <a:pt x="209" y="4"/>
                    <a:pt x="209" y="8"/>
                  </a:cubicBezTo>
                  <a:cubicBezTo>
                    <a:pt x="208" y="13"/>
                    <a:pt x="208" y="18"/>
                    <a:pt x="208" y="23"/>
                  </a:cubicBezTo>
                  <a:cubicBezTo>
                    <a:pt x="206" y="24"/>
                    <a:pt x="205" y="26"/>
                    <a:pt x="205" y="28"/>
                  </a:cubicBezTo>
                  <a:cubicBezTo>
                    <a:pt x="204" y="35"/>
                    <a:pt x="204" y="41"/>
                    <a:pt x="204" y="48"/>
                  </a:cubicBezTo>
                  <a:cubicBezTo>
                    <a:pt x="200" y="63"/>
                    <a:pt x="197" y="79"/>
                    <a:pt x="194" y="95"/>
                  </a:cubicBezTo>
                  <a:cubicBezTo>
                    <a:pt x="189" y="116"/>
                    <a:pt x="183" y="138"/>
                    <a:pt x="179" y="160"/>
                  </a:cubicBezTo>
                  <a:cubicBezTo>
                    <a:pt x="178" y="169"/>
                    <a:pt x="170" y="188"/>
                    <a:pt x="172" y="200"/>
                  </a:cubicBezTo>
                  <a:cubicBezTo>
                    <a:pt x="170" y="204"/>
                    <a:pt x="171" y="209"/>
                    <a:pt x="176" y="211"/>
                  </a:cubicBezTo>
                  <a:cubicBezTo>
                    <a:pt x="186" y="215"/>
                    <a:pt x="196" y="220"/>
                    <a:pt x="207" y="222"/>
                  </a:cubicBezTo>
                  <a:cubicBezTo>
                    <a:pt x="210" y="222"/>
                    <a:pt x="213" y="221"/>
                    <a:pt x="215" y="219"/>
                  </a:cubicBezTo>
                  <a:cubicBezTo>
                    <a:pt x="216" y="219"/>
                    <a:pt x="218" y="219"/>
                    <a:pt x="219" y="219"/>
                  </a:cubicBezTo>
                  <a:cubicBezTo>
                    <a:pt x="225" y="219"/>
                    <a:pt x="228" y="211"/>
                    <a:pt x="226" y="207"/>
                  </a:cubicBezTo>
                  <a:close/>
                </a:path>
              </a:pathLst>
            </a:custGeom>
            <a:solidFill>
              <a:srgbClr val="E5CAAD"/>
            </a:solidFill>
            <a:ln w="9525">
              <a:noFill/>
              <a:round/>
              <a:headEnd/>
              <a:tailEnd/>
            </a:ln>
          </p:spPr>
          <p:txBody>
            <a:bodyPr/>
            <a:lstStyle/>
            <a:p>
              <a:pPr defTabSz="1216182">
                <a:defRPr/>
              </a:pPr>
              <a:endParaRPr lang="en-US" sz="2400" kern="0">
                <a:solidFill>
                  <a:sysClr val="windowText" lastClr="000000"/>
                </a:solidFill>
              </a:endParaRPr>
            </a:p>
          </p:txBody>
        </p:sp>
        <p:sp>
          <p:nvSpPr>
            <p:cNvPr id="94" name="Freeform 619"/>
            <p:cNvSpPr>
              <a:spLocks noEditPoints="1"/>
            </p:cNvSpPr>
            <p:nvPr/>
          </p:nvSpPr>
          <p:spPr bwMode="auto">
            <a:xfrm>
              <a:off x="5256929" y="2453240"/>
              <a:ext cx="536264" cy="330891"/>
            </a:xfrm>
            <a:custGeom>
              <a:avLst/>
              <a:gdLst/>
              <a:ahLst/>
              <a:cxnLst>
                <a:cxn ang="0">
                  <a:pos x="67" y="49"/>
                </a:cxn>
                <a:cxn ang="0">
                  <a:pos x="60" y="42"/>
                </a:cxn>
                <a:cxn ang="0">
                  <a:pos x="58" y="42"/>
                </a:cxn>
                <a:cxn ang="0">
                  <a:pos x="58" y="42"/>
                </a:cxn>
                <a:cxn ang="0">
                  <a:pos x="53" y="41"/>
                </a:cxn>
                <a:cxn ang="0">
                  <a:pos x="44" y="37"/>
                </a:cxn>
                <a:cxn ang="0">
                  <a:pos x="39" y="33"/>
                </a:cxn>
                <a:cxn ang="0">
                  <a:pos x="38" y="30"/>
                </a:cxn>
                <a:cxn ang="0">
                  <a:pos x="36" y="26"/>
                </a:cxn>
                <a:cxn ang="0">
                  <a:pos x="36" y="26"/>
                </a:cxn>
                <a:cxn ang="0">
                  <a:pos x="35" y="22"/>
                </a:cxn>
                <a:cxn ang="0">
                  <a:pos x="32" y="8"/>
                </a:cxn>
                <a:cxn ang="0">
                  <a:pos x="8" y="10"/>
                </a:cxn>
                <a:cxn ang="0">
                  <a:pos x="3" y="29"/>
                </a:cxn>
                <a:cxn ang="0">
                  <a:pos x="17" y="48"/>
                </a:cxn>
                <a:cxn ang="0">
                  <a:pos x="57" y="63"/>
                </a:cxn>
                <a:cxn ang="0">
                  <a:pos x="61" y="59"/>
                </a:cxn>
                <a:cxn ang="0">
                  <a:pos x="67" y="49"/>
                </a:cxn>
                <a:cxn ang="0">
                  <a:pos x="233" y="119"/>
                </a:cxn>
                <a:cxn ang="0">
                  <a:pos x="201" y="118"/>
                </a:cxn>
                <a:cxn ang="0">
                  <a:pos x="198" y="120"/>
                </a:cxn>
                <a:cxn ang="0">
                  <a:pos x="179" y="118"/>
                </a:cxn>
                <a:cxn ang="0">
                  <a:pos x="173" y="125"/>
                </a:cxn>
                <a:cxn ang="0">
                  <a:pos x="174" y="130"/>
                </a:cxn>
                <a:cxn ang="0">
                  <a:pos x="178" y="133"/>
                </a:cxn>
                <a:cxn ang="0">
                  <a:pos x="199" y="140"/>
                </a:cxn>
                <a:cxn ang="0">
                  <a:pos x="235" y="139"/>
                </a:cxn>
                <a:cxn ang="0">
                  <a:pos x="233" y="119"/>
                </a:cxn>
              </a:cxnLst>
              <a:rect l="0" t="0" r="r" b="b"/>
              <a:pathLst>
                <a:path w="241" h="149">
                  <a:moveTo>
                    <a:pt x="67" y="49"/>
                  </a:moveTo>
                  <a:cubicBezTo>
                    <a:pt x="70" y="44"/>
                    <a:pt x="64" y="41"/>
                    <a:pt x="60" y="42"/>
                  </a:cubicBezTo>
                  <a:cubicBezTo>
                    <a:pt x="59" y="42"/>
                    <a:pt x="59" y="42"/>
                    <a:pt x="58" y="42"/>
                  </a:cubicBezTo>
                  <a:cubicBezTo>
                    <a:pt x="58" y="42"/>
                    <a:pt x="58" y="42"/>
                    <a:pt x="58" y="42"/>
                  </a:cubicBezTo>
                  <a:cubicBezTo>
                    <a:pt x="58" y="41"/>
                    <a:pt x="54" y="41"/>
                    <a:pt x="53" y="41"/>
                  </a:cubicBezTo>
                  <a:cubicBezTo>
                    <a:pt x="50" y="40"/>
                    <a:pt x="47" y="40"/>
                    <a:pt x="44" y="37"/>
                  </a:cubicBezTo>
                  <a:cubicBezTo>
                    <a:pt x="43" y="36"/>
                    <a:pt x="41" y="35"/>
                    <a:pt x="39" y="33"/>
                  </a:cubicBezTo>
                  <a:cubicBezTo>
                    <a:pt x="39" y="32"/>
                    <a:pt x="38" y="31"/>
                    <a:pt x="38" y="30"/>
                  </a:cubicBezTo>
                  <a:cubicBezTo>
                    <a:pt x="38" y="29"/>
                    <a:pt x="37" y="27"/>
                    <a:pt x="36" y="26"/>
                  </a:cubicBezTo>
                  <a:cubicBezTo>
                    <a:pt x="36" y="26"/>
                    <a:pt x="36" y="26"/>
                    <a:pt x="36" y="26"/>
                  </a:cubicBezTo>
                  <a:cubicBezTo>
                    <a:pt x="35" y="24"/>
                    <a:pt x="35" y="23"/>
                    <a:pt x="35" y="22"/>
                  </a:cubicBezTo>
                  <a:cubicBezTo>
                    <a:pt x="36" y="17"/>
                    <a:pt x="36" y="13"/>
                    <a:pt x="32" y="8"/>
                  </a:cubicBezTo>
                  <a:cubicBezTo>
                    <a:pt x="25" y="0"/>
                    <a:pt x="14" y="3"/>
                    <a:pt x="8" y="10"/>
                  </a:cubicBezTo>
                  <a:cubicBezTo>
                    <a:pt x="4" y="14"/>
                    <a:pt x="0" y="23"/>
                    <a:pt x="3" y="29"/>
                  </a:cubicBezTo>
                  <a:cubicBezTo>
                    <a:pt x="3" y="37"/>
                    <a:pt x="12" y="44"/>
                    <a:pt x="17" y="48"/>
                  </a:cubicBezTo>
                  <a:cubicBezTo>
                    <a:pt x="29" y="56"/>
                    <a:pt x="41" y="65"/>
                    <a:pt x="57" y="63"/>
                  </a:cubicBezTo>
                  <a:cubicBezTo>
                    <a:pt x="59" y="62"/>
                    <a:pt x="61" y="61"/>
                    <a:pt x="61" y="59"/>
                  </a:cubicBezTo>
                  <a:cubicBezTo>
                    <a:pt x="64" y="56"/>
                    <a:pt x="66" y="53"/>
                    <a:pt x="67" y="49"/>
                  </a:cubicBezTo>
                  <a:close/>
                  <a:moveTo>
                    <a:pt x="233" y="119"/>
                  </a:moveTo>
                  <a:cubicBezTo>
                    <a:pt x="223" y="113"/>
                    <a:pt x="211" y="118"/>
                    <a:pt x="201" y="118"/>
                  </a:cubicBezTo>
                  <a:cubicBezTo>
                    <a:pt x="199" y="118"/>
                    <a:pt x="198" y="119"/>
                    <a:pt x="198" y="120"/>
                  </a:cubicBezTo>
                  <a:cubicBezTo>
                    <a:pt x="191" y="120"/>
                    <a:pt x="185" y="119"/>
                    <a:pt x="179" y="118"/>
                  </a:cubicBezTo>
                  <a:cubicBezTo>
                    <a:pt x="175" y="117"/>
                    <a:pt x="172" y="122"/>
                    <a:pt x="173" y="125"/>
                  </a:cubicBezTo>
                  <a:cubicBezTo>
                    <a:pt x="173" y="127"/>
                    <a:pt x="174" y="128"/>
                    <a:pt x="174" y="130"/>
                  </a:cubicBezTo>
                  <a:cubicBezTo>
                    <a:pt x="175" y="132"/>
                    <a:pt x="176" y="133"/>
                    <a:pt x="178" y="133"/>
                  </a:cubicBezTo>
                  <a:cubicBezTo>
                    <a:pt x="183" y="138"/>
                    <a:pt x="192" y="139"/>
                    <a:pt x="199" y="140"/>
                  </a:cubicBezTo>
                  <a:cubicBezTo>
                    <a:pt x="210" y="142"/>
                    <a:pt x="225" y="149"/>
                    <a:pt x="235" y="139"/>
                  </a:cubicBezTo>
                  <a:cubicBezTo>
                    <a:pt x="241" y="133"/>
                    <a:pt x="239" y="123"/>
                    <a:pt x="233" y="119"/>
                  </a:cubicBezTo>
                  <a:close/>
                </a:path>
              </a:pathLst>
            </a:custGeom>
            <a:solidFill>
              <a:srgbClr val="A70E13"/>
            </a:solidFill>
            <a:ln w="9525">
              <a:noFill/>
              <a:round/>
              <a:headEnd/>
              <a:tailEnd/>
            </a:ln>
          </p:spPr>
          <p:txBody>
            <a:bodyPr/>
            <a:lstStyle/>
            <a:p>
              <a:pPr defTabSz="1216182">
                <a:defRPr/>
              </a:pPr>
              <a:endParaRPr lang="en-US" sz="2400" kern="0">
                <a:solidFill>
                  <a:sysClr val="windowText" lastClr="000000"/>
                </a:solidFill>
              </a:endParaRPr>
            </a:p>
          </p:txBody>
        </p:sp>
        <p:sp>
          <p:nvSpPr>
            <p:cNvPr id="95" name="Freeform 620"/>
            <p:cNvSpPr>
              <a:spLocks noEditPoints="1"/>
            </p:cNvSpPr>
            <p:nvPr/>
          </p:nvSpPr>
          <p:spPr bwMode="auto">
            <a:xfrm>
              <a:off x="5382391" y="1675979"/>
              <a:ext cx="900435" cy="664003"/>
            </a:xfrm>
            <a:custGeom>
              <a:avLst/>
              <a:gdLst/>
              <a:ahLst/>
              <a:cxnLst>
                <a:cxn ang="0">
                  <a:pos x="153" y="168"/>
                </a:cxn>
                <a:cxn ang="0">
                  <a:pos x="160" y="161"/>
                </a:cxn>
                <a:cxn ang="0">
                  <a:pos x="90" y="113"/>
                </a:cxn>
                <a:cxn ang="0">
                  <a:pos x="61" y="48"/>
                </a:cxn>
                <a:cxn ang="0">
                  <a:pos x="67" y="40"/>
                </a:cxn>
                <a:cxn ang="0">
                  <a:pos x="74" y="26"/>
                </a:cxn>
                <a:cxn ang="0">
                  <a:pos x="72" y="26"/>
                </a:cxn>
                <a:cxn ang="0">
                  <a:pos x="59" y="30"/>
                </a:cxn>
                <a:cxn ang="0">
                  <a:pos x="54" y="21"/>
                </a:cxn>
                <a:cxn ang="0">
                  <a:pos x="54" y="6"/>
                </a:cxn>
                <a:cxn ang="0">
                  <a:pos x="43" y="22"/>
                </a:cxn>
                <a:cxn ang="0">
                  <a:pos x="39" y="6"/>
                </a:cxn>
                <a:cxn ang="0">
                  <a:pos x="31" y="19"/>
                </a:cxn>
                <a:cxn ang="0">
                  <a:pos x="32" y="28"/>
                </a:cxn>
                <a:cxn ang="0">
                  <a:pos x="20" y="15"/>
                </a:cxn>
                <a:cxn ang="0">
                  <a:pos x="24" y="37"/>
                </a:cxn>
                <a:cxn ang="0">
                  <a:pos x="24" y="39"/>
                </a:cxn>
                <a:cxn ang="0">
                  <a:pos x="8" y="37"/>
                </a:cxn>
                <a:cxn ang="0">
                  <a:pos x="3" y="45"/>
                </a:cxn>
                <a:cxn ang="0">
                  <a:pos x="42" y="60"/>
                </a:cxn>
                <a:cxn ang="0">
                  <a:pos x="69" y="130"/>
                </a:cxn>
                <a:cxn ang="0">
                  <a:pos x="109" y="159"/>
                </a:cxn>
                <a:cxn ang="0">
                  <a:pos x="388" y="268"/>
                </a:cxn>
                <a:cxn ang="0">
                  <a:pos x="399" y="257"/>
                </a:cxn>
                <a:cxn ang="0">
                  <a:pos x="379" y="256"/>
                </a:cxn>
                <a:cxn ang="0">
                  <a:pos x="396" y="248"/>
                </a:cxn>
                <a:cxn ang="0">
                  <a:pos x="378" y="240"/>
                </a:cxn>
                <a:cxn ang="0">
                  <a:pos x="368" y="225"/>
                </a:cxn>
                <a:cxn ang="0">
                  <a:pos x="283" y="235"/>
                </a:cxn>
                <a:cxn ang="0">
                  <a:pos x="229" y="173"/>
                </a:cxn>
                <a:cxn ang="0">
                  <a:pos x="218" y="185"/>
                </a:cxn>
                <a:cxn ang="0">
                  <a:pos x="352" y="278"/>
                </a:cxn>
                <a:cxn ang="0">
                  <a:pos x="362" y="279"/>
                </a:cxn>
                <a:cxn ang="0">
                  <a:pos x="386" y="288"/>
                </a:cxn>
                <a:cxn ang="0">
                  <a:pos x="386" y="280"/>
                </a:cxn>
                <a:cxn ang="0">
                  <a:pos x="394" y="270"/>
                </a:cxn>
              </a:cxnLst>
              <a:rect l="0" t="0" r="r" b="b"/>
              <a:pathLst>
                <a:path w="405" h="299">
                  <a:moveTo>
                    <a:pt x="109" y="159"/>
                  </a:moveTo>
                  <a:cubicBezTo>
                    <a:pt x="123" y="166"/>
                    <a:pt x="137" y="169"/>
                    <a:pt x="153" y="168"/>
                  </a:cubicBezTo>
                  <a:cubicBezTo>
                    <a:pt x="157" y="168"/>
                    <a:pt x="159" y="164"/>
                    <a:pt x="159" y="161"/>
                  </a:cubicBezTo>
                  <a:cubicBezTo>
                    <a:pt x="159" y="161"/>
                    <a:pt x="160" y="161"/>
                    <a:pt x="160" y="161"/>
                  </a:cubicBezTo>
                  <a:cubicBezTo>
                    <a:pt x="165" y="160"/>
                    <a:pt x="164" y="153"/>
                    <a:pt x="160" y="153"/>
                  </a:cubicBezTo>
                  <a:cubicBezTo>
                    <a:pt x="130" y="153"/>
                    <a:pt x="108" y="133"/>
                    <a:pt x="90" y="113"/>
                  </a:cubicBezTo>
                  <a:cubicBezTo>
                    <a:pt x="74" y="96"/>
                    <a:pt x="67" y="72"/>
                    <a:pt x="62" y="50"/>
                  </a:cubicBezTo>
                  <a:cubicBezTo>
                    <a:pt x="62" y="49"/>
                    <a:pt x="61" y="48"/>
                    <a:pt x="61" y="48"/>
                  </a:cubicBezTo>
                  <a:cubicBezTo>
                    <a:pt x="61" y="47"/>
                    <a:pt x="62" y="46"/>
                    <a:pt x="62" y="46"/>
                  </a:cubicBezTo>
                  <a:cubicBezTo>
                    <a:pt x="63" y="43"/>
                    <a:pt x="65" y="42"/>
                    <a:pt x="67" y="40"/>
                  </a:cubicBezTo>
                  <a:cubicBezTo>
                    <a:pt x="72" y="39"/>
                    <a:pt x="77" y="38"/>
                    <a:pt x="78" y="32"/>
                  </a:cubicBezTo>
                  <a:cubicBezTo>
                    <a:pt x="79" y="29"/>
                    <a:pt x="77" y="25"/>
                    <a:pt x="74" y="26"/>
                  </a:cubicBezTo>
                  <a:cubicBezTo>
                    <a:pt x="74" y="26"/>
                    <a:pt x="74" y="26"/>
                    <a:pt x="74" y="26"/>
                  </a:cubicBezTo>
                  <a:cubicBezTo>
                    <a:pt x="73" y="25"/>
                    <a:pt x="73" y="25"/>
                    <a:pt x="72" y="26"/>
                  </a:cubicBezTo>
                  <a:cubicBezTo>
                    <a:pt x="72" y="26"/>
                    <a:pt x="72" y="26"/>
                    <a:pt x="71" y="26"/>
                  </a:cubicBezTo>
                  <a:cubicBezTo>
                    <a:pt x="67" y="27"/>
                    <a:pt x="63" y="29"/>
                    <a:pt x="59" y="30"/>
                  </a:cubicBezTo>
                  <a:cubicBezTo>
                    <a:pt x="58" y="30"/>
                    <a:pt x="58" y="30"/>
                    <a:pt x="58" y="30"/>
                  </a:cubicBezTo>
                  <a:cubicBezTo>
                    <a:pt x="58" y="27"/>
                    <a:pt x="58" y="24"/>
                    <a:pt x="54" y="21"/>
                  </a:cubicBezTo>
                  <a:cubicBezTo>
                    <a:pt x="54" y="19"/>
                    <a:pt x="54" y="18"/>
                    <a:pt x="54" y="17"/>
                  </a:cubicBezTo>
                  <a:cubicBezTo>
                    <a:pt x="54" y="13"/>
                    <a:pt x="54" y="10"/>
                    <a:pt x="54" y="6"/>
                  </a:cubicBezTo>
                  <a:cubicBezTo>
                    <a:pt x="54" y="0"/>
                    <a:pt x="46" y="0"/>
                    <a:pt x="45" y="6"/>
                  </a:cubicBezTo>
                  <a:cubicBezTo>
                    <a:pt x="44" y="10"/>
                    <a:pt x="43" y="16"/>
                    <a:pt x="43" y="22"/>
                  </a:cubicBezTo>
                  <a:cubicBezTo>
                    <a:pt x="43" y="21"/>
                    <a:pt x="43" y="20"/>
                    <a:pt x="42" y="20"/>
                  </a:cubicBezTo>
                  <a:cubicBezTo>
                    <a:pt x="41" y="14"/>
                    <a:pt x="39" y="8"/>
                    <a:pt x="39" y="6"/>
                  </a:cubicBezTo>
                  <a:cubicBezTo>
                    <a:pt x="37" y="2"/>
                    <a:pt x="29" y="4"/>
                    <a:pt x="29" y="8"/>
                  </a:cubicBezTo>
                  <a:cubicBezTo>
                    <a:pt x="29" y="12"/>
                    <a:pt x="30" y="16"/>
                    <a:pt x="31" y="19"/>
                  </a:cubicBezTo>
                  <a:cubicBezTo>
                    <a:pt x="31" y="23"/>
                    <a:pt x="31" y="26"/>
                    <a:pt x="32" y="29"/>
                  </a:cubicBezTo>
                  <a:cubicBezTo>
                    <a:pt x="32" y="29"/>
                    <a:pt x="32" y="29"/>
                    <a:pt x="32" y="28"/>
                  </a:cubicBezTo>
                  <a:cubicBezTo>
                    <a:pt x="29" y="26"/>
                    <a:pt x="27" y="24"/>
                    <a:pt x="26" y="23"/>
                  </a:cubicBezTo>
                  <a:cubicBezTo>
                    <a:pt x="24" y="20"/>
                    <a:pt x="22" y="18"/>
                    <a:pt x="20" y="15"/>
                  </a:cubicBezTo>
                  <a:cubicBezTo>
                    <a:pt x="17" y="10"/>
                    <a:pt x="9" y="14"/>
                    <a:pt x="12" y="20"/>
                  </a:cubicBezTo>
                  <a:cubicBezTo>
                    <a:pt x="14" y="24"/>
                    <a:pt x="19" y="31"/>
                    <a:pt x="24" y="37"/>
                  </a:cubicBezTo>
                  <a:cubicBezTo>
                    <a:pt x="25" y="37"/>
                    <a:pt x="25" y="37"/>
                    <a:pt x="25" y="38"/>
                  </a:cubicBezTo>
                  <a:cubicBezTo>
                    <a:pt x="25" y="38"/>
                    <a:pt x="24" y="38"/>
                    <a:pt x="24" y="39"/>
                  </a:cubicBezTo>
                  <a:cubicBezTo>
                    <a:pt x="23" y="39"/>
                    <a:pt x="22" y="40"/>
                    <a:pt x="22" y="41"/>
                  </a:cubicBezTo>
                  <a:cubicBezTo>
                    <a:pt x="17" y="40"/>
                    <a:pt x="12" y="38"/>
                    <a:pt x="8" y="37"/>
                  </a:cubicBezTo>
                  <a:cubicBezTo>
                    <a:pt x="5" y="35"/>
                    <a:pt x="2" y="37"/>
                    <a:pt x="1" y="39"/>
                  </a:cubicBezTo>
                  <a:cubicBezTo>
                    <a:pt x="0" y="41"/>
                    <a:pt x="1" y="43"/>
                    <a:pt x="3" y="45"/>
                  </a:cubicBezTo>
                  <a:cubicBezTo>
                    <a:pt x="9" y="48"/>
                    <a:pt x="16" y="51"/>
                    <a:pt x="22" y="51"/>
                  </a:cubicBezTo>
                  <a:cubicBezTo>
                    <a:pt x="31" y="54"/>
                    <a:pt x="39" y="57"/>
                    <a:pt x="42" y="60"/>
                  </a:cubicBezTo>
                  <a:cubicBezTo>
                    <a:pt x="42" y="70"/>
                    <a:pt x="45" y="81"/>
                    <a:pt x="48" y="89"/>
                  </a:cubicBezTo>
                  <a:cubicBezTo>
                    <a:pt x="53" y="103"/>
                    <a:pt x="60" y="119"/>
                    <a:pt x="69" y="130"/>
                  </a:cubicBezTo>
                  <a:cubicBezTo>
                    <a:pt x="78" y="142"/>
                    <a:pt x="91" y="148"/>
                    <a:pt x="104" y="155"/>
                  </a:cubicBezTo>
                  <a:cubicBezTo>
                    <a:pt x="106" y="156"/>
                    <a:pt x="107" y="158"/>
                    <a:pt x="109" y="159"/>
                  </a:cubicBezTo>
                  <a:close/>
                  <a:moveTo>
                    <a:pt x="394" y="270"/>
                  </a:moveTo>
                  <a:cubicBezTo>
                    <a:pt x="392" y="269"/>
                    <a:pt x="390" y="269"/>
                    <a:pt x="388" y="268"/>
                  </a:cubicBezTo>
                  <a:cubicBezTo>
                    <a:pt x="391" y="268"/>
                    <a:pt x="394" y="268"/>
                    <a:pt x="397" y="268"/>
                  </a:cubicBezTo>
                  <a:cubicBezTo>
                    <a:pt x="404" y="268"/>
                    <a:pt x="405" y="259"/>
                    <a:pt x="399" y="257"/>
                  </a:cubicBezTo>
                  <a:cubicBezTo>
                    <a:pt x="394" y="255"/>
                    <a:pt x="388" y="256"/>
                    <a:pt x="382" y="256"/>
                  </a:cubicBezTo>
                  <a:cubicBezTo>
                    <a:pt x="381" y="256"/>
                    <a:pt x="380" y="256"/>
                    <a:pt x="379" y="256"/>
                  </a:cubicBezTo>
                  <a:cubicBezTo>
                    <a:pt x="381" y="255"/>
                    <a:pt x="383" y="255"/>
                    <a:pt x="384" y="254"/>
                  </a:cubicBezTo>
                  <a:cubicBezTo>
                    <a:pt x="389" y="253"/>
                    <a:pt x="393" y="251"/>
                    <a:pt x="396" y="248"/>
                  </a:cubicBezTo>
                  <a:cubicBezTo>
                    <a:pt x="400" y="244"/>
                    <a:pt x="398" y="238"/>
                    <a:pt x="392" y="238"/>
                  </a:cubicBezTo>
                  <a:cubicBezTo>
                    <a:pt x="387" y="237"/>
                    <a:pt x="383" y="238"/>
                    <a:pt x="378" y="240"/>
                  </a:cubicBezTo>
                  <a:cubicBezTo>
                    <a:pt x="376" y="241"/>
                    <a:pt x="374" y="243"/>
                    <a:pt x="371" y="245"/>
                  </a:cubicBezTo>
                  <a:cubicBezTo>
                    <a:pt x="373" y="236"/>
                    <a:pt x="374" y="227"/>
                    <a:pt x="368" y="225"/>
                  </a:cubicBezTo>
                  <a:cubicBezTo>
                    <a:pt x="355" y="220"/>
                    <a:pt x="352" y="242"/>
                    <a:pt x="350" y="253"/>
                  </a:cubicBezTo>
                  <a:cubicBezTo>
                    <a:pt x="325" y="257"/>
                    <a:pt x="305" y="245"/>
                    <a:pt x="283" y="235"/>
                  </a:cubicBezTo>
                  <a:cubicBezTo>
                    <a:pt x="270" y="229"/>
                    <a:pt x="258" y="213"/>
                    <a:pt x="251" y="202"/>
                  </a:cubicBezTo>
                  <a:cubicBezTo>
                    <a:pt x="244" y="191"/>
                    <a:pt x="236" y="183"/>
                    <a:pt x="229" y="173"/>
                  </a:cubicBezTo>
                  <a:cubicBezTo>
                    <a:pt x="226" y="169"/>
                    <a:pt x="220" y="172"/>
                    <a:pt x="220" y="177"/>
                  </a:cubicBezTo>
                  <a:cubicBezTo>
                    <a:pt x="218" y="178"/>
                    <a:pt x="216" y="181"/>
                    <a:pt x="218" y="185"/>
                  </a:cubicBezTo>
                  <a:cubicBezTo>
                    <a:pt x="242" y="235"/>
                    <a:pt x="289" y="281"/>
                    <a:pt x="349" y="276"/>
                  </a:cubicBezTo>
                  <a:cubicBezTo>
                    <a:pt x="350" y="277"/>
                    <a:pt x="351" y="278"/>
                    <a:pt x="352" y="278"/>
                  </a:cubicBezTo>
                  <a:cubicBezTo>
                    <a:pt x="354" y="278"/>
                    <a:pt x="355" y="278"/>
                    <a:pt x="357" y="279"/>
                  </a:cubicBezTo>
                  <a:cubicBezTo>
                    <a:pt x="358" y="279"/>
                    <a:pt x="360" y="279"/>
                    <a:pt x="362" y="279"/>
                  </a:cubicBezTo>
                  <a:cubicBezTo>
                    <a:pt x="367" y="285"/>
                    <a:pt x="371" y="291"/>
                    <a:pt x="378" y="295"/>
                  </a:cubicBezTo>
                  <a:cubicBezTo>
                    <a:pt x="383" y="299"/>
                    <a:pt x="389" y="293"/>
                    <a:pt x="386" y="288"/>
                  </a:cubicBezTo>
                  <a:cubicBezTo>
                    <a:pt x="385" y="283"/>
                    <a:pt x="382" y="280"/>
                    <a:pt x="379" y="277"/>
                  </a:cubicBezTo>
                  <a:cubicBezTo>
                    <a:pt x="381" y="278"/>
                    <a:pt x="384" y="279"/>
                    <a:pt x="386" y="280"/>
                  </a:cubicBezTo>
                  <a:cubicBezTo>
                    <a:pt x="389" y="281"/>
                    <a:pt x="391" y="281"/>
                    <a:pt x="392" y="281"/>
                  </a:cubicBezTo>
                  <a:cubicBezTo>
                    <a:pt x="399" y="281"/>
                    <a:pt x="401" y="271"/>
                    <a:pt x="394" y="270"/>
                  </a:cubicBezTo>
                  <a:close/>
                </a:path>
              </a:pathLst>
            </a:custGeom>
            <a:solidFill>
              <a:srgbClr val="E5CAAD"/>
            </a:solidFill>
            <a:ln w="9525">
              <a:noFill/>
              <a:round/>
              <a:headEnd/>
              <a:tailEnd/>
            </a:ln>
          </p:spPr>
          <p:txBody>
            <a:bodyPr/>
            <a:lstStyle/>
            <a:p>
              <a:pPr defTabSz="1216182">
                <a:defRPr/>
              </a:pPr>
              <a:endParaRPr lang="en-US" sz="2400" kern="0">
                <a:solidFill>
                  <a:sysClr val="windowText" lastClr="000000"/>
                </a:solidFill>
              </a:endParaRPr>
            </a:p>
          </p:txBody>
        </p:sp>
        <p:sp>
          <p:nvSpPr>
            <p:cNvPr id="96" name="Freeform 621"/>
            <p:cNvSpPr>
              <a:spLocks/>
            </p:cNvSpPr>
            <p:nvPr/>
          </p:nvSpPr>
          <p:spPr bwMode="auto">
            <a:xfrm>
              <a:off x="5444566" y="1940248"/>
              <a:ext cx="539595" cy="526317"/>
            </a:xfrm>
            <a:custGeom>
              <a:avLst/>
              <a:gdLst/>
              <a:ahLst/>
              <a:cxnLst>
                <a:cxn ang="0">
                  <a:pos x="209" y="169"/>
                </a:cxn>
                <a:cxn ang="0">
                  <a:pos x="185" y="147"/>
                </a:cxn>
                <a:cxn ang="0">
                  <a:pos x="178" y="133"/>
                </a:cxn>
                <a:cxn ang="0">
                  <a:pos x="187" y="103"/>
                </a:cxn>
                <a:cxn ang="0">
                  <a:pos x="190" y="95"/>
                </a:cxn>
                <a:cxn ang="0">
                  <a:pos x="217" y="95"/>
                </a:cxn>
                <a:cxn ang="0">
                  <a:pos x="209" y="48"/>
                </a:cxn>
                <a:cxn ang="0">
                  <a:pos x="194" y="40"/>
                </a:cxn>
                <a:cxn ang="0">
                  <a:pos x="178" y="41"/>
                </a:cxn>
                <a:cxn ang="0">
                  <a:pos x="167" y="34"/>
                </a:cxn>
                <a:cxn ang="0">
                  <a:pos x="164" y="22"/>
                </a:cxn>
                <a:cxn ang="0">
                  <a:pos x="138" y="20"/>
                </a:cxn>
                <a:cxn ang="0">
                  <a:pos x="137" y="18"/>
                </a:cxn>
                <a:cxn ang="0">
                  <a:pos x="134" y="12"/>
                </a:cxn>
                <a:cxn ang="0">
                  <a:pos x="102" y="17"/>
                </a:cxn>
                <a:cxn ang="0">
                  <a:pos x="107" y="57"/>
                </a:cxn>
                <a:cxn ang="0">
                  <a:pos x="116" y="58"/>
                </a:cxn>
                <a:cxn ang="0">
                  <a:pos x="108" y="76"/>
                </a:cxn>
                <a:cxn ang="0">
                  <a:pos x="102" y="86"/>
                </a:cxn>
                <a:cxn ang="0">
                  <a:pos x="97" y="88"/>
                </a:cxn>
                <a:cxn ang="0">
                  <a:pos x="7" y="111"/>
                </a:cxn>
                <a:cxn ang="0">
                  <a:pos x="1" y="119"/>
                </a:cxn>
                <a:cxn ang="0">
                  <a:pos x="15" y="153"/>
                </a:cxn>
                <a:cxn ang="0">
                  <a:pos x="28" y="157"/>
                </a:cxn>
                <a:cxn ang="0">
                  <a:pos x="42" y="174"/>
                </a:cxn>
                <a:cxn ang="0">
                  <a:pos x="62" y="201"/>
                </a:cxn>
                <a:cxn ang="0">
                  <a:pos x="118" y="217"/>
                </a:cxn>
                <a:cxn ang="0">
                  <a:pos x="180" y="231"/>
                </a:cxn>
                <a:cxn ang="0">
                  <a:pos x="227" y="203"/>
                </a:cxn>
                <a:cxn ang="0">
                  <a:pos x="209" y="169"/>
                </a:cxn>
              </a:cxnLst>
              <a:rect l="0" t="0" r="r" b="b"/>
              <a:pathLst>
                <a:path w="243" h="237">
                  <a:moveTo>
                    <a:pt x="209" y="169"/>
                  </a:moveTo>
                  <a:cubicBezTo>
                    <a:pt x="200" y="162"/>
                    <a:pt x="192" y="155"/>
                    <a:pt x="185" y="147"/>
                  </a:cubicBezTo>
                  <a:cubicBezTo>
                    <a:pt x="183" y="143"/>
                    <a:pt x="181" y="137"/>
                    <a:pt x="178" y="133"/>
                  </a:cubicBezTo>
                  <a:cubicBezTo>
                    <a:pt x="183" y="123"/>
                    <a:pt x="183" y="112"/>
                    <a:pt x="187" y="103"/>
                  </a:cubicBezTo>
                  <a:cubicBezTo>
                    <a:pt x="188" y="101"/>
                    <a:pt x="189" y="98"/>
                    <a:pt x="190" y="95"/>
                  </a:cubicBezTo>
                  <a:cubicBezTo>
                    <a:pt x="196" y="101"/>
                    <a:pt x="211" y="98"/>
                    <a:pt x="217" y="95"/>
                  </a:cubicBezTo>
                  <a:cubicBezTo>
                    <a:pt x="243" y="85"/>
                    <a:pt x="231" y="41"/>
                    <a:pt x="209" y="48"/>
                  </a:cubicBezTo>
                  <a:cubicBezTo>
                    <a:pt x="205" y="44"/>
                    <a:pt x="198" y="39"/>
                    <a:pt x="194" y="40"/>
                  </a:cubicBezTo>
                  <a:cubicBezTo>
                    <a:pt x="188" y="41"/>
                    <a:pt x="186" y="43"/>
                    <a:pt x="178" y="41"/>
                  </a:cubicBezTo>
                  <a:cubicBezTo>
                    <a:pt x="172" y="40"/>
                    <a:pt x="169" y="38"/>
                    <a:pt x="167" y="34"/>
                  </a:cubicBezTo>
                  <a:cubicBezTo>
                    <a:pt x="164" y="26"/>
                    <a:pt x="170" y="23"/>
                    <a:pt x="164" y="22"/>
                  </a:cubicBezTo>
                  <a:cubicBezTo>
                    <a:pt x="156" y="21"/>
                    <a:pt x="147" y="21"/>
                    <a:pt x="138" y="20"/>
                  </a:cubicBezTo>
                  <a:cubicBezTo>
                    <a:pt x="138" y="19"/>
                    <a:pt x="137" y="19"/>
                    <a:pt x="137" y="18"/>
                  </a:cubicBezTo>
                  <a:cubicBezTo>
                    <a:pt x="137" y="16"/>
                    <a:pt x="136" y="14"/>
                    <a:pt x="134" y="12"/>
                  </a:cubicBezTo>
                  <a:cubicBezTo>
                    <a:pt x="124" y="0"/>
                    <a:pt x="110" y="7"/>
                    <a:pt x="102" y="17"/>
                  </a:cubicBezTo>
                  <a:cubicBezTo>
                    <a:pt x="91" y="32"/>
                    <a:pt x="89" y="48"/>
                    <a:pt x="107" y="57"/>
                  </a:cubicBezTo>
                  <a:cubicBezTo>
                    <a:pt x="110" y="58"/>
                    <a:pt x="113" y="59"/>
                    <a:pt x="116" y="58"/>
                  </a:cubicBezTo>
                  <a:cubicBezTo>
                    <a:pt x="113" y="64"/>
                    <a:pt x="110" y="70"/>
                    <a:pt x="108" y="76"/>
                  </a:cubicBezTo>
                  <a:cubicBezTo>
                    <a:pt x="106" y="79"/>
                    <a:pt x="103" y="82"/>
                    <a:pt x="102" y="86"/>
                  </a:cubicBezTo>
                  <a:cubicBezTo>
                    <a:pt x="100" y="86"/>
                    <a:pt x="98" y="86"/>
                    <a:pt x="97" y="88"/>
                  </a:cubicBezTo>
                  <a:cubicBezTo>
                    <a:pt x="82" y="115"/>
                    <a:pt x="32" y="115"/>
                    <a:pt x="7" y="111"/>
                  </a:cubicBezTo>
                  <a:cubicBezTo>
                    <a:pt x="3" y="111"/>
                    <a:pt x="0" y="115"/>
                    <a:pt x="1" y="119"/>
                  </a:cubicBezTo>
                  <a:cubicBezTo>
                    <a:pt x="3" y="130"/>
                    <a:pt x="2" y="148"/>
                    <a:pt x="15" y="153"/>
                  </a:cubicBezTo>
                  <a:cubicBezTo>
                    <a:pt x="20" y="155"/>
                    <a:pt x="24" y="156"/>
                    <a:pt x="28" y="157"/>
                  </a:cubicBezTo>
                  <a:cubicBezTo>
                    <a:pt x="36" y="158"/>
                    <a:pt x="39" y="168"/>
                    <a:pt x="42" y="174"/>
                  </a:cubicBezTo>
                  <a:cubicBezTo>
                    <a:pt x="47" y="184"/>
                    <a:pt x="54" y="193"/>
                    <a:pt x="62" y="201"/>
                  </a:cubicBezTo>
                  <a:cubicBezTo>
                    <a:pt x="79" y="216"/>
                    <a:pt x="102" y="204"/>
                    <a:pt x="118" y="217"/>
                  </a:cubicBezTo>
                  <a:cubicBezTo>
                    <a:pt x="137" y="231"/>
                    <a:pt x="157" y="237"/>
                    <a:pt x="180" y="231"/>
                  </a:cubicBezTo>
                  <a:cubicBezTo>
                    <a:pt x="198" y="227"/>
                    <a:pt x="215" y="216"/>
                    <a:pt x="227" y="203"/>
                  </a:cubicBezTo>
                  <a:cubicBezTo>
                    <a:pt x="238" y="190"/>
                    <a:pt x="216" y="177"/>
                    <a:pt x="209" y="169"/>
                  </a:cubicBezTo>
                  <a:close/>
                </a:path>
              </a:pathLst>
            </a:custGeom>
            <a:gradFill>
              <a:gsLst>
                <a:gs pos="0">
                  <a:srgbClr val="FF0000"/>
                </a:gs>
                <a:gs pos="100000">
                  <a:srgbClr val="C00000"/>
                </a:gs>
              </a:gsLst>
              <a:lin ang="4200000" scaled="0"/>
            </a:gradFill>
            <a:ln w="9525">
              <a:noFill/>
              <a:round/>
              <a:headEnd/>
              <a:tailEnd/>
            </a:ln>
          </p:spPr>
          <p:txBody>
            <a:bodyPr/>
            <a:lstStyle/>
            <a:p>
              <a:pPr defTabSz="1216182">
                <a:defRPr/>
              </a:pPr>
              <a:endParaRPr lang="en-US" sz="2400" kern="0">
                <a:solidFill>
                  <a:sysClr val="windowText" lastClr="000000"/>
                </a:solidFill>
              </a:endParaRPr>
            </a:p>
          </p:txBody>
        </p:sp>
        <p:sp>
          <p:nvSpPr>
            <p:cNvPr id="97" name="Freeform 622"/>
            <p:cNvSpPr>
              <a:spLocks noEditPoints="1"/>
            </p:cNvSpPr>
            <p:nvPr/>
          </p:nvSpPr>
          <p:spPr bwMode="auto">
            <a:xfrm>
              <a:off x="5471213" y="1991325"/>
              <a:ext cx="457435" cy="437487"/>
            </a:xfrm>
            <a:custGeom>
              <a:avLst/>
              <a:gdLst/>
              <a:ahLst/>
              <a:cxnLst>
                <a:cxn ang="0">
                  <a:pos x="2" y="92"/>
                </a:cxn>
                <a:cxn ang="0">
                  <a:pos x="3" y="111"/>
                </a:cxn>
                <a:cxn ang="0">
                  <a:pos x="90" y="63"/>
                </a:cxn>
                <a:cxn ang="0">
                  <a:pos x="115" y="71"/>
                </a:cxn>
                <a:cxn ang="0">
                  <a:pos x="133" y="33"/>
                </a:cxn>
                <a:cxn ang="0">
                  <a:pos x="123" y="65"/>
                </a:cxn>
                <a:cxn ang="0">
                  <a:pos x="117" y="65"/>
                </a:cxn>
                <a:cxn ang="0">
                  <a:pos x="121" y="52"/>
                </a:cxn>
                <a:cxn ang="0">
                  <a:pos x="47" y="145"/>
                </a:cxn>
                <a:cxn ang="0">
                  <a:pos x="48" y="150"/>
                </a:cxn>
                <a:cxn ang="0">
                  <a:pos x="51" y="156"/>
                </a:cxn>
                <a:cxn ang="0">
                  <a:pos x="24" y="122"/>
                </a:cxn>
                <a:cxn ang="0">
                  <a:pos x="12" y="118"/>
                </a:cxn>
                <a:cxn ang="0">
                  <a:pos x="98" y="76"/>
                </a:cxn>
                <a:cxn ang="0">
                  <a:pos x="33" y="122"/>
                </a:cxn>
                <a:cxn ang="0">
                  <a:pos x="164" y="43"/>
                </a:cxn>
                <a:cxn ang="0">
                  <a:pos x="157" y="44"/>
                </a:cxn>
                <a:cxn ang="0">
                  <a:pos x="139" y="75"/>
                </a:cxn>
                <a:cxn ang="0">
                  <a:pos x="169" y="53"/>
                </a:cxn>
                <a:cxn ang="0">
                  <a:pos x="163" y="63"/>
                </a:cxn>
                <a:cxn ang="0">
                  <a:pos x="154" y="72"/>
                </a:cxn>
                <a:cxn ang="0">
                  <a:pos x="136" y="68"/>
                </a:cxn>
                <a:cxn ang="0">
                  <a:pos x="139" y="34"/>
                </a:cxn>
                <a:cxn ang="0">
                  <a:pos x="122" y="78"/>
                </a:cxn>
                <a:cxn ang="0">
                  <a:pos x="128" y="64"/>
                </a:cxn>
                <a:cxn ang="0">
                  <a:pos x="133" y="62"/>
                </a:cxn>
                <a:cxn ang="0">
                  <a:pos x="128" y="78"/>
                </a:cxn>
                <a:cxn ang="0">
                  <a:pos x="142" y="53"/>
                </a:cxn>
                <a:cxn ang="0">
                  <a:pos x="146" y="51"/>
                </a:cxn>
                <a:cxn ang="0">
                  <a:pos x="115" y="180"/>
                </a:cxn>
                <a:cxn ang="0">
                  <a:pos x="162" y="110"/>
                </a:cxn>
                <a:cxn ang="0">
                  <a:pos x="153" y="83"/>
                </a:cxn>
                <a:cxn ang="0">
                  <a:pos x="144" y="106"/>
                </a:cxn>
                <a:cxn ang="0">
                  <a:pos x="138" y="195"/>
                </a:cxn>
                <a:cxn ang="0">
                  <a:pos x="167" y="59"/>
                </a:cxn>
                <a:cxn ang="0">
                  <a:pos x="147" y="105"/>
                </a:cxn>
                <a:cxn ang="0">
                  <a:pos x="191" y="174"/>
                </a:cxn>
                <a:cxn ang="0">
                  <a:pos x="186" y="177"/>
                </a:cxn>
                <a:cxn ang="0">
                  <a:pos x="181" y="181"/>
                </a:cxn>
                <a:cxn ang="0">
                  <a:pos x="154" y="195"/>
                </a:cxn>
                <a:cxn ang="0">
                  <a:pos x="148" y="195"/>
                </a:cxn>
                <a:cxn ang="0">
                  <a:pos x="173" y="187"/>
                </a:cxn>
                <a:cxn ang="0">
                  <a:pos x="168" y="190"/>
                </a:cxn>
                <a:cxn ang="0">
                  <a:pos x="138" y="66"/>
                </a:cxn>
                <a:cxn ang="0">
                  <a:pos x="65" y="168"/>
                </a:cxn>
                <a:cxn ang="0">
                  <a:pos x="108" y="89"/>
                </a:cxn>
                <a:cxn ang="0">
                  <a:pos x="55" y="160"/>
                </a:cxn>
                <a:cxn ang="0">
                  <a:pos x="71" y="170"/>
                </a:cxn>
                <a:cxn ang="0">
                  <a:pos x="103" y="84"/>
                </a:cxn>
                <a:cxn ang="0">
                  <a:pos x="102" y="81"/>
                </a:cxn>
                <a:cxn ang="0">
                  <a:pos x="118" y="46"/>
                </a:cxn>
                <a:cxn ang="0">
                  <a:pos x="132" y="102"/>
                </a:cxn>
                <a:cxn ang="0">
                  <a:pos x="142" y="85"/>
                </a:cxn>
                <a:cxn ang="0">
                  <a:pos x="138" y="78"/>
                </a:cxn>
                <a:cxn ang="0">
                  <a:pos x="86" y="172"/>
                </a:cxn>
                <a:cxn ang="0">
                  <a:pos x="127" y="99"/>
                </a:cxn>
                <a:cxn ang="0">
                  <a:pos x="182" y="20"/>
                </a:cxn>
                <a:cxn ang="0">
                  <a:pos x="151" y="13"/>
                </a:cxn>
                <a:cxn ang="0">
                  <a:pos x="167" y="24"/>
                </a:cxn>
                <a:cxn ang="0">
                  <a:pos x="160" y="22"/>
                </a:cxn>
                <a:cxn ang="0">
                  <a:pos x="179" y="21"/>
                </a:cxn>
              </a:cxnLst>
              <a:rect l="0" t="0" r="r" b="b"/>
              <a:pathLst>
                <a:path w="206" h="197">
                  <a:moveTo>
                    <a:pt x="3" y="93"/>
                  </a:moveTo>
                  <a:cubicBezTo>
                    <a:pt x="4" y="92"/>
                    <a:pt x="4" y="91"/>
                    <a:pt x="5" y="91"/>
                  </a:cubicBezTo>
                  <a:cubicBezTo>
                    <a:pt x="5" y="90"/>
                    <a:pt x="5" y="90"/>
                    <a:pt x="5" y="90"/>
                  </a:cubicBezTo>
                  <a:cubicBezTo>
                    <a:pt x="5" y="89"/>
                    <a:pt x="5" y="89"/>
                    <a:pt x="5" y="89"/>
                  </a:cubicBezTo>
                  <a:cubicBezTo>
                    <a:pt x="4" y="90"/>
                    <a:pt x="4" y="90"/>
                    <a:pt x="4" y="90"/>
                  </a:cubicBezTo>
                  <a:cubicBezTo>
                    <a:pt x="3" y="90"/>
                    <a:pt x="3" y="90"/>
                    <a:pt x="3" y="90"/>
                  </a:cubicBezTo>
                  <a:cubicBezTo>
                    <a:pt x="3" y="90"/>
                    <a:pt x="3" y="90"/>
                    <a:pt x="3" y="90"/>
                  </a:cubicBezTo>
                  <a:cubicBezTo>
                    <a:pt x="3" y="90"/>
                    <a:pt x="3" y="90"/>
                    <a:pt x="3" y="90"/>
                  </a:cubicBezTo>
                  <a:cubicBezTo>
                    <a:pt x="3" y="90"/>
                    <a:pt x="3" y="90"/>
                    <a:pt x="3" y="90"/>
                  </a:cubicBezTo>
                  <a:cubicBezTo>
                    <a:pt x="3" y="90"/>
                    <a:pt x="2" y="91"/>
                    <a:pt x="2" y="92"/>
                  </a:cubicBezTo>
                  <a:lnTo>
                    <a:pt x="3" y="93"/>
                  </a:lnTo>
                  <a:close/>
                  <a:moveTo>
                    <a:pt x="0" y="95"/>
                  </a:moveTo>
                  <a:cubicBezTo>
                    <a:pt x="0" y="96"/>
                    <a:pt x="0" y="97"/>
                    <a:pt x="0" y="98"/>
                  </a:cubicBezTo>
                  <a:cubicBezTo>
                    <a:pt x="1" y="98"/>
                    <a:pt x="1" y="98"/>
                    <a:pt x="1" y="98"/>
                  </a:cubicBezTo>
                  <a:cubicBezTo>
                    <a:pt x="1" y="97"/>
                    <a:pt x="2" y="96"/>
                    <a:pt x="2" y="95"/>
                  </a:cubicBezTo>
                  <a:lnTo>
                    <a:pt x="0" y="95"/>
                  </a:lnTo>
                  <a:close/>
                  <a:moveTo>
                    <a:pt x="3" y="107"/>
                  </a:moveTo>
                  <a:cubicBezTo>
                    <a:pt x="1" y="108"/>
                    <a:pt x="1" y="108"/>
                    <a:pt x="1" y="108"/>
                  </a:cubicBezTo>
                  <a:cubicBezTo>
                    <a:pt x="1" y="108"/>
                    <a:pt x="1" y="108"/>
                    <a:pt x="1" y="108"/>
                  </a:cubicBezTo>
                  <a:cubicBezTo>
                    <a:pt x="2" y="109"/>
                    <a:pt x="2" y="110"/>
                    <a:pt x="3" y="111"/>
                  </a:cubicBezTo>
                  <a:cubicBezTo>
                    <a:pt x="4" y="110"/>
                    <a:pt x="4" y="110"/>
                    <a:pt x="4" y="110"/>
                  </a:cubicBezTo>
                  <a:cubicBezTo>
                    <a:pt x="4" y="109"/>
                    <a:pt x="3" y="108"/>
                    <a:pt x="3" y="107"/>
                  </a:cubicBezTo>
                  <a:close/>
                  <a:moveTo>
                    <a:pt x="0" y="101"/>
                  </a:moveTo>
                  <a:cubicBezTo>
                    <a:pt x="0" y="102"/>
                    <a:pt x="0" y="103"/>
                    <a:pt x="0" y="105"/>
                  </a:cubicBezTo>
                  <a:cubicBezTo>
                    <a:pt x="2" y="104"/>
                    <a:pt x="2" y="104"/>
                    <a:pt x="2" y="104"/>
                  </a:cubicBezTo>
                  <a:cubicBezTo>
                    <a:pt x="2" y="103"/>
                    <a:pt x="2" y="102"/>
                    <a:pt x="1" y="101"/>
                  </a:cubicBezTo>
                  <a:lnTo>
                    <a:pt x="0" y="101"/>
                  </a:lnTo>
                  <a:close/>
                  <a:moveTo>
                    <a:pt x="91" y="66"/>
                  </a:moveTo>
                  <a:cubicBezTo>
                    <a:pt x="91" y="65"/>
                    <a:pt x="90" y="65"/>
                    <a:pt x="90" y="64"/>
                  </a:cubicBezTo>
                  <a:cubicBezTo>
                    <a:pt x="90" y="64"/>
                    <a:pt x="90" y="63"/>
                    <a:pt x="90" y="63"/>
                  </a:cubicBezTo>
                  <a:cubicBezTo>
                    <a:pt x="88" y="64"/>
                    <a:pt x="88" y="64"/>
                    <a:pt x="88" y="64"/>
                  </a:cubicBezTo>
                  <a:cubicBezTo>
                    <a:pt x="88" y="64"/>
                    <a:pt x="89" y="65"/>
                    <a:pt x="90" y="67"/>
                  </a:cubicBezTo>
                  <a:lnTo>
                    <a:pt x="91" y="66"/>
                  </a:lnTo>
                  <a:close/>
                  <a:moveTo>
                    <a:pt x="128" y="58"/>
                  </a:moveTo>
                  <a:cubicBezTo>
                    <a:pt x="127" y="57"/>
                    <a:pt x="127" y="56"/>
                    <a:pt x="126" y="56"/>
                  </a:cubicBezTo>
                  <a:cubicBezTo>
                    <a:pt x="125" y="57"/>
                    <a:pt x="125" y="57"/>
                    <a:pt x="125" y="57"/>
                  </a:cubicBezTo>
                  <a:cubicBezTo>
                    <a:pt x="126" y="57"/>
                    <a:pt x="126" y="58"/>
                    <a:pt x="127" y="59"/>
                  </a:cubicBezTo>
                  <a:lnTo>
                    <a:pt x="128" y="58"/>
                  </a:lnTo>
                  <a:close/>
                  <a:moveTo>
                    <a:pt x="115" y="71"/>
                  </a:moveTo>
                  <a:cubicBezTo>
                    <a:pt x="115" y="71"/>
                    <a:pt x="115" y="71"/>
                    <a:pt x="115" y="71"/>
                  </a:cubicBezTo>
                  <a:cubicBezTo>
                    <a:pt x="115" y="72"/>
                    <a:pt x="116" y="73"/>
                    <a:pt x="116" y="74"/>
                  </a:cubicBezTo>
                  <a:cubicBezTo>
                    <a:pt x="118" y="74"/>
                    <a:pt x="118" y="74"/>
                    <a:pt x="118" y="74"/>
                  </a:cubicBezTo>
                  <a:cubicBezTo>
                    <a:pt x="117" y="73"/>
                    <a:pt x="117" y="72"/>
                    <a:pt x="116" y="71"/>
                  </a:cubicBezTo>
                  <a:lnTo>
                    <a:pt x="115" y="71"/>
                  </a:lnTo>
                  <a:close/>
                  <a:moveTo>
                    <a:pt x="134" y="33"/>
                  </a:moveTo>
                  <a:cubicBezTo>
                    <a:pt x="135" y="33"/>
                    <a:pt x="135" y="33"/>
                    <a:pt x="135" y="34"/>
                  </a:cubicBezTo>
                  <a:cubicBezTo>
                    <a:pt x="136" y="32"/>
                    <a:pt x="136" y="32"/>
                    <a:pt x="136" y="32"/>
                  </a:cubicBezTo>
                  <a:cubicBezTo>
                    <a:pt x="136" y="32"/>
                    <a:pt x="135" y="32"/>
                    <a:pt x="135" y="32"/>
                  </a:cubicBezTo>
                  <a:cubicBezTo>
                    <a:pt x="134" y="31"/>
                    <a:pt x="134" y="31"/>
                    <a:pt x="133" y="31"/>
                  </a:cubicBezTo>
                  <a:cubicBezTo>
                    <a:pt x="133" y="33"/>
                    <a:pt x="133" y="33"/>
                    <a:pt x="133" y="33"/>
                  </a:cubicBezTo>
                  <a:cubicBezTo>
                    <a:pt x="133" y="33"/>
                    <a:pt x="134" y="33"/>
                    <a:pt x="134" y="33"/>
                  </a:cubicBezTo>
                  <a:close/>
                  <a:moveTo>
                    <a:pt x="125" y="36"/>
                  </a:moveTo>
                  <a:cubicBezTo>
                    <a:pt x="124" y="34"/>
                    <a:pt x="124" y="34"/>
                    <a:pt x="124" y="34"/>
                  </a:cubicBezTo>
                  <a:cubicBezTo>
                    <a:pt x="123" y="35"/>
                    <a:pt x="122" y="36"/>
                    <a:pt x="122" y="37"/>
                  </a:cubicBezTo>
                  <a:cubicBezTo>
                    <a:pt x="123" y="38"/>
                    <a:pt x="123" y="38"/>
                    <a:pt x="123" y="38"/>
                  </a:cubicBezTo>
                  <a:cubicBezTo>
                    <a:pt x="124" y="37"/>
                    <a:pt x="124" y="36"/>
                    <a:pt x="125" y="36"/>
                  </a:cubicBezTo>
                  <a:close/>
                  <a:moveTo>
                    <a:pt x="123" y="63"/>
                  </a:moveTo>
                  <a:cubicBezTo>
                    <a:pt x="122" y="63"/>
                    <a:pt x="121" y="64"/>
                    <a:pt x="120" y="64"/>
                  </a:cubicBezTo>
                  <a:cubicBezTo>
                    <a:pt x="120" y="65"/>
                    <a:pt x="120" y="65"/>
                    <a:pt x="120" y="65"/>
                  </a:cubicBezTo>
                  <a:cubicBezTo>
                    <a:pt x="121" y="65"/>
                    <a:pt x="122" y="65"/>
                    <a:pt x="123" y="65"/>
                  </a:cubicBezTo>
                  <a:lnTo>
                    <a:pt x="123" y="63"/>
                  </a:lnTo>
                  <a:close/>
                  <a:moveTo>
                    <a:pt x="117" y="65"/>
                  </a:moveTo>
                  <a:cubicBezTo>
                    <a:pt x="116" y="66"/>
                    <a:pt x="115" y="66"/>
                    <a:pt x="115" y="67"/>
                  </a:cubicBezTo>
                  <a:cubicBezTo>
                    <a:pt x="115" y="67"/>
                    <a:pt x="115" y="67"/>
                    <a:pt x="115" y="67"/>
                  </a:cubicBezTo>
                  <a:cubicBezTo>
                    <a:pt x="115" y="68"/>
                    <a:pt x="115" y="68"/>
                    <a:pt x="115" y="68"/>
                  </a:cubicBezTo>
                  <a:cubicBezTo>
                    <a:pt x="116" y="68"/>
                    <a:pt x="116" y="68"/>
                    <a:pt x="116" y="68"/>
                  </a:cubicBezTo>
                  <a:cubicBezTo>
                    <a:pt x="116" y="68"/>
                    <a:pt x="116" y="68"/>
                    <a:pt x="116" y="68"/>
                  </a:cubicBezTo>
                  <a:cubicBezTo>
                    <a:pt x="116" y="68"/>
                    <a:pt x="116" y="68"/>
                    <a:pt x="116" y="68"/>
                  </a:cubicBezTo>
                  <a:cubicBezTo>
                    <a:pt x="117" y="67"/>
                    <a:pt x="117" y="67"/>
                    <a:pt x="118" y="66"/>
                  </a:cubicBezTo>
                  <a:lnTo>
                    <a:pt x="117" y="65"/>
                  </a:lnTo>
                  <a:close/>
                  <a:moveTo>
                    <a:pt x="4" y="113"/>
                  </a:moveTo>
                  <a:cubicBezTo>
                    <a:pt x="5" y="114"/>
                    <a:pt x="6" y="115"/>
                    <a:pt x="6" y="116"/>
                  </a:cubicBezTo>
                  <a:cubicBezTo>
                    <a:pt x="7" y="115"/>
                    <a:pt x="7" y="115"/>
                    <a:pt x="7" y="115"/>
                  </a:cubicBezTo>
                  <a:cubicBezTo>
                    <a:pt x="7" y="114"/>
                    <a:pt x="6" y="113"/>
                    <a:pt x="6" y="112"/>
                  </a:cubicBezTo>
                  <a:lnTo>
                    <a:pt x="4" y="113"/>
                  </a:lnTo>
                  <a:close/>
                  <a:moveTo>
                    <a:pt x="123" y="54"/>
                  </a:moveTo>
                  <a:cubicBezTo>
                    <a:pt x="124" y="53"/>
                    <a:pt x="124" y="53"/>
                    <a:pt x="124" y="53"/>
                  </a:cubicBezTo>
                  <a:cubicBezTo>
                    <a:pt x="124" y="53"/>
                    <a:pt x="123" y="53"/>
                    <a:pt x="123" y="52"/>
                  </a:cubicBezTo>
                  <a:cubicBezTo>
                    <a:pt x="123" y="52"/>
                    <a:pt x="122" y="51"/>
                    <a:pt x="122" y="51"/>
                  </a:cubicBezTo>
                  <a:cubicBezTo>
                    <a:pt x="121" y="52"/>
                    <a:pt x="121" y="52"/>
                    <a:pt x="121" y="52"/>
                  </a:cubicBezTo>
                  <a:cubicBezTo>
                    <a:pt x="121" y="52"/>
                    <a:pt x="121" y="53"/>
                    <a:pt x="122" y="53"/>
                  </a:cubicBezTo>
                  <a:cubicBezTo>
                    <a:pt x="122" y="54"/>
                    <a:pt x="122" y="54"/>
                    <a:pt x="123" y="54"/>
                  </a:cubicBezTo>
                  <a:close/>
                  <a:moveTo>
                    <a:pt x="42" y="130"/>
                  </a:moveTo>
                  <a:cubicBezTo>
                    <a:pt x="43" y="131"/>
                    <a:pt x="44" y="132"/>
                    <a:pt x="44" y="133"/>
                  </a:cubicBezTo>
                  <a:cubicBezTo>
                    <a:pt x="45" y="132"/>
                    <a:pt x="45" y="132"/>
                    <a:pt x="45" y="132"/>
                  </a:cubicBezTo>
                  <a:cubicBezTo>
                    <a:pt x="45" y="131"/>
                    <a:pt x="44" y="130"/>
                    <a:pt x="44" y="130"/>
                  </a:cubicBezTo>
                  <a:lnTo>
                    <a:pt x="42" y="130"/>
                  </a:lnTo>
                  <a:close/>
                  <a:moveTo>
                    <a:pt x="46" y="142"/>
                  </a:moveTo>
                  <a:cubicBezTo>
                    <a:pt x="46" y="143"/>
                    <a:pt x="46" y="144"/>
                    <a:pt x="46" y="145"/>
                  </a:cubicBezTo>
                  <a:cubicBezTo>
                    <a:pt x="47" y="145"/>
                    <a:pt x="47" y="145"/>
                    <a:pt x="47" y="145"/>
                  </a:cubicBezTo>
                  <a:cubicBezTo>
                    <a:pt x="47" y="144"/>
                    <a:pt x="47" y="143"/>
                    <a:pt x="47" y="142"/>
                  </a:cubicBezTo>
                  <a:lnTo>
                    <a:pt x="46" y="142"/>
                  </a:lnTo>
                  <a:close/>
                  <a:moveTo>
                    <a:pt x="45" y="136"/>
                  </a:moveTo>
                  <a:cubicBezTo>
                    <a:pt x="45" y="137"/>
                    <a:pt x="45" y="138"/>
                    <a:pt x="46" y="139"/>
                  </a:cubicBezTo>
                  <a:cubicBezTo>
                    <a:pt x="47" y="138"/>
                    <a:pt x="47" y="138"/>
                    <a:pt x="47" y="138"/>
                  </a:cubicBezTo>
                  <a:cubicBezTo>
                    <a:pt x="47" y="137"/>
                    <a:pt x="47" y="136"/>
                    <a:pt x="47" y="135"/>
                  </a:cubicBezTo>
                  <a:lnTo>
                    <a:pt x="45" y="136"/>
                  </a:lnTo>
                  <a:close/>
                  <a:moveTo>
                    <a:pt x="46" y="148"/>
                  </a:moveTo>
                  <a:cubicBezTo>
                    <a:pt x="46" y="149"/>
                    <a:pt x="47" y="150"/>
                    <a:pt x="47" y="151"/>
                  </a:cubicBezTo>
                  <a:cubicBezTo>
                    <a:pt x="48" y="150"/>
                    <a:pt x="48" y="150"/>
                    <a:pt x="48" y="150"/>
                  </a:cubicBezTo>
                  <a:cubicBezTo>
                    <a:pt x="48" y="150"/>
                    <a:pt x="48" y="149"/>
                    <a:pt x="48" y="148"/>
                  </a:cubicBezTo>
                  <a:lnTo>
                    <a:pt x="46" y="148"/>
                  </a:lnTo>
                  <a:close/>
                  <a:moveTo>
                    <a:pt x="95" y="71"/>
                  </a:moveTo>
                  <a:cubicBezTo>
                    <a:pt x="94" y="70"/>
                    <a:pt x="93" y="70"/>
                    <a:pt x="93" y="69"/>
                  </a:cubicBezTo>
                  <a:cubicBezTo>
                    <a:pt x="92" y="70"/>
                    <a:pt x="92" y="70"/>
                    <a:pt x="92" y="70"/>
                  </a:cubicBezTo>
                  <a:cubicBezTo>
                    <a:pt x="92" y="70"/>
                    <a:pt x="93" y="71"/>
                    <a:pt x="93" y="72"/>
                  </a:cubicBezTo>
                  <a:lnTo>
                    <a:pt x="95" y="71"/>
                  </a:lnTo>
                  <a:close/>
                  <a:moveTo>
                    <a:pt x="48" y="154"/>
                  </a:moveTo>
                  <a:cubicBezTo>
                    <a:pt x="49" y="155"/>
                    <a:pt x="49" y="156"/>
                    <a:pt x="50" y="157"/>
                  </a:cubicBezTo>
                  <a:cubicBezTo>
                    <a:pt x="51" y="156"/>
                    <a:pt x="51" y="156"/>
                    <a:pt x="51" y="156"/>
                  </a:cubicBezTo>
                  <a:cubicBezTo>
                    <a:pt x="50" y="155"/>
                    <a:pt x="50" y="154"/>
                    <a:pt x="50" y="153"/>
                  </a:cubicBezTo>
                  <a:lnTo>
                    <a:pt x="48" y="154"/>
                  </a:lnTo>
                  <a:close/>
                  <a:moveTo>
                    <a:pt x="38" y="126"/>
                  </a:moveTo>
                  <a:cubicBezTo>
                    <a:pt x="39" y="127"/>
                    <a:pt x="40" y="127"/>
                    <a:pt x="41" y="128"/>
                  </a:cubicBezTo>
                  <a:cubicBezTo>
                    <a:pt x="42" y="127"/>
                    <a:pt x="42" y="127"/>
                    <a:pt x="42" y="127"/>
                  </a:cubicBezTo>
                  <a:cubicBezTo>
                    <a:pt x="41" y="126"/>
                    <a:pt x="40" y="126"/>
                    <a:pt x="39" y="125"/>
                  </a:cubicBezTo>
                  <a:lnTo>
                    <a:pt x="38" y="126"/>
                  </a:lnTo>
                  <a:close/>
                  <a:moveTo>
                    <a:pt x="21" y="120"/>
                  </a:moveTo>
                  <a:cubicBezTo>
                    <a:pt x="21" y="122"/>
                    <a:pt x="21" y="122"/>
                    <a:pt x="21" y="122"/>
                  </a:cubicBezTo>
                  <a:cubicBezTo>
                    <a:pt x="22" y="122"/>
                    <a:pt x="23" y="122"/>
                    <a:pt x="24" y="122"/>
                  </a:cubicBezTo>
                  <a:cubicBezTo>
                    <a:pt x="24" y="120"/>
                    <a:pt x="24" y="120"/>
                    <a:pt x="24" y="120"/>
                  </a:cubicBezTo>
                  <a:cubicBezTo>
                    <a:pt x="23" y="120"/>
                    <a:pt x="22" y="120"/>
                    <a:pt x="21" y="120"/>
                  </a:cubicBezTo>
                  <a:close/>
                  <a:moveTo>
                    <a:pt x="15" y="119"/>
                  </a:moveTo>
                  <a:cubicBezTo>
                    <a:pt x="15" y="119"/>
                    <a:pt x="15" y="119"/>
                    <a:pt x="15" y="119"/>
                  </a:cubicBezTo>
                  <a:cubicBezTo>
                    <a:pt x="15" y="120"/>
                    <a:pt x="15" y="120"/>
                    <a:pt x="15" y="120"/>
                  </a:cubicBezTo>
                  <a:cubicBezTo>
                    <a:pt x="15" y="120"/>
                    <a:pt x="15" y="120"/>
                    <a:pt x="15" y="120"/>
                  </a:cubicBezTo>
                  <a:cubicBezTo>
                    <a:pt x="16" y="121"/>
                    <a:pt x="17" y="121"/>
                    <a:pt x="18" y="121"/>
                  </a:cubicBezTo>
                  <a:cubicBezTo>
                    <a:pt x="18" y="120"/>
                    <a:pt x="18" y="120"/>
                    <a:pt x="18" y="120"/>
                  </a:cubicBezTo>
                  <a:cubicBezTo>
                    <a:pt x="17" y="119"/>
                    <a:pt x="16" y="119"/>
                    <a:pt x="15" y="119"/>
                  </a:cubicBezTo>
                  <a:close/>
                  <a:moveTo>
                    <a:pt x="12" y="118"/>
                  </a:moveTo>
                  <a:cubicBezTo>
                    <a:pt x="11" y="117"/>
                    <a:pt x="10" y="117"/>
                    <a:pt x="10" y="117"/>
                  </a:cubicBezTo>
                  <a:cubicBezTo>
                    <a:pt x="9" y="118"/>
                    <a:pt x="9" y="118"/>
                    <a:pt x="9" y="118"/>
                  </a:cubicBezTo>
                  <a:cubicBezTo>
                    <a:pt x="9" y="118"/>
                    <a:pt x="10" y="119"/>
                    <a:pt x="11" y="119"/>
                  </a:cubicBezTo>
                  <a:cubicBezTo>
                    <a:pt x="12" y="119"/>
                    <a:pt x="12" y="119"/>
                    <a:pt x="12" y="119"/>
                  </a:cubicBezTo>
                  <a:cubicBezTo>
                    <a:pt x="12" y="118"/>
                    <a:pt x="12" y="118"/>
                    <a:pt x="12" y="118"/>
                  </a:cubicBezTo>
                  <a:close/>
                  <a:moveTo>
                    <a:pt x="98" y="76"/>
                  </a:moveTo>
                  <a:cubicBezTo>
                    <a:pt x="97" y="75"/>
                    <a:pt x="97" y="75"/>
                    <a:pt x="96" y="74"/>
                  </a:cubicBezTo>
                  <a:cubicBezTo>
                    <a:pt x="95" y="75"/>
                    <a:pt x="95" y="75"/>
                    <a:pt x="95" y="75"/>
                  </a:cubicBezTo>
                  <a:cubicBezTo>
                    <a:pt x="96" y="76"/>
                    <a:pt x="96" y="76"/>
                    <a:pt x="97" y="77"/>
                  </a:cubicBezTo>
                  <a:lnTo>
                    <a:pt x="98" y="76"/>
                  </a:lnTo>
                  <a:close/>
                  <a:moveTo>
                    <a:pt x="27" y="121"/>
                  </a:moveTo>
                  <a:cubicBezTo>
                    <a:pt x="27" y="122"/>
                    <a:pt x="27" y="122"/>
                    <a:pt x="27" y="122"/>
                  </a:cubicBezTo>
                  <a:cubicBezTo>
                    <a:pt x="28" y="123"/>
                    <a:pt x="29" y="123"/>
                    <a:pt x="30" y="123"/>
                  </a:cubicBezTo>
                  <a:cubicBezTo>
                    <a:pt x="30" y="122"/>
                    <a:pt x="30" y="122"/>
                    <a:pt x="30" y="122"/>
                  </a:cubicBezTo>
                  <a:cubicBezTo>
                    <a:pt x="29" y="121"/>
                    <a:pt x="28" y="121"/>
                    <a:pt x="27" y="121"/>
                  </a:cubicBezTo>
                  <a:close/>
                  <a:moveTo>
                    <a:pt x="33" y="122"/>
                  </a:moveTo>
                  <a:cubicBezTo>
                    <a:pt x="33" y="124"/>
                    <a:pt x="33" y="124"/>
                    <a:pt x="33" y="124"/>
                  </a:cubicBezTo>
                  <a:cubicBezTo>
                    <a:pt x="34" y="124"/>
                    <a:pt x="35" y="124"/>
                    <a:pt x="36" y="125"/>
                  </a:cubicBezTo>
                  <a:cubicBezTo>
                    <a:pt x="36" y="123"/>
                    <a:pt x="36" y="123"/>
                    <a:pt x="36" y="123"/>
                  </a:cubicBezTo>
                  <a:cubicBezTo>
                    <a:pt x="35" y="123"/>
                    <a:pt x="34" y="123"/>
                    <a:pt x="33" y="122"/>
                  </a:cubicBezTo>
                  <a:close/>
                  <a:moveTo>
                    <a:pt x="149" y="65"/>
                  </a:moveTo>
                  <a:cubicBezTo>
                    <a:pt x="147" y="66"/>
                    <a:pt x="147" y="66"/>
                    <a:pt x="147" y="66"/>
                  </a:cubicBezTo>
                  <a:cubicBezTo>
                    <a:pt x="148" y="66"/>
                    <a:pt x="148" y="67"/>
                    <a:pt x="149" y="67"/>
                  </a:cubicBezTo>
                  <a:cubicBezTo>
                    <a:pt x="150" y="68"/>
                    <a:pt x="150" y="68"/>
                    <a:pt x="150" y="68"/>
                  </a:cubicBezTo>
                  <a:cubicBezTo>
                    <a:pt x="151" y="67"/>
                    <a:pt x="151" y="67"/>
                    <a:pt x="151" y="67"/>
                  </a:cubicBezTo>
                  <a:cubicBezTo>
                    <a:pt x="151" y="66"/>
                    <a:pt x="150" y="66"/>
                    <a:pt x="150" y="66"/>
                  </a:cubicBezTo>
                  <a:cubicBezTo>
                    <a:pt x="149" y="66"/>
                    <a:pt x="149" y="65"/>
                    <a:pt x="149" y="65"/>
                  </a:cubicBezTo>
                  <a:close/>
                  <a:moveTo>
                    <a:pt x="160" y="44"/>
                  </a:moveTo>
                  <a:cubicBezTo>
                    <a:pt x="161" y="44"/>
                    <a:pt x="162" y="44"/>
                    <a:pt x="163" y="45"/>
                  </a:cubicBezTo>
                  <a:cubicBezTo>
                    <a:pt x="164" y="43"/>
                    <a:pt x="164" y="43"/>
                    <a:pt x="164" y="43"/>
                  </a:cubicBezTo>
                  <a:cubicBezTo>
                    <a:pt x="163" y="43"/>
                    <a:pt x="161" y="43"/>
                    <a:pt x="160" y="42"/>
                  </a:cubicBezTo>
                  <a:lnTo>
                    <a:pt x="160" y="44"/>
                  </a:lnTo>
                  <a:close/>
                  <a:moveTo>
                    <a:pt x="152" y="46"/>
                  </a:moveTo>
                  <a:cubicBezTo>
                    <a:pt x="151" y="45"/>
                    <a:pt x="151" y="45"/>
                    <a:pt x="151" y="45"/>
                  </a:cubicBezTo>
                  <a:cubicBezTo>
                    <a:pt x="150" y="46"/>
                    <a:pt x="149" y="46"/>
                    <a:pt x="149" y="47"/>
                  </a:cubicBezTo>
                  <a:cubicBezTo>
                    <a:pt x="150" y="48"/>
                    <a:pt x="150" y="48"/>
                    <a:pt x="150" y="48"/>
                  </a:cubicBezTo>
                  <a:cubicBezTo>
                    <a:pt x="150" y="48"/>
                    <a:pt x="151" y="47"/>
                    <a:pt x="152" y="46"/>
                  </a:cubicBezTo>
                  <a:close/>
                  <a:moveTo>
                    <a:pt x="154" y="44"/>
                  </a:moveTo>
                  <a:cubicBezTo>
                    <a:pt x="155" y="45"/>
                    <a:pt x="155" y="45"/>
                    <a:pt x="155" y="45"/>
                  </a:cubicBezTo>
                  <a:cubicBezTo>
                    <a:pt x="156" y="45"/>
                    <a:pt x="156" y="44"/>
                    <a:pt x="157" y="44"/>
                  </a:cubicBezTo>
                  <a:cubicBezTo>
                    <a:pt x="157" y="42"/>
                    <a:pt x="157" y="42"/>
                    <a:pt x="157" y="42"/>
                  </a:cubicBezTo>
                  <a:cubicBezTo>
                    <a:pt x="156" y="43"/>
                    <a:pt x="155" y="43"/>
                    <a:pt x="154" y="44"/>
                  </a:cubicBezTo>
                  <a:close/>
                  <a:moveTo>
                    <a:pt x="169" y="47"/>
                  </a:moveTo>
                  <a:cubicBezTo>
                    <a:pt x="168" y="46"/>
                    <a:pt x="167" y="46"/>
                    <a:pt x="166" y="45"/>
                  </a:cubicBezTo>
                  <a:cubicBezTo>
                    <a:pt x="165" y="46"/>
                    <a:pt x="165" y="46"/>
                    <a:pt x="165" y="46"/>
                  </a:cubicBezTo>
                  <a:cubicBezTo>
                    <a:pt x="166" y="47"/>
                    <a:pt x="167" y="47"/>
                    <a:pt x="168" y="48"/>
                  </a:cubicBezTo>
                  <a:lnTo>
                    <a:pt x="169" y="47"/>
                  </a:lnTo>
                  <a:close/>
                  <a:moveTo>
                    <a:pt x="137" y="72"/>
                  </a:moveTo>
                  <a:cubicBezTo>
                    <a:pt x="137" y="73"/>
                    <a:pt x="137" y="74"/>
                    <a:pt x="138" y="75"/>
                  </a:cubicBezTo>
                  <a:cubicBezTo>
                    <a:pt x="139" y="75"/>
                    <a:pt x="139" y="75"/>
                    <a:pt x="139" y="75"/>
                  </a:cubicBezTo>
                  <a:cubicBezTo>
                    <a:pt x="139" y="74"/>
                    <a:pt x="139" y="73"/>
                    <a:pt x="139" y="72"/>
                  </a:cubicBezTo>
                  <a:lnTo>
                    <a:pt x="137" y="72"/>
                  </a:lnTo>
                  <a:close/>
                  <a:moveTo>
                    <a:pt x="153" y="64"/>
                  </a:moveTo>
                  <a:cubicBezTo>
                    <a:pt x="152" y="64"/>
                    <a:pt x="151" y="64"/>
                    <a:pt x="151" y="64"/>
                  </a:cubicBezTo>
                  <a:cubicBezTo>
                    <a:pt x="150" y="64"/>
                    <a:pt x="150" y="64"/>
                    <a:pt x="150" y="64"/>
                  </a:cubicBezTo>
                  <a:cubicBezTo>
                    <a:pt x="150" y="65"/>
                    <a:pt x="150" y="65"/>
                    <a:pt x="150" y="65"/>
                  </a:cubicBezTo>
                  <a:cubicBezTo>
                    <a:pt x="151" y="65"/>
                    <a:pt x="151" y="65"/>
                    <a:pt x="151" y="65"/>
                  </a:cubicBezTo>
                  <a:cubicBezTo>
                    <a:pt x="151" y="65"/>
                    <a:pt x="152" y="65"/>
                    <a:pt x="153" y="65"/>
                  </a:cubicBezTo>
                  <a:lnTo>
                    <a:pt x="153" y="64"/>
                  </a:lnTo>
                  <a:close/>
                  <a:moveTo>
                    <a:pt x="169" y="53"/>
                  </a:moveTo>
                  <a:cubicBezTo>
                    <a:pt x="170" y="54"/>
                    <a:pt x="170" y="54"/>
                    <a:pt x="170" y="54"/>
                  </a:cubicBezTo>
                  <a:cubicBezTo>
                    <a:pt x="170" y="53"/>
                    <a:pt x="170" y="53"/>
                    <a:pt x="170" y="52"/>
                  </a:cubicBezTo>
                  <a:cubicBezTo>
                    <a:pt x="170" y="51"/>
                    <a:pt x="170" y="51"/>
                    <a:pt x="170" y="50"/>
                  </a:cubicBezTo>
                  <a:cubicBezTo>
                    <a:pt x="169" y="51"/>
                    <a:pt x="169" y="51"/>
                    <a:pt x="169" y="51"/>
                  </a:cubicBezTo>
                  <a:cubicBezTo>
                    <a:pt x="169" y="51"/>
                    <a:pt x="169" y="51"/>
                    <a:pt x="169" y="52"/>
                  </a:cubicBezTo>
                  <a:cubicBezTo>
                    <a:pt x="169" y="52"/>
                    <a:pt x="169" y="53"/>
                    <a:pt x="169" y="53"/>
                  </a:cubicBezTo>
                  <a:close/>
                  <a:moveTo>
                    <a:pt x="165" y="61"/>
                  </a:moveTo>
                  <a:cubicBezTo>
                    <a:pt x="164" y="61"/>
                    <a:pt x="164" y="61"/>
                    <a:pt x="164" y="61"/>
                  </a:cubicBezTo>
                  <a:cubicBezTo>
                    <a:pt x="163" y="62"/>
                    <a:pt x="163" y="62"/>
                    <a:pt x="162" y="62"/>
                  </a:cubicBezTo>
                  <a:cubicBezTo>
                    <a:pt x="163" y="63"/>
                    <a:pt x="163" y="63"/>
                    <a:pt x="163" y="63"/>
                  </a:cubicBezTo>
                  <a:cubicBezTo>
                    <a:pt x="163" y="63"/>
                    <a:pt x="164" y="63"/>
                    <a:pt x="164" y="63"/>
                  </a:cubicBezTo>
                  <a:cubicBezTo>
                    <a:pt x="165" y="62"/>
                    <a:pt x="165" y="62"/>
                    <a:pt x="166" y="62"/>
                  </a:cubicBezTo>
                  <a:lnTo>
                    <a:pt x="165" y="61"/>
                  </a:lnTo>
                  <a:close/>
                  <a:moveTo>
                    <a:pt x="155" y="75"/>
                  </a:moveTo>
                  <a:cubicBezTo>
                    <a:pt x="155" y="75"/>
                    <a:pt x="155" y="76"/>
                    <a:pt x="155" y="77"/>
                  </a:cubicBezTo>
                  <a:cubicBezTo>
                    <a:pt x="156" y="78"/>
                    <a:pt x="156" y="78"/>
                    <a:pt x="156" y="78"/>
                  </a:cubicBezTo>
                  <a:cubicBezTo>
                    <a:pt x="157" y="77"/>
                    <a:pt x="157" y="75"/>
                    <a:pt x="157" y="74"/>
                  </a:cubicBezTo>
                  <a:lnTo>
                    <a:pt x="155" y="75"/>
                  </a:lnTo>
                  <a:close/>
                  <a:moveTo>
                    <a:pt x="153" y="70"/>
                  </a:moveTo>
                  <a:cubicBezTo>
                    <a:pt x="153" y="70"/>
                    <a:pt x="154" y="71"/>
                    <a:pt x="154" y="72"/>
                  </a:cubicBezTo>
                  <a:cubicBezTo>
                    <a:pt x="156" y="71"/>
                    <a:pt x="156" y="71"/>
                    <a:pt x="156" y="71"/>
                  </a:cubicBezTo>
                  <a:cubicBezTo>
                    <a:pt x="155" y="70"/>
                    <a:pt x="154" y="69"/>
                    <a:pt x="154" y="69"/>
                  </a:cubicBezTo>
                  <a:lnTo>
                    <a:pt x="153" y="70"/>
                  </a:lnTo>
                  <a:close/>
                  <a:moveTo>
                    <a:pt x="159" y="63"/>
                  </a:moveTo>
                  <a:cubicBezTo>
                    <a:pt x="158" y="63"/>
                    <a:pt x="157" y="64"/>
                    <a:pt x="156" y="64"/>
                  </a:cubicBezTo>
                  <a:cubicBezTo>
                    <a:pt x="157" y="65"/>
                    <a:pt x="157" y="65"/>
                    <a:pt x="157" y="65"/>
                  </a:cubicBezTo>
                  <a:cubicBezTo>
                    <a:pt x="158" y="65"/>
                    <a:pt x="159" y="65"/>
                    <a:pt x="160" y="65"/>
                  </a:cubicBezTo>
                  <a:lnTo>
                    <a:pt x="159" y="63"/>
                  </a:lnTo>
                  <a:close/>
                  <a:moveTo>
                    <a:pt x="137" y="69"/>
                  </a:moveTo>
                  <a:cubicBezTo>
                    <a:pt x="136" y="68"/>
                    <a:pt x="136" y="68"/>
                    <a:pt x="136" y="68"/>
                  </a:cubicBezTo>
                  <a:cubicBezTo>
                    <a:pt x="134" y="71"/>
                    <a:pt x="134" y="71"/>
                    <a:pt x="134" y="71"/>
                  </a:cubicBezTo>
                  <a:cubicBezTo>
                    <a:pt x="135" y="72"/>
                    <a:pt x="135" y="72"/>
                    <a:pt x="135" y="72"/>
                  </a:cubicBezTo>
                  <a:lnTo>
                    <a:pt x="137" y="69"/>
                  </a:lnTo>
                  <a:close/>
                  <a:moveTo>
                    <a:pt x="139" y="34"/>
                  </a:moveTo>
                  <a:cubicBezTo>
                    <a:pt x="138" y="35"/>
                    <a:pt x="138" y="35"/>
                    <a:pt x="138" y="35"/>
                  </a:cubicBezTo>
                  <a:cubicBezTo>
                    <a:pt x="138" y="36"/>
                    <a:pt x="138" y="36"/>
                    <a:pt x="139" y="36"/>
                  </a:cubicBezTo>
                  <a:cubicBezTo>
                    <a:pt x="139" y="37"/>
                    <a:pt x="139" y="37"/>
                    <a:pt x="139" y="38"/>
                  </a:cubicBezTo>
                  <a:cubicBezTo>
                    <a:pt x="141" y="37"/>
                    <a:pt x="141" y="37"/>
                    <a:pt x="141" y="37"/>
                  </a:cubicBezTo>
                  <a:cubicBezTo>
                    <a:pt x="140" y="36"/>
                    <a:pt x="140" y="36"/>
                    <a:pt x="140" y="35"/>
                  </a:cubicBezTo>
                  <a:cubicBezTo>
                    <a:pt x="139" y="35"/>
                    <a:pt x="139" y="35"/>
                    <a:pt x="139" y="34"/>
                  </a:cubicBezTo>
                  <a:close/>
                  <a:moveTo>
                    <a:pt x="141" y="40"/>
                  </a:moveTo>
                  <a:cubicBezTo>
                    <a:pt x="141" y="41"/>
                    <a:pt x="141" y="42"/>
                    <a:pt x="141" y="43"/>
                  </a:cubicBezTo>
                  <a:cubicBezTo>
                    <a:pt x="143" y="43"/>
                    <a:pt x="143" y="43"/>
                    <a:pt x="143" y="43"/>
                  </a:cubicBezTo>
                  <a:cubicBezTo>
                    <a:pt x="143" y="42"/>
                    <a:pt x="142" y="41"/>
                    <a:pt x="142" y="40"/>
                  </a:cubicBezTo>
                  <a:lnTo>
                    <a:pt x="141" y="40"/>
                  </a:lnTo>
                  <a:close/>
                  <a:moveTo>
                    <a:pt x="119" y="76"/>
                  </a:moveTo>
                  <a:cubicBezTo>
                    <a:pt x="118" y="77"/>
                    <a:pt x="118" y="77"/>
                    <a:pt x="118" y="77"/>
                  </a:cubicBezTo>
                  <a:cubicBezTo>
                    <a:pt x="119" y="78"/>
                    <a:pt x="120" y="78"/>
                    <a:pt x="121" y="79"/>
                  </a:cubicBezTo>
                  <a:cubicBezTo>
                    <a:pt x="121" y="79"/>
                    <a:pt x="121" y="79"/>
                    <a:pt x="121" y="79"/>
                  </a:cubicBezTo>
                  <a:cubicBezTo>
                    <a:pt x="122" y="78"/>
                    <a:pt x="122" y="78"/>
                    <a:pt x="122" y="78"/>
                  </a:cubicBezTo>
                  <a:cubicBezTo>
                    <a:pt x="121" y="77"/>
                    <a:pt x="121" y="77"/>
                    <a:pt x="121" y="77"/>
                  </a:cubicBezTo>
                  <a:cubicBezTo>
                    <a:pt x="121" y="77"/>
                    <a:pt x="120" y="77"/>
                    <a:pt x="119" y="76"/>
                  </a:cubicBezTo>
                  <a:close/>
                  <a:moveTo>
                    <a:pt x="141" y="49"/>
                  </a:moveTo>
                  <a:cubicBezTo>
                    <a:pt x="142" y="49"/>
                    <a:pt x="142" y="49"/>
                    <a:pt x="142" y="49"/>
                  </a:cubicBezTo>
                  <a:cubicBezTo>
                    <a:pt x="142" y="49"/>
                    <a:pt x="143" y="48"/>
                    <a:pt x="143" y="46"/>
                  </a:cubicBezTo>
                  <a:cubicBezTo>
                    <a:pt x="141" y="46"/>
                    <a:pt x="141" y="46"/>
                    <a:pt x="141" y="46"/>
                  </a:cubicBezTo>
                  <a:cubicBezTo>
                    <a:pt x="141" y="47"/>
                    <a:pt x="141" y="48"/>
                    <a:pt x="141" y="48"/>
                  </a:cubicBezTo>
                  <a:cubicBezTo>
                    <a:pt x="141" y="49"/>
                    <a:pt x="141" y="49"/>
                    <a:pt x="141" y="49"/>
                  </a:cubicBezTo>
                  <a:close/>
                  <a:moveTo>
                    <a:pt x="126" y="64"/>
                  </a:moveTo>
                  <a:cubicBezTo>
                    <a:pt x="127" y="64"/>
                    <a:pt x="127" y="64"/>
                    <a:pt x="128" y="64"/>
                  </a:cubicBezTo>
                  <a:cubicBezTo>
                    <a:pt x="128" y="64"/>
                    <a:pt x="129" y="64"/>
                    <a:pt x="129" y="64"/>
                  </a:cubicBezTo>
                  <a:cubicBezTo>
                    <a:pt x="129" y="62"/>
                    <a:pt x="129" y="62"/>
                    <a:pt x="129" y="62"/>
                  </a:cubicBezTo>
                  <a:cubicBezTo>
                    <a:pt x="129" y="63"/>
                    <a:pt x="128" y="63"/>
                    <a:pt x="128" y="63"/>
                  </a:cubicBezTo>
                  <a:cubicBezTo>
                    <a:pt x="127" y="63"/>
                    <a:pt x="127" y="63"/>
                    <a:pt x="126" y="63"/>
                  </a:cubicBezTo>
                  <a:lnTo>
                    <a:pt x="126" y="64"/>
                  </a:lnTo>
                  <a:close/>
                  <a:moveTo>
                    <a:pt x="133" y="62"/>
                  </a:moveTo>
                  <a:cubicBezTo>
                    <a:pt x="132" y="62"/>
                    <a:pt x="132" y="61"/>
                    <a:pt x="130" y="60"/>
                  </a:cubicBezTo>
                  <a:cubicBezTo>
                    <a:pt x="129" y="61"/>
                    <a:pt x="129" y="61"/>
                    <a:pt x="129" y="61"/>
                  </a:cubicBezTo>
                  <a:cubicBezTo>
                    <a:pt x="131" y="62"/>
                    <a:pt x="131" y="63"/>
                    <a:pt x="132" y="63"/>
                  </a:cubicBezTo>
                  <a:lnTo>
                    <a:pt x="133" y="62"/>
                  </a:lnTo>
                  <a:close/>
                  <a:moveTo>
                    <a:pt x="143" y="55"/>
                  </a:moveTo>
                  <a:cubicBezTo>
                    <a:pt x="142" y="54"/>
                    <a:pt x="142" y="54"/>
                    <a:pt x="142" y="54"/>
                  </a:cubicBezTo>
                  <a:cubicBezTo>
                    <a:pt x="142" y="55"/>
                    <a:pt x="141" y="56"/>
                    <a:pt x="141" y="56"/>
                  </a:cubicBezTo>
                  <a:cubicBezTo>
                    <a:pt x="141" y="56"/>
                    <a:pt x="141" y="56"/>
                    <a:pt x="141" y="56"/>
                  </a:cubicBezTo>
                  <a:cubicBezTo>
                    <a:pt x="141" y="57"/>
                    <a:pt x="141" y="57"/>
                    <a:pt x="141" y="57"/>
                  </a:cubicBezTo>
                  <a:cubicBezTo>
                    <a:pt x="140" y="59"/>
                    <a:pt x="140" y="59"/>
                    <a:pt x="140" y="59"/>
                  </a:cubicBezTo>
                  <a:cubicBezTo>
                    <a:pt x="142" y="57"/>
                    <a:pt x="142" y="57"/>
                    <a:pt x="142" y="57"/>
                  </a:cubicBezTo>
                  <a:cubicBezTo>
                    <a:pt x="142" y="57"/>
                    <a:pt x="143" y="56"/>
                    <a:pt x="143" y="55"/>
                  </a:cubicBezTo>
                  <a:close/>
                  <a:moveTo>
                    <a:pt x="124" y="79"/>
                  </a:moveTo>
                  <a:cubicBezTo>
                    <a:pt x="125" y="79"/>
                    <a:pt x="127" y="78"/>
                    <a:pt x="128" y="78"/>
                  </a:cubicBezTo>
                  <a:cubicBezTo>
                    <a:pt x="127" y="77"/>
                    <a:pt x="127" y="77"/>
                    <a:pt x="127" y="77"/>
                  </a:cubicBezTo>
                  <a:cubicBezTo>
                    <a:pt x="126" y="77"/>
                    <a:pt x="125" y="77"/>
                    <a:pt x="124" y="78"/>
                  </a:cubicBezTo>
                  <a:lnTo>
                    <a:pt x="124" y="79"/>
                  </a:lnTo>
                  <a:close/>
                  <a:moveTo>
                    <a:pt x="129" y="75"/>
                  </a:moveTo>
                  <a:cubicBezTo>
                    <a:pt x="130" y="76"/>
                    <a:pt x="130" y="76"/>
                    <a:pt x="130" y="76"/>
                  </a:cubicBezTo>
                  <a:cubicBezTo>
                    <a:pt x="131" y="75"/>
                    <a:pt x="132" y="75"/>
                    <a:pt x="133" y="74"/>
                  </a:cubicBezTo>
                  <a:cubicBezTo>
                    <a:pt x="132" y="73"/>
                    <a:pt x="132" y="73"/>
                    <a:pt x="132" y="73"/>
                  </a:cubicBezTo>
                  <a:cubicBezTo>
                    <a:pt x="131" y="74"/>
                    <a:pt x="130" y="74"/>
                    <a:pt x="129" y="75"/>
                  </a:cubicBezTo>
                  <a:close/>
                  <a:moveTo>
                    <a:pt x="141" y="53"/>
                  </a:moveTo>
                  <a:cubicBezTo>
                    <a:pt x="142" y="53"/>
                    <a:pt x="142" y="53"/>
                    <a:pt x="142" y="53"/>
                  </a:cubicBezTo>
                  <a:cubicBezTo>
                    <a:pt x="142" y="50"/>
                    <a:pt x="142" y="50"/>
                    <a:pt x="142" y="50"/>
                  </a:cubicBezTo>
                  <a:cubicBezTo>
                    <a:pt x="141" y="50"/>
                    <a:pt x="141" y="50"/>
                    <a:pt x="141" y="50"/>
                  </a:cubicBezTo>
                  <a:lnTo>
                    <a:pt x="141" y="53"/>
                  </a:lnTo>
                  <a:close/>
                  <a:moveTo>
                    <a:pt x="146" y="51"/>
                  </a:moveTo>
                  <a:cubicBezTo>
                    <a:pt x="147" y="51"/>
                    <a:pt x="147" y="51"/>
                    <a:pt x="147" y="50"/>
                  </a:cubicBezTo>
                  <a:cubicBezTo>
                    <a:pt x="146" y="49"/>
                    <a:pt x="146" y="49"/>
                    <a:pt x="146" y="49"/>
                  </a:cubicBezTo>
                  <a:cubicBezTo>
                    <a:pt x="146" y="50"/>
                    <a:pt x="145" y="50"/>
                    <a:pt x="145" y="50"/>
                  </a:cubicBezTo>
                  <a:cubicBezTo>
                    <a:pt x="145" y="51"/>
                    <a:pt x="145" y="51"/>
                    <a:pt x="144" y="52"/>
                  </a:cubicBezTo>
                  <a:cubicBezTo>
                    <a:pt x="145" y="53"/>
                    <a:pt x="145" y="53"/>
                    <a:pt x="145" y="53"/>
                  </a:cubicBezTo>
                  <a:cubicBezTo>
                    <a:pt x="146" y="52"/>
                    <a:pt x="146" y="52"/>
                    <a:pt x="146" y="51"/>
                  </a:cubicBezTo>
                  <a:close/>
                  <a:moveTo>
                    <a:pt x="160" y="193"/>
                  </a:moveTo>
                  <a:cubicBezTo>
                    <a:pt x="160" y="195"/>
                    <a:pt x="160" y="195"/>
                    <a:pt x="160" y="195"/>
                  </a:cubicBezTo>
                  <a:cubicBezTo>
                    <a:pt x="161" y="195"/>
                    <a:pt x="162" y="194"/>
                    <a:pt x="163" y="194"/>
                  </a:cubicBezTo>
                  <a:cubicBezTo>
                    <a:pt x="163" y="192"/>
                    <a:pt x="163" y="192"/>
                    <a:pt x="163" y="192"/>
                  </a:cubicBezTo>
                  <a:cubicBezTo>
                    <a:pt x="162" y="193"/>
                    <a:pt x="161" y="193"/>
                    <a:pt x="160" y="193"/>
                  </a:cubicBezTo>
                  <a:close/>
                  <a:moveTo>
                    <a:pt x="115" y="180"/>
                  </a:moveTo>
                  <a:cubicBezTo>
                    <a:pt x="116" y="181"/>
                    <a:pt x="116" y="182"/>
                    <a:pt x="117" y="182"/>
                  </a:cubicBezTo>
                  <a:cubicBezTo>
                    <a:pt x="118" y="181"/>
                    <a:pt x="118" y="181"/>
                    <a:pt x="118" y="181"/>
                  </a:cubicBezTo>
                  <a:cubicBezTo>
                    <a:pt x="117" y="180"/>
                    <a:pt x="117" y="180"/>
                    <a:pt x="116" y="179"/>
                  </a:cubicBezTo>
                  <a:lnTo>
                    <a:pt x="115" y="180"/>
                  </a:lnTo>
                  <a:close/>
                  <a:moveTo>
                    <a:pt x="120" y="184"/>
                  </a:moveTo>
                  <a:cubicBezTo>
                    <a:pt x="120" y="185"/>
                    <a:pt x="121" y="186"/>
                    <a:pt x="122" y="186"/>
                  </a:cubicBezTo>
                  <a:cubicBezTo>
                    <a:pt x="123" y="185"/>
                    <a:pt x="123" y="185"/>
                    <a:pt x="123" y="185"/>
                  </a:cubicBezTo>
                  <a:cubicBezTo>
                    <a:pt x="122" y="184"/>
                    <a:pt x="121" y="184"/>
                    <a:pt x="121" y="183"/>
                  </a:cubicBezTo>
                  <a:lnTo>
                    <a:pt x="120" y="184"/>
                  </a:lnTo>
                  <a:close/>
                  <a:moveTo>
                    <a:pt x="162" y="110"/>
                  </a:moveTo>
                  <a:cubicBezTo>
                    <a:pt x="162" y="108"/>
                    <a:pt x="162" y="108"/>
                    <a:pt x="162" y="108"/>
                  </a:cubicBezTo>
                  <a:cubicBezTo>
                    <a:pt x="162" y="108"/>
                    <a:pt x="161" y="108"/>
                    <a:pt x="159" y="108"/>
                  </a:cubicBezTo>
                  <a:cubicBezTo>
                    <a:pt x="159" y="109"/>
                    <a:pt x="159" y="109"/>
                    <a:pt x="159" y="109"/>
                  </a:cubicBezTo>
                  <a:cubicBezTo>
                    <a:pt x="160" y="110"/>
                    <a:pt x="161" y="110"/>
                    <a:pt x="162" y="110"/>
                  </a:cubicBezTo>
                  <a:close/>
                  <a:moveTo>
                    <a:pt x="166" y="110"/>
                  </a:moveTo>
                  <a:cubicBezTo>
                    <a:pt x="166" y="109"/>
                    <a:pt x="166" y="109"/>
                    <a:pt x="166" y="109"/>
                  </a:cubicBezTo>
                  <a:cubicBezTo>
                    <a:pt x="166" y="109"/>
                    <a:pt x="166" y="109"/>
                    <a:pt x="166" y="109"/>
                  </a:cubicBezTo>
                  <a:cubicBezTo>
                    <a:pt x="165" y="110"/>
                    <a:pt x="165" y="110"/>
                    <a:pt x="165" y="110"/>
                  </a:cubicBezTo>
                  <a:cubicBezTo>
                    <a:pt x="166" y="110"/>
                    <a:pt x="166" y="110"/>
                    <a:pt x="166" y="110"/>
                  </a:cubicBezTo>
                  <a:close/>
                  <a:moveTo>
                    <a:pt x="153" y="83"/>
                  </a:moveTo>
                  <a:cubicBezTo>
                    <a:pt x="154" y="83"/>
                    <a:pt x="155" y="82"/>
                    <a:pt x="155" y="81"/>
                  </a:cubicBezTo>
                  <a:cubicBezTo>
                    <a:pt x="154" y="80"/>
                    <a:pt x="154" y="80"/>
                    <a:pt x="154" y="80"/>
                  </a:cubicBezTo>
                  <a:cubicBezTo>
                    <a:pt x="153" y="81"/>
                    <a:pt x="153" y="82"/>
                    <a:pt x="152" y="82"/>
                  </a:cubicBezTo>
                  <a:cubicBezTo>
                    <a:pt x="153" y="83"/>
                    <a:pt x="153" y="83"/>
                    <a:pt x="153" y="83"/>
                  </a:cubicBezTo>
                  <a:close/>
                  <a:moveTo>
                    <a:pt x="132" y="191"/>
                  </a:moveTo>
                  <a:cubicBezTo>
                    <a:pt x="132" y="191"/>
                    <a:pt x="131" y="191"/>
                    <a:pt x="130" y="190"/>
                  </a:cubicBezTo>
                  <a:cubicBezTo>
                    <a:pt x="130" y="192"/>
                    <a:pt x="130" y="192"/>
                    <a:pt x="130" y="192"/>
                  </a:cubicBezTo>
                  <a:cubicBezTo>
                    <a:pt x="130" y="192"/>
                    <a:pt x="131" y="192"/>
                    <a:pt x="132" y="193"/>
                  </a:cubicBezTo>
                  <a:cubicBezTo>
                    <a:pt x="132" y="193"/>
                    <a:pt x="132" y="193"/>
                    <a:pt x="132" y="193"/>
                  </a:cubicBezTo>
                  <a:cubicBezTo>
                    <a:pt x="133" y="192"/>
                    <a:pt x="133" y="192"/>
                    <a:pt x="133" y="192"/>
                  </a:cubicBezTo>
                  <a:cubicBezTo>
                    <a:pt x="133" y="192"/>
                    <a:pt x="133" y="191"/>
                    <a:pt x="132" y="191"/>
                  </a:cubicBezTo>
                  <a:close/>
                  <a:moveTo>
                    <a:pt x="141" y="104"/>
                  </a:moveTo>
                  <a:cubicBezTo>
                    <a:pt x="141" y="105"/>
                    <a:pt x="141" y="105"/>
                    <a:pt x="141" y="105"/>
                  </a:cubicBezTo>
                  <a:cubicBezTo>
                    <a:pt x="142" y="105"/>
                    <a:pt x="143" y="106"/>
                    <a:pt x="144" y="106"/>
                  </a:cubicBezTo>
                  <a:cubicBezTo>
                    <a:pt x="144" y="105"/>
                    <a:pt x="144" y="105"/>
                    <a:pt x="144" y="105"/>
                  </a:cubicBezTo>
                  <a:cubicBezTo>
                    <a:pt x="143" y="104"/>
                    <a:pt x="142" y="104"/>
                    <a:pt x="141" y="104"/>
                  </a:cubicBezTo>
                  <a:close/>
                  <a:moveTo>
                    <a:pt x="156" y="109"/>
                  </a:moveTo>
                  <a:cubicBezTo>
                    <a:pt x="156" y="107"/>
                    <a:pt x="156" y="107"/>
                    <a:pt x="156" y="107"/>
                  </a:cubicBezTo>
                  <a:cubicBezTo>
                    <a:pt x="155" y="107"/>
                    <a:pt x="154" y="107"/>
                    <a:pt x="153" y="107"/>
                  </a:cubicBezTo>
                  <a:cubicBezTo>
                    <a:pt x="153" y="108"/>
                    <a:pt x="153" y="108"/>
                    <a:pt x="153" y="108"/>
                  </a:cubicBezTo>
                  <a:cubicBezTo>
                    <a:pt x="154" y="108"/>
                    <a:pt x="155" y="109"/>
                    <a:pt x="156" y="109"/>
                  </a:cubicBezTo>
                  <a:close/>
                  <a:moveTo>
                    <a:pt x="136" y="193"/>
                  </a:moveTo>
                  <a:cubicBezTo>
                    <a:pt x="135" y="194"/>
                    <a:pt x="135" y="194"/>
                    <a:pt x="135" y="194"/>
                  </a:cubicBezTo>
                  <a:cubicBezTo>
                    <a:pt x="136" y="195"/>
                    <a:pt x="137" y="195"/>
                    <a:pt x="138" y="195"/>
                  </a:cubicBezTo>
                  <a:cubicBezTo>
                    <a:pt x="139" y="194"/>
                    <a:pt x="139" y="194"/>
                    <a:pt x="139" y="194"/>
                  </a:cubicBezTo>
                  <a:cubicBezTo>
                    <a:pt x="138" y="194"/>
                    <a:pt x="137" y="193"/>
                    <a:pt x="136" y="193"/>
                  </a:cubicBezTo>
                  <a:close/>
                  <a:moveTo>
                    <a:pt x="105" y="173"/>
                  </a:moveTo>
                  <a:cubicBezTo>
                    <a:pt x="104" y="174"/>
                    <a:pt x="104" y="174"/>
                    <a:pt x="104" y="174"/>
                  </a:cubicBezTo>
                  <a:cubicBezTo>
                    <a:pt x="105" y="175"/>
                    <a:pt x="106" y="175"/>
                    <a:pt x="107" y="175"/>
                  </a:cubicBezTo>
                  <a:cubicBezTo>
                    <a:pt x="108" y="174"/>
                    <a:pt x="108" y="174"/>
                    <a:pt x="108" y="174"/>
                  </a:cubicBezTo>
                  <a:cubicBezTo>
                    <a:pt x="107" y="174"/>
                    <a:pt x="106" y="173"/>
                    <a:pt x="105" y="173"/>
                  </a:cubicBezTo>
                  <a:close/>
                  <a:moveTo>
                    <a:pt x="168" y="56"/>
                  </a:moveTo>
                  <a:cubicBezTo>
                    <a:pt x="168" y="57"/>
                    <a:pt x="168" y="57"/>
                    <a:pt x="168" y="58"/>
                  </a:cubicBezTo>
                  <a:cubicBezTo>
                    <a:pt x="168" y="58"/>
                    <a:pt x="167" y="58"/>
                    <a:pt x="167" y="59"/>
                  </a:cubicBezTo>
                  <a:cubicBezTo>
                    <a:pt x="168" y="60"/>
                    <a:pt x="168" y="60"/>
                    <a:pt x="168" y="60"/>
                  </a:cubicBezTo>
                  <a:cubicBezTo>
                    <a:pt x="169" y="59"/>
                    <a:pt x="169" y="59"/>
                    <a:pt x="169" y="58"/>
                  </a:cubicBezTo>
                  <a:cubicBezTo>
                    <a:pt x="170" y="58"/>
                    <a:pt x="170" y="57"/>
                    <a:pt x="170" y="57"/>
                  </a:cubicBezTo>
                  <a:lnTo>
                    <a:pt x="168" y="56"/>
                  </a:lnTo>
                  <a:close/>
                  <a:moveTo>
                    <a:pt x="110" y="177"/>
                  </a:moveTo>
                  <a:cubicBezTo>
                    <a:pt x="111" y="177"/>
                    <a:pt x="112" y="178"/>
                    <a:pt x="112" y="178"/>
                  </a:cubicBezTo>
                  <a:cubicBezTo>
                    <a:pt x="113" y="177"/>
                    <a:pt x="113" y="177"/>
                    <a:pt x="113" y="177"/>
                  </a:cubicBezTo>
                  <a:cubicBezTo>
                    <a:pt x="113" y="177"/>
                    <a:pt x="112" y="176"/>
                    <a:pt x="111" y="175"/>
                  </a:cubicBezTo>
                  <a:lnTo>
                    <a:pt x="110" y="177"/>
                  </a:lnTo>
                  <a:close/>
                  <a:moveTo>
                    <a:pt x="147" y="105"/>
                  </a:moveTo>
                  <a:cubicBezTo>
                    <a:pt x="147" y="107"/>
                    <a:pt x="147" y="107"/>
                    <a:pt x="147" y="107"/>
                  </a:cubicBezTo>
                  <a:cubicBezTo>
                    <a:pt x="148" y="107"/>
                    <a:pt x="149" y="107"/>
                    <a:pt x="150" y="108"/>
                  </a:cubicBezTo>
                  <a:cubicBezTo>
                    <a:pt x="150" y="106"/>
                    <a:pt x="150" y="106"/>
                    <a:pt x="150" y="106"/>
                  </a:cubicBezTo>
                  <a:cubicBezTo>
                    <a:pt x="149" y="106"/>
                    <a:pt x="148" y="106"/>
                    <a:pt x="147" y="105"/>
                  </a:cubicBezTo>
                  <a:close/>
                  <a:moveTo>
                    <a:pt x="124" y="188"/>
                  </a:moveTo>
                  <a:cubicBezTo>
                    <a:pt x="125" y="189"/>
                    <a:pt x="126" y="189"/>
                    <a:pt x="127" y="190"/>
                  </a:cubicBezTo>
                  <a:cubicBezTo>
                    <a:pt x="128" y="189"/>
                    <a:pt x="128" y="189"/>
                    <a:pt x="128" y="189"/>
                  </a:cubicBezTo>
                  <a:cubicBezTo>
                    <a:pt x="127" y="188"/>
                    <a:pt x="126" y="188"/>
                    <a:pt x="125" y="187"/>
                  </a:cubicBezTo>
                  <a:lnTo>
                    <a:pt x="124" y="188"/>
                  </a:lnTo>
                  <a:close/>
                  <a:moveTo>
                    <a:pt x="191" y="174"/>
                  </a:moveTo>
                  <a:cubicBezTo>
                    <a:pt x="192" y="175"/>
                    <a:pt x="192" y="175"/>
                    <a:pt x="192" y="175"/>
                  </a:cubicBezTo>
                  <a:cubicBezTo>
                    <a:pt x="193" y="174"/>
                    <a:pt x="194" y="173"/>
                    <a:pt x="194" y="173"/>
                  </a:cubicBezTo>
                  <a:cubicBezTo>
                    <a:pt x="193" y="171"/>
                    <a:pt x="193" y="171"/>
                    <a:pt x="193" y="171"/>
                  </a:cubicBezTo>
                  <a:cubicBezTo>
                    <a:pt x="193" y="172"/>
                    <a:pt x="192" y="173"/>
                    <a:pt x="191" y="174"/>
                  </a:cubicBezTo>
                  <a:close/>
                  <a:moveTo>
                    <a:pt x="196" y="169"/>
                  </a:moveTo>
                  <a:cubicBezTo>
                    <a:pt x="197" y="170"/>
                    <a:pt x="197" y="170"/>
                    <a:pt x="197" y="170"/>
                  </a:cubicBezTo>
                  <a:cubicBezTo>
                    <a:pt x="197" y="170"/>
                    <a:pt x="198" y="169"/>
                    <a:pt x="199" y="168"/>
                  </a:cubicBezTo>
                  <a:cubicBezTo>
                    <a:pt x="198" y="167"/>
                    <a:pt x="198" y="167"/>
                    <a:pt x="198" y="167"/>
                  </a:cubicBezTo>
                  <a:cubicBezTo>
                    <a:pt x="197" y="168"/>
                    <a:pt x="196" y="169"/>
                    <a:pt x="196" y="169"/>
                  </a:cubicBezTo>
                  <a:close/>
                  <a:moveTo>
                    <a:pt x="186" y="177"/>
                  </a:moveTo>
                  <a:cubicBezTo>
                    <a:pt x="187" y="179"/>
                    <a:pt x="187" y="179"/>
                    <a:pt x="187" y="179"/>
                  </a:cubicBezTo>
                  <a:cubicBezTo>
                    <a:pt x="188" y="178"/>
                    <a:pt x="189" y="177"/>
                    <a:pt x="190" y="177"/>
                  </a:cubicBezTo>
                  <a:cubicBezTo>
                    <a:pt x="189" y="175"/>
                    <a:pt x="189" y="175"/>
                    <a:pt x="189" y="175"/>
                  </a:cubicBezTo>
                  <a:cubicBezTo>
                    <a:pt x="188" y="176"/>
                    <a:pt x="187" y="177"/>
                    <a:pt x="186" y="177"/>
                  </a:cubicBezTo>
                  <a:close/>
                  <a:moveTo>
                    <a:pt x="200" y="165"/>
                  </a:moveTo>
                  <a:cubicBezTo>
                    <a:pt x="201" y="166"/>
                    <a:pt x="201" y="166"/>
                    <a:pt x="201" y="166"/>
                  </a:cubicBezTo>
                  <a:cubicBezTo>
                    <a:pt x="201" y="165"/>
                    <a:pt x="202" y="164"/>
                    <a:pt x="203" y="163"/>
                  </a:cubicBezTo>
                  <a:cubicBezTo>
                    <a:pt x="201" y="162"/>
                    <a:pt x="201" y="162"/>
                    <a:pt x="201" y="162"/>
                  </a:cubicBezTo>
                  <a:cubicBezTo>
                    <a:pt x="201" y="163"/>
                    <a:pt x="200" y="164"/>
                    <a:pt x="200" y="165"/>
                  </a:cubicBezTo>
                  <a:close/>
                  <a:moveTo>
                    <a:pt x="181" y="181"/>
                  </a:moveTo>
                  <a:cubicBezTo>
                    <a:pt x="182" y="182"/>
                    <a:pt x="182" y="182"/>
                    <a:pt x="182" y="182"/>
                  </a:cubicBezTo>
                  <a:cubicBezTo>
                    <a:pt x="183" y="182"/>
                    <a:pt x="184" y="181"/>
                    <a:pt x="185" y="181"/>
                  </a:cubicBezTo>
                  <a:cubicBezTo>
                    <a:pt x="184" y="179"/>
                    <a:pt x="184" y="179"/>
                    <a:pt x="184" y="179"/>
                  </a:cubicBezTo>
                  <a:cubicBezTo>
                    <a:pt x="183" y="180"/>
                    <a:pt x="182" y="180"/>
                    <a:pt x="181" y="181"/>
                  </a:cubicBezTo>
                  <a:close/>
                  <a:moveTo>
                    <a:pt x="205" y="157"/>
                  </a:moveTo>
                  <a:cubicBezTo>
                    <a:pt x="204" y="158"/>
                    <a:pt x="204" y="159"/>
                    <a:pt x="203" y="160"/>
                  </a:cubicBezTo>
                  <a:cubicBezTo>
                    <a:pt x="204" y="160"/>
                    <a:pt x="204" y="160"/>
                    <a:pt x="204" y="160"/>
                  </a:cubicBezTo>
                  <a:cubicBezTo>
                    <a:pt x="205" y="159"/>
                    <a:pt x="206" y="158"/>
                    <a:pt x="206" y="158"/>
                  </a:cubicBezTo>
                  <a:lnTo>
                    <a:pt x="205" y="157"/>
                  </a:lnTo>
                  <a:close/>
                  <a:moveTo>
                    <a:pt x="154" y="195"/>
                  </a:moveTo>
                  <a:cubicBezTo>
                    <a:pt x="154" y="196"/>
                    <a:pt x="154" y="196"/>
                    <a:pt x="154" y="196"/>
                  </a:cubicBezTo>
                  <a:cubicBezTo>
                    <a:pt x="155" y="196"/>
                    <a:pt x="156" y="196"/>
                    <a:pt x="157" y="196"/>
                  </a:cubicBezTo>
                  <a:cubicBezTo>
                    <a:pt x="157" y="194"/>
                    <a:pt x="157" y="194"/>
                    <a:pt x="157" y="194"/>
                  </a:cubicBezTo>
                  <a:cubicBezTo>
                    <a:pt x="156" y="194"/>
                    <a:pt x="155" y="195"/>
                    <a:pt x="154" y="195"/>
                  </a:cubicBezTo>
                  <a:close/>
                  <a:moveTo>
                    <a:pt x="142" y="194"/>
                  </a:moveTo>
                  <a:cubicBezTo>
                    <a:pt x="142" y="196"/>
                    <a:pt x="142" y="196"/>
                    <a:pt x="142" y="196"/>
                  </a:cubicBezTo>
                  <a:cubicBezTo>
                    <a:pt x="143" y="196"/>
                    <a:pt x="144" y="196"/>
                    <a:pt x="145" y="196"/>
                  </a:cubicBezTo>
                  <a:cubicBezTo>
                    <a:pt x="145" y="195"/>
                    <a:pt x="145" y="195"/>
                    <a:pt x="145" y="195"/>
                  </a:cubicBezTo>
                  <a:cubicBezTo>
                    <a:pt x="144" y="195"/>
                    <a:pt x="143" y="195"/>
                    <a:pt x="142" y="194"/>
                  </a:cubicBezTo>
                  <a:close/>
                  <a:moveTo>
                    <a:pt x="148" y="195"/>
                  </a:moveTo>
                  <a:cubicBezTo>
                    <a:pt x="148" y="197"/>
                    <a:pt x="148" y="197"/>
                    <a:pt x="148" y="197"/>
                  </a:cubicBezTo>
                  <a:cubicBezTo>
                    <a:pt x="149" y="197"/>
                    <a:pt x="150" y="197"/>
                    <a:pt x="151" y="197"/>
                  </a:cubicBezTo>
                  <a:cubicBezTo>
                    <a:pt x="151" y="195"/>
                    <a:pt x="151" y="195"/>
                    <a:pt x="151" y="195"/>
                  </a:cubicBezTo>
                  <a:cubicBezTo>
                    <a:pt x="150" y="195"/>
                    <a:pt x="149" y="195"/>
                    <a:pt x="148" y="195"/>
                  </a:cubicBezTo>
                  <a:close/>
                  <a:moveTo>
                    <a:pt x="176" y="185"/>
                  </a:moveTo>
                  <a:cubicBezTo>
                    <a:pt x="177" y="186"/>
                    <a:pt x="177" y="186"/>
                    <a:pt x="177" y="186"/>
                  </a:cubicBezTo>
                  <a:cubicBezTo>
                    <a:pt x="178" y="185"/>
                    <a:pt x="179" y="185"/>
                    <a:pt x="180" y="184"/>
                  </a:cubicBezTo>
                  <a:cubicBezTo>
                    <a:pt x="179" y="183"/>
                    <a:pt x="179" y="183"/>
                    <a:pt x="179" y="183"/>
                  </a:cubicBezTo>
                  <a:cubicBezTo>
                    <a:pt x="178" y="183"/>
                    <a:pt x="177" y="184"/>
                    <a:pt x="176" y="185"/>
                  </a:cubicBezTo>
                  <a:close/>
                  <a:moveTo>
                    <a:pt x="173" y="187"/>
                  </a:moveTo>
                  <a:cubicBezTo>
                    <a:pt x="172" y="187"/>
                    <a:pt x="172" y="188"/>
                    <a:pt x="171" y="188"/>
                  </a:cubicBezTo>
                  <a:cubicBezTo>
                    <a:pt x="172" y="189"/>
                    <a:pt x="172" y="189"/>
                    <a:pt x="172" y="189"/>
                  </a:cubicBezTo>
                  <a:cubicBezTo>
                    <a:pt x="172" y="189"/>
                    <a:pt x="173" y="188"/>
                    <a:pt x="174" y="188"/>
                  </a:cubicBezTo>
                  <a:cubicBezTo>
                    <a:pt x="174" y="188"/>
                    <a:pt x="174" y="188"/>
                    <a:pt x="174" y="188"/>
                  </a:cubicBezTo>
                  <a:cubicBezTo>
                    <a:pt x="174" y="186"/>
                    <a:pt x="174" y="186"/>
                    <a:pt x="174" y="186"/>
                  </a:cubicBezTo>
                  <a:lnTo>
                    <a:pt x="173" y="187"/>
                  </a:lnTo>
                  <a:close/>
                  <a:moveTo>
                    <a:pt x="166" y="191"/>
                  </a:moveTo>
                  <a:cubicBezTo>
                    <a:pt x="166" y="192"/>
                    <a:pt x="166" y="192"/>
                    <a:pt x="166" y="192"/>
                  </a:cubicBezTo>
                  <a:cubicBezTo>
                    <a:pt x="167" y="192"/>
                    <a:pt x="168" y="191"/>
                    <a:pt x="169" y="191"/>
                  </a:cubicBezTo>
                  <a:cubicBezTo>
                    <a:pt x="168" y="190"/>
                    <a:pt x="168" y="190"/>
                    <a:pt x="168" y="190"/>
                  </a:cubicBezTo>
                  <a:cubicBezTo>
                    <a:pt x="167" y="190"/>
                    <a:pt x="166" y="191"/>
                    <a:pt x="166" y="191"/>
                  </a:cubicBezTo>
                  <a:close/>
                  <a:moveTo>
                    <a:pt x="80" y="170"/>
                  </a:moveTo>
                  <a:cubicBezTo>
                    <a:pt x="80" y="172"/>
                    <a:pt x="80" y="172"/>
                    <a:pt x="80" y="172"/>
                  </a:cubicBezTo>
                  <a:cubicBezTo>
                    <a:pt x="81" y="172"/>
                    <a:pt x="82" y="172"/>
                    <a:pt x="83" y="172"/>
                  </a:cubicBezTo>
                  <a:cubicBezTo>
                    <a:pt x="83" y="170"/>
                    <a:pt x="83" y="170"/>
                    <a:pt x="83" y="170"/>
                  </a:cubicBezTo>
                  <a:cubicBezTo>
                    <a:pt x="82" y="170"/>
                    <a:pt x="81" y="170"/>
                    <a:pt x="80" y="170"/>
                  </a:cubicBezTo>
                  <a:close/>
                  <a:moveTo>
                    <a:pt x="139" y="66"/>
                  </a:moveTo>
                  <a:cubicBezTo>
                    <a:pt x="139" y="63"/>
                    <a:pt x="139" y="63"/>
                    <a:pt x="139" y="63"/>
                  </a:cubicBezTo>
                  <a:cubicBezTo>
                    <a:pt x="137" y="66"/>
                    <a:pt x="137" y="66"/>
                    <a:pt x="137" y="66"/>
                  </a:cubicBezTo>
                  <a:cubicBezTo>
                    <a:pt x="138" y="66"/>
                    <a:pt x="138" y="66"/>
                    <a:pt x="138" y="66"/>
                  </a:cubicBezTo>
                  <a:cubicBezTo>
                    <a:pt x="137" y="66"/>
                    <a:pt x="137" y="66"/>
                    <a:pt x="137" y="66"/>
                  </a:cubicBezTo>
                  <a:cubicBezTo>
                    <a:pt x="137" y="66"/>
                    <a:pt x="137" y="67"/>
                    <a:pt x="137" y="69"/>
                  </a:cubicBezTo>
                  <a:cubicBezTo>
                    <a:pt x="139" y="69"/>
                    <a:pt x="139" y="69"/>
                    <a:pt x="139" y="69"/>
                  </a:cubicBezTo>
                  <a:cubicBezTo>
                    <a:pt x="139" y="68"/>
                    <a:pt x="139" y="67"/>
                    <a:pt x="139" y="67"/>
                  </a:cubicBezTo>
                  <a:cubicBezTo>
                    <a:pt x="139" y="66"/>
                    <a:pt x="139" y="66"/>
                    <a:pt x="139" y="66"/>
                  </a:cubicBezTo>
                  <a:close/>
                  <a:moveTo>
                    <a:pt x="64" y="166"/>
                  </a:moveTo>
                  <a:cubicBezTo>
                    <a:pt x="63" y="166"/>
                    <a:pt x="63" y="166"/>
                    <a:pt x="63" y="165"/>
                  </a:cubicBezTo>
                  <a:cubicBezTo>
                    <a:pt x="62" y="167"/>
                    <a:pt x="62" y="167"/>
                    <a:pt x="62" y="167"/>
                  </a:cubicBezTo>
                  <a:cubicBezTo>
                    <a:pt x="62" y="167"/>
                    <a:pt x="63" y="167"/>
                    <a:pt x="63" y="167"/>
                  </a:cubicBezTo>
                  <a:cubicBezTo>
                    <a:pt x="64" y="168"/>
                    <a:pt x="64" y="168"/>
                    <a:pt x="65" y="168"/>
                  </a:cubicBezTo>
                  <a:cubicBezTo>
                    <a:pt x="65" y="167"/>
                    <a:pt x="65" y="167"/>
                    <a:pt x="65" y="167"/>
                  </a:cubicBezTo>
                  <a:cubicBezTo>
                    <a:pt x="65" y="167"/>
                    <a:pt x="64" y="166"/>
                    <a:pt x="64" y="166"/>
                  </a:cubicBezTo>
                  <a:close/>
                  <a:moveTo>
                    <a:pt x="116" y="93"/>
                  </a:moveTo>
                  <a:cubicBezTo>
                    <a:pt x="115" y="92"/>
                    <a:pt x="114" y="92"/>
                    <a:pt x="113" y="91"/>
                  </a:cubicBezTo>
                  <a:cubicBezTo>
                    <a:pt x="112" y="92"/>
                    <a:pt x="112" y="92"/>
                    <a:pt x="112" y="92"/>
                  </a:cubicBezTo>
                  <a:cubicBezTo>
                    <a:pt x="113" y="93"/>
                    <a:pt x="114" y="94"/>
                    <a:pt x="115" y="94"/>
                  </a:cubicBezTo>
                  <a:lnTo>
                    <a:pt x="116" y="93"/>
                  </a:lnTo>
                  <a:close/>
                  <a:moveTo>
                    <a:pt x="111" y="89"/>
                  </a:moveTo>
                  <a:cubicBezTo>
                    <a:pt x="110" y="89"/>
                    <a:pt x="109" y="88"/>
                    <a:pt x="109" y="87"/>
                  </a:cubicBezTo>
                  <a:cubicBezTo>
                    <a:pt x="108" y="89"/>
                    <a:pt x="108" y="89"/>
                    <a:pt x="108" y="89"/>
                  </a:cubicBezTo>
                  <a:cubicBezTo>
                    <a:pt x="108" y="89"/>
                    <a:pt x="109" y="90"/>
                    <a:pt x="110" y="91"/>
                  </a:cubicBezTo>
                  <a:lnTo>
                    <a:pt x="111" y="89"/>
                  </a:lnTo>
                  <a:close/>
                  <a:moveTo>
                    <a:pt x="74" y="169"/>
                  </a:moveTo>
                  <a:cubicBezTo>
                    <a:pt x="74" y="171"/>
                    <a:pt x="74" y="171"/>
                    <a:pt x="74" y="171"/>
                  </a:cubicBezTo>
                  <a:cubicBezTo>
                    <a:pt x="75" y="171"/>
                    <a:pt x="76" y="171"/>
                    <a:pt x="77" y="171"/>
                  </a:cubicBezTo>
                  <a:cubicBezTo>
                    <a:pt x="77" y="170"/>
                    <a:pt x="77" y="170"/>
                    <a:pt x="77" y="170"/>
                  </a:cubicBezTo>
                  <a:cubicBezTo>
                    <a:pt x="76" y="170"/>
                    <a:pt x="75" y="170"/>
                    <a:pt x="74" y="169"/>
                  </a:cubicBezTo>
                  <a:close/>
                  <a:moveTo>
                    <a:pt x="52" y="159"/>
                  </a:moveTo>
                  <a:cubicBezTo>
                    <a:pt x="53" y="160"/>
                    <a:pt x="53" y="161"/>
                    <a:pt x="54" y="161"/>
                  </a:cubicBezTo>
                  <a:cubicBezTo>
                    <a:pt x="55" y="160"/>
                    <a:pt x="55" y="160"/>
                    <a:pt x="55" y="160"/>
                  </a:cubicBezTo>
                  <a:cubicBezTo>
                    <a:pt x="54" y="159"/>
                    <a:pt x="54" y="159"/>
                    <a:pt x="53" y="158"/>
                  </a:cubicBezTo>
                  <a:lnTo>
                    <a:pt x="52" y="159"/>
                  </a:lnTo>
                  <a:close/>
                  <a:moveTo>
                    <a:pt x="147" y="85"/>
                  </a:moveTo>
                  <a:cubicBezTo>
                    <a:pt x="147" y="86"/>
                    <a:pt x="147" y="86"/>
                    <a:pt x="147" y="86"/>
                  </a:cubicBezTo>
                  <a:cubicBezTo>
                    <a:pt x="148" y="86"/>
                    <a:pt x="149" y="86"/>
                    <a:pt x="150" y="85"/>
                  </a:cubicBezTo>
                  <a:cubicBezTo>
                    <a:pt x="150" y="84"/>
                    <a:pt x="150" y="84"/>
                    <a:pt x="150" y="84"/>
                  </a:cubicBezTo>
                  <a:cubicBezTo>
                    <a:pt x="149" y="84"/>
                    <a:pt x="148" y="85"/>
                    <a:pt x="147" y="85"/>
                  </a:cubicBezTo>
                  <a:close/>
                  <a:moveTo>
                    <a:pt x="68" y="168"/>
                  </a:moveTo>
                  <a:cubicBezTo>
                    <a:pt x="68" y="169"/>
                    <a:pt x="68" y="169"/>
                    <a:pt x="68" y="169"/>
                  </a:cubicBezTo>
                  <a:cubicBezTo>
                    <a:pt x="69" y="170"/>
                    <a:pt x="70" y="170"/>
                    <a:pt x="71" y="170"/>
                  </a:cubicBezTo>
                  <a:cubicBezTo>
                    <a:pt x="71" y="169"/>
                    <a:pt x="71" y="169"/>
                    <a:pt x="71" y="169"/>
                  </a:cubicBezTo>
                  <a:cubicBezTo>
                    <a:pt x="70" y="169"/>
                    <a:pt x="69" y="168"/>
                    <a:pt x="68" y="168"/>
                  </a:cubicBezTo>
                  <a:close/>
                  <a:moveTo>
                    <a:pt x="57" y="163"/>
                  </a:moveTo>
                  <a:cubicBezTo>
                    <a:pt x="57" y="164"/>
                    <a:pt x="58" y="165"/>
                    <a:pt x="59" y="165"/>
                  </a:cubicBezTo>
                  <a:cubicBezTo>
                    <a:pt x="60" y="164"/>
                    <a:pt x="60" y="164"/>
                    <a:pt x="60" y="164"/>
                  </a:cubicBezTo>
                  <a:cubicBezTo>
                    <a:pt x="59" y="163"/>
                    <a:pt x="58" y="163"/>
                    <a:pt x="58" y="162"/>
                  </a:cubicBezTo>
                  <a:lnTo>
                    <a:pt x="57" y="163"/>
                  </a:lnTo>
                  <a:close/>
                  <a:moveTo>
                    <a:pt x="106" y="85"/>
                  </a:moveTo>
                  <a:cubicBezTo>
                    <a:pt x="106" y="85"/>
                    <a:pt x="105" y="84"/>
                    <a:pt x="104" y="83"/>
                  </a:cubicBezTo>
                  <a:cubicBezTo>
                    <a:pt x="103" y="84"/>
                    <a:pt x="103" y="84"/>
                    <a:pt x="103" y="84"/>
                  </a:cubicBezTo>
                  <a:cubicBezTo>
                    <a:pt x="104" y="85"/>
                    <a:pt x="105" y="86"/>
                    <a:pt x="105" y="86"/>
                  </a:cubicBezTo>
                  <a:lnTo>
                    <a:pt x="106" y="85"/>
                  </a:lnTo>
                  <a:close/>
                  <a:moveTo>
                    <a:pt x="120" y="43"/>
                  </a:moveTo>
                  <a:cubicBezTo>
                    <a:pt x="120" y="42"/>
                    <a:pt x="121" y="41"/>
                    <a:pt x="121" y="40"/>
                  </a:cubicBezTo>
                  <a:cubicBezTo>
                    <a:pt x="121" y="40"/>
                    <a:pt x="121" y="40"/>
                    <a:pt x="121" y="40"/>
                  </a:cubicBezTo>
                  <a:cubicBezTo>
                    <a:pt x="120" y="39"/>
                    <a:pt x="120" y="39"/>
                    <a:pt x="120" y="39"/>
                  </a:cubicBezTo>
                  <a:cubicBezTo>
                    <a:pt x="120" y="40"/>
                    <a:pt x="120" y="40"/>
                    <a:pt x="120" y="40"/>
                  </a:cubicBezTo>
                  <a:cubicBezTo>
                    <a:pt x="119" y="41"/>
                    <a:pt x="119" y="42"/>
                    <a:pt x="119" y="42"/>
                  </a:cubicBezTo>
                  <a:lnTo>
                    <a:pt x="120" y="43"/>
                  </a:lnTo>
                  <a:close/>
                  <a:moveTo>
                    <a:pt x="102" y="81"/>
                  </a:moveTo>
                  <a:cubicBezTo>
                    <a:pt x="101" y="80"/>
                    <a:pt x="101" y="79"/>
                    <a:pt x="100" y="79"/>
                  </a:cubicBezTo>
                  <a:cubicBezTo>
                    <a:pt x="99" y="80"/>
                    <a:pt x="99" y="80"/>
                    <a:pt x="99" y="80"/>
                  </a:cubicBezTo>
                  <a:cubicBezTo>
                    <a:pt x="100" y="80"/>
                    <a:pt x="100" y="81"/>
                    <a:pt x="101" y="82"/>
                  </a:cubicBezTo>
                  <a:lnTo>
                    <a:pt x="102" y="81"/>
                  </a:lnTo>
                  <a:close/>
                  <a:moveTo>
                    <a:pt x="126" y="32"/>
                  </a:moveTo>
                  <a:cubicBezTo>
                    <a:pt x="127" y="34"/>
                    <a:pt x="127" y="34"/>
                    <a:pt x="127" y="34"/>
                  </a:cubicBezTo>
                  <a:cubicBezTo>
                    <a:pt x="128" y="33"/>
                    <a:pt x="129" y="33"/>
                    <a:pt x="130" y="33"/>
                  </a:cubicBezTo>
                  <a:cubicBezTo>
                    <a:pt x="130" y="31"/>
                    <a:pt x="130" y="31"/>
                    <a:pt x="130" y="31"/>
                  </a:cubicBezTo>
                  <a:cubicBezTo>
                    <a:pt x="129" y="31"/>
                    <a:pt x="128" y="32"/>
                    <a:pt x="126" y="32"/>
                  </a:cubicBezTo>
                  <a:close/>
                  <a:moveTo>
                    <a:pt x="118" y="46"/>
                  </a:moveTo>
                  <a:cubicBezTo>
                    <a:pt x="118" y="47"/>
                    <a:pt x="119" y="48"/>
                    <a:pt x="119" y="49"/>
                  </a:cubicBezTo>
                  <a:cubicBezTo>
                    <a:pt x="121" y="48"/>
                    <a:pt x="121" y="48"/>
                    <a:pt x="121" y="48"/>
                  </a:cubicBezTo>
                  <a:cubicBezTo>
                    <a:pt x="120" y="47"/>
                    <a:pt x="120" y="47"/>
                    <a:pt x="120" y="46"/>
                  </a:cubicBezTo>
                  <a:lnTo>
                    <a:pt x="118" y="46"/>
                  </a:lnTo>
                  <a:close/>
                  <a:moveTo>
                    <a:pt x="121" y="96"/>
                  </a:moveTo>
                  <a:cubicBezTo>
                    <a:pt x="120" y="96"/>
                    <a:pt x="119" y="95"/>
                    <a:pt x="119" y="95"/>
                  </a:cubicBezTo>
                  <a:cubicBezTo>
                    <a:pt x="118" y="96"/>
                    <a:pt x="118" y="96"/>
                    <a:pt x="118" y="96"/>
                  </a:cubicBezTo>
                  <a:cubicBezTo>
                    <a:pt x="119" y="96"/>
                    <a:pt x="120" y="97"/>
                    <a:pt x="121" y="97"/>
                  </a:cubicBezTo>
                  <a:lnTo>
                    <a:pt x="121" y="96"/>
                  </a:lnTo>
                  <a:close/>
                  <a:moveTo>
                    <a:pt x="132" y="102"/>
                  </a:moveTo>
                  <a:cubicBezTo>
                    <a:pt x="133" y="101"/>
                    <a:pt x="133" y="101"/>
                    <a:pt x="133" y="101"/>
                  </a:cubicBezTo>
                  <a:cubicBezTo>
                    <a:pt x="132" y="100"/>
                    <a:pt x="131" y="100"/>
                    <a:pt x="130" y="100"/>
                  </a:cubicBezTo>
                  <a:cubicBezTo>
                    <a:pt x="129" y="101"/>
                    <a:pt x="129" y="101"/>
                    <a:pt x="129" y="101"/>
                  </a:cubicBezTo>
                  <a:cubicBezTo>
                    <a:pt x="130" y="101"/>
                    <a:pt x="131" y="102"/>
                    <a:pt x="132" y="102"/>
                  </a:cubicBezTo>
                  <a:close/>
                  <a:moveTo>
                    <a:pt x="144" y="84"/>
                  </a:moveTo>
                  <a:cubicBezTo>
                    <a:pt x="144" y="84"/>
                    <a:pt x="143" y="84"/>
                    <a:pt x="143" y="84"/>
                  </a:cubicBezTo>
                  <a:cubicBezTo>
                    <a:pt x="143" y="84"/>
                    <a:pt x="143" y="84"/>
                    <a:pt x="143" y="84"/>
                  </a:cubicBezTo>
                  <a:cubicBezTo>
                    <a:pt x="142" y="84"/>
                    <a:pt x="142" y="84"/>
                    <a:pt x="142" y="83"/>
                  </a:cubicBezTo>
                  <a:cubicBezTo>
                    <a:pt x="141" y="84"/>
                    <a:pt x="141" y="84"/>
                    <a:pt x="141" y="84"/>
                  </a:cubicBezTo>
                  <a:cubicBezTo>
                    <a:pt x="141" y="85"/>
                    <a:pt x="142" y="85"/>
                    <a:pt x="142" y="85"/>
                  </a:cubicBezTo>
                  <a:cubicBezTo>
                    <a:pt x="142" y="85"/>
                    <a:pt x="142" y="85"/>
                    <a:pt x="142" y="85"/>
                  </a:cubicBezTo>
                  <a:cubicBezTo>
                    <a:pt x="143" y="86"/>
                    <a:pt x="143" y="86"/>
                    <a:pt x="144" y="86"/>
                  </a:cubicBezTo>
                  <a:lnTo>
                    <a:pt x="144" y="84"/>
                  </a:lnTo>
                  <a:close/>
                  <a:moveTo>
                    <a:pt x="135" y="102"/>
                  </a:moveTo>
                  <a:cubicBezTo>
                    <a:pt x="135" y="103"/>
                    <a:pt x="135" y="103"/>
                    <a:pt x="135" y="103"/>
                  </a:cubicBezTo>
                  <a:cubicBezTo>
                    <a:pt x="136" y="104"/>
                    <a:pt x="137" y="104"/>
                    <a:pt x="138" y="104"/>
                  </a:cubicBezTo>
                  <a:cubicBezTo>
                    <a:pt x="138" y="103"/>
                    <a:pt x="138" y="103"/>
                    <a:pt x="138" y="103"/>
                  </a:cubicBezTo>
                  <a:cubicBezTo>
                    <a:pt x="137" y="102"/>
                    <a:pt x="136" y="102"/>
                    <a:pt x="135" y="102"/>
                  </a:cubicBezTo>
                  <a:close/>
                  <a:moveTo>
                    <a:pt x="140" y="78"/>
                  </a:moveTo>
                  <a:cubicBezTo>
                    <a:pt x="138" y="78"/>
                    <a:pt x="138" y="78"/>
                    <a:pt x="138" y="78"/>
                  </a:cubicBezTo>
                  <a:cubicBezTo>
                    <a:pt x="138" y="80"/>
                    <a:pt x="139" y="81"/>
                    <a:pt x="139" y="82"/>
                  </a:cubicBezTo>
                  <a:cubicBezTo>
                    <a:pt x="140" y="81"/>
                    <a:pt x="140" y="81"/>
                    <a:pt x="140" y="81"/>
                  </a:cubicBezTo>
                  <a:cubicBezTo>
                    <a:pt x="140" y="80"/>
                    <a:pt x="140" y="79"/>
                    <a:pt x="140" y="78"/>
                  </a:cubicBezTo>
                  <a:close/>
                  <a:moveTo>
                    <a:pt x="92" y="171"/>
                  </a:moveTo>
                  <a:cubicBezTo>
                    <a:pt x="92" y="173"/>
                    <a:pt x="92" y="173"/>
                    <a:pt x="92" y="173"/>
                  </a:cubicBezTo>
                  <a:cubicBezTo>
                    <a:pt x="93" y="173"/>
                    <a:pt x="94" y="173"/>
                    <a:pt x="95" y="173"/>
                  </a:cubicBezTo>
                  <a:cubicBezTo>
                    <a:pt x="96" y="171"/>
                    <a:pt x="96" y="171"/>
                    <a:pt x="96" y="171"/>
                  </a:cubicBezTo>
                  <a:cubicBezTo>
                    <a:pt x="94" y="171"/>
                    <a:pt x="93" y="171"/>
                    <a:pt x="92" y="171"/>
                  </a:cubicBezTo>
                  <a:close/>
                  <a:moveTo>
                    <a:pt x="86" y="171"/>
                  </a:moveTo>
                  <a:cubicBezTo>
                    <a:pt x="86" y="172"/>
                    <a:pt x="86" y="172"/>
                    <a:pt x="86" y="172"/>
                  </a:cubicBezTo>
                  <a:cubicBezTo>
                    <a:pt x="87" y="172"/>
                    <a:pt x="88" y="172"/>
                    <a:pt x="89" y="172"/>
                  </a:cubicBezTo>
                  <a:cubicBezTo>
                    <a:pt x="89" y="171"/>
                    <a:pt x="89" y="171"/>
                    <a:pt x="89" y="171"/>
                  </a:cubicBezTo>
                  <a:cubicBezTo>
                    <a:pt x="88" y="171"/>
                    <a:pt x="87" y="171"/>
                    <a:pt x="86" y="171"/>
                  </a:cubicBezTo>
                  <a:close/>
                  <a:moveTo>
                    <a:pt x="127" y="99"/>
                  </a:moveTo>
                  <a:cubicBezTo>
                    <a:pt x="126" y="98"/>
                    <a:pt x="125" y="98"/>
                    <a:pt x="124" y="97"/>
                  </a:cubicBezTo>
                  <a:cubicBezTo>
                    <a:pt x="124" y="97"/>
                    <a:pt x="124" y="97"/>
                    <a:pt x="124" y="97"/>
                  </a:cubicBezTo>
                  <a:cubicBezTo>
                    <a:pt x="123" y="99"/>
                    <a:pt x="123" y="99"/>
                    <a:pt x="123" y="99"/>
                  </a:cubicBezTo>
                  <a:cubicBezTo>
                    <a:pt x="124" y="99"/>
                    <a:pt x="124" y="99"/>
                    <a:pt x="124" y="99"/>
                  </a:cubicBezTo>
                  <a:cubicBezTo>
                    <a:pt x="124" y="99"/>
                    <a:pt x="125" y="100"/>
                    <a:pt x="126" y="100"/>
                  </a:cubicBezTo>
                  <a:lnTo>
                    <a:pt x="127" y="99"/>
                  </a:lnTo>
                  <a:close/>
                  <a:moveTo>
                    <a:pt x="99" y="172"/>
                  </a:moveTo>
                  <a:cubicBezTo>
                    <a:pt x="98" y="173"/>
                    <a:pt x="98" y="173"/>
                    <a:pt x="98" y="173"/>
                  </a:cubicBezTo>
                  <a:cubicBezTo>
                    <a:pt x="98" y="173"/>
                    <a:pt x="98" y="173"/>
                    <a:pt x="98" y="173"/>
                  </a:cubicBezTo>
                  <a:cubicBezTo>
                    <a:pt x="99" y="173"/>
                    <a:pt x="100" y="174"/>
                    <a:pt x="101" y="174"/>
                  </a:cubicBezTo>
                  <a:cubicBezTo>
                    <a:pt x="102" y="172"/>
                    <a:pt x="102" y="172"/>
                    <a:pt x="102" y="172"/>
                  </a:cubicBezTo>
                  <a:cubicBezTo>
                    <a:pt x="101" y="172"/>
                    <a:pt x="100" y="172"/>
                    <a:pt x="99" y="172"/>
                  </a:cubicBezTo>
                  <a:close/>
                  <a:moveTo>
                    <a:pt x="185" y="19"/>
                  </a:moveTo>
                  <a:cubicBezTo>
                    <a:pt x="184" y="17"/>
                    <a:pt x="184" y="17"/>
                    <a:pt x="184" y="17"/>
                  </a:cubicBezTo>
                  <a:cubicBezTo>
                    <a:pt x="184" y="18"/>
                    <a:pt x="183" y="18"/>
                    <a:pt x="182" y="19"/>
                  </a:cubicBezTo>
                  <a:cubicBezTo>
                    <a:pt x="182" y="20"/>
                    <a:pt x="182" y="20"/>
                    <a:pt x="182" y="20"/>
                  </a:cubicBezTo>
                  <a:cubicBezTo>
                    <a:pt x="183" y="20"/>
                    <a:pt x="184" y="19"/>
                    <a:pt x="185" y="19"/>
                  </a:cubicBezTo>
                  <a:close/>
                  <a:moveTo>
                    <a:pt x="152" y="1"/>
                  </a:moveTo>
                  <a:cubicBezTo>
                    <a:pt x="152" y="1"/>
                    <a:pt x="152" y="1"/>
                    <a:pt x="152" y="1"/>
                  </a:cubicBezTo>
                  <a:cubicBezTo>
                    <a:pt x="151" y="0"/>
                    <a:pt x="151" y="0"/>
                    <a:pt x="151" y="0"/>
                  </a:cubicBezTo>
                  <a:cubicBezTo>
                    <a:pt x="151" y="0"/>
                    <a:pt x="150" y="1"/>
                    <a:pt x="150" y="2"/>
                  </a:cubicBezTo>
                  <a:cubicBezTo>
                    <a:pt x="151" y="3"/>
                    <a:pt x="151" y="3"/>
                    <a:pt x="151" y="3"/>
                  </a:cubicBezTo>
                  <a:cubicBezTo>
                    <a:pt x="151" y="2"/>
                    <a:pt x="152" y="2"/>
                    <a:pt x="152" y="1"/>
                  </a:cubicBezTo>
                  <a:close/>
                  <a:moveTo>
                    <a:pt x="150" y="15"/>
                  </a:moveTo>
                  <a:cubicBezTo>
                    <a:pt x="151" y="13"/>
                    <a:pt x="151" y="13"/>
                    <a:pt x="151" y="13"/>
                  </a:cubicBezTo>
                  <a:cubicBezTo>
                    <a:pt x="151" y="13"/>
                    <a:pt x="151" y="13"/>
                    <a:pt x="151" y="13"/>
                  </a:cubicBezTo>
                  <a:cubicBezTo>
                    <a:pt x="150" y="12"/>
                    <a:pt x="150" y="12"/>
                    <a:pt x="150" y="11"/>
                  </a:cubicBezTo>
                  <a:cubicBezTo>
                    <a:pt x="148" y="12"/>
                    <a:pt x="148" y="12"/>
                    <a:pt x="148" y="12"/>
                  </a:cubicBezTo>
                  <a:cubicBezTo>
                    <a:pt x="149" y="13"/>
                    <a:pt x="149" y="13"/>
                    <a:pt x="150" y="14"/>
                  </a:cubicBezTo>
                  <a:cubicBezTo>
                    <a:pt x="150" y="14"/>
                    <a:pt x="150" y="14"/>
                    <a:pt x="150" y="15"/>
                  </a:cubicBezTo>
                  <a:close/>
                  <a:moveTo>
                    <a:pt x="148" y="5"/>
                  </a:moveTo>
                  <a:cubicBezTo>
                    <a:pt x="148" y="6"/>
                    <a:pt x="148" y="7"/>
                    <a:pt x="148" y="9"/>
                  </a:cubicBezTo>
                  <a:cubicBezTo>
                    <a:pt x="149" y="9"/>
                    <a:pt x="149" y="9"/>
                    <a:pt x="149" y="9"/>
                  </a:cubicBezTo>
                  <a:cubicBezTo>
                    <a:pt x="149" y="8"/>
                    <a:pt x="149" y="7"/>
                    <a:pt x="150" y="6"/>
                  </a:cubicBezTo>
                  <a:lnTo>
                    <a:pt x="148" y="5"/>
                  </a:lnTo>
                  <a:close/>
                  <a:moveTo>
                    <a:pt x="167" y="24"/>
                  </a:moveTo>
                  <a:cubicBezTo>
                    <a:pt x="167" y="22"/>
                    <a:pt x="167" y="22"/>
                    <a:pt x="167" y="22"/>
                  </a:cubicBezTo>
                  <a:cubicBezTo>
                    <a:pt x="166" y="22"/>
                    <a:pt x="165" y="22"/>
                    <a:pt x="164" y="22"/>
                  </a:cubicBezTo>
                  <a:cubicBezTo>
                    <a:pt x="163" y="23"/>
                    <a:pt x="163" y="23"/>
                    <a:pt x="163" y="23"/>
                  </a:cubicBezTo>
                  <a:cubicBezTo>
                    <a:pt x="165" y="23"/>
                    <a:pt x="166" y="24"/>
                    <a:pt x="167" y="24"/>
                  </a:cubicBezTo>
                  <a:close/>
                  <a:moveTo>
                    <a:pt x="173" y="23"/>
                  </a:moveTo>
                  <a:cubicBezTo>
                    <a:pt x="173" y="21"/>
                    <a:pt x="173" y="21"/>
                    <a:pt x="173" y="21"/>
                  </a:cubicBezTo>
                  <a:cubicBezTo>
                    <a:pt x="172" y="22"/>
                    <a:pt x="171" y="22"/>
                    <a:pt x="170" y="22"/>
                  </a:cubicBezTo>
                  <a:cubicBezTo>
                    <a:pt x="170" y="24"/>
                    <a:pt x="170" y="24"/>
                    <a:pt x="170" y="24"/>
                  </a:cubicBezTo>
                  <a:cubicBezTo>
                    <a:pt x="171" y="23"/>
                    <a:pt x="172" y="23"/>
                    <a:pt x="173" y="23"/>
                  </a:cubicBezTo>
                  <a:close/>
                  <a:moveTo>
                    <a:pt x="160" y="22"/>
                  </a:moveTo>
                  <a:cubicBezTo>
                    <a:pt x="161" y="21"/>
                    <a:pt x="161" y="21"/>
                    <a:pt x="161" y="21"/>
                  </a:cubicBezTo>
                  <a:cubicBezTo>
                    <a:pt x="161" y="20"/>
                    <a:pt x="161" y="20"/>
                    <a:pt x="161" y="20"/>
                  </a:cubicBezTo>
                  <a:cubicBezTo>
                    <a:pt x="160" y="20"/>
                    <a:pt x="159" y="20"/>
                    <a:pt x="159" y="19"/>
                  </a:cubicBezTo>
                  <a:cubicBezTo>
                    <a:pt x="158" y="20"/>
                    <a:pt x="158" y="20"/>
                    <a:pt x="158" y="20"/>
                  </a:cubicBezTo>
                  <a:cubicBezTo>
                    <a:pt x="158" y="21"/>
                    <a:pt x="159" y="21"/>
                    <a:pt x="160" y="22"/>
                  </a:cubicBezTo>
                  <a:close/>
                  <a:moveTo>
                    <a:pt x="179" y="21"/>
                  </a:moveTo>
                  <a:cubicBezTo>
                    <a:pt x="179" y="20"/>
                    <a:pt x="179" y="20"/>
                    <a:pt x="179" y="20"/>
                  </a:cubicBezTo>
                  <a:cubicBezTo>
                    <a:pt x="178" y="20"/>
                    <a:pt x="177" y="20"/>
                    <a:pt x="176" y="21"/>
                  </a:cubicBezTo>
                  <a:cubicBezTo>
                    <a:pt x="176" y="22"/>
                    <a:pt x="176" y="22"/>
                    <a:pt x="176" y="22"/>
                  </a:cubicBezTo>
                  <a:cubicBezTo>
                    <a:pt x="177" y="22"/>
                    <a:pt x="178" y="21"/>
                    <a:pt x="179" y="21"/>
                  </a:cubicBezTo>
                  <a:close/>
                  <a:moveTo>
                    <a:pt x="156" y="17"/>
                  </a:moveTo>
                  <a:cubicBezTo>
                    <a:pt x="155" y="17"/>
                    <a:pt x="154" y="16"/>
                    <a:pt x="154" y="16"/>
                  </a:cubicBezTo>
                  <a:cubicBezTo>
                    <a:pt x="153" y="17"/>
                    <a:pt x="153" y="17"/>
                    <a:pt x="153" y="17"/>
                  </a:cubicBezTo>
                  <a:cubicBezTo>
                    <a:pt x="153" y="17"/>
                    <a:pt x="154" y="18"/>
                    <a:pt x="155" y="19"/>
                  </a:cubicBezTo>
                  <a:lnTo>
                    <a:pt x="156" y="17"/>
                  </a:ln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98" name="Freeform 623"/>
            <p:cNvSpPr>
              <a:spLocks noEditPoints="1"/>
            </p:cNvSpPr>
            <p:nvPr/>
          </p:nvSpPr>
          <p:spPr bwMode="auto">
            <a:xfrm>
              <a:off x="5702151" y="1986883"/>
              <a:ext cx="206512" cy="155452"/>
            </a:xfrm>
            <a:custGeom>
              <a:avLst/>
              <a:gdLst/>
              <a:ahLst/>
              <a:cxnLst>
                <a:cxn ang="0">
                  <a:pos x="9" y="32"/>
                </a:cxn>
                <a:cxn ang="0">
                  <a:pos x="10" y="28"/>
                </a:cxn>
                <a:cxn ang="0">
                  <a:pos x="16" y="14"/>
                </a:cxn>
                <a:cxn ang="0">
                  <a:pos x="19" y="12"/>
                </a:cxn>
                <a:cxn ang="0">
                  <a:pos x="16" y="14"/>
                </a:cxn>
                <a:cxn ang="0">
                  <a:pos x="0" y="36"/>
                </a:cxn>
                <a:cxn ang="0">
                  <a:pos x="0" y="38"/>
                </a:cxn>
                <a:cxn ang="0">
                  <a:pos x="1" y="36"/>
                </a:cxn>
                <a:cxn ang="0">
                  <a:pos x="23" y="0"/>
                </a:cxn>
                <a:cxn ang="0">
                  <a:pos x="20" y="3"/>
                </a:cxn>
                <a:cxn ang="0">
                  <a:pos x="23" y="0"/>
                </a:cxn>
                <a:cxn ang="0">
                  <a:pos x="21" y="6"/>
                </a:cxn>
                <a:cxn ang="0">
                  <a:pos x="18" y="9"/>
                </a:cxn>
                <a:cxn ang="0">
                  <a:pos x="4" y="35"/>
                </a:cxn>
                <a:cxn ang="0">
                  <a:pos x="7" y="34"/>
                </a:cxn>
                <a:cxn ang="0">
                  <a:pos x="4" y="35"/>
                </a:cxn>
                <a:cxn ang="0">
                  <a:pos x="12" y="26"/>
                </a:cxn>
                <a:cxn ang="0">
                  <a:pos x="12" y="23"/>
                </a:cxn>
                <a:cxn ang="0">
                  <a:pos x="14" y="20"/>
                </a:cxn>
                <a:cxn ang="0">
                  <a:pos x="16" y="18"/>
                </a:cxn>
                <a:cxn ang="0">
                  <a:pos x="14" y="20"/>
                </a:cxn>
                <a:cxn ang="0">
                  <a:pos x="92" y="27"/>
                </a:cxn>
                <a:cxn ang="0">
                  <a:pos x="92" y="31"/>
                </a:cxn>
                <a:cxn ang="0">
                  <a:pos x="90" y="34"/>
                </a:cxn>
                <a:cxn ang="0">
                  <a:pos x="87" y="35"/>
                </a:cxn>
                <a:cxn ang="0">
                  <a:pos x="90" y="34"/>
                </a:cxn>
                <a:cxn ang="0">
                  <a:pos x="76" y="61"/>
                </a:cxn>
                <a:cxn ang="0">
                  <a:pos x="76" y="65"/>
                </a:cxn>
                <a:cxn ang="0">
                  <a:pos x="79" y="56"/>
                </a:cxn>
                <a:cxn ang="0">
                  <a:pos x="77" y="58"/>
                </a:cxn>
                <a:cxn ang="0">
                  <a:pos x="79" y="56"/>
                </a:cxn>
                <a:cxn ang="0">
                  <a:pos x="74" y="67"/>
                </a:cxn>
                <a:cxn ang="0">
                  <a:pos x="75" y="70"/>
                </a:cxn>
                <a:cxn ang="0">
                  <a:pos x="81" y="52"/>
                </a:cxn>
                <a:cxn ang="0">
                  <a:pos x="80" y="49"/>
                </a:cxn>
                <a:cxn ang="0">
                  <a:pos x="79" y="52"/>
                </a:cxn>
                <a:cxn ang="0">
                  <a:pos x="81" y="52"/>
                </a:cxn>
                <a:cxn ang="0">
                  <a:pos x="87" y="39"/>
                </a:cxn>
                <a:cxn ang="0">
                  <a:pos x="85" y="39"/>
                </a:cxn>
                <a:cxn ang="0">
                  <a:pos x="86" y="42"/>
                </a:cxn>
                <a:cxn ang="0">
                  <a:pos x="84" y="44"/>
                </a:cxn>
                <a:cxn ang="0">
                  <a:pos x="81" y="47"/>
                </a:cxn>
                <a:cxn ang="0">
                  <a:pos x="84" y="44"/>
                </a:cxn>
              </a:cxnLst>
              <a:rect l="0" t="0" r="r" b="b"/>
              <a:pathLst>
                <a:path w="93" h="70">
                  <a:moveTo>
                    <a:pt x="8" y="31"/>
                  </a:moveTo>
                  <a:cubicBezTo>
                    <a:pt x="9" y="32"/>
                    <a:pt x="9" y="32"/>
                    <a:pt x="9" y="32"/>
                  </a:cubicBezTo>
                  <a:cubicBezTo>
                    <a:pt x="10" y="31"/>
                    <a:pt x="10" y="30"/>
                    <a:pt x="11" y="29"/>
                  </a:cubicBezTo>
                  <a:cubicBezTo>
                    <a:pt x="10" y="28"/>
                    <a:pt x="10" y="28"/>
                    <a:pt x="10" y="28"/>
                  </a:cubicBezTo>
                  <a:cubicBezTo>
                    <a:pt x="9" y="29"/>
                    <a:pt x="9" y="30"/>
                    <a:pt x="8" y="31"/>
                  </a:cubicBezTo>
                  <a:close/>
                  <a:moveTo>
                    <a:pt x="16" y="14"/>
                  </a:moveTo>
                  <a:cubicBezTo>
                    <a:pt x="17" y="15"/>
                    <a:pt x="17" y="15"/>
                    <a:pt x="17" y="15"/>
                  </a:cubicBezTo>
                  <a:cubicBezTo>
                    <a:pt x="18" y="14"/>
                    <a:pt x="18" y="13"/>
                    <a:pt x="19" y="12"/>
                  </a:cubicBezTo>
                  <a:cubicBezTo>
                    <a:pt x="17" y="11"/>
                    <a:pt x="17" y="11"/>
                    <a:pt x="17" y="11"/>
                  </a:cubicBezTo>
                  <a:cubicBezTo>
                    <a:pt x="17" y="12"/>
                    <a:pt x="16" y="13"/>
                    <a:pt x="16" y="14"/>
                  </a:cubicBezTo>
                  <a:close/>
                  <a:moveTo>
                    <a:pt x="1" y="36"/>
                  </a:moveTo>
                  <a:cubicBezTo>
                    <a:pt x="0" y="36"/>
                    <a:pt x="0" y="36"/>
                    <a:pt x="0" y="36"/>
                  </a:cubicBezTo>
                  <a:cubicBezTo>
                    <a:pt x="0" y="36"/>
                    <a:pt x="0" y="36"/>
                    <a:pt x="0" y="36"/>
                  </a:cubicBezTo>
                  <a:cubicBezTo>
                    <a:pt x="0" y="38"/>
                    <a:pt x="0" y="38"/>
                    <a:pt x="0" y="38"/>
                  </a:cubicBezTo>
                  <a:cubicBezTo>
                    <a:pt x="0" y="38"/>
                    <a:pt x="1" y="38"/>
                    <a:pt x="2" y="38"/>
                  </a:cubicBezTo>
                  <a:cubicBezTo>
                    <a:pt x="1" y="36"/>
                    <a:pt x="1" y="36"/>
                    <a:pt x="1" y="36"/>
                  </a:cubicBezTo>
                  <a:cubicBezTo>
                    <a:pt x="1" y="36"/>
                    <a:pt x="1" y="36"/>
                    <a:pt x="1" y="36"/>
                  </a:cubicBezTo>
                  <a:close/>
                  <a:moveTo>
                    <a:pt x="23" y="0"/>
                  </a:moveTo>
                  <a:cubicBezTo>
                    <a:pt x="21" y="0"/>
                    <a:pt x="21" y="0"/>
                    <a:pt x="21" y="0"/>
                  </a:cubicBezTo>
                  <a:cubicBezTo>
                    <a:pt x="21" y="0"/>
                    <a:pt x="21" y="1"/>
                    <a:pt x="20" y="3"/>
                  </a:cubicBezTo>
                  <a:cubicBezTo>
                    <a:pt x="22" y="3"/>
                    <a:pt x="22" y="3"/>
                    <a:pt x="22" y="3"/>
                  </a:cubicBezTo>
                  <a:cubicBezTo>
                    <a:pt x="22" y="1"/>
                    <a:pt x="23" y="0"/>
                    <a:pt x="23" y="0"/>
                  </a:cubicBezTo>
                  <a:close/>
                  <a:moveTo>
                    <a:pt x="20" y="9"/>
                  </a:moveTo>
                  <a:cubicBezTo>
                    <a:pt x="20" y="8"/>
                    <a:pt x="20" y="7"/>
                    <a:pt x="21" y="6"/>
                  </a:cubicBezTo>
                  <a:cubicBezTo>
                    <a:pt x="19" y="6"/>
                    <a:pt x="19" y="6"/>
                    <a:pt x="19" y="6"/>
                  </a:cubicBezTo>
                  <a:cubicBezTo>
                    <a:pt x="19" y="7"/>
                    <a:pt x="19" y="8"/>
                    <a:pt x="18" y="9"/>
                  </a:cubicBezTo>
                  <a:lnTo>
                    <a:pt x="20" y="9"/>
                  </a:lnTo>
                  <a:close/>
                  <a:moveTo>
                    <a:pt x="4" y="35"/>
                  </a:moveTo>
                  <a:cubicBezTo>
                    <a:pt x="5" y="37"/>
                    <a:pt x="5" y="37"/>
                    <a:pt x="5" y="37"/>
                  </a:cubicBezTo>
                  <a:cubicBezTo>
                    <a:pt x="6" y="36"/>
                    <a:pt x="7" y="35"/>
                    <a:pt x="7" y="34"/>
                  </a:cubicBezTo>
                  <a:cubicBezTo>
                    <a:pt x="6" y="33"/>
                    <a:pt x="6" y="33"/>
                    <a:pt x="6" y="33"/>
                  </a:cubicBezTo>
                  <a:cubicBezTo>
                    <a:pt x="6" y="34"/>
                    <a:pt x="5" y="35"/>
                    <a:pt x="4" y="35"/>
                  </a:cubicBezTo>
                  <a:close/>
                  <a:moveTo>
                    <a:pt x="11" y="26"/>
                  </a:moveTo>
                  <a:cubicBezTo>
                    <a:pt x="12" y="26"/>
                    <a:pt x="12" y="26"/>
                    <a:pt x="12" y="26"/>
                  </a:cubicBezTo>
                  <a:cubicBezTo>
                    <a:pt x="13" y="25"/>
                    <a:pt x="13" y="24"/>
                    <a:pt x="14" y="23"/>
                  </a:cubicBezTo>
                  <a:cubicBezTo>
                    <a:pt x="12" y="23"/>
                    <a:pt x="12" y="23"/>
                    <a:pt x="12" y="23"/>
                  </a:cubicBezTo>
                  <a:cubicBezTo>
                    <a:pt x="12" y="24"/>
                    <a:pt x="11" y="25"/>
                    <a:pt x="11" y="26"/>
                  </a:cubicBezTo>
                  <a:close/>
                  <a:moveTo>
                    <a:pt x="14" y="20"/>
                  </a:moveTo>
                  <a:cubicBezTo>
                    <a:pt x="15" y="21"/>
                    <a:pt x="15" y="21"/>
                    <a:pt x="15" y="21"/>
                  </a:cubicBezTo>
                  <a:cubicBezTo>
                    <a:pt x="15" y="20"/>
                    <a:pt x="16" y="19"/>
                    <a:pt x="16" y="18"/>
                  </a:cubicBezTo>
                  <a:cubicBezTo>
                    <a:pt x="15" y="17"/>
                    <a:pt x="15" y="17"/>
                    <a:pt x="15" y="17"/>
                  </a:cubicBezTo>
                  <a:cubicBezTo>
                    <a:pt x="14" y="18"/>
                    <a:pt x="14" y="19"/>
                    <a:pt x="14" y="20"/>
                  </a:cubicBezTo>
                  <a:close/>
                  <a:moveTo>
                    <a:pt x="93" y="28"/>
                  </a:moveTo>
                  <a:cubicBezTo>
                    <a:pt x="92" y="27"/>
                    <a:pt x="92" y="27"/>
                    <a:pt x="92" y="27"/>
                  </a:cubicBezTo>
                  <a:cubicBezTo>
                    <a:pt x="92" y="27"/>
                    <a:pt x="91" y="28"/>
                    <a:pt x="90" y="30"/>
                  </a:cubicBezTo>
                  <a:cubicBezTo>
                    <a:pt x="92" y="31"/>
                    <a:pt x="92" y="31"/>
                    <a:pt x="92" y="31"/>
                  </a:cubicBezTo>
                  <a:cubicBezTo>
                    <a:pt x="93" y="29"/>
                    <a:pt x="93" y="28"/>
                    <a:pt x="93" y="28"/>
                  </a:cubicBezTo>
                  <a:close/>
                  <a:moveTo>
                    <a:pt x="90" y="34"/>
                  </a:moveTo>
                  <a:cubicBezTo>
                    <a:pt x="89" y="33"/>
                    <a:pt x="89" y="33"/>
                    <a:pt x="89" y="33"/>
                  </a:cubicBezTo>
                  <a:cubicBezTo>
                    <a:pt x="88" y="34"/>
                    <a:pt x="88" y="34"/>
                    <a:pt x="87" y="35"/>
                  </a:cubicBezTo>
                  <a:cubicBezTo>
                    <a:pt x="88" y="36"/>
                    <a:pt x="88" y="36"/>
                    <a:pt x="88" y="36"/>
                  </a:cubicBezTo>
                  <a:cubicBezTo>
                    <a:pt x="89" y="35"/>
                    <a:pt x="90" y="34"/>
                    <a:pt x="90" y="34"/>
                  </a:cubicBezTo>
                  <a:close/>
                  <a:moveTo>
                    <a:pt x="77" y="62"/>
                  </a:moveTo>
                  <a:cubicBezTo>
                    <a:pt x="76" y="61"/>
                    <a:pt x="76" y="61"/>
                    <a:pt x="76" y="61"/>
                  </a:cubicBezTo>
                  <a:cubicBezTo>
                    <a:pt x="75" y="62"/>
                    <a:pt x="75" y="63"/>
                    <a:pt x="75" y="64"/>
                  </a:cubicBezTo>
                  <a:cubicBezTo>
                    <a:pt x="76" y="65"/>
                    <a:pt x="76" y="65"/>
                    <a:pt x="76" y="65"/>
                  </a:cubicBezTo>
                  <a:cubicBezTo>
                    <a:pt x="77" y="64"/>
                    <a:pt x="77" y="63"/>
                    <a:pt x="77" y="62"/>
                  </a:cubicBezTo>
                  <a:close/>
                  <a:moveTo>
                    <a:pt x="79" y="56"/>
                  </a:moveTo>
                  <a:cubicBezTo>
                    <a:pt x="78" y="55"/>
                    <a:pt x="78" y="55"/>
                    <a:pt x="78" y="55"/>
                  </a:cubicBezTo>
                  <a:cubicBezTo>
                    <a:pt x="77" y="56"/>
                    <a:pt x="77" y="57"/>
                    <a:pt x="77" y="58"/>
                  </a:cubicBezTo>
                  <a:cubicBezTo>
                    <a:pt x="78" y="59"/>
                    <a:pt x="78" y="59"/>
                    <a:pt x="78" y="59"/>
                  </a:cubicBezTo>
                  <a:cubicBezTo>
                    <a:pt x="79" y="58"/>
                    <a:pt x="79" y="57"/>
                    <a:pt x="79" y="56"/>
                  </a:cubicBezTo>
                  <a:close/>
                  <a:moveTo>
                    <a:pt x="76" y="67"/>
                  </a:moveTo>
                  <a:cubicBezTo>
                    <a:pt x="74" y="67"/>
                    <a:pt x="74" y="67"/>
                    <a:pt x="74" y="67"/>
                  </a:cubicBezTo>
                  <a:cubicBezTo>
                    <a:pt x="74" y="68"/>
                    <a:pt x="73" y="69"/>
                    <a:pt x="73" y="70"/>
                  </a:cubicBezTo>
                  <a:cubicBezTo>
                    <a:pt x="75" y="70"/>
                    <a:pt x="75" y="70"/>
                    <a:pt x="75" y="70"/>
                  </a:cubicBezTo>
                  <a:cubicBezTo>
                    <a:pt x="75" y="70"/>
                    <a:pt x="75" y="69"/>
                    <a:pt x="76" y="67"/>
                  </a:cubicBezTo>
                  <a:close/>
                  <a:moveTo>
                    <a:pt x="81" y="52"/>
                  </a:moveTo>
                  <a:cubicBezTo>
                    <a:pt x="81" y="52"/>
                    <a:pt x="81" y="51"/>
                    <a:pt x="82" y="50"/>
                  </a:cubicBezTo>
                  <a:cubicBezTo>
                    <a:pt x="80" y="49"/>
                    <a:pt x="80" y="49"/>
                    <a:pt x="80" y="49"/>
                  </a:cubicBezTo>
                  <a:cubicBezTo>
                    <a:pt x="80" y="50"/>
                    <a:pt x="80" y="51"/>
                    <a:pt x="79" y="52"/>
                  </a:cubicBezTo>
                  <a:cubicBezTo>
                    <a:pt x="79" y="52"/>
                    <a:pt x="79" y="52"/>
                    <a:pt x="79" y="52"/>
                  </a:cubicBezTo>
                  <a:cubicBezTo>
                    <a:pt x="80" y="53"/>
                    <a:pt x="80" y="53"/>
                    <a:pt x="80" y="53"/>
                  </a:cubicBezTo>
                  <a:lnTo>
                    <a:pt x="81" y="52"/>
                  </a:lnTo>
                  <a:close/>
                  <a:moveTo>
                    <a:pt x="86" y="40"/>
                  </a:moveTo>
                  <a:cubicBezTo>
                    <a:pt x="87" y="40"/>
                    <a:pt x="87" y="39"/>
                    <a:pt x="87" y="39"/>
                  </a:cubicBezTo>
                  <a:cubicBezTo>
                    <a:pt x="86" y="38"/>
                    <a:pt x="86" y="38"/>
                    <a:pt x="86" y="38"/>
                  </a:cubicBezTo>
                  <a:cubicBezTo>
                    <a:pt x="85" y="39"/>
                    <a:pt x="85" y="39"/>
                    <a:pt x="85" y="39"/>
                  </a:cubicBezTo>
                  <a:cubicBezTo>
                    <a:pt x="85" y="40"/>
                    <a:pt x="84" y="40"/>
                    <a:pt x="84" y="41"/>
                  </a:cubicBezTo>
                  <a:cubicBezTo>
                    <a:pt x="86" y="42"/>
                    <a:pt x="86" y="42"/>
                    <a:pt x="86" y="42"/>
                  </a:cubicBezTo>
                  <a:cubicBezTo>
                    <a:pt x="86" y="41"/>
                    <a:pt x="86" y="40"/>
                    <a:pt x="86" y="40"/>
                  </a:cubicBezTo>
                  <a:close/>
                  <a:moveTo>
                    <a:pt x="84" y="44"/>
                  </a:moveTo>
                  <a:cubicBezTo>
                    <a:pt x="83" y="44"/>
                    <a:pt x="83" y="44"/>
                    <a:pt x="83" y="44"/>
                  </a:cubicBezTo>
                  <a:cubicBezTo>
                    <a:pt x="82" y="45"/>
                    <a:pt x="82" y="46"/>
                    <a:pt x="81" y="47"/>
                  </a:cubicBezTo>
                  <a:cubicBezTo>
                    <a:pt x="83" y="47"/>
                    <a:pt x="83" y="47"/>
                    <a:pt x="83" y="47"/>
                  </a:cubicBezTo>
                  <a:cubicBezTo>
                    <a:pt x="83" y="46"/>
                    <a:pt x="84" y="45"/>
                    <a:pt x="84" y="44"/>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grpSp>
      <p:grpSp>
        <p:nvGrpSpPr>
          <p:cNvPr id="99" name="Group 449"/>
          <p:cNvGrpSpPr/>
          <p:nvPr/>
        </p:nvGrpSpPr>
        <p:grpSpPr>
          <a:xfrm rot="19249370">
            <a:off x="3782756" y="4585797"/>
            <a:ext cx="1420645" cy="1388947"/>
            <a:chOff x="3316453" y="2036445"/>
            <a:chExt cx="1086963" cy="1185879"/>
          </a:xfrm>
        </p:grpSpPr>
        <p:sp>
          <p:nvSpPr>
            <p:cNvPr id="100" name="Freeform 624"/>
            <p:cNvSpPr>
              <a:spLocks/>
            </p:cNvSpPr>
            <p:nvPr/>
          </p:nvSpPr>
          <p:spPr bwMode="auto">
            <a:xfrm>
              <a:off x="3571817" y="2207443"/>
              <a:ext cx="138785" cy="146569"/>
            </a:xfrm>
            <a:custGeom>
              <a:avLst/>
              <a:gdLst/>
              <a:ahLst/>
              <a:cxnLst>
                <a:cxn ang="0">
                  <a:pos x="27" y="21"/>
                </a:cxn>
                <a:cxn ang="0">
                  <a:pos x="26" y="19"/>
                </a:cxn>
                <a:cxn ang="0">
                  <a:pos x="23" y="17"/>
                </a:cxn>
                <a:cxn ang="0">
                  <a:pos x="14" y="14"/>
                </a:cxn>
                <a:cxn ang="0">
                  <a:pos x="11" y="25"/>
                </a:cxn>
                <a:cxn ang="0">
                  <a:pos x="17" y="28"/>
                </a:cxn>
                <a:cxn ang="0">
                  <a:pos x="20" y="31"/>
                </a:cxn>
                <a:cxn ang="0">
                  <a:pos x="25" y="33"/>
                </a:cxn>
                <a:cxn ang="0">
                  <a:pos x="25" y="34"/>
                </a:cxn>
                <a:cxn ang="0">
                  <a:pos x="10" y="33"/>
                </a:cxn>
                <a:cxn ang="0">
                  <a:pos x="8" y="45"/>
                </a:cxn>
                <a:cxn ang="0">
                  <a:pos x="28" y="45"/>
                </a:cxn>
                <a:cxn ang="0">
                  <a:pos x="28" y="46"/>
                </a:cxn>
                <a:cxn ang="0">
                  <a:pos x="26" y="48"/>
                </a:cxn>
                <a:cxn ang="0">
                  <a:pos x="16" y="54"/>
                </a:cxn>
                <a:cxn ang="0">
                  <a:pos x="16" y="54"/>
                </a:cxn>
                <a:cxn ang="0">
                  <a:pos x="20" y="63"/>
                </a:cxn>
                <a:cxn ang="0">
                  <a:pos x="38" y="58"/>
                </a:cxn>
                <a:cxn ang="0">
                  <a:pos x="41" y="56"/>
                </a:cxn>
                <a:cxn ang="0">
                  <a:pos x="54" y="57"/>
                </a:cxn>
                <a:cxn ang="0">
                  <a:pos x="59" y="38"/>
                </a:cxn>
                <a:cxn ang="0">
                  <a:pos x="59" y="37"/>
                </a:cxn>
                <a:cxn ang="0">
                  <a:pos x="61" y="31"/>
                </a:cxn>
                <a:cxn ang="0">
                  <a:pos x="59" y="23"/>
                </a:cxn>
                <a:cxn ang="0">
                  <a:pos x="60" y="8"/>
                </a:cxn>
                <a:cxn ang="0">
                  <a:pos x="49" y="6"/>
                </a:cxn>
                <a:cxn ang="0">
                  <a:pos x="48" y="12"/>
                </a:cxn>
                <a:cxn ang="0">
                  <a:pos x="47" y="20"/>
                </a:cxn>
                <a:cxn ang="0">
                  <a:pos x="28" y="5"/>
                </a:cxn>
                <a:cxn ang="0">
                  <a:pos x="21" y="12"/>
                </a:cxn>
                <a:cxn ang="0">
                  <a:pos x="27" y="21"/>
                </a:cxn>
              </a:cxnLst>
              <a:rect l="0" t="0" r="r" b="b"/>
              <a:pathLst>
                <a:path w="62" h="66">
                  <a:moveTo>
                    <a:pt x="27" y="21"/>
                  </a:moveTo>
                  <a:cubicBezTo>
                    <a:pt x="27" y="20"/>
                    <a:pt x="26" y="20"/>
                    <a:pt x="26" y="19"/>
                  </a:cubicBezTo>
                  <a:cubicBezTo>
                    <a:pt x="25" y="18"/>
                    <a:pt x="24" y="18"/>
                    <a:pt x="23" y="17"/>
                  </a:cubicBezTo>
                  <a:cubicBezTo>
                    <a:pt x="21" y="15"/>
                    <a:pt x="18" y="14"/>
                    <a:pt x="14" y="14"/>
                  </a:cubicBezTo>
                  <a:cubicBezTo>
                    <a:pt x="9" y="14"/>
                    <a:pt x="6" y="22"/>
                    <a:pt x="11" y="25"/>
                  </a:cubicBezTo>
                  <a:cubicBezTo>
                    <a:pt x="12" y="25"/>
                    <a:pt x="14" y="26"/>
                    <a:pt x="17" y="28"/>
                  </a:cubicBezTo>
                  <a:cubicBezTo>
                    <a:pt x="18" y="29"/>
                    <a:pt x="20" y="31"/>
                    <a:pt x="20" y="31"/>
                  </a:cubicBezTo>
                  <a:cubicBezTo>
                    <a:pt x="21" y="32"/>
                    <a:pt x="23" y="33"/>
                    <a:pt x="25" y="33"/>
                  </a:cubicBezTo>
                  <a:cubicBezTo>
                    <a:pt x="25" y="33"/>
                    <a:pt x="25" y="34"/>
                    <a:pt x="25" y="34"/>
                  </a:cubicBezTo>
                  <a:cubicBezTo>
                    <a:pt x="20" y="34"/>
                    <a:pt x="15" y="34"/>
                    <a:pt x="10" y="33"/>
                  </a:cubicBezTo>
                  <a:cubicBezTo>
                    <a:pt x="2" y="32"/>
                    <a:pt x="0" y="44"/>
                    <a:pt x="8" y="45"/>
                  </a:cubicBezTo>
                  <a:cubicBezTo>
                    <a:pt x="14" y="45"/>
                    <a:pt x="22" y="45"/>
                    <a:pt x="28" y="45"/>
                  </a:cubicBezTo>
                  <a:cubicBezTo>
                    <a:pt x="28" y="46"/>
                    <a:pt x="28" y="46"/>
                    <a:pt x="28" y="46"/>
                  </a:cubicBezTo>
                  <a:cubicBezTo>
                    <a:pt x="28" y="47"/>
                    <a:pt x="27" y="48"/>
                    <a:pt x="26" y="48"/>
                  </a:cubicBezTo>
                  <a:cubicBezTo>
                    <a:pt x="22" y="49"/>
                    <a:pt x="19" y="51"/>
                    <a:pt x="16" y="54"/>
                  </a:cubicBezTo>
                  <a:cubicBezTo>
                    <a:pt x="16" y="54"/>
                    <a:pt x="16" y="54"/>
                    <a:pt x="16" y="54"/>
                  </a:cubicBezTo>
                  <a:cubicBezTo>
                    <a:pt x="11" y="58"/>
                    <a:pt x="15" y="66"/>
                    <a:pt x="20" y="63"/>
                  </a:cubicBezTo>
                  <a:cubicBezTo>
                    <a:pt x="27" y="61"/>
                    <a:pt x="31" y="58"/>
                    <a:pt x="38" y="58"/>
                  </a:cubicBezTo>
                  <a:cubicBezTo>
                    <a:pt x="39" y="58"/>
                    <a:pt x="40" y="57"/>
                    <a:pt x="41" y="56"/>
                  </a:cubicBezTo>
                  <a:cubicBezTo>
                    <a:pt x="46" y="58"/>
                    <a:pt x="50" y="60"/>
                    <a:pt x="54" y="57"/>
                  </a:cubicBezTo>
                  <a:cubicBezTo>
                    <a:pt x="58" y="54"/>
                    <a:pt x="59" y="42"/>
                    <a:pt x="59" y="38"/>
                  </a:cubicBezTo>
                  <a:cubicBezTo>
                    <a:pt x="60" y="37"/>
                    <a:pt x="59" y="37"/>
                    <a:pt x="59" y="37"/>
                  </a:cubicBezTo>
                  <a:cubicBezTo>
                    <a:pt x="61" y="36"/>
                    <a:pt x="62" y="34"/>
                    <a:pt x="61" y="31"/>
                  </a:cubicBezTo>
                  <a:cubicBezTo>
                    <a:pt x="60" y="29"/>
                    <a:pt x="59" y="26"/>
                    <a:pt x="59" y="23"/>
                  </a:cubicBezTo>
                  <a:cubicBezTo>
                    <a:pt x="59" y="18"/>
                    <a:pt x="58" y="13"/>
                    <a:pt x="60" y="8"/>
                  </a:cubicBezTo>
                  <a:cubicBezTo>
                    <a:pt x="61" y="1"/>
                    <a:pt x="51" y="0"/>
                    <a:pt x="49" y="6"/>
                  </a:cubicBezTo>
                  <a:cubicBezTo>
                    <a:pt x="49" y="8"/>
                    <a:pt x="48" y="10"/>
                    <a:pt x="48" y="12"/>
                  </a:cubicBezTo>
                  <a:cubicBezTo>
                    <a:pt x="48" y="15"/>
                    <a:pt x="47" y="17"/>
                    <a:pt x="47" y="20"/>
                  </a:cubicBezTo>
                  <a:cubicBezTo>
                    <a:pt x="41" y="14"/>
                    <a:pt x="36" y="8"/>
                    <a:pt x="28" y="5"/>
                  </a:cubicBezTo>
                  <a:cubicBezTo>
                    <a:pt x="24" y="4"/>
                    <a:pt x="19" y="7"/>
                    <a:pt x="21" y="12"/>
                  </a:cubicBezTo>
                  <a:cubicBezTo>
                    <a:pt x="23" y="15"/>
                    <a:pt x="25" y="18"/>
                    <a:pt x="27" y="21"/>
                  </a:cubicBezTo>
                  <a:close/>
                </a:path>
              </a:pathLst>
            </a:custGeom>
            <a:solidFill>
              <a:srgbClr val="F1C67E"/>
            </a:solidFill>
            <a:ln w="9525">
              <a:noFill/>
              <a:round/>
              <a:headEnd/>
              <a:tailEnd/>
            </a:ln>
          </p:spPr>
          <p:txBody>
            <a:bodyPr/>
            <a:lstStyle/>
            <a:p>
              <a:pPr defTabSz="1216182">
                <a:defRPr/>
              </a:pPr>
              <a:endParaRPr lang="en-US" sz="2400" kern="0">
                <a:solidFill>
                  <a:sysClr val="windowText" lastClr="000000"/>
                </a:solidFill>
              </a:endParaRPr>
            </a:p>
          </p:txBody>
        </p:sp>
        <p:sp>
          <p:nvSpPr>
            <p:cNvPr id="101" name="Freeform 625"/>
            <p:cNvSpPr>
              <a:spLocks/>
            </p:cNvSpPr>
            <p:nvPr/>
          </p:nvSpPr>
          <p:spPr bwMode="auto">
            <a:xfrm>
              <a:off x="4057009" y="2822589"/>
              <a:ext cx="157659" cy="133245"/>
            </a:xfrm>
            <a:custGeom>
              <a:avLst/>
              <a:gdLst/>
              <a:ahLst/>
              <a:cxnLst>
                <a:cxn ang="0">
                  <a:pos x="47" y="36"/>
                </a:cxn>
                <a:cxn ang="0">
                  <a:pos x="48" y="38"/>
                </a:cxn>
                <a:cxn ang="0">
                  <a:pos x="50" y="41"/>
                </a:cxn>
                <a:cxn ang="0">
                  <a:pos x="52" y="50"/>
                </a:cxn>
                <a:cxn ang="0">
                  <a:pos x="41" y="52"/>
                </a:cxn>
                <a:cxn ang="0">
                  <a:pos x="39" y="46"/>
                </a:cxn>
                <a:cxn ang="0">
                  <a:pos x="36" y="42"/>
                </a:cxn>
                <a:cxn ang="0">
                  <a:pos x="34" y="37"/>
                </a:cxn>
                <a:cxn ang="0">
                  <a:pos x="34" y="37"/>
                </a:cxn>
                <a:cxn ang="0">
                  <a:pos x="33" y="52"/>
                </a:cxn>
                <a:cxn ang="0">
                  <a:pos x="21" y="53"/>
                </a:cxn>
                <a:cxn ang="0">
                  <a:pos x="22" y="32"/>
                </a:cxn>
                <a:cxn ang="0">
                  <a:pos x="22" y="32"/>
                </a:cxn>
                <a:cxn ang="0">
                  <a:pos x="19" y="34"/>
                </a:cxn>
                <a:cxn ang="0">
                  <a:pos x="12" y="44"/>
                </a:cxn>
                <a:cxn ang="0">
                  <a:pos x="12" y="44"/>
                </a:cxn>
                <a:cxn ang="0">
                  <a:pos x="4" y="38"/>
                </a:cxn>
                <a:cxn ang="0">
                  <a:pos x="11" y="21"/>
                </a:cxn>
                <a:cxn ang="0">
                  <a:pos x="13" y="18"/>
                </a:cxn>
                <a:cxn ang="0">
                  <a:pos x="14" y="6"/>
                </a:cxn>
                <a:cxn ang="0">
                  <a:pos x="33" y="2"/>
                </a:cxn>
                <a:cxn ang="0">
                  <a:pos x="35" y="2"/>
                </a:cxn>
                <a:cxn ang="0">
                  <a:pos x="40" y="1"/>
                </a:cxn>
                <a:cxn ang="0">
                  <a:pos x="48" y="4"/>
                </a:cxn>
                <a:cxn ang="0">
                  <a:pos x="64" y="5"/>
                </a:cxn>
                <a:cxn ang="0">
                  <a:pos x="64" y="16"/>
                </a:cxn>
                <a:cxn ang="0">
                  <a:pos x="58" y="16"/>
                </a:cxn>
                <a:cxn ang="0">
                  <a:pos x="50" y="17"/>
                </a:cxn>
                <a:cxn ang="0">
                  <a:pos x="63" y="37"/>
                </a:cxn>
                <a:cxn ang="0">
                  <a:pos x="55" y="43"/>
                </a:cxn>
                <a:cxn ang="0">
                  <a:pos x="47" y="36"/>
                </a:cxn>
              </a:cxnLst>
              <a:rect l="0" t="0" r="r" b="b"/>
              <a:pathLst>
                <a:path w="71" h="60">
                  <a:moveTo>
                    <a:pt x="47" y="36"/>
                  </a:moveTo>
                  <a:cubicBezTo>
                    <a:pt x="48" y="36"/>
                    <a:pt x="48" y="37"/>
                    <a:pt x="48" y="38"/>
                  </a:cubicBezTo>
                  <a:cubicBezTo>
                    <a:pt x="49" y="39"/>
                    <a:pt x="50" y="40"/>
                    <a:pt x="50" y="41"/>
                  </a:cubicBezTo>
                  <a:cubicBezTo>
                    <a:pt x="52" y="43"/>
                    <a:pt x="53" y="45"/>
                    <a:pt x="52" y="50"/>
                  </a:cubicBezTo>
                  <a:cubicBezTo>
                    <a:pt x="52" y="55"/>
                    <a:pt x="44" y="56"/>
                    <a:pt x="41" y="52"/>
                  </a:cubicBezTo>
                  <a:cubicBezTo>
                    <a:pt x="41" y="51"/>
                    <a:pt x="40" y="49"/>
                    <a:pt x="39" y="46"/>
                  </a:cubicBezTo>
                  <a:cubicBezTo>
                    <a:pt x="38" y="44"/>
                    <a:pt x="36" y="42"/>
                    <a:pt x="36" y="42"/>
                  </a:cubicBezTo>
                  <a:cubicBezTo>
                    <a:pt x="35" y="41"/>
                    <a:pt x="34" y="39"/>
                    <a:pt x="34" y="37"/>
                  </a:cubicBezTo>
                  <a:cubicBezTo>
                    <a:pt x="34" y="37"/>
                    <a:pt x="34" y="37"/>
                    <a:pt x="34" y="37"/>
                  </a:cubicBezTo>
                  <a:cubicBezTo>
                    <a:pt x="33" y="42"/>
                    <a:pt x="33" y="47"/>
                    <a:pt x="33" y="52"/>
                  </a:cubicBezTo>
                  <a:cubicBezTo>
                    <a:pt x="33" y="60"/>
                    <a:pt x="20" y="60"/>
                    <a:pt x="21" y="53"/>
                  </a:cubicBezTo>
                  <a:cubicBezTo>
                    <a:pt x="21" y="46"/>
                    <a:pt x="22" y="39"/>
                    <a:pt x="22" y="32"/>
                  </a:cubicBezTo>
                  <a:cubicBezTo>
                    <a:pt x="22" y="32"/>
                    <a:pt x="22" y="32"/>
                    <a:pt x="22" y="32"/>
                  </a:cubicBezTo>
                  <a:cubicBezTo>
                    <a:pt x="21" y="33"/>
                    <a:pt x="20" y="34"/>
                    <a:pt x="19" y="34"/>
                  </a:cubicBezTo>
                  <a:cubicBezTo>
                    <a:pt x="18" y="38"/>
                    <a:pt x="15" y="41"/>
                    <a:pt x="12" y="44"/>
                  </a:cubicBezTo>
                  <a:cubicBezTo>
                    <a:pt x="12" y="44"/>
                    <a:pt x="12" y="44"/>
                    <a:pt x="12" y="44"/>
                  </a:cubicBezTo>
                  <a:cubicBezTo>
                    <a:pt x="8" y="48"/>
                    <a:pt x="0" y="44"/>
                    <a:pt x="4" y="38"/>
                  </a:cubicBezTo>
                  <a:cubicBezTo>
                    <a:pt x="7" y="32"/>
                    <a:pt x="10" y="28"/>
                    <a:pt x="11" y="21"/>
                  </a:cubicBezTo>
                  <a:cubicBezTo>
                    <a:pt x="11" y="20"/>
                    <a:pt x="12" y="19"/>
                    <a:pt x="13" y="18"/>
                  </a:cubicBezTo>
                  <a:cubicBezTo>
                    <a:pt x="12" y="14"/>
                    <a:pt x="11" y="9"/>
                    <a:pt x="14" y="6"/>
                  </a:cubicBezTo>
                  <a:cubicBezTo>
                    <a:pt x="17" y="2"/>
                    <a:pt x="29" y="2"/>
                    <a:pt x="33" y="2"/>
                  </a:cubicBezTo>
                  <a:cubicBezTo>
                    <a:pt x="34" y="2"/>
                    <a:pt x="34" y="2"/>
                    <a:pt x="35" y="2"/>
                  </a:cubicBezTo>
                  <a:cubicBezTo>
                    <a:pt x="36" y="1"/>
                    <a:pt x="38" y="0"/>
                    <a:pt x="40" y="1"/>
                  </a:cubicBezTo>
                  <a:cubicBezTo>
                    <a:pt x="42" y="2"/>
                    <a:pt x="45" y="4"/>
                    <a:pt x="48" y="4"/>
                  </a:cubicBezTo>
                  <a:cubicBezTo>
                    <a:pt x="53" y="5"/>
                    <a:pt x="58" y="6"/>
                    <a:pt x="64" y="5"/>
                  </a:cubicBezTo>
                  <a:cubicBezTo>
                    <a:pt x="71" y="5"/>
                    <a:pt x="71" y="15"/>
                    <a:pt x="64" y="16"/>
                  </a:cubicBezTo>
                  <a:cubicBezTo>
                    <a:pt x="62" y="16"/>
                    <a:pt x="60" y="16"/>
                    <a:pt x="58" y="16"/>
                  </a:cubicBezTo>
                  <a:cubicBezTo>
                    <a:pt x="55" y="16"/>
                    <a:pt x="53" y="16"/>
                    <a:pt x="50" y="17"/>
                  </a:cubicBezTo>
                  <a:cubicBezTo>
                    <a:pt x="55" y="23"/>
                    <a:pt x="61" y="29"/>
                    <a:pt x="63" y="37"/>
                  </a:cubicBezTo>
                  <a:cubicBezTo>
                    <a:pt x="64" y="41"/>
                    <a:pt x="60" y="46"/>
                    <a:pt x="55" y="43"/>
                  </a:cubicBezTo>
                  <a:cubicBezTo>
                    <a:pt x="52" y="41"/>
                    <a:pt x="50" y="39"/>
                    <a:pt x="47" y="36"/>
                  </a:cubicBezTo>
                  <a:close/>
                </a:path>
              </a:pathLst>
            </a:custGeom>
            <a:solidFill>
              <a:srgbClr val="F1C67E"/>
            </a:solidFill>
            <a:ln w="9525">
              <a:noFill/>
              <a:round/>
              <a:headEnd/>
              <a:tailEnd/>
            </a:ln>
          </p:spPr>
          <p:txBody>
            <a:bodyPr/>
            <a:lstStyle/>
            <a:p>
              <a:pPr defTabSz="1216182">
                <a:defRPr/>
              </a:pPr>
              <a:endParaRPr lang="en-US" sz="2400" kern="0">
                <a:solidFill>
                  <a:sysClr val="windowText" lastClr="000000"/>
                </a:solidFill>
              </a:endParaRPr>
            </a:p>
          </p:txBody>
        </p:sp>
        <p:sp>
          <p:nvSpPr>
            <p:cNvPr id="102" name="Freeform 626"/>
            <p:cNvSpPr>
              <a:spLocks/>
            </p:cNvSpPr>
            <p:nvPr/>
          </p:nvSpPr>
          <p:spPr bwMode="auto">
            <a:xfrm>
              <a:off x="3331997" y="2778174"/>
              <a:ext cx="275349" cy="215412"/>
            </a:xfrm>
            <a:custGeom>
              <a:avLst/>
              <a:gdLst/>
              <a:ahLst/>
              <a:cxnLst>
                <a:cxn ang="0">
                  <a:pos x="1" y="69"/>
                </a:cxn>
                <a:cxn ang="0">
                  <a:pos x="7" y="80"/>
                </a:cxn>
                <a:cxn ang="0">
                  <a:pos x="7" y="80"/>
                </a:cxn>
                <a:cxn ang="0">
                  <a:pos x="8" y="81"/>
                </a:cxn>
                <a:cxn ang="0">
                  <a:pos x="27" y="96"/>
                </a:cxn>
                <a:cxn ang="0">
                  <a:pos x="38" y="89"/>
                </a:cxn>
                <a:cxn ang="0">
                  <a:pos x="40" y="86"/>
                </a:cxn>
                <a:cxn ang="0">
                  <a:pos x="43" y="84"/>
                </a:cxn>
                <a:cxn ang="0">
                  <a:pos x="48" y="79"/>
                </a:cxn>
                <a:cxn ang="0">
                  <a:pos x="48" y="78"/>
                </a:cxn>
                <a:cxn ang="0">
                  <a:pos x="77" y="50"/>
                </a:cxn>
                <a:cxn ang="0">
                  <a:pos x="119" y="11"/>
                </a:cxn>
                <a:cxn ang="0">
                  <a:pos x="114" y="4"/>
                </a:cxn>
                <a:cxn ang="0">
                  <a:pos x="114" y="4"/>
                </a:cxn>
                <a:cxn ang="0">
                  <a:pos x="106" y="2"/>
                </a:cxn>
                <a:cxn ang="0">
                  <a:pos x="102" y="4"/>
                </a:cxn>
                <a:cxn ang="0">
                  <a:pos x="95" y="3"/>
                </a:cxn>
                <a:cxn ang="0">
                  <a:pos x="25" y="64"/>
                </a:cxn>
                <a:cxn ang="0">
                  <a:pos x="23" y="66"/>
                </a:cxn>
                <a:cxn ang="0">
                  <a:pos x="1" y="69"/>
                </a:cxn>
              </a:cxnLst>
              <a:rect l="0" t="0" r="r" b="b"/>
              <a:pathLst>
                <a:path w="124" h="97">
                  <a:moveTo>
                    <a:pt x="1" y="69"/>
                  </a:moveTo>
                  <a:cubicBezTo>
                    <a:pt x="0" y="74"/>
                    <a:pt x="3" y="78"/>
                    <a:pt x="7" y="80"/>
                  </a:cubicBezTo>
                  <a:cubicBezTo>
                    <a:pt x="7" y="80"/>
                    <a:pt x="7" y="80"/>
                    <a:pt x="7" y="80"/>
                  </a:cubicBezTo>
                  <a:cubicBezTo>
                    <a:pt x="7" y="81"/>
                    <a:pt x="8" y="81"/>
                    <a:pt x="8" y="81"/>
                  </a:cubicBezTo>
                  <a:cubicBezTo>
                    <a:pt x="14" y="84"/>
                    <a:pt x="17" y="97"/>
                    <a:pt x="27" y="96"/>
                  </a:cubicBezTo>
                  <a:cubicBezTo>
                    <a:pt x="30" y="96"/>
                    <a:pt x="34" y="93"/>
                    <a:pt x="38" y="89"/>
                  </a:cubicBezTo>
                  <a:cubicBezTo>
                    <a:pt x="39" y="88"/>
                    <a:pt x="40" y="87"/>
                    <a:pt x="40" y="86"/>
                  </a:cubicBezTo>
                  <a:cubicBezTo>
                    <a:pt x="41" y="86"/>
                    <a:pt x="42" y="85"/>
                    <a:pt x="43" y="84"/>
                  </a:cubicBezTo>
                  <a:cubicBezTo>
                    <a:pt x="45" y="82"/>
                    <a:pt x="46" y="81"/>
                    <a:pt x="48" y="79"/>
                  </a:cubicBezTo>
                  <a:cubicBezTo>
                    <a:pt x="48" y="79"/>
                    <a:pt x="48" y="79"/>
                    <a:pt x="48" y="78"/>
                  </a:cubicBezTo>
                  <a:cubicBezTo>
                    <a:pt x="58" y="69"/>
                    <a:pt x="68" y="59"/>
                    <a:pt x="77" y="50"/>
                  </a:cubicBezTo>
                  <a:cubicBezTo>
                    <a:pt x="90" y="36"/>
                    <a:pt x="105" y="24"/>
                    <a:pt x="119" y="11"/>
                  </a:cubicBezTo>
                  <a:cubicBezTo>
                    <a:pt x="124" y="7"/>
                    <a:pt x="119" y="0"/>
                    <a:pt x="114" y="4"/>
                  </a:cubicBezTo>
                  <a:cubicBezTo>
                    <a:pt x="114" y="4"/>
                    <a:pt x="114" y="4"/>
                    <a:pt x="114" y="4"/>
                  </a:cubicBezTo>
                  <a:cubicBezTo>
                    <a:pt x="112" y="2"/>
                    <a:pt x="109" y="1"/>
                    <a:pt x="106" y="2"/>
                  </a:cubicBezTo>
                  <a:cubicBezTo>
                    <a:pt x="105" y="2"/>
                    <a:pt x="103" y="3"/>
                    <a:pt x="102" y="4"/>
                  </a:cubicBezTo>
                  <a:cubicBezTo>
                    <a:pt x="100" y="3"/>
                    <a:pt x="98" y="2"/>
                    <a:pt x="95" y="3"/>
                  </a:cubicBezTo>
                  <a:cubicBezTo>
                    <a:pt x="66" y="16"/>
                    <a:pt x="46" y="41"/>
                    <a:pt x="25" y="64"/>
                  </a:cubicBezTo>
                  <a:cubicBezTo>
                    <a:pt x="24" y="65"/>
                    <a:pt x="24" y="65"/>
                    <a:pt x="23" y="66"/>
                  </a:cubicBezTo>
                  <a:cubicBezTo>
                    <a:pt x="16" y="64"/>
                    <a:pt x="3" y="57"/>
                    <a:pt x="1" y="69"/>
                  </a:cubicBezTo>
                  <a:close/>
                </a:path>
              </a:pathLst>
            </a:custGeom>
            <a:solidFill>
              <a:srgbClr val="F1C67E"/>
            </a:solidFill>
            <a:ln w="9525">
              <a:noFill/>
              <a:round/>
              <a:headEnd/>
              <a:tailEnd/>
            </a:ln>
          </p:spPr>
          <p:txBody>
            <a:bodyPr/>
            <a:lstStyle/>
            <a:p>
              <a:pPr defTabSz="1216182">
                <a:defRPr/>
              </a:pPr>
              <a:endParaRPr lang="en-US" sz="2400" kern="0">
                <a:solidFill>
                  <a:sysClr val="windowText" lastClr="000000"/>
                </a:solidFill>
              </a:endParaRPr>
            </a:p>
          </p:txBody>
        </p:sp>
        <p:sp>
          <p:nvSpPr>
            <p:cNvPr id="103" name="Freeform 627"/>
            <p:cNvSpPr>
              <a:spLocks/>
            </p:cNvSpPr>
            <p:nvPr/>
          </p:nvSpPr>
          <p:spPr bwMode="auto">
            <a:xfrm>
              <a:off x="3316453" y="2891432"/>
              <a:ext cx="104366" cy="146569"/>
            </a:xfrm>
            <a:custGeom>
              <a:avLst/>
              <a:gdLst/>
              <a:ahLst/>
              <a:cxnLst>
                <a:cxn ang="0">
                  <a:pos x="2" y="8"/>
                </a:cxn>
                <a:cxn ang="0">
                  <a:pos x="1" y="11"/>
                </a:cxn>
                <a:cxn ang="0">
                  <a:pos x="2" y="19"/>
                </a:cxn>
                <a:cxn ang="0">
                  <a:pos x="46" y="41"/>
                </a:cxn>
                <a:cxn ang="0">
                  <a:pos x="46" y="40"/>
                </a:cxn>
                <a:cxn ang="0">
                  <a:pos x="46" y="36"/>
                </a:cxn>
                <a:cxn ang="0">
                  <a:pos x="45" y="35"/>
                </a:cxn>
                <a:cxn ang="0">
                  <a:pos x="45" y="35"/>
                </a:cxn>
                <a:cxn ang="0">
                  <a:pos x="36" y="28"/>
                </a:cxn>
                <a:cxn ang="0">
                  <a:pos x="31" y="22"/>
                </a:cxn>
                <a:cxn ang="0">
                  <a:pos x="31" y="19"/>
                </a:cxn>
                <a:cxn ang="0">
                  <a:pos x="21" y="6"/>
                </a:cxn>
                <a:cxn ang="0">
                  <a:pos x="11" y="1"/>
                </a:cxn>
                <a:cxn ang="0">
                  <a:pos x="2" y="8"/>
                </a:cxn>
              </a:cxnLst>
              <a:rect l="0" t="0" r="r" b="b"/>
              <a:pathLst>
                <a:path w="47" h="66">
                  <a:moveTo>
                    <a:pt x="2" y="8"/>
                  </a:moveTo>
                  <a:cubicBezTo>
                    <a:pt x="2" y="9"/>
                    <a:pt x="1" y="10"/>
                    <a:pt x="1" y="11"/>
                  </a:cubicBezTo>
                  <a:cubicBezTo>
                    <a:pt x="1" y="13"/>
                    <a:pt x="0" y="16"/>
                    <a:pt x="2" y="19"/>
                  </a:cubicBezTo>
                  <a:cubicBezTo>
                    <a:pt x="6" y="29"/>
                    <a:pt x="41" y="66"/>
                    <a:pt x="46" y="41"/>
                  </a:cubicBezTo>
                  <a:cubicBezTo>
                    <a:pt x="46" y="40"/>
                    <a:pt x="46" y="40"/>
                    <a:pt x="46" y="40"/>
                  </a:cubicBezTo>
                  <a:cubicBezTo>
                    <a:pt x="47" y="39"/>
                    <a:pt x="47" y="38"/>
                    <a:pt x="46" y="36"/>
                  </a:cubicBezTo>
                  <a:cubicBezTo>
                    <a:pt x="45" y="36"/>
                    <a:pt x="45" y="36"/>
                    <a:pt x="45" y="35"/>
                  </a:cubicBezTo>
                  <a:cubicBezTo>
                    <a:pt x="45" y="35"/>
                    <a:pt x="45" y="35"/>
                    <a:pt x="45" y="35"/>
                  </a:cubicBezTo>
                  <a:cubicBezTo>
                    <a:pt x="42" y="32"/>
                    <a:pt x="39" y="30"/>
                    <a:pt x="36" y="28"/>
                  </a:cubicBezTo>
                  <a:cubicBezTo>
                    <a:pt x="34" y="26"/>
                    <a:pt x="33" y="24"/>
                    <a:pt x="31" y="22"/>
                  </a:cubicBezTo>
                  <a:cubicBezTo>
                    <a:pt x="31" y="21"/>
                    <a:pt x="31" y="20"/>
                    <a:pt x="31" y="19"/>
                  </a:cubicBezTo>
                  <a:cubicBezTo>
                    <a:pt x="29" y="14"/>
                    <a:pt x="24" y="10"/>
                    <a:pt x="21" y="6"/>
                  </a:cubicBezTo>
                  <a:cubicBezTo>
                    <a:pt x="19" y="3"/>
                    <a:pt x="15" y="0"/>
                    <a:pt x="11" y="1"/>
                  </a:cubicBezTo>
                  <a:cubicBezTo>
                    <a:pt x="8" y="3"/>
                    <a:pt x="4" y="5"/>
                    <a:pt x="2" y="8"/>
                  </a:cubicBezTo>
                  <a:close/>
                </a:path>
              </a:pathLst>
            </a:custGeom>
            <a:solidFill>
              <a:srgbClr val="383838">
                <a:lumMod val="75000"/>
              </a:srgbClr>
            </a:solidFill>
            <a:ln w="9525">
              <a:noFill/>
              <a:round/>
              <a:headEnd/>
              <a:tailEnd/>
            </a:ln>
          </p:spPr>
          <p:txBody>
            <a:bodyPr/>
            <a:lstStyle/>
            <a:p>
              <a:pPr defTabSz="1216182">
                <a:defRPr/>
              </a:pPr>
              <a:endParaRPr lang="en-US" sz="2400" kern="0">
                <a:solidFill>
                  <a:sysClr val="windowText" lastClr="000000"/>
                </a:solidFill>
              </a:endParaRPr>
            </a:p>
          </p:txBody>
        </p:sp>
        <p:sp>
          <p:nvSpPr>
            <p:cNvPr id="104" name="Freeform 628"/>
            <p:cNvSpPr>
              <a:spLocks/>
            </p:cNvSpPr>
            <p:nvPr/>
          </p:nvSpPr>
          <p:spPr bwMode="auto">
            <a:xfrm>
              <a:off x="3633993" y="2895874"/>
              <a:ext cx="172093" cy="315346"/>
            </a:xfrm>
            <a:custGeom>
              <a:avLst/>
              <a:gdLst/>
              <a:ahLst/>
              <a:cxnLst>
                <a:cxn ang="0">
                  <a:pos x="0" y="113"/>
                </a:cxn>
                <a:cxn ang="0">
                  <a:pos x="4" y="124"/>
                </a:cxn>
                <a:cxn ang="0">
                  <a:pos x="9" y="134"/>
                </a:cxn>
                <a:cxn ang="0">
                  <a:pos x="21" y="141"/>
                </a:cxn>
                <a:cxn ang="0">
                  <a:pos x="34" y="136"/>
                </a:cxn>
                <a:cxn ang="0">
                  <a:pos x="32" y="123"/>
                </a:cxn>
                <a:cxn ang="0">
                  <a:pos x="31" y="122"/>
                </a:cxn>
                <a:cxn ang="0">
                  <a:pos x="30" y="122"/>
                </a:cxn>
                <a:cxn ang="0">
                  <a:pos x="26" y="116"/>
                </a:cxn>
                <a:cxn ang="0">
                  <a:pos x="48" y="84"/>
                </a:cxn>
                <a:cxn ang="0">
                  <a:pos x="51" y="76"/>
                </a:cxn>
                <a:cxn ang="0">
                  <a:pos x="64" y="43"/>
                </a:cxn>
                <a:cxn ang="0">
                  <a:pos x="71" y="7"/>
                </a:cxn>
                <a:cxn ang="0">
                  <a:pos x="65" y="4"/>
                </a:cxn>
                <a:cxn ang="0">
                  <a:pos x="57" y="2"/>
                </a:cxn>
                <a:cxn ang="0">
                  <a:pos x="48" y="3"/>
                </a:cxn>
                <a:cxn ang="0">
                  <a:pos x="33" y="40"/>
                </a:cxn>
                <a:cxn ang="0">
                  <a:pos x="12" y="89"/>
                </a:cxn>
                <a:cxn ang="0">
                  <a:pos x="8" y="98"/>
                </a:cxn>
                <a:cxn ang="0">
                  <a:pos x="6" y="101"/>
                </a:cxn>
                <a:cxn ang="0">
                  <a:pos x="0" y="113"/>
                </a:cxn>
              </a:cxnLst>
              <a:rect l="0" t="0" r="r" b="b"/>
              <a:pathLst>
                <a:path w="77" h="142">
                  <a:moveTo>
                    <a:pt x="0" y="113"/>
                  </a:moveTo>
                  <a:cubicBezTo>
                    <a:pt x="0" y="114"/>
                    <a:pt x="2" y="123"/>
                    <a:pt x="4" y="124"/>
                  </a:cubicBezTo>
                  <a:cubicBezTo>
                    <a:pt x="4" y="125"/>
                    <a:pt x="8" y="132"/>
                    <a:pt x="9" y="134"/>
                  </a:cubicBezTo>
                  <a:cubicBezTo>
                    <a:pt x="12" y="138"/>
                    <a:pt x="16" y="140"/>
                    <a:pt x="21" y="141"/>
                  </a:cubicBezTo>
                  <a:cubicBezTo>
                    <a:pt x="26" y="142"/>
                    <a:pt x="32" y="141"/>
                    <a:pt x="34" y="136"/>
                  </a:cubicBezTo>
                  <a:cubicBezTo>
                    <a:pt x="36" y="131"/>
                    <a:pt x="36" y="127"/>
                    <a:pt x="32" y="123"/>
                  </a:cubicBezTo>
                  <a:cubicBezTo>
                    <a:pt x="32" y="123"/>
                    <a:pt x="31" y="123"/>
                    <a:pt x="31" y="122"/>
                  </a:cubicBezTo>
                  <a:cubicBezTo>
                    <a:pt x="30" y="122"/>
                    <a:pt x="30" y="122"/>
                    <a:pt x="30" y="122"/>
                  </a:cubicBezTo>
                  <a:cubicBezTo>
                    <a:pt x="29" y="121"/>
                    <a:pt x="27" y="117"/>
                    <a:pt x="26" y="116"/>
                  </a:cubicBezTo>
                  <a:cubicBezTo>
                    <a:pt x="26" y="116"/>
                    <a:pt x="45" y="93"/>
                    <a:pt x="48" y="84"/>
                  </a:cubicBezTo>
                  <a:cubicBezTo>
                    <a:pt x="49" y="82"/>
                    <a:pt x="50" y="79"/>
                    <a:pt x="51" y="76"/>
                  </a:cubicBezTo>
                  <a:cubicBezTo>
                    <a:pt x="56" y="65"/>
                    <a:pt x="60" y="54"/>
                    <a:pt x="64" y="43"/>
                  </a:cubicBezTo>
                  <a:cubicBezTo>
                    <a:pt x="68" y="34"/>
                    <a:pt x="77" y="17"/>
                    <a:pt x="71" y="7"/>
                  </a:cubicBezTo>
                  <a:cubicBezTo>
                    <a:pt x="69" y="5"/>
                    <a:pt x="67" y="4"/>
                    <a:pt x="65" y="4"/>
                  </a:cubicBezTo>
                  <a:cubicBezTo>
                    <a:pt x="63" y="2"/>
                    <a:pt x="59" y="1"/>
                    <a:pt x="57" y="2"/>
                  </a:cubicBezTo>
                  <a:cubicBezTo>
                    <a:pt x="54" y="0"/>
                    <a:pt x="50" y="0"/>
                    <a:pt x="48" y="3"/>
                  </a:cubicBezTo>
                  <a:cubicBezTo>
                    <a:pt x="39" y="14"/>
                    <a:pt x="38" y="27"/>
                    <a:pt x="33" y="40"/>
                  </a:cubicBezTo>
                  <a:cubicBezTo>
                    <a:pt x="28" y="56"/>
                    <a:pt x="12" y="88"/>
                    <a:pt x="12" y="89"/>
                  </a:cubicBezTo>
                  <a:cubicBezTo>
                    <a:pt x="11" y="92"/>
                    <a:pt x="9" y="95"/>
                    <a:pt x="8" y="98"/>
                  </a:cubicBezTo>
                  <a:cubicBezTo>
                    <a:pt x="7" y="99"/>
                    <a:pt x="6" y="100"/>
                    <a:pt x="6" y="101"/>
                  </a:cubicBezTo>
                  <a:cubicBezTo>
                    <a:pt x="5" y="103"/>
                    <a:pt x="1" y="110"/>
                    <a:pt x="0" y="113"/>
                  </a:cubicBezTo>
                  <a:close/>
                </a:path>
              </a:pathLst>
            </a:custGeom>
            <a:solidFill>
              <a:srgbClr val="F1C67E"/>
            </a:solidFill>
            <a:ln w="9525">
              <a:noFill/>
              <a:round/>
              <a:headEnd/>
              <a:tailEnd/>
            </a:ln>
          </p:spPr>
          <p:txBody>
            <a:bodyPr/>
            <a:lstStyle/>
            <a:p>
              <a:pPr defTabSz="1216182">
                <a:defRPr/>
              </a:pPr>
              <a:endParaRPr lang="en-US" sz="2400" kern="0">
                <a:solidFill>
                  <a:sysClr val="windowText" lastClr="000000"/>
                </a:solidFill>
              </a:endParaRPr>
            </a:p>
          </p:txBody>
        </p:sp>
        <p:sp>
          <p:nvSpPr>
            <p:cNvPr id="105" name="Freeform 629"/>
            <p:cNvSpPr>
              <a:spLocks/>
            </p:cNvSpPr>
            <p:nvPr/>
          </p:nvSpPr>
          <p:spPr bwMode="auto">
            <a:xfrm>
              <a:off x="3585140" y="3122390"/>
              <a:ext cx="149888" cy="99934"/>
            </a:xfrm>
            <a:custGeom>
              <a:avLst/>
              <a:gdLst/>
              <a:ahLst/>
              <a:cxnLst>
                <a:cxn ang="0">
                  <a:pos x="66" y="32"/>
                </a:cxn>
                <a:cxn ang="0">
                  <a:pos x="60" y="21"/>
                </a:cxn>
                <a:cxn ang="0">
                  <a:pos x="49" y="16"/>
                </a:cxn>
                <a:cxn ang="0">
                  <a:pos x="45" y="17"/>
                </a:cxn>
                <a:cxn ang="0">
                  <a:pos x="30" y="8"/>
                </a:cxn>
                <a:cxn ang="0">
                  <a:pos x="26" y="0"/>
                </a:cxn>
                <a:cxn ang="0">
                  <a:pos x="24" y="4"/>
                </a:cxn>
                <a:cxn ang="0">
                  <a:pos x="50" y="44"/>
                </a:cxn>
                <a:cxn ang="0">
                  <a:pos x="56" y="43"/>
                </a:cxn>
                <a:cxn ang="0">
                  <a:pos x="60" y="41"/>
                </a:cxn>
                <a:cxn ang="0">
                  <a:pos x="66" y="32"/>
                </a:cxn>
              </a:cxnLst>
              <a:rect l="0" t="0" r="r" b="b"/>
              <a:pathLst>
                <a:path w="67" h="45">
                  <a:moveTo>
                    <a:pt x="66" y="32"/>
                  </a:moveTo>
                  <a:cubicBezTo>
                    <a:pt x="67" y="28"/>
                    <a:pt x="63" y="23"/>
                    <a:pt x="60" y="21"/>
                  </a:cubicBezTo>
                  <a:cubicBezTo>
                    <a:pt x="56" y="19"/>
                    <a:pt x="54" y="17"/>
                    <a:pt x="49" y="16"/>
                  </a:cubicBezTo>
                  <a:cubicBezTo>
                    <a:pt x="48" y="15"/>
                    <a:pt x="46" y="16"/>
                    <a:pt x="45" y="17"/>
                  </a:cubicBezTo>
                  <a:cubicBezTo>
                    <a:pt x="41" y="17"/>
                    <a:pt x="30" y="8"/>
                    <a:pt x="30" y="8"/>
                  </a:cubicBezTo>
                  <a:cubicBezTo>
                    <a:pt x="30" y="7"/>
                    <a:pt x="27" y="0"/>
                    <a:pt x="26" y="0"/>
                  </a:cubicBezTo>
                  <a:cubicBezTo>
                    <a:pt x="24" y="2"/>
                    <a:pt x="24" y="4"/>
                    <a:pt x="24" y="4"/>
                  </a:cubicBezTo>
                  <a:cubicBezTo>
                    <a:pt x="0" y="13"/>
                    <a:pt x="39" y="41"/>
                    <a:pt x="50" y="44"/>
                  </a:cubicBezTo>
                  <a:cubicBezTo>
                    <a:pt x="52" y="44"/>
                    <a:pt x="55" y="45"/>
                    <a:pt x="56" y="43"/>
                  </a:cubicBezTo>
                  <a:cubicBezTo>
                    <a:pt x="58" y="43"/>
                    <a:pt x="59" y="42"/>
                    <a:pt x="60" y="41"/>
                  </a:cubicBezTo>
                  <a:cubicBezTo>
                    <a:pt x="63" y="39"/>
                    <a:pt x="65" y="36"/>
                    <a:pt x="66" y="32"/>
                  </a:cubicBezTo>
                  <a:close/>
                </a:path>
              </a:pathLst>
            </a:custGeom>
            <a:solidFill>
              <a:srgbClr val="383838">
                <a:lumMod val="75000"/>
              </a:srgbClr>
            </a:solidFill>
            <a:ln w="9525">
              <a:noFill/>
              <a:round/>
              <a:headEnd/>
              <a:tailEnd/>
            </a:ln>
          </p:spPr>
          <p:txBody>
            <a:bodyPr/>
            <a:lstStyle/>
            <a:p>
              <a:pPr defTabSz="1216182">
                <a:defRPr/>
              </a:pPr>
              <a:endParaRPr lang="en-US" sz="2400" kern="0">
                <a:solidFill>
                  <a:sysClr val="windowText" lastClr="000000"/>
                </a:solidFill>
              </a:endParaRPr>
            </a:p>
          </p:txBody>
        </p:sp>
        <p:sp>
          <p:nvSpPr>
            <p:cNvPr id="106" name="Freeform 630"/>
            <p:cNvSpPr>
              <a:spLocks/>
            </p:cNvSpPr>
            <p:nvPr/>
          </p:nvSpPr>
          <p:spPr bwMode="auto">
            <a:xfrm>
              <a:off x="3640654" y="2274065"/>
              <a:ext cx="489633" cy="581835"/>
            </a:xfrm>
            <a:custGeom>
              <a:avLst/>
              <a:gdLst/>
              <a:ahLst/>
              <a:cxnLst>
                <a:cxn ang="0">
                  <a:pos x="43" y="6"/>
                </a:cxn>
                <a:cxn ang="0">
                  <a:pos x="12" y="37"/>
                </a:cxn>
                <a:cxn ang="0">
                  <a:pos x="80" y="101"/>
                </a:cxn>
                <a:cxn ang="0">
                  <a:pos x="28" y="150"/>
                </a:cxn>
                <a:cxn ang="0">
                  <a:pos x="109" y="219"/>
                </a:cxn>
                <a:cxn ang="0">
                  <a:pos x="150" y="179"/>
                </a:cxn>
                <a:cxn ang="0">
                  <a:pos x="184" y="258"/>
                </a:cxn>
                <a:cxn ang="0">
                  <a:pos x="220" y="241"/>
                </a:cxn>
                <a:cxn ang="0">
                  <a:pos x="147" y="108"/>
                </a:cxn>
                <a:cxn ang="0">
                  <a:pos x="43" y="6"/>
                </a:cxn>
              </a:cxnLst>
              <a:rect l="0" t="0" r="r" b="b"/>
              <a:pathLst>
                <a:path w="220" h="262">
                  <a:moveTo>
                    <a:pt x="43" y="6"/>
                  </a:moveTo>
                  <a:cubicBezTo>
                    <a:pt x="38" y="0"/>
                    <a:pt x="0" y="27"/>
                    <a:pt x="12" y="37"/>
                  </a:cubicBezTo>
                  <a:cubicBezTo>
                    <a:pt x="14" y="39"/>
                    <a:pt x="80" y="101"/>
                    <a:pt x="80" y="101"/>
                  </a:cubicBezTo>
                  <a:cubicBezTo>
                    <a:pt x="67" y="110"/>
                    <a:pt x="27" y="144"/>
                    <a:pt x="28" y="150"/>
                  </a:cubicBezTo>
                  <a:cubicBezTo>
                    <a:pt x="30" y="170"/>
                    <a:pt x="97" y="228"/>
                    <a:pt x="109" y="219"/>
                  </a:cubicBezTo>
                  <a:cubicBezTo>
                    <a:pt x="129" y="206"/>
                    <a:pt x="147" y="170"/>
                    <a:pt x="150" y="179"/>
                  </a:cubicBezTo>
                  <a:cubicBezTo>
                    <a:pt x="171" y="237"/>
                    <a:pt x="184" y="258"/>
                    <a:pt x="184" y="258"/>
                  </a:cubicBezTo>
                  <a:cubicBezTo>
                    <a:pt x="209" y="262"/>
                    <a:pt x="220" y="241"/>
                    <a:pt x="220" y="241"/>
                  </a:cubicBezTo>
                  <a:cubicBezTo>
                    <a:pt x="176" y="199"/>
                    <a:pt x="172" y="131"/>
                    <a:pt x="147" y="108"/>
                  </a:cubicBezTo>
                  <a:cubicBezTo>
                    <a:pt x="113" y="76"/>
                    <a:pt x="96" y="71"/>
                    <a:pt x="43" y="6"/>
                  </a:cubicBezTo>
                  <a:close/>
                </a:path>
              </a:pathLst>
            </a:custGeom>
            <a:solidFill>
              <a:srgbClr val="FFFF00">
                <a:lumMod val="50000"/>
              </a:srgbClr>
            </a:solidFill>
            <a:ln w="9525">
              <a:noFill/>
              <a:round/>
              <a:headEnd/>
              <a:tailEnd/>
            </a:ln>
          </p:spPr>
          <p:txBody>
            <a:bodyPr/>
            <a:lstStyle/>
            <a:p>
              <a:pPr defTabSz="1216182">
                <a:defRPr/>
              </a:pPr>
              <a:endParaRPr lang="en-US" sz="2400" kern="0">
                <a:solidFill>
                  <a:sysClr val="windowText" lastClr="000000"/>
                </a:solidFill>
              </a:endParaRPr>
            </a:p>
          </p:txBody>
        </p:sp>
        <p:sp>
          <p:nvSpPr>
            <p:cNvPr id="107" name="Freeform 631"/>
            <p:cNvSpPr>
              <a:spLocks/>
            </p:cNvSpPr>
            <p:nvPr/>
          </p:nvSpPr>
          <p:spPr bwMode="auto">
            <a:xfrm>
              <a:off x="3505200" y="2438400"/>
              <a:ext cx="522941" cy="548524"/>
            </a:xfrm>
            <a:custGeom>
              <a:avLst/>
              <a:gdLst/>
              <a:ahLst/>
              <a:cxnLst>
                <a:cxn ang="0">
                  <a:pos x="89" y="72"/>
                </a:cxn>
                <a:cxn ang="0">
                  <a:pos x="120" y="42"/>
                </a:cxn>
                <a:cxn ang="0">
                  <a:pos x="129" y="61"/>
                </a:cxn>
                <a:cxn ang="0">
                  <a:pos x="160" y="26"/>
                </a:cxn>
                <a:cxn ang="0">
                  <a:pos x="182" y="12"/>
                </a:cxn>
                <a:cxn ang="0">
                  <a:pos x="167" y="37"/>
                </a:cxn>
                <a:cxn ang="0">
                  <a:pos x="163" y="41"/>
                </a:cxn>
                <a:cxn ang="0">
                  <a:pos x="199" y="75"/>
                </a:cxn>
                <a:cxn ang="0">
                  <a:pos x="200" y="75"/>
                </a:cxn>
                <a:cxn ang="0">
                  <a:pos x="224" y="57"/>
                </a:cxn>
                <a:cxn ang="0">
                  <a:pos x="230" y="68"/>
                </a:cxn>
                <a:cxn ang="0">
                  <a:pos x="204" y="91"/>
                </a:cxn>
                <a:cxn ang="0">
                  <a:pos x="184" y="110"/>
                </a:cxn>
                <a:cxn ang="0">
                  <a:pos x="194" y="121"/>
                </a:cxn>
                <a:cxn ang="0">
                  <a:pos x="173" y="146"/>
                </a:cxn>
                <a:cxn ang="0">
                  <a:pos x="143" y="236"/>
                </a:cxn>
                <a:cxn ang="0">
                  <a:pos x="82" y="221"/>
                </a:cxn>
                <a:cxn ang="0">
                  <a:pos x="101" y="157"/>
                </a:cxn>
                <a:cxn ang="0">
                  <a:pos x="85" y="147"/>
                </a:cxn>
                <a:cxn ang="0">
                  <a:pos x="30" y="180"/>
                </a:cxn>
                <a:cxn ang="0">
                  <a:pos x="5" y="144"/>
                </a:cxn>
                <a:cxn ang="0">
                  <a:pos x="6" y="128"/>
                </a:cxn>
                <a:cxn ang="0">
                  <a:pos x="89" y="72"/>
                </a:cxn>
              </a:cxnLst>
              <a:rect l="0" t="0" r="r" b="b"/>
              <a:pathLst>
                <a:path w="235" h="247">
                  <a:moveTo>
                    <a:pt x="89" y="72"/>
                  </a:moveTo>
                  <a:cubicBezTo>
                    <a:pt x="104" y="54"/>
                    <a:pt x="120" y="42"/>
                    <a:pt x="120" y="42"/>
                  </a:cubicBezTo>
                  <a:cubicBezTo>
                    <a:pt x="120" y="42"/>
                    <a:pt x="124" y="54"/>
                    <a:pt x="129" y="61"/>
                  </a:cubicBezTo>
                  <a:cubicBezTo>
                    <a:pt x="140" y="49"/>
                    <a:pt x="150" y="37"/>
                    <a:pt x="160" y="26"/>
                  </a:cubicBezTo>
                  <a:cubicBezTo>
                    <a:pt x="162" y="24"/>
                    <a:pt x="178" y="0"/>
                    <a:pt x="182" y="12"/>
                  </a:cubicBezTo>
                  <a:cubicBezTo>
                    <a:pt x="184" y="20"/>
                    <a:pt x="172" y="31"/>
                    <a:pt x="167" y="37"/>
                  </a:cubicBezTo>
                  <a:cubicBezTo>
                    <a:pt x="165" y="38"/>
                    <a:pt x="164" y="40"/>
                    <a:pt x="163" y="41"/>
                  </a:cubicBezTo>
                  <a:cubicBezTo>
                    <a:pt x="178" y="48"/>
                    <a:pt x="194" y="70"/>
                    <a:pt x="199" y="75"/>
                  </a:cubicBezTo>
                  <a:cubicBezTo>
                    <a:pt x="199" y="75"/>
                    <a:pt x="200" y="75"/>
                    <a:pt x="200" y="75"/>
                  </a:cubicBezTo>
                  <a:cubicBezTo>
                    <a:pt x="207" y="68"/>
                    <a:pt x="215" y="61"/>
                    <a:pt x="224" y="57"/>
                  </a:cubicBezTo>
                  <a:cubicBezTo>
                    <a:pt x="231" y="54"/>
                    <a:pt x="235" y="64"/>
                    <a:pt x="230" y="68"/>
                  </a:cubicBezTo>
                  <a:cubicBezTo>
                    <a:pt x="221" y="76"/>
                    <a:pt x="213" y="83"/>
                    <a:pt x="204" y="91"/>
                  </a:cubicBezTo>
                  <a:cubicBezTo>
                    <a:pt x="198" y="96"/>
                    <a:pt x="189" y="103"/>
                    <a:pt x="184" y="110"/>
                  </a:cubicBezTo>
                  <a:cubicBezTo>
                    <a:pt x="188" y="114"/>
                    <a:pt x="191" y="117"/>
                    <a:pt x="194" y="121"/>
                  </a:cubicBezTo>
                  <a:cubicBezTo>
                    <a:pt x="194" y="121"/>
                    <a:pt x="180" y="135"/>
                    <a:pt x="173" y="146"/>
                  </a:cubicBezTo>
                  <a:cubicBezTo>
                    <a:pt x="160" y="168"/>
                    <a:pt x="144" y="217"/>
                    <a:pt x="143" y="236"/>
                  </a:cubicBezTo>
                  <a:cubicBezTo>
                    <a:pt x="142" y="247"/>
                    <a:pt x="97" y="234"/>
                    <a:pt x="82" y="221"/>
                  </a:cubicBezTo>
                  <a:cubicBezTo>
                    <a:pt x="78" y="218"/>
                    <a:pt x="107" y="162"/>
                    <a:pt x="101" y="157"/>
                  </a:cubicBezTo>
                  <a:cubicBezTo>
                    <a:pt x="99" y="155"/>
                    <a:pt x="90" y="144"/>
                    <a:pt x="85" y="147"/>
                  </a:cubicBezTo>
                  <a:cubicBezTo>
                    <a:pt x="58" y="164"/>
                    <a:pt x="39" y="180"/>
                    <a:pt x="30" y="180"/>
                  </a:cubicBezTo>
                  <a:cubicBezTo>
                    <a:pt x="30" y="180"/>
                    <a:pt x="11" y="157"/>
                    <a:pt x="5" y="144"/>
                  </a:cubicBezTo>
                  <a:cubicBezTo>
                    <a:pt x="0" y="134"/>
                    <a:pt x="6" y="128"/>
                    <a:pt x="6" y="128"/>
                  </a:cubicBezTo>
                  <a:cubicBezTo>
                    <a:pt x="16" y="125"/>
                    <a:pt x="65" y="104"/>
                    <a:pt x="89" y="72"/>
                  </a:cubicBezTo>
                  <a:close/>
                </a:path>
              </a:pathLst>
            </a:custGeom>
            <a:gradFill>
              <a:gsLst>
                <a:gs pos="0">
                  <a:srgbClr val="FFFF00"/>
                </a:gs>
                <a:gs pos="100000">
                  <a:srgbClr val="FFFF00">
                    <a:lumMod val="50000"/>
                  </a:srgbClr>
                </a:gs>
              </a:gsLst>
              <a:lin ang="4200000" scaled="0"/>
            </a:gradFill>
            <a:ln w="9525">
              <a:noFill/>
              <a:round/>
              <a:headEnd/>
              <a:tailEnd/>
            </a:ln>
          </p:spPr>
          <p:txBody>
            <a:bodyPr/>
            <a:lstStyle/>
            <a:p>
              <a:pPr defTabSz="1216182">
                <a:defRPr/>
              </a:pPr>
              <a:endParaRPr lang="en-US" sz="2400" kern="0">
                <a:solidFill>
                  <a:sysClr val="windowText" lastClr="000000"/>
                </a:solidFill>
              </a:endParaRPr>
            </a:p>
          </p:txBody>
        </p:sp>
        <p:sp>
          <p:nvSpPr>
            <p:cNvPr id="108" name="Freeform 632"/>
            <p:cNvSpPr>
              <a:spLocks/>
            </p:cNvSpPr>
            <p:nvPr/>
          </p:nvSpPr>
          <p:spPr bwMode="auto">
            <a:xfrm>
              <a:off x="3846056" y="2078639"/>
              <a:ext cx="548477" cy="504109"/>
            </a:xfrm>
            <a:custGeom>
              <a:avLst/>
              <a:gdLst/>
              <a:ahLst/>
              <a:cxnLst>
                <a:cxn ang="0">
                  <a:pos x="206" y="184"/>
                </a:cxn>
                <a:cxn ang="0">
                  <a:pos x="169" y="210"/>
                </a:cxn>
                <a:cxn ang="0">
                  <a:pos x="165" y="225"/>
                </a:cxn>
                <a:cxn ang="0">
                  <a:pos x="151" y="216"/>
                </a:cxn>
                <a:cxn ang="0">
                  <a:pos x="61" y="199"/>
                </a:cxn>
                <a:cxn ang="0">
                  <a:pos x="34" y="206"/>
                </a:cxn>
                <a:cxn ang="0">
                  <a:pos x="40" y="179"/>
                </a:cxn>
                <a:cxn ang="0">
                  <a:pos x="7" y="93"/>
                </a:cxn>
                <a:cxn ang="0">
                  <a:pos x="56" y="46"/>
                </a:cxn>
                <a:cxn ang="0">
                  <a:pos x="113" y="10"/>
                </a:cxn>
                <a:cxn ang="0">
                  <a:pos x="207" y="36"/>
                </a:cxn>
                <a:cxn ang="0">
                  <a:pos x="206" y="184"/>
                </a:cxn>
              </a:cxnLst>
              <a:rect l="0" t="0" r="r" b="b"/>
              <a:pathLst>
                <a:path w="247" h="227">
                  <a:moveTo>
                    <a:pt x="206" y="184"/>
                  </a:moveTo>
                  <a:cubicBezTo>
                    <a:pt x="195" y="195"/>
                    <a:pt x="169" y="210"/>
                    <a:pt x="169" y="210"/>
                  </a:cubicBezTo>
                  <a:cubicBezTo>
                    <a:pt x="185" y="220"/>
                    <a:pt x="173" y="227"/>
                    <a:pt x="165" y="225"/>
                  </a:cubicBezTo>
                  <a:cubicBezTo>
                    <a:pt x="160" y="223"/>
                    <a:pt x="155" y="215"/>
                    <a:pt x="151" y="216"/>
                  </a:cubicBezTo>
                  <a:cubicBezTo>
                    <a:pt x="122" y="223"/>
                    <a:pt x="86" y="219"/>
                    <a:pt x="61" y="199"/>
                  </a:cubicBezTo>
                  <a:cubicBezTo>
                    <a:pt x="59" y="197"/>
                    <a:pt x="52" y="218"/>
                    <a:pt x="34" y="206"/>
                  </a:cubicBezTo>
                  <a:cubicBezTo>
                    <a:pt x="19" y="196"/>
                    <a:pt x="40" y="179"/>
                    <a:pt x="40" y="179"/>
                  </a:cubicBezTo>
                  <a:cubicBezTo>
                    <a:pt x="19" y="156"/>
                    <a:pt x="0" y="124"/>
                    <a:pt x="7" y="93"/>
                  </a:cubicBezTo>
                  <a:cubicBezTo>
                    <a:pt x="11" y="74"/>
                    <a:pt x="27" y="52"/>
                    <a:pt x="56" y="46"/>
                  </a:cubicBezTo>
                  <a:cubicBezTo>
                    <a:pt x="56" y="46"/>
                    <a:pt x="91" y="17"/>
                    <a:pt x="113" y="10"/>
                  </a:cubicBezTo>
                  <a:cubicBezTo>
                    <a:pt x="142" y="0"/>
                    <a:pt x="183" y="14"/>
                    <a:pt x="207" y="36"/>
                  </a:cubicBezTo>
                  <a:cubicBezTo>
                    <a:pt x="247" y="74"/>
                    <a:pt x="247" y="140"/>
                    <a:pt x="206" y="184"/>
                  </a:cubicBezTo>
                  <a:close/>
                </a:path>
              </a:pathLst>
            </a:custGeom>
            <a:solidFill>
              <a:srgbClr val="F1C67E"/>
            </a:solidFill>
            <a:ln w="9525">
              <a:noFill/>
              <a:round/>
              <a:headEnd/>
              <a:tailEnd/>
            </a:ln>
          </p:spPr>
          <p:txBody>
            <a:bodyPr/>
            <a:lstStyle/>
            <a:p>
              <a:pPr defTabSz="1216182">
                <a:defRPr/>
              </a:pPr>
              <a:endParaRPr lang="en-US" sz="2400" kern="0">
                <a:solidFill>
                  <a:sysClr val="windowText" lastClr="000000"/>
                </a:solidFill>
              </a:endParaRPr>
            </a:p>
          </p:txBody>
        </p:sp>
        <p:sp>
          <p:nvSpPr>
            <p:cNvPr id="109" name="Freeform 633"/>
            <p:cNvSpPr>
              <a:spLocks/>
            </p:cNvSpPr>
            <p:nvPr/>
          </p:nvSpPr>
          <p:spPr bwMode="auto">
            <a:xfrm>
              <a:off x="4234653" y="2325142"/>
              <a:ext cx="24426" cy="44415"/>
            </a:xfrm>
            <a:custGeom>
              <a:avLst/>
              <a:gdLst/>
              <a:ahLst/>
              <a:cxnLst>
                <a:cxn ang="0">
                  <a:pos x="0" y="0"/>
                </a:cxn>
                <a:cxn ang="0">
                  <a:pos x="6" y="20"/>
                </a:cxn>
                <a:cxn ang="0">
                  <a:pos x="0" y="0"/>
                </a:cxn>
              </a:cxnLst>
              <a:rect l="0" t="0" r="r" b="b"/>
              <a:pathLst>
                <a:path w="11" h="20">
                  <a:moveTo>
                    <a:pt x="0" y="0"/>
                  </a:moveTo>
                  <a:cubicBezTo>
                    <a:pt x="9" y="0"/>
                    <a:pt x="11" y="10"/>
                    <a:pt x="6" y="20"/>
                  </a:cubicBezTo>
                  <a:cubicBezTo>
                    <a:pt x="9" y="12"/>
                    <a:pt x="7" y="2"/>
                    <a:pt x="0" y="0"/>
                  </a:cubicBezTo>
                  <a:close/>
                </a:path>
              </a:pathLst>
            </a:custGeom>
            <a:solidFill>
              <a:srgbClr val="B37514"/>
            </a:solidFill>
            <a:ln w="9525">
              <a:noFill/>
              <a:round/>
              <a:headEnd/>
              <a:tailEnd/>
            </a:ln>
          </p:spPr>
          <p:txBody>
            <a:bodyPr/>
            <a:lstStyle/>
            <a:p>
              <a:pPr defTabSz="1216182">
                <a:defRPr/>
              </a:pPr>
              <a:endParaRPr lang="en-US" sz="2400" kern="0">
                <a:solidFill>
                  <a:sysClr val="windowText" lastClr="000000"/>
                </a:solidFill>
              </a:endParaRPr>
            </a:p>
          </p:txBody>
        </p:sp>
        <p:sp>
          <p:nvSpPr>
            <p:cNvPr id="110" name="Freeform 634"/>
            <p:cNvSpPr>
              <a:spLocks/>
            </p:cNvSpPr>
            <p:nvPr/>
          </p:nvSpPr>
          <p:spPr bwMode="auto">
            <a:xfrm>
              <a:off x="4028141" y="2143041"/>
              <a:ext cx="48852" cy="26649"/>
            </a:xfrm>
            <a:custGeom>
              <a:avLst/>
              <a:gdLst/>
              <a:ahLst/>
              <a:cxnLst>
                <a:cxn ang="0">
                  <a:pos x="0" y="7"/>
                </a:cxn>
                <a:cxn ang="0">
                  <a:pos x="20" y="12"/>
                </a:cxn>
                <a:cxn ang="0">
                  <a:pos x="0" y="7"/>
                </a:cxn>
              </a:cxnLst>
              <a:rect l="0" t="0" r="r" b="b"/>
              <a:pathLst>
                <a:path w="22" h="12">
                  <a:moveTo>
                    <a:pt x="0" y="7"/>
                  </a:moveTo>
                  <a:cubicBezTo>
                    <a:pt x="14" y="0"/>
                    <a:pt x="22" y="5"/>
                    <a:pt x="20" y="12"/>
                  </a:cubicBezTo>
                  <a:cubicBezTo>
                    <a:pt x="20" y="4"/>
                    <a:pt x="9" y="4"/>
                    <a:pt x="0" y="7"/>
                  </a:cubicBezTo>
                  <a:close/>
                </a:path>
              </a:pathLst>
            </a:custGeom>
            <a:solidFill>
              <a:srgbClr val="B37514"/>
            </a:solidFill>
            <a:ln w="9525">
              <a:noFill/>
              <a:round/>
              <a:headEnd/>
              <a:tailEnd/>
            </a:ln>
          </p:spPr>
          <p:txBody>
            <a:bodyPr/>
            <a:lstStyle/>
            <a:p>
              <a:pPr defTabSz="1216182">
                <a:defRPr/>
              </a:pPr>
              <a:endParaRPr lang="en-US" sz="2400" kern="0">
                <a:solidFill>
                  <a:sysClr val="windowText" lastClr="000000"/>
                </a:solidFill>
              </a:endParaRPr>
            </a:p>
          </p:txBody>
        </p:sp>
        <p:sp>
          <p:nvSpPr>
            <p:cNvPr id="111" name="Freeform 635"/>
            <p:cNvSpPr>
              <a:spLocks/>
            </p:cNvSpPr>
            <p:nvPr/>
          </p:nvSpPr>
          <p:spPr bwMode="auto">
            <a:xfrm>
              <a:off x="4028141" y="2289610"/>
              <a:ext cx="51073" cy="51077"/>
            </a:xfrm>
            <a:custGeom>
              <a:avLst/>
              <a:gdLst/>
              <a:ahLst/>
              <a:cxnLst>
                <a:cxn ang="0">
                  <a:pos x="15" y="23"/>
                </a:cxn>
                <a:cxn ang="0">
                  <a:pos x="0" y="14"/>
                </a:cxn>
                <a:cxn ang="0">
                  <a:pos x="15" y="23"/>
                </a:cxn>
              </a:cxnLst>
              <a:rect l="0" t="0" r="r" b="b"/>
              <a:pathLst>
                <a:path w="23" h="23">
                  <a:moveTo>
                    <a:pt x="15" y="23"/>
                  </a:moveTo>
                  <a:cubicBezTo>
                    <a:pt x="16" y="16"/>
                    <a:pt x="7" y="5"/>
                    <a:pt x="0" y="14"/>
                  </a:cubicBezTo>
                  <a:cubicBezTo>
                    <a:pt x="0" y="0"/>
                    <a:pt x="23" y="13"/>
                    <a:pt x="15" y="23"/>
                  </a:cubicBezTo>
                  <a:close/>
                </a:path>
              </a:pathLst>
            </a:custGeom>
            <a:solidFill>
              <a:srgbClr val="EBB741"/>
            </a:solidFill>
            <a:ln w="9525">
              <a:noFill/>
              <a:round/>
              <a:headEnd/>
              <a:tailEnd/>
            </a:ln>
          </p:spPr>
          <p:txBody>
            <a:bodyPr/>
            <a:lstStyle/>
            <a:p>
              <a:pPr defTabSz="1216182">
                <a:defRPr/>
              </a:pPr>
              <a:endParaRPr lang="en-US" sz="2400" kern="0">
                <a:solidFill>
                  <a:sysClr val="windowText" lastClr="000000"/>
                </a:solidFill>
              </a:endParaRPr>
            </a:p>
          </p:txBody>
        </p:sp>
        <p:sp>
          <p:nvSpPr>
            <p:cNvPr id="112" name="Freeform 636"/>
            <p:cNvSpPr>
              <a:spLocks/>
            </p:cNvSpPr>
            <p:nvPr/>
          </p:nvSpPr>
          <p:spPr bwMode="auto">
            <a:xfrm>
              <a:off x="3957084" y="2369557"/>
              <a:ext cx="126572" cy="93271"/>
            </a:xfrm>
            <a:custGeom>
              <a:avLst/>
              <a:gdLst/>
              <a:ahLst/>
              <a:cxnLst>
                <a:cxn ang="0">
                  <a:pos x="27" y="42"/>
                </a:cxn>
                <a:cxn ang="0">
                  <a:pos x="19" y="29"/>
                </a:cxn>
                <a:cxn ang="0">
                  <a:pos x="13" y="0"/>
                </a:cxn>
                <a:cxn ang="0">
                  <a:pos x="57" y="18"/>
                </a:cxn>
                <a:cxn ang="0">
                  <a:pos x="27" y="42"/>
                </a:cxn>
              </a:cxnLst>
              <a:rect l="0" t="0" r="r" b="b"/>
              <a:pathLst>
                <a:path w="57" h="42">
                  <a:moveTo>
                    <a:pt x="27" y="42"/>
                  </a:moveTo>
                  <a:cubicBezTo>
                    <a:pt x="16" y="42"/>
                    <a:pt x="23" y="31"/>
                    <a:pt x="19" y="29"/>
                  </a:cubicBezTo>
                  <a:cubicBezTo>
                    <a:pt x="10" y="23"/>
                    <a:pt x="4" y="11"/>
                    <a:pt x="13" y="0"/>
                  </a:cubicBezTo>
                  <a:cubicBezTo>
                    <a:pt x="0" y="18"/>
                    <a:pt x="38" y="40"/>
                    <a:pt x="57" y="18"/>
                  </a:cubicBezTo>
                  <a:cubicBezTo>
                    <a:pt x="53" y="26"/>
                    <a:pt x="34" y="42"/>
                    <a:pt x="27" y="42"/>
                  </a:cubicBezTo>
                  <a:close/>
                </a:path>
              </a:pathLst>
            </a:custGeom>
            <a:solidFill>
              <a:srgbClr val="EBB741"/>
            </a:solidFill>
            <a:ln w="9525">
              <a:noFill/>
              <a:round/>
              <a:headEnd/>
              <a:tailEnd/>
            </a:ln>
          </p:spPr>
          <p:txBody>
            <a:bodyPr/>
            <a:lstStyle/>
            <a:p>
              <a:pPr defTabSz="1216182">
                <a:defRPr/>
              </a:pPr>
              <a:endParaRPr lang="en-US" sz="2400" kern="0">
                <a:solidFill>
                  <a:sysClr val="windowText" lastClr="000000"/>
                </a:solidFill>
              </a:endParaRPr>
            </a:p>
          </p:txBody>
        </p:sp>
        <p:sp>
          <p:nvSpPr>
            <p:cNvPr id="113" name="Freeform 637"/>
            <p:cNvSpPr>
              <a:spLocks/>
            </p:cNvSpPr>
            <p:nvPr/>
          </p:nvSpPr>
          <p:spPr bwMode="auto">
            <a:xfrm>
              <a:off x="4136949" y="2418414"/>
              <a:ext cx="66617" cy="66622"/>
            </a:xfrm>
            <a:custGeom>
              <a:avLst/>
              <a:gdLst/>
              <a:ahLst/>
              <a:cxnLst>
                <a:cxn ang="0">
                  <a:pos x="13" y="30"/>
                </a:cxn>
                <a:cxn ang="0">
                  <a:pos x="3" y="5"/>
                </a:cxn>
                <a:cxn ang="0">
                  <a:pos x="26" y="10"/>
                </a:cxn>
                <a:cxn ang="0">
                  <a:pos x="13" y="30"/>
                </a:cxn>
              </a:cxnLst>
              <a:rect l="0" t="0" r="r" b="b"/>
              <a:pathLst>
                <a:path w="30" h="30">
                  <a:moveTo>
                    <a:pt x="13" y="30"/>
                  </a:moveTo>
                  <a:cubicBezTo>
                    <a:pt x="6" y="22"/>
                    <a:pt x="0" y="14"/>
                    <a:pt x="3" y="5"/>
                  </a:cubicBezTo>
                  <a:cubicBezTo>
                    <a:pt x="11" y="0"/>
                    <a:pt x="18" y="1"/>
                    <a:pt x="26" y="10"/>
                  </a:cubicBezTo>
                  <a:cubicBezTo>
                    <a:pt x="30" y="19"/>
                    <a:pt x="24" y="27"/>
                    <a:pt x="13" y="30"/>
                  </a:cubicBezTo>
                  <a:close/>
                </a:path>
              </a:pathLst>
            </a:custGeom>
            <a:solidFill>
              <a:srgbClr val="EBB741"/>
            </a:solidFill>
            <a:ln w="9525">
              <a:noFill/>
              <a:round/>
              <a:headEnd/>
              <a:tailEnd/>
            </a:ln>
          </p:spPr>
          <p:txBody>
            <a:bodyPr/>
            <a:lstStyle/>
            <a:p>
              <a:pPr defTabSz="1216182">
                <a:defRPr/>
              </a:pPr>
              <a:endParaRPr lang="en-US" sz="2400" kern="0">
                <a:solidFill>
                  <a:sysClr val="windowText" lastClr="000000"/>
                </a:solidFill>
              </a:endParaRPr>
            </a:p>
          </p:txBody>
        </p:sp>
        <p:sp>
          <p:nvSpPr>
            <p:cNvPr id="114" name="Freeform 638"/>
            <p:cNvSpPr>
              <a:spLocks/>
            </p:cNvSpPr>
            <p:nvPr/>
          </p:nvSpPr>
          <p:spPr bwMode="auto">
            <a:xfrm>
              <a:off x="3892687" y="2229650"/>
              <a:ext cx="64396" cy="66622"/>
            </a:xfrm>
            <a:custGeom>
              <a:avLst/>
              <a:gdLst/>
              <a:ahLst/>
              <a:cxnLst>
                <a:cxn ang="0">
                  <a:pos x="29" y="10"/>
                </a:cxn>
                <a:cxn ang="0">
                  <a:pos x="18" y="1"/>
                </a:cxn>
                <a:cxn ang="0">
                  <a:pos x="29" y="10"/>
                </a:cxn>
              </a:cxnLst>
              <a:rect l="0" t="0" r="r" b="b"/>
              <a:pathLst>
                <a:path w="29" h="30">
                  <a:moveTo>
                    <a:pt x="29" y="10"/>
                  </a:moveTo>
                  <a:cubicBezTo>
                    <a:pt x="24" y="30"/>
                    <a:pt x="0" y="4"/>
                    <a:pt x="18" y="1"/>
                  </a:cubicBezTo>
                  <a:cubicBezTo>
                    <a:pt x="23" y="0"/>
                    <a:pt x="27" y="5"/>
                    <a:pt x="29" y="10"/>
                  </a:cubicBezTo>
                  <a:close/>
                </a:path>
              </a:pathLst>
            </a:custGeom>
            <a:solidFill>
              <a:srgbClr val="EBB741"/>
            </a:solidFill>
            <a:ln w="9525">
              <a:noFill/>
              <a:round/>
              <a:headEnd/>
              <a:tailEnd/>
            </a:ln>
          </p:spPr>
          <p:txBody>
            <a:bodyPr/>
            <a:lstStyle/>
            <a:p>
              <a:pPr defTabSz="1216182">
                <a:defRPr/>
              </a:pPr>
              <a:endParaRPr lang="en-US" sz="2400" kern="0">
                <a:solidFill>
                  <a:sysClr val="windowText" lastClr="000000"/>
                </a:solidFill>
              </a:endParaRPr>
            </a:p>
          </p:txBody>
        </p:sp>
        <p:sp>
          <p:nvSpPr>
            <p:cNvPr id="115" name="Freeform 639"/>
            <p:cNvSpPr>
              <a:spLocks/>
            </p:cNvSpPr>
            <p:nvPr/>
          </p:nvSpPr>
          <p:spPr bwMode="auto">
            <a:xfrm>
              <a:off x="3983730" y="2196339"/>
              <a:ext cx="48852" cy="57739"/>
            </a:xfrm>
            <a:custGeom>
              <a:avLst/>
              <a:gdLst/>
              <a:ahLst/>
              <a:cxnLst>
                <a:cxn ang="0">
                  <a:pos x="14" y="22"/>
                </a:cxn>
                <a:cxn ang="0">
                  <a:pos x="1" y="7"/>
                </a:cxn>
                <a:cxn ang="0">
                  <a:pos x="16" y="4"/>
                </a:cxn>
                <a:cxn ang="0">
                  <a:pos x="14" y="22"/>
                </a:cxn>
              </a:cxnLst>
              <a:rect l="0" t="0" r="r" b="b"/>
              <a:pathLst>
                <a:path w="22" h="26">
                  <a:moveTo>
                    <a:pt x="14" y="22"/>
                  </a:moveTo>
                  <a:cubicBezTo>
                    <a:pt x="10" y="26"/>
                    <a:pt x="0" y="13"/>
                    <a:pt x="1" y="7"/>
                  </a:cubicBezTo>
                  <a:cubicBezTo>
                    <a:pt x="3" y="1"/>
                    <a:pt x="12" y="0"/>
                    <a:pt x="16" y="4"/>
                  </a:cubicBezTo>
                  <a:cubicBezTo>
                    <a:pt x="22" y="9"/>
                    <a:pt x="18" y="18"/>
                    <a:pt x="14" y="22"/>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116" name="Freeform 640"/>
            <p:cNvSpPr>
              <a:spLocks/>
            </p:cNvSpPr>
            <p:nvPr/>
          </p:nvSpPr>
          <p:spPr bwMode="auto">
            <a:xfrm>
              <a:off x="3988171" y="2209663"/>
              <a:ext cx="35529" cy="44415"/>
            </a:xfrm>
            <a:custGeom>
              <a:avLst/>
              <a:gdLst/>
              <a:ahLst/>
              <a:cxnLst>
                <a:cxn ang="0">
                  <a:pos x="0" y="7"/>
                </a:cxn>
                <a:cxn ang="0">
                  <a:pos x="14" y="7"/>
                </a:cxn>
                <a:cxn ang="0">
                  <a:pos x="13" y="13"/>
                </a:cxn>
                <a:cxn ang="0">
                  <a:pos x="0" y="7"/>
                </a:cxn>
              </a:cxnLst>
              <a:rect l="0" t="0" r="r" b="b"/>
              <a:pathLst>
                <a:path w="16" h="20">
                  <a:moveTo>
                    <a:pt x="0" y="7"/>
                  </a:moveTo>
                  <a:cubicBezTo>
                    <a:pt x="5" y="0"/>
                    <a:pt x="11" y="1"/>
                    <a:pt x="14" y="7"/>
                  </a:cubicBezTo>
                  <a:cubicBezTo>
                    <a:pt x="16" y="9"/>
                    <a:pt x="13" y="13"/>
                    <a:pt x="13" y="13"/>
                  </a:cubicBezTo>
                  <a:cubicBezTo>
                    <a:pt x="10" y="20"/>
                    <a:pt x="1" y="12"/>
                    <a:pt x="0" y="7"/>
                  </a:cubicBezTo>
                  <a:close/>
                </a:path>
              </a:pathLst>
            </a:custGeom>
            <a:solidFill>
              <a:srgbClr val="6CCFF6"/>
            </a:solidFill>
            <a:ln w="9525">
              <a:noFill/>
              <a:round/>
              <a:headEnd/>
              <a:tailEnd/>
            </a:ln>
          </p:spPr>
          <p:txBody>
            <a:bodyPr/>
            <a:lstStyle/>
            <a:p>
              <a:pPr defTabSz="1216182">
                <a:defRPr/>
              </a:pPr>
              <a:endParaRPr lang="en-US" sz="2400" kern="0">
                <a:solidFill>
                  <a:sysClr val="windowText" lastClr="000000"/>
                </a:solidFill>
              </a:endParaRPr>
            </a:p>
          </p:txBody>
        </p:sp>
        <p:sp>
          <p:nvSpPr>
            <p:cNvPr id="117" name="Freeform 641"/>
            <p:cNvSpPr>
              <a:spLocks/>
            </p:cNvSpPr>
            <p:nvPr/>
          </p:nvSpPr>
          <p:spPr bwMode="auto">
            <a:xfrm>
              <a:off x="3999274" y="2220767"/>
              <a:ext cx="19985" cy="26649"/>
            </a:xfrm>
            <a:custGeom>
              <a:avLst/>
              <a:gdLst/>
              <a:ahLst/>
              <a:cxnLst>
                <a:cxn ang="0">
                  <a:pos x="0" y="4"/>
                </a:cxn>
                <a:cxn ang="0">
                  <a:pos x="8" y="4"/>
                </a:cxn>
                <a:cxn ang="0">
                  <a:pos x="8" y="7"/>
                </a:cxn>
                <a:cxn ang="0">
                  <a:pos x="0" y="4"/>
                </a:cxn>
              </a:cxnLst>
              <a:rect l="0" t="0" r="r" b="b"/>
              <a:pathLst>
                <a:path w="9" h="12">
                  <a:moveTo>
                    <a:pt x="0" y="4"/>
                  </a:moveTo>
                  <a:cubicBezTo>
                    <a:pt x="3" y="0"/>
                    <a:pt x="7" y="0"/>
                    <a:pt x="8" y="4"/>
                  </a:cubicBezTo>
                  <a:cubicBezTo>
                    <a:pt x="9" y="5"/>
                    <a:pt x="8" y="7"/>
                    <a:pt x="8" y="7"/>
                  </a:cubicBezTo>
                  <a:cubicBezTo>
                    <a:pt x="6" y="12"/>
                    <a:pt x="1" y="7"/>
                    <a:pt x="0" y="4"/>
                  </a:cubicBezTo>
                  <a:close/>
                </a:path>
              </a:pathLst>
            </a:custGeom>
            <a:solidFill>
              <a:srgbClr val="000000"/>
            </a:solidFill>
            <a:ln w="9525">
              <a:noFill/>
              <a:round/>
              <a:headEnd/>
              <a:tailEnd/>
            </a:ln>
          </p:spPr>
          <p:txBody>
            <a:bodyPr/>
            <a:lstStyle/>
            <a:p>
              <a:pPr defTabSz="1216182">
                <a:defRPr/>
              </a:pPr>
              <a:endParaRPr lang="en-US" sz="2400" kern="0">
                <a:solidFill>
                  <a:sysClr val="windowText" lastClr="000000"/>
                </a:solidFill>
              </a:endParaRPr>
            </a:p>
          </p:txBody>
        </p:sp>
        <p:sp>
          <p:nvSpPr>
            <p:cNvPr id="118" name="Freeform 642"/>
            <p:cNvSpPr>
              <a:spLocks/>
            </p:cNvSpPr>
            <p:nvPr/>
          </p:nvSpPr>
          <p:spPr bwMode="auto">
            <a:xfrm>
              <a:off x="4008156" y="2225209"/>
              <a:ext cx="11103" cy="11104"/>
            </a:xfrm>
            <a:custGeom>
              <a:avLst/>
              <a:gdLst/>
              <a:ahLst/>
              <a:cxnLst>
                <a:cxn ang="0">
                  <a:pos x="4" y="4"/>
                </a:cxn>
                <a:cxn ang="0">
                  <a:pos x="1" y="4"/>
                </a:cxn>
                <a:cxn ang="0">
                  <a:pos x="1" y="1"/>
                </a:cxn>
                <a:cxn ang="0">
                  <a:pos x="5" y="1"/>
                </a:cxn>
                <a:cxn ang="0">
                  <a:pos x="4" y="4"/>
                </a:cxn>
              </a:cxnLst>
              <a:rect l="0" t="0" r="r" b="b"/>
              <a:pathLst>
                <a:path w="5" h="5">
                  <a:moveTo>
                    <a:pt x="4" y="4"/>
                  </a:moveTo>
                  <a:cubicBezTo>
                    <a:pt x="3" y="5"/>
                    <a:pt x="2" y="5"/>
                    <a:pt x="1" y="4"/>
                  </a:cubicBezTo>
                  <a:cubicBezTo>
                    <a:pt x="0" y="3"/>
                    <a:pt x="0" y="2"/>
                    <a:pt x="1" y="1"/>
                  </a:cubicBezTo>
                  <a:cubicBezTo>
                    <a:pt x="2" y="0"/>
                    <a:pt x="4" y="0"/>
                    <a:pt x="5" y="1"/>
                  </a:cubicBezTo>
                  <a:cubicBezTo>
                    <a:pt x="5" y="1"/>
                    <a:pt x="5" y="3"/>
                    <a:pt x="4" y="4"/>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119" name="Freeform 643"/>
            <p:cNvSpPr>
              <a:spLocks/>
            </p:cNvSpPr>
            <p:nvPr/>
          </p:nvSpPr>
          <p:spPr bwMode="auto">
            <a:xfrm>
              <a:off x="4154713" y="2358453"/>
              <a:ext cx="64396" cy="53298"/>
            </a:xfrm>
            <a:custGeom>
              <a:avLst/>
              <a:gdLst/>
              <a:ahLst/>
              <a:cxnLst>
                <a:cxn ang="0">
                  <a:pos x="14" y="22"/>
                </a:cxn>
                <a:cxn ang="0">
                  <a:pos x="1" y="7"/>
                </a:cxn>
                <a:cxn ang="0">
                  <a:pos x="17" y="4"/>
                </a:cxn>
                <a:cxn ang="0">
                  <a:pos x="14" y="22"/>
                </a:cxn>
              </a:cxnLst>
              <a:rect l="0" t="0" r="r" b="b"/>
              <a:pathLst>
                <a:path w="29" h="24">
                  <a:moveTo>
                    <a:pt x="14" y="22"/>
                  </a:moveTo>
                  <a:cubicBezTo>
                    <a:pt x="9" y="24"/>
                    <a:pt x="0" y="13"/>
                    <a:pt x="1" y="7"/>
                  </a:cubicBezTo>
                  <a:cubicBezTo>
                    <a:pt x="3" y="1"/>
                    <a:pt x="12" y="0"/>
                    <a:pt x="17" y="4"/>
                  </a:cubicBezTo>
                  <a:cubicBezTo>
                    <a:pt x="29" y="13"/>
                    <a:pt x="19" y="20"/>
                    <a:pt x="14" y="22"/>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120" name="Freeform 644"/>
            <p:cNvSpPr>
              <a:spLocks/>
            </p:cNvSpPr>
            <p:nvPr/>
          </p:nvSpPr>
          <p:spPr bwMode="auto">
            <a:xfrm>
              <a:off x="4152492" y="2373999"/>
              <a:ext cx="44411" cy="42194"/>
            </a:xfrm>
            <a:custGeom>
              <a:avLst/>
              <a:gdLst/>
              <a:ahLst/>
              <a:cxnLst>
                <a:cxn ang="0">
                  <a:pos x="7" y="3"/>
                </a:cxn>
                <a:cxn ang="0">
                  <a:pos x="18" y="6"/>
                </a:cxn>
                <a:cxn ang="0">
                  <a:pos x="16" y="13"/>
                </a:cxn>
                <a:cxn ang="0">
                  <a:pos x="7" y="3"/>
                </a:cxn>
              </a:cxnLst>
              <a:rect l="0" t="0" r="r" b="b"/>
              <a:pathLst>
                <a:path w="20" h="19">
                  <a:moveTo>
                    <a:pt x="7" y="3"/>
                  </a:moveTo>
                  <a:cubicBezTo>
                    <a:pt x="10" y="0"/>
                    <a:pt x="16" y="1"/>
                    <a:pt x="18" y="6"/>
                  </a:cubicBezTo>
                  <a:cubicBezTo>
                    <a:pt x="19" y="7"/>
                    <a:pt x="20" y="9"/>
                    <a:pt x="16" y="13"/>
                  </a:cubicBezTo>
                  <a:cubicBezTo>
                    <a:pt x="12" y="19"/>
                    <a:pt x="0" y="8"/>
                    <a:pt x="7" y="3"/>
                  </a:cubicBezTo>
                  <a:close/>
                </a:path>
              </a:pathLst>
            </a:custGeom>
            <a:solidFill>
              <a:srgbClr val="6CCFF6"/>
            </a:solidFill>
            <a:ln w="9525">
              <a:noFill/>
              <a:round/>
              <a:headEnd/>
              <a:tailEnd/>
            </a:ln>
          </p:spPr>
          <p:txBody>
            <a:bodyPr/>
            <a:lstStyle/>
            <a:p>
              <a:pPr defTabSz="1216182">
                <a:defRPr/>
              </a:pPr>
              <a:endParaRPr lang="en-US" sz="2400" kern="0">
                <a:solidFill>
                  <a:sysClr val="windowText" lastClr="000000"/>
                </a:solidFill>
              </a:endParaRPr>
            </a:p>
          </p:txBody>
        </p:sp>
        <p:sp>
          <p:nvSpPr>
            <p:cNvPr id="121" name="Freeform 645"/>
            <p:cNvSpPr>
              <a:spLocks/>
            </p:cNvSpPr>
            <p:nvPr/>
          </p:nvSpPr>
          <p:spPr bwMode="auto">
            <a:xfrm>
              <a:off x="4170257" y="2387323"/>
              <a:ext cx="22206" cy="22207"/>
            </a:xfrm>
            <a:custGeom>
              <a:avLst/>
              <a:gdLst/>
              <a:ahLst/>
              <a:cxnLst>
                <a:cxn ang="0">
                  <a:pos x="3" y="2"/>
                </a:cxn>
                <a:cxn ang="0">
                  <a:pos x="9" y="3"/>
                </a:cxn>
                <a:cxn ang="0">
                  <a:pos x="8" y="7"/>
                </a:cxn>
                <a:cxn ang="0">
                  <a:pos x="3" y="2"/>
                </a:cxn>
              </a:cxnLst>
              <a:rect l="0" t="0" r="r" b="b"/>
              <a:pathLst>
                <a:path w="10" h="10">
                  <a:moveTo>
                    <a:pt x="3" y="2"/>
                  </a:moveTo>
                  <a:cubicBezTo>
                    <a:pt x="5" y="0"/>
                    <a:pt x="8" y="1"/>
                    <a:pt x="9" y="3"/>
                  </a:cubicBezTo>
                  <a:cubicBezTo>
                    <a:pt x="9" y="4"/>
                    <a:pt x="10" y="5"/>
                    <a:pt x="8" y="7"/>
                  </a:cubicBezTo>
                  <a:cubicBezTo>
                    <a:pt x="6" y="10"/>
                    <a:pt x="0" y="4"/>
                    <a:pt x="3" y="2"/>
                  </a:cubicBezTo>
                  <a:close/>
                </a:path>
              </a:pathLst>
            </a:custGeom>
            <a:solidFill>
              <a:srgbClr val="000000"/>
            </a:solidFill>
            <a:ln w="9525">
              <a:noFill/>
              <a:round/>
              <a:headEnd/>
              <a:tailEnd/>
            </a:ln>
          </p:spPr>
          <p:txBody>
            <a:bodyPr/>
            <a:lstStyle/>
            <a:p>
              <a:pPr defTabSz="1216182">
                <a:defRPr/>
              </a:pPr>
              <a:endParaRPr lang="en-US" sz="2400" kern="0">
                <a:solidFill>
                  <a:sysClr val="windowText" lastClr="000000"/>
                </a:solidFill>
              </a:endParaRPr>
            </a:p>
          </p:txBody>
        </p:sp>
        <p:sp>
          <p:nvSpPr>
            <p:cNvPr id="122" name="Freeform 646"/>
            <p:cNvSpPr>
              <a:spLocks/>
            </p:cNvSpPr>
            <p:nvPr/>
          </p:nvSpPr>
          <p:spPr bwMode="auto">
            <a:xfrm>
              <a:off x="4181360" y="2389544"/>
              <a:ext cx="13323" cy="11104"/>
            </a:xfrm>
            <a:custGeom>
              <a:avLst/>
              <a:gdLst/>
              <a:ahLst/>
              <a:cxnLst>
                <a:cxn ang="0">
                  <a:pos x="5" y="5"/>
                </a:cxn>
                <a:cxn ang="0">
                  <a:pos x="2" y="4"/>
                </a:cxn>
                <a:cxn ang="0">
                  <a:pos x="1" y="1"/>
                </a:cxn>
                <a:cxn ang="0">
                  <a:pos x="4" y="1"/>
                </a:cxn>
                <a:cxn ang="0">
                  <a:pos x="5" y="5"/>
                </a:cxn>
              </a:cxnLst>
              <a:rect l="0" t="0" r="r" b="b"/>
              <a:pathLst>
                <a:path w="6" h="5">
                  <a:moveTo>
                    <a:pt x="5" y="5"/>
                  </a:moveTo>
                  <a:cubicBezTo>
                    <a:pt x="4" y="5"/>
                    <a:pt x="3" y="5"/>
                    <a:pt x="2" y="4"/>
                  </a:cubicBezTo>
                  <a:cubicBezTo>
                    <a:pt x="1" y="3"/>
                    <a:pt x="0" y="2"/>
                    <a:pt x="1" y="1"/>
                  </a:cubicBezTo>
                  <a:cubicBezTo>
                    <a:pt x="2" y="0"/>
                    <a:pt x="3" y="0"/>
                    <a:pt x="4" y="1"/>
                  </a:cubicBezTo>
                  <a:cubicBezTo>
                    <a:pt x="5" y="2"/>
                    <a:pt x="6" y="4"/>
                    <a:pt x="5" y="5"/>
                  </a:cubicBezTo>
                  <a:close/>
                </a:path>
              </a:pathLst>
            </a:custGeom>
            <a:solidFill>
              <a:srgbClr val="FFFFFF"/>
            </a:solidFill>
            <a:ln w="9525">
              <a:noFill/>
              <a:round/>
              <a:headEnd/>
              <a:tailEnd/>
            </a:ln>
          </p:spPr>
          <p:txBody>
            <a:bodyPr/>
            <a:lstStyle/>
            <a:p>
              <a:pPr defTabSz="1216182">
                <a:defRPr/>
              </a:pPr>
              <a:endParaRPr lang="en-US" sz="2400" kern="0">
                <a:solidFill>
                  <a:sysClr val="windowText" lastClr="000000"/>
                </a:solidFill>
              </a:endParaRPr>
            </a:p>
          </p:txBody>
        </p:sp>
        <p:sp>
          <p:nvSpPr>
            <p:cNvPr id="123" name="Freeform 647"/>
            <p:cNvSpPr>
              <a:spLocks noEditPoints="1"/>
            </p:cNvSpPr>
            <p:nvPr/>
          </p:nvSpPr>
          <p:spPr bwMode="auto">
            <a:xfrm>
              <a:off x="4065891" y="2036445"/>
              <a:ext cx="337525" cy="437487"/>
            </a:xfrm>
            <a:custGeom>
              <a:avLst/>
              <a:gdLst/>
              <a:ahLst/>
              <a:cxnLst>
                <a:cxn ang="0">
                  <a:pos x="86" y="23"/>
                </a:cxn>
                <a:cxn ang="0">
                  <a:pos x="93" y="44"/>
                </a:cxn>
                <a:cxn ang="0">
                  <a:pos x="96" y="26"/>
                </a:cxn>
                <a:cxn ang="0">
                  <a:pos x="97" y="49"/>
                </a:cxn>
                <a:cxn ang="0">
                  <a:pos x="102" y="46"/>
                </a:cxn>
                <a:cxn ang="0">
                  <a:pos x="115" y="47"/>
                </a:cxn>
                <a:cxn ang="0">
                  <a:pos x="127" y="54"/>
                </a:cxn>
                <a:cxn ang="0">
                  <a:pos x="150" y="89"/>
                </a:cxn>
                <a:cxn ang="0">
                  <a:pos x="151" y="110"/>
                </a:cxn>
                <a:cxn ang="0">
                  <a:pos x="146" y="126"/>
                </a:cxn>
                <a:cxn ang="0">
                  <a:pos x="148" y="149"/>
                </a:cxn>
                <a:cxn ang="0">
                  <a:pos x="146" y="164"/>
                </a:cxn>
                <a:cxn ang="0">
                  <a:pos x="143" y="179"/>
                </a:cxn>
                <a:cxn ang="0">
                  <a:pos x="138" y="176"/>
                </a:cxn>
                <a:cxn ang="0">
                  <a:pos x="134" y="179"/>
                </a:cxn>
                <a:cxn ang="0">
                  <a:pos x="131" y="188"/>
                </a:cxn>
                <a:cxn ang="0">
                  <a:pos x="125" y="189"/>
                </a:cxn>
                <a:cxn ang="0">
                  <a:pos x="122" y="197"/>
                </a:cxn>
                <a:cxn ang="0">
                  <a:pos x="120" y="188"/>
                </a:cxn>
                <a:cxn ang="0">
                  <a:pos x="116" y="194"/>
                </a:cxn>
                <a:cxn ang="0">
                  <a:pos x="119" y="177"/>
                </a:cxn>
                <a:cxn ang="0">
                  <a:pos x="113" y="186"/>
                </a:cxn>
                <a:cxn ang="0">
                  <a:pos x="111" y="126"/>
                </a:cxn>
                <a:cxn ang="0">
                  <a:pos x="112" y="158"/>
                </a:cxn>
                <a:cxn ang="0">
                  <a:pos x="108" y="134"/>
                </a:cxn>
                <a:cxn ang="0">
                  <a:pos x="101" y="109"/>
                </a:cxn>
                <a:cxn ang="0">
                  <a:pos x="103" y="100"/>
                </a:cxn>
                <a:cxn ang="0">
                  <a:pos x="100" y="79"/>
                </a:cxn>
                <a:cxn ang="0">
                  <a:pos x="96" y="73"/>
                </a:cxn>
                <a:cxn ang="0">
                  <a:pos x="89" y="57"/>
                </a:cxn>
                <a:cxn ang="0">
                  <a:pos x="21" y="39"/>
                </a:cxn>
                <a:cxn ang="0">
                  <a:pos x="12" y="29"/>
                </a:cxn>
                <a:cxn ang="0">
                  <a:pos x="0" y="27"/>
                </a:cxn>
                <a:cxn ang="0">
                  <a:pos x="16" y="25"/>
                </a:cxn>
                <a:cxn ang="0">
                  <a:pos x="10" y="22"/>
                </a:cxn>
                <a:cxn ang="0">
                  <a:pos x="0" y="23"/>
                </a:cxn>
                <a:cxn ang="0">
                  <a:pos x="46" y="15"/>
                </a:cxn>
                <a:cxn ang="0">
                  <a:pos x="51" y="8"/>
                </a:cxn>
                <a:cxn ang="0">
                  <a:pos x="69" y="24"/>
                </a:cxn>
                <a:cxn ang="0">
                  <a:pos x="69" y="7"/>
                </a:cxn>
                <a:cxn ang="0">
                  <a:pos x="76" y="6"/>
                </a:cxn>
                <a:cxn ang="0">
                  <a:pos x="76" y="1"/>
                </a:cxn>
                <a:cxn ang="0">
                  <a:pos x="86" y="23"/>
                </a:cxn>
                <a:cxn ang="0">
                  <a:pos x="27" y="22"/>
                </a:cxn>
                <a:cxn ang="0">
                  <a:pos x="21" y="22"/>
                </a:cxn>
                <a:cxn ang="0">
                  <a:pos x="27" y="22"/>
                </a:cxn>
                <a:cxn ang="0">
                  <a:pos x="123" y="135"/>
                </a:cxn>
                <a:cxn ang="0">
                  <a:pos x="123" y="139"/>
                </a:cxn>
                <a:cxn ang="0">
                  <a:pos x="123" y="135"/>
                </a:cxn>
              </a:cxnLst>
              <a:rect l="0" t="0" r="r" b="b"/>
              <a:pathLst>
                <a:path w="152" h="197">
                  <a:moveTo>
                    <a:pt x="86" y="23"/>
                  </a:moveTo>
                  <a:cubicBezTo>
                    <a:pt x="89" y="31"/>
                    <a:pt x="90" y="38"/>
                    <a:pt x="93" y="44"/>
                  </a:cubicBezTo>
                  <a:cubicBezTo>
                    <a:pt x="94" y="38"/>
                    <a:pt x="93" y="32"/>
                    <a:pt x="96" y="26"/>
                  </a:cubicBezTo>
                  <a:cubicBezTo>
                    <a:pt x="99" y="34"/>
                    <a:pt x="97" y="41"/>
                    <a:pt x="97" y="49"/>
                  </a:cubicBezTo>
                  <a:cubicBezTo>
                    <a:pt x="98" y="47"/>
                    <a:pt x="100" y="46"/>
                    <a:pt x="102" y="46"/>
                  </a:cubicBezTo>
                  <a:cubicBezTo>
                    <a:pt x="104" y="51"/>
                    <a:pt x="111" y="47"/>
                    <a:pt x="115" y="47"/>
                  </a:cubicBezTo>
                  <a:cubicBezTo>
                    <a:pt x="118" y="51"/>
                    <a:pt x="123" y="51"/>
                    <a:pt x="127" y="54"/>
                  </a:cubicBezTo>
                  <a:cubicBezTo>
                    <a:pt x="140" y="63"/>
                    <a:pt x="144" y="78"/>
                    <a:pt x="150" y="89"/>
                  </a:cubicBezTo>
                  <a:cubicBezTo>
                    <a:pt x="149" y="96"/>
                    <a:pt x="152" y="103"/>
                    <a:pt x="151" y="110"/>
                  </a:cubicBezTo>
                  <a:cubicBezTo>
                    <a:pt x="150" y="116"/>
                    <a:pt x="147" y="121"/>
                    <a:pt x="146" y="126"/>
                  </a:cubicBezTo>
                  <a:cubicBezTo>
                    <a:pt x="145" y="133"/>
                    <a:pt x="148" y="141"/>
                    <a:pt x="148" y="149"/>
                  </a:cubicBezTo>
                  <a:cubicBezTo>
                    <a:pt x="148" y="154"/>
                    <a:pt x="147" y="159"/>
                    <a:pt x="146" y="164"/>
                  </a:cubicBezTo>
                  <a:cubicBezTo>
                    <a:pt x="146" y="169"/>
                    <a:pt x="147" y="175"/>
                    <a:pt x="143" y="179"/>
                  </a:cubicBezTo>
                  <a:cubicBezTo>
                    <a:pt x="141" y="180"/>
                    <a:pt x="140" y="175"/>
                    <a:pt x="138" y="176"/>
                  </a:cubicBezTo>
                  <a:cubicBezTo>
                    <a:pt x="139" y="179"/>
                    <a:pt x="136" y="177"/>
                    <a:pt x="134" y="179"/>
                  </a:cubicBezTo>
                  <a:cubicBezTo>
                    <a:pt x="133" y="182"/>
                    <a:pt x="134" y="185"/>
                    <a:pt x="131" y="188"/>
                  </a:cubicBezTo>
                  <a:cubicBezTo>
                    <a:pt x="129" y="189"/>
                    <a:pt x="127" y="187"/>
                    <a:pt x="125" y="189"/>
                  </a:cubicBezTo>
                  <a:cubicBezTo>
                    <a:pt x="125" y="192"/>
                    <a:pt x="125" y="196"/>
                    <a:pt x="122" y="197"/>
                  </a:cubicBezTo>
                  <a:cubicBezTo>
                    <a:pt x="117" y="194"/>
                    <a:pt x="123" y="191"/>
                    <a:pt x="120" y="188"/>
                  </a:cubicBezTo>
                  <a:cubicBezTo>
                    <a:pt x="117" y="190"/>
                    <a:pt x="119" y="192"/>
                    <a:pt x="116" y="194"/>
                  </a:cubicBezTo>
                  <a:cubicBezTo>
                    <a:pt x="115" y="189"/>
                    <a:pt x="119" y="183"/>
                    <a:pt x="119" y="177"/>
                  </a:cubicBezTo>
                  <a:cubicBezTo>
                    <a:pt x="116" y="180"/>
                    <a:pt x="116" y="186"/>
                    <a:pt x="113" y="186"/>
                  </a:cubicBezTo>
                  <a:cubicBezTo>
                    <a:pt x="122" y="165"/>
                    <a:pt x="121" y="145"/>
                    <a:pt x="111" y="126"/>
                  </a:cubicBezTo>
                  <a:cubicBezTo>
                    <a:pt x="109" y="137"/>
                    <a:pt x="113" y="147"/>
                    <a:pt x="112" y="158"/>
                  </a:cubicBezTo>
                  <a:cubicBezTo>
                    <a:pt x="109" y="150"/>
                    <a:pt x="110" y="142"/>
                    <a:pt x="108" y="134"/>
                  </a:cubicBezTo>
                  <a:cubicBezTo>
                    <a:pt x="106" y="126"/>
                    <a:pt x="102" y="117"/>
                    <a:pt x="101" y="109"/>
                  </a:cubicBezTo>
                  <a:cubicBezTo>
                    <a:pt x="101" y="106"/>
                    <a:pt x="103" y="103"/>
                    <a:pt x="103" y="100"/>
                  </a:cubicBezTo>
                  <a:cubicBezTo>
                    <a:pt x="104" y="95"/>
                    <a:pt x="102" y="84"/>
                    <a:pt x="100" y="79"/>
                  </a:cubicBezTo>
                  <a:cubicBezTo>
                    <a:pt x="99" y="77"/>
                    <a:pt x="97" y="76"/>
                    <a:pt x="96" y="73"/>
                  </a:cubicBezTo>
                  <a:cubicBezTo>
                    <a:pt x="94" y="67"/>
                    <a:pt x="96" y="61"/>
                    <a:pt x="89" y="57"/>
                  </a:cubicBezTo>
                  <a:cubicBezTo>
                    <a:pt x="78" y="30"/>
                    <a:pt x="41" y="24"/>
                    <a:pt x="21" y="39"/>
                  </a:cubicBezTo>
                  <a:cubicBezTo>
                    <a:pt x="18" y="36"/>
                    <a:pt x="12" y="34"/>
                    <a:pt x="12" y="29"/>
                  </a:cubicBezTo>
                  <a:cubicBezTo>
                    <a:pt x="8" y="29"/>
                    <a:pt x="4" y="31"/>
                    <a:pt x="0" y="27"/>
                  </a:cubicBezTo>
                  <a:cubicBezTo>
                    <a:pt x="5" y="25"/>
                    <a:pt x="13" y="28"/>
                    <a:pt x="16" y="25"/>
                  </a:cubicBezTo>
                  <a:cubicBezTo>
                    <a:pt x="13" y="26"/>
                    <a:pt x="12" y="24"/>
                    <a:pt x="10" y="22"/>
                  </a:cubicBezTo>
                  <a:cubicBezTo>
                    <a:pt x="7" y="22"/>
                    <a:pt x="4" y="26"/>
                    <a:pt x="0" y="23"/>
                  </a:cubicBezTo>
                  <a:cubicBezTo>
                    <a:pt x="15" y="14"/>
                    <a:pt x="30" y="13"/>
                    <a:pt x="46" y="15"/>
                  </a:cubicBezTo>
                  <a:cubicBezTo>
                    <a:pt x="47" y="12"/>
                    <a:pt x="49" y="10"/>
                    <a:pt x="51" y="8"/>
                  </a:cubicBezTo>
                  <a:cubicBezTo>
                    <a:pt x="59" y="11"/>
                    <a:pt x="59" y="24"/>
                    <a:pt x="69" y="24"/>
                  </a:cubicBezTo>
                  <a:cubicBezTo>
                    <a:pt x="69" y="19"/>
                    <a:pt x="66" y="13"/>
                    <a:pt x="69" y="7"/>
                  </a:cubicBezTo>
                  <a:cubicBezTo>
                    <a:pt x="71" y="7"/>
                    <a:pt x="74" y="5"/>
                    <a:pt x="76" y="6"/>
                  </a:cubicBezTo>
                  <a:cubicBezTo>
                    <a:pt x="77" y="5"/>
                    <a:pt x="73" y="0"/>
                    <a:pt x="76" y="1"/>
                  </a:cubicBezTo>
                  <a:cubicBezTo>
                    <a:pt x="79" y="8"/>
                    <a:pt x="84" y="15"/>
                    <a:pt x="86" y="23"/>
                  </a:cubicBezTo>
                  <a:close/>
                  <a:moveTo>
                    <a:pt x="27" y="22"/>
                  </a:moveTo>
                  <a:cubicBezTo>
                    <a:pt x="28" y="21"/>
                    <a:pt x="23" y="20"/>
                    <a:pt x="21" y="22"/>
                  </a:cubicBezTo>
                  <a:cubicBezTo>
                    <a:pt x="23" y="23"/>
                    <a:pt x="25" y="21"/>
                    <a:pt x="27" y="22"/>
                  </a:cubicBezTo>
                  <a:close/>
                  <a:moveTo>
                    <a:pt x="123" y="135"/>
                  </a:moveTo>
                  <a:cubicBezTo>
                    <a:pt x="123" y="133"/>
                    <a:pt x="123" y="139"/>
                    <a:pt x="123" y="139"/>
                  </a:cubicBezTo>
                  <a:cubicBezTo>
                    <a:pt x="124" y="140"/>
                    <a:pt x="124" y="138"/>
                    <a:pt x="123" y="135"/>
                  </a:cubicBezTo>
                  <a:close/>
                </a:path>
              </a:pathLst>
            </a:custGeom>
            <a:solidFill>
              <a:srgbClr val="383838"/>
            </a:solidFill>
            <a:ln w="9525">
              <a:noFill/>
              <a:round/>
              <a:headEnd/>
              <a:tailEnd/>
            </a:ln>
          </p:spPr>
          <p:txBody>
            <a:bodyPr/>
            <a:lstStyle/>
            <a:p>
              <a:pPr defTabSz="1216182">
                <a:defRPr/>
              </a:pPr>
              <a:endParaRPr lang="en-US" sz="2400" kern="0">
                <a:solidFill>
                  <a:sysClr val="windowText" lastClr="000000"/>
                </a:solidFill>
              </a:endParaRPr>
            </a:p>
          </p:txBody>
        </p:sp>
      </p:grpSp>
      <p:pic>
        <p:nvPicPr>
          <p:cNvPr id="140" name="图片 139" descr="56fe26ef477a3.png"/>
          <p:cNvPicPr>
            <a:picLocks noChangeAspect="1"/>
          </p:cNvPicPr>
          <p:nvPr/>
        </p:nvPicPr>
        <p:blipFill>
          <a:blip r:embed="rId5" cstate="print"/>
          <a:stretch>
            <a:fillRect/>
          </a:stretch>
        </p:blipFill>
        <p:spPr>
          <a:xfrm>
            <a:off x="-9429" y="211066"/>
            <a:ext cx="2112233" cy="1984841"/>
          </a:xfrm>
          <a:prstGeom prst="rect">
            <a:avLst/>
          </a:prstGeom>
        </p:spPr>
      </p:pic>
    </p:spTree>
    <p:extLst>
      <p:ext uri="{BB962C8B-B14F-4D97-AF65-F5344CB8AC3E}">
        <p14:creationId xmlns:p14="http://schemas.microsoft.com/office/powerpoint/2010/main" val="28861173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par>
                                <p:cTn id="12" presetID="2" presetClass="entr" presetSubtype="4"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additive="base">
                                        <p:cTn id="14" dur="500" fill="hold"/>
                                        <p:tgtEl>
                                          <p:spTgt spid="55"/>
                                        </p:tgtEl>
                                        <p:attrNameLst>
                                          <p:attrName>ppt_x</p:attrName>
                                        </p:attrNameLst>
                                      </p:cBhvr>
                                      <p:tavLst>
                                        <p:tav tm="0">
                                          <p:val>
                                            <p:strVal val="#ppt_x"/>
                                          </p:val>
                                        </p:tav>
                                        <p:tav tm="100000">
                                          <p:val>
                                            <p:strVal val="#ppt_x"/>
                                          </p:val>
                                        </p:tav>
                                      </p:tavLst>
                                    </p:anim>
                                    <p:anim calcmode="lin" valueType="num">
                                      <p:cBhvr additive="base">
                                        <p:cTn id="15" dur="500" fill="hold"/>
                                        <p:tgtEl>
                                          <p:spTgt spid="5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additive="base">
                                        <p:cTn id="18" dur="500" fill="hold"/>
                                        <p:tgtEl>
                                          <p:spTgt spid="99"/>
                                        </p:tgtEl>
                                        <p:attrNameLst>
                                          <p:attrName>ppt_x</p:attrName>
                                        </p:attrNameLst>
                                      </p:cBhvr>
                                      <p:tavLst>
                                        <p:tav tm="0">
                                          <p:val>
                                            <p:strVal val="#ppt_x"/>
                                          </p:val>
                                        </p:tav>
                                        <p:tav tm="100000">
                                          <p:val>
                                            <p:strVal val="#ppt_x"/>
                                          </p:val>
                                        </p:tav>
                                      </p:tavLst>
                                    </p:anim>
                                    <p:anim calcmode="lin" valueType="num">
                                      <p:cBhvr additive="base">
                                        <p:cTn id="19" dur="500" fill="hold"/>
                                        <p:tgtEl>
                                          <p:spTgt spid="9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 calcmode="lin" valueType="num">
                                      <p:cBhvr additive="base">
                                        <p:cTn id="22" dur="500" fill="hold"/>
                                        <p:tgtEl>
                                          <p:spTgt spid="81"/>
                                        </p:tgtEl>
                                        <p:attrNameLst>
                                          <p:attrName>ppt_x</p:attrName>
                                        </p:attrNameLst>
                                      </p:cBhvr>
                                      <p:tavLst>
                                        <p:tav tm="0">
                                          <p:val>
                                            <p:strVal val="#ppt_x"/>
                                          </p:val>
                                        </p:tav>
                                        <p:tav tm="100000">
                                          <p:val>
                                            <p:strVal val="#ppt_x"/>
                                          </p:val>
                                        </p:tav>
                                      </p:tavLst>
                                    </p:anim>
                                    <p:anim calcmode="lin" valueType="num">
                                      <p:cBhvr additive="base">
                                        <p:cTn id="23" dur="500" fill="hold"/>
                                        <p:tgtEl>
                                          <p:spTgt spid="8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535" l="0" r="99222">
                        <a14:foregroundMark x1="52667" y1="7442" x2="53333" y2="64302"/>
                        <a14:foregroundMark x1="38667" y1="15465" x2="37667" y2="36395"/>
                        <a14:foregroundMark x1="63000" y1="12326" x2="66667" y2="39186"/>
                        <a14:foregroundMark x1="51000" y1="8488" x2="36333" y2="24186"/>
                        <a14:foregroundMark x1="42000" y1="11279" x2="60000" y2="7442"/>
                        <a14:foregroundMark x1="64333" y1="11279" x2="76000" y2="29767"/>
                        <a14:foregroundMark x1="54667" y1="54186" x2="58000" y2="76860"/>
                        <a14:foregroundMark x1="34000" y1="77558" x2="62000" y2="81395"/>
                        <a14:foregroundMark x1="21000" y1="83488" x2="27000" y2="91512"/>
                        <a14:foregroundMark x1="93333" y1="79651" x2="86667" y2="93953"/>
                        <a14:foregroundMark x1="80000" y1="70233" x2="83667" y2="75465"/>
                        <a14:foregroundMark x1="80667" y1="61512" x2="83000" y2="69186"/>
                        <a14:foregroundMark x1="15667" y1="26279" x2="18333" y2="29419"/>
                        <a14:foregroundMark x1="23667" y1="23837" x2="21667" y2="28721"/>
                        <a14:foregroundMark x1="24000" y1="33953" x2="29667" y2="34302"/>
                        <a14:foregroundMark x1="13333" y1="47209" x2="8667" y2="48256"/>
                        <a14:foregroundMark x1="11000" y1="42674" x2="6667" y2="42326"/>
                        <a14:foregroundMark x1="61333" y1="22442" x2="61333" y2="27326"/>
                        <a14:foregroundMark x1="45333" y1="22442" x2="47333" y2="27674"/>
                      </a14:backgroundRemoval>
                    </a14:imgEffect>
                  </a14:imgLayer>
                </a14:imgProps>
              </a:ext>
              <a:ext uri="{28A0092B-C50C-407E-A947-70E740481C1C}">
                <a14:useLocalDpi xmlns:a14="http://schemas.microsoft.com/office/drawing/2010/main" val="0"/>
              </a:ext>
            </a:extLst>
          </a:blip>
          <a:srcRect/>
          <a:stretch>
            <a:fillRect/>
          </a:stretch>
        </p:blipFill>
        <p:spPr bwMode="auto">
          <a:xfrm>
            <a:off x="8534400" y="3340589"/>
            <a:ext cx="3048000" cy="240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2213517" y="2381146"/>
            <a:ext cx="3425283" cy="4095854"/>
            <a:chOff x="-4057020" y="116382"/>
            <a:chExt cx="3127022" cy="4824549"/>
          </a:xfrm>
        </p:grpSpPr>
        <p:pic>
          <p:nvPicPr>
            <p:cNvPr id="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3" b="93889" l="7000" r="90143">
                          <a14:foregroundMark x1="39286" y1="26204" x2="40143" y2="28519"/>
                          <a14:foregroundMark x1="53714" y1="26019" x2="63714" y2="32593"/>
                        </a14:backgroundRemoval>
                      </a14:imgEffect>
                    </a14:imgLayer>
                  </a14:imgProps>
                </a:ext>
                <a:ext uri="{28A0092B-C50C-407E-A947-70E740481C1C}">
                  <a14:useLocalDpi xmlns:a14="http://schemas.microsoft.com/office/drawing/2010/main" val="0"/>
                </a:ext>
              </a:extLst>
            </a:blip>
            <a:srcRect/>
            <a:stretch>
              <a:fillRect/>
            </a:stretch>
          </p:blipFill>
          <p:spPr bwMode="auto">
            <a:xfrm>
              <a:off x="-4057020" y="116382"/>
              <a:ext cx="3127022" cy="482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17" b="99583" l="4889" r="92889"/>
                      </a14:imgEffect>
                    </a14:imgLayer>
                  </a14:imgProps>
                </a:ext>
                <a:ext uri="{28A0092B-C50C-407E-A947-70E740481C1C}">
                  <a14:useLocalDpi xmlns:a14="http://schemas.microsoft.com/office/drawing/2010/main" val="0"/>
                </a:ext>
              </a:extLst>
            </a:blip>
            <a:srcRect/>
            <a:stretch>
              <a:fillRect/>
            </a:stretch>
          </p:blipFill>
          <p:spPr bwMode="auto">
            <a:xfrm>
              <a:off x="-3733801" y="2715622"/>
              <a:ext cx="1240291" cy="132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ounded Rectangular Callout 9"/>
          <p:cNvSpPr/>
          <p:nvPr/>
        </p:nvSpPr>
        <p:spPr>
          <a:xfrm>
            <a:off x="247637" y="5040977"/>
            <a:ext cx="3406919" cy="1692797"/>
          </a:xfrm>
          <a:prstGeom prst="wedgeRoundRectCallout">
            <a:avLst>
              <a:gd name="adj1" fmla="val 30630"/>
              <a:gd name="adj2" fmla="val -96483"/>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err="1">
                <a:solidFill>
                  <a:prstClr val="white"/>
                </a:solidFill>
                <a:latin typeface="Times New Roman" pitchFamily="18" charset="0"/>
                <a:cs typeface="Times New Roman" pitchFamily="18" charset="0"/>
              </a:rPr>
              <a:t>Cảm</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ơn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bạn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nhé</a:t>
            </a:r>
            <a:r>
              <a:rPr lang="en-US" sz="4000" b="1" dirty="0">
                <a:solidFill>
                  <a:prstClr val="white"/>
                </a:solidFill>
                <a:latin typeface="Times New Roman" pitchFamily="18" charset="0"/>
                <a:cs typeface="Times New Roman" pitchFamily="18" charset="0"/>
              </a:rPr>
              <a:t>!</a:t>
            </a:r>
          </a:p>
        </p:txBody>
      </p:sp>
      <p:sp>
        <p:nvSpPr>
          <p:cNvPr id="12" name="Rounded Rectangular Callout 11"/>
          <p:cNvSpPr/>
          <p:nvPr/>
        </p:nvSpPr>
        <p:spPr>
          <a:xfrm>
            <a:off x="3556000" y="113290"/>
            <a:ext cx="5791200" cy="2267856"/>
          </a:xfrm>
          <a:prstGeom prst="wedgeRoundRectCallout">
            <a:avLst>
              <a:gd name="adj1" fmla="val 38963"/>
              <a:gd name="adj2" fmla="val 107014"/>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dirty="0" err="1">
                <a:solidFill>
                  <a:prstClr val="white"/>
                </a:solidFill>
                <a:latin typeface="Times New Roman" pitchFamily="18" charset="0"/>
                <a:cs typeface="Times New Roman" pitchFamily="18" charset="0"/>
              </a:rPr>
              <a:t>Bạn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đi</a:t>
            </a:r>
            <a:r>
              <a:rPr lang="en-US" sz="3600" b="1" dirty="0">
                <a:solidFill>
                  <a:prstClr val="white"/>
                </a:solidFill>
                <a:latin typeface="Times New Roman" pitchFamily="18" charset="0"/>
                <a:cs typeface="Times New Roman" pitchFamily="18" charset="0"/>
              </a:rPr>
              <a:t> qua </a:t>
            </a:r>
            <a:r>
              <a:rPr lang="en-US" sz="3600" b="1" dirty="0" err="1">
                <a:solidFill>
                  <a:prstClr val="white"/>
                </a:solidFill>
                <a:latin typeface="Times New Roman" pitchFamily="18" charset="0"/>
                <a:cs typeface="Times New Roman" pitchFamily="18" charset="0"/>
              </a:rPr>
              <a:t>hết</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đoạn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đường</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này</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bạn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sẽ</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gặp</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Thỏ</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hồng</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nhé</a:t>
            </a:r>
            <a:r>
              <a:rPr lang="en-US" sz="3600" b="1" dirty="0">
                <a:solidFill>
                  <a:prstClr val="white"/>
                </a:solidFill>
                <a:latin typeface="Times New Roman" pitchFamily="18" charset="0"/>
                <a:cs typeface="Times New Roman" pitchFamily="18" charset="0"/>
              </a:rPr>
              <a:t>!</a:t>
            </a:r>
          </a:p>
        </p:txBody>
      </p:sp>
      <p:sp>
        <p:nvSpPr>
          <p:cNvPr id="13" name="Rounded Rectangular Callout 12"/>
          <p:cNvSpPr/>
          <p:nvPr/>
        </p:nvSpPr>
        <p:spPr>
          <a:xfrm>
            <a:off x="1528997" y="228600"/>
            <a:ext cx="10538085" cy="2286000"/>
          </a:xfrm>
          <a:prstGeom prst="wedgeRoundRectCallout">
            <a:avLst>
              <a:gd name="adj1" fmla="val 15434"/>
              <a:gd name="adj2" fmla="val 866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a:solidFill>
                  <a:prstClr val="white"/>
                </a:solidFill>
                <a:latin typeface="VNI-Avo" pitchFamily="2" charset="0"/>
                <a:cs typeface="Times New Roman" pitchFamily="18" charset="0"/>
              </a:rPr>
              <a:t>Khi coøn nhoû, tôù thích boá laøm ngöïa cho tôù nhong nhong. Tôù cuõng thích ngoài trong loøng boá nghe keå chuyeän xöa.</a:t>
            </a:r>
            <a:endParaRPr lang="en-US" sz="4000" b="1" dirty="0">
              <a:solidFill>
                <a:prstClr val="white"/>
              </a:solidFill>
              <a:latin typeface="VNI-Avo" pitchFamily="2" charset="0"/>
              <a:cs typeface="Times New Roman" pitchFamily="18" charset="0"/>
            </a:endParaRPr>
          </a:p>
        </p:txBody>
      </p:sp>
    </p:spTree>
    <p:extLst>
      <p:ext uri="{BB962C8B-B14F-4D97-AF65-F5344CB8AC3E}">
        <p14:creationId xmlns:p14="http://schemas.microsoft.com/office/powerpoint/2010/main" val="335555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400"/>
                                  </p:stCondLst>
                                  <p:childTnLst>
                                    <p:animRot by="120000">
                                      <p:cBhvr>
                                        <p:cTn id="12" dur="260" fill="hold">
                                          <p:stCondLst>
                                            <p:cond delay="0"/>
                                          </p:stCondLst>
                                        </p:cTn>
                                        <p:tgtEl>
                                          <p:spTgt spid="5123"/>
                                        </p:tgtEl>
                                        <p:attrNameLst>
                                          <p:attrName>r</p:attrName>
                                        </p:attrNameLst>
                                      </p:cBhvr>
                                    </p:animRot>
                                    <p:animRot by="-240000">
                                      <p:cBhvr>
                                        <p:cTn id="13" dur="520" fill="hold">
                                          <p:stCondLst>
                                            <p:cond delay="520"/>
                                          </p:stCondLst>
                                        </p:cTn>
                                        <p:tgtEl>
                                          <p:spTgt spid="5123"/>
                                        </p:tgtEl>
                                        <p:attrNameLst>
                                          <p:attrName>r</p:attrName>
                                        </p:attrNameLst>
                                      </p:cBhvr>
                                    </p:animRot>
                                    <p:animRot by="240000">
                                      <p:cBhvr>
                                        <p:cTn id="14" dur="520" fill="hold">
                                          <p:stCondLst>
                                            <p:cond delay="1040"/>
                                          </p:stCondLst>
                                        </p:cTn>
                                        <p:tgtEl>
                                          <p:spTgt spid="5123"/>
                                        </p:tgtEl>
                                        <p:attrNameLst>
                                          <p:attrName>r</p:attrName>
                                        </p:attrNameLst>
                                      </p:cBhvr>
                                    </p:animRot>
                                    <p:animRot by="-240000">
                                      <p:cBhvr>
                                        <p:cTn id="15" dur="520" fill="hold">
                                          <p:stCondLst>
                                            <p:cond delay="1560"/>
                                          </p:stCondLst>
                                        </p:cTn>
                                        <p:tgtEl>
                                          <p:spTgt spid="5123"/>
                                        </p:tgtEl>
                                        <p:attrNameLst>
                                          <p:attrName>r</p:attrName>
                                        </p:attrNameLst>
                                      </p:cBhvr>
                                    </p:animRot>
                                    <p:animRot by="120000">
                                      <p:cBhvr>
                                        <p:cTn id="16" dur="520" fill="hold">
                                          <p:stCondLst>
                                            <p:cond delay="2080"/>
                                          </p:stCondLst>
                                        </p:cTn>
                                        <p:tgtEl>
                                          <p:spTgt spid="51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13"/>
                                        </p:tgtEl>
                                        <p:attrNameLst>
                                          <p:attrName>ppt_w</p:attrName>
                                        </p:attrNameLst>
                                      </p:cBhvr>
                                      <p:tavLst>
                                        <p:tav tm="0">
                                          <p:val>
                                            <p:strVal val="ppt_w"/>
                                          </p:val>
                                        </p:tav>
                                        <p:tav tm="100000">
                                          <p:val>
                                            <p:fltVal val="0"/>
                                          </p:val>
                                        </p:tav>
                                      </p:tavLst>
                                    </p:anim>
                                    <p:anim calcmode="lin" valueType="num">
                                      <p:cBhvr>
                                        <p:cTn id="28" dur="500"/>
                                        <p:tgtEl>
                                          <p:spTgt spid="13"/>
                                        </p:tgtEl>
                                        <p:attrNameLst>
                                          <p:attrName>ppt_h</p:attrName>
                                        </p:attrNameLst>
                                      </p:cBhvr>
                                      <p:tavLst>
                                        <p:tav tm="0">
                                          <p:val>
                                            <p:strVal val="ppt_h"/>
                                          </p:val>
                                        </p:tav>
                                        <p:tav tm="100000">
                                          <p:val>
                                            <p:fltVal val="0"/>
                                          </p:val>
                                        </p:tav>
                                      </p:tavLst>
                                    </p:anim>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2"/>
                                        </p:tgtEl>
                                        <p:attrNameLst>
                                          <p:attrName>ppt_w</p:attrName>
                                        </p:attrNameLst>
                                      </p:cBhvr>
                                      <p:tavLst>
                                        <p:tav tm="0">
                                          <p:val>
                                            <p:strVal val="ppt_w"/>
                                          </p:val>
                                        </p:tav>
                                        <p:tav tm="100000">
                                          <p:val>
                                            <p:fltVal val="0"/>
                                          </p:val>
                                        </p:tav>
                                      </p:tavLst>
                                    </p:anim>
                                    <p:anim calcmode="lin" valueType="num">
                                      <p:cBhvr>
                                        <p:cTn id="45" dur="500"/>
                                        <p:tgtEl>
                                          <p:spTgt spid="12"/>
                                        </p:tgtEl>
                                        <p:attrNameLst>
                                          <p:attrName>ppt_h</p:attrName>
                                        </p:attrNameLst>
                                      </p:cBhvr>
                                      <p:tavLst>
                                        <p:tav tm="0">
                                          <p:val>
                                            <p:strVal val="ppt_h"/>
                                          </p:val>
                                        </p:tav>
                                        <p:tav tm="100000">
                                          <p:val>
                                            <p:fltVal val="0"/>
                                          </p:val>
                                        </p:tav>
                                      </p:tavLst>
                                    </p:anim>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0"/>
                                        </p:tgtEl>
                                        <p:attrNameLst>
                                          <p:attrName>ppt_w</p:attrName>
                                        </p:attrNameLst>
                                      </p:cBhvr>
                                      <p:tavLst>
                                        <p:tav tm="0">
                                          <p:val>
                                            <p:strVal val="ppt_w"/>
                                          </p:val>
                                        </p:tav>
                                        <p:tav tm="100000">
                                          <p:val>
                                            <p:fltVal val="0"/>
                                          </p:val>
                                        </p:tav>
                                      </p:tavLst>
                                    </p:anim>
                                    <p:anim calcmode="lin" valueType="num">
                                      <p:cBhvr>
                                        <p:cTn id="50" dur="500"/>
                                        <p:tgtEl>
                                          <p:spTgt spid="10"/>
                                        </p:tgtEl>
                                        <p:attrNameLst>
                                          <p:attrName>ppt_h</p:attrName>
                                        </p:attrNameLst>
                                      </p:cBhvr>
                                      <p:tavLst>
                                        <p:tav tm="0">
                                          <p:val>
                                            <p:strVal val="ppt_h"/>
                                          </p:val>
                                        </p:tav>
                                        <p:tav tm="100000">
                                          <p:val>
                                            <p:fltVal val="0"/>
                                          </p:val>
                                        </p:tav>
                                      </p:tavLst>
                                    </p:anim>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1.38889E-6 -2.08969E-6 L 0.8908 -0.0037 " pathEditMode="relative" rAng="0" ptsTypes="AA">
                                      <p:cBhvr>
                                        <p:cTn id="56" dur="7500" fill="hold"/>
                                        <p:tgtEl>
                                          <p:spTgt spid="7"/>
                                        </p:tgtEl>
                                        <p:attrNameLst>
                                          <p:attrName>ppt_x</p:attrName>
                                          <p:attrName>ppt_y</p:attrName>
                                        </p:attrNameLst>
                                      </p:cBhvr>
                                      <p:rCtr x="44531"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12" name="Rounded Rectangular Callout 11"/>
          <p:cNvSpPr/>
          <p:nvPr/>
        </p:nvSpPr>
        <p:spPr>
          <a:xfrm>
            <a:off x="5892800" y="253232"/>
            <a:ext cx="4572000" cy="2032768"/>
          </a:xfrm>
          <a:prstGeom prst="wedgeRoundRectCallout">
            <a:avLst>
              <a:gd name="adj1" fmla="val 38963"/>
              <a:gd name="adj2" fmla="val 107014"/>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New Roman" pitchFamily="18" charset="0"/>
                <a:cs typeface="Times New Roman" pitchFamily="18" charset="0"/>
              </a:rPr>
              <a:t>Bạn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đi</a:t>
            </a:r>
            <a:r>
              <a:rPr lang="en-US" sz="3200" b="1" dirty="0">
                <a:solidFill>
                  <a:prstClr val="white"/>
                </a:solidFill>
                <a:latin typeface="Times New Roman" pitchFamily="18" charset="0"/>
                <a:cs typeface="Times New Roman" pitchFamily="18" charset="0"/>
              </a:rPr>
              <a:t> qua </a:t>
            </a:r>
            <a:r>
              <a:rPr lang="en-US" sz="3200" b="1" dirty="0" err="1">
                <a:solidFill>
                  <a:prstClr val="white"/>
                </a:solidFill>
                <a:latin typeface="Times New Roman" pitchFamily="18" charset="0"/>
                <a:cs typeface="Times New Roman" pitchFamily="18" charset="0"/>
              </a:rPr>
              <a:t>hết</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đoạn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đường</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này</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bạn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sẽ</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gặp</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Khỉ</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nâu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nhé</a:t>
            </a:r>
            <a:r>
              <a:rPr lang="en-US" sz="3200" b="1" dirty="0">
                <a:solidFill>
                  <a:prstClr val="white"/>
                </a:solidFill>
                <a:latin typeface="Times New Roman" pitchFamily="18" charset="0"/>
                <a:cs typeface="Times New Roman" pitchFamily="18" charset="0"/>
              </a:rPr>
              <a:t>!</a:t>
            </a:r>
          </a:p>
        </p:txBody>
      </p:sp>
      <p:sp>
        <p:nvSpPr>
          <p:cNvPr id="11" name="Rounded Rectangular Callout 10"/>
          <p:cNvSpPr/>
          <p:nvPr/>
        </p:nvSpPr>
        <p:spPr>
          <a:xfrm>
            <a:off x="1082280" y="4902487"/>
            <a:ext cx="2844801" cy="1276081"/>
          </a:xfrm>
          <a:prstGeom prst="wedgeRoundRectCallout">
            <a:avLst>
              <a:gd name="adj1" fmla="val 57727"/>
              <a:gd name="adj2" fmla="val -119526"/>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New Roman" pitchFamily="18" charset="0"/>
                <a:cs typeface="Times New Roman" pitchFamily="18" charset="0"/>
              </a:rPr>
              <a:t>Cảm</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ơn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Thỏ</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hồng</a:t>
            </a:r>
            <a:r>
              <a:rPr lang="en-US" sz="3200" b="1" dirty="0">
                <a:solidFill>
                  <a:prstClr val="white"/>
                </a:solidFill>
                <a:latin typeface="Times New Roman" pitchFamily="18" charset="0"/>
                <a:cs typeface="Times New Roman" pitchFamily="18" charset="0"/>
              </a:rPr>
              <a:t>!</a:t>
            </a:r>
          </a:p>
        </p:txBody>
      </p:sp>
      <p:pic>
        <p:nvPicPr>
          <p:cNvPr id="307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869" b="99549" l="2840" r="98519">
                        <a14:foregroundMark x1="37037" y1="55636" x2="39506" y2="60415"/>
                      </a14:backgroundRemoval>
                    </a14:imgEffect>
                  </a14:imgLayer>
                </a14:imgProps>
              </a:ext>
              <a:ext uri="{28A0092B-C50C-407E-A947-70E740481C1C}">
                <a14:useLocalDpi xmlns:a14="http://schemas.microsoft.com/office/drawing/2010/main" val="0"/>
              </a:ext>
            </a:extLst>
          </a:blip>
          <a:srcRect/>
          <a:stretch>
            <a:fillRect/>
          </a:stretch>
        </p:blipFill>
        <p:spPr bwMode="auto">
          <a:xfrm>
            <a:off x="9227460" y="2423015"/>
            <a:ext cx="3084285" cy="316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a:xfrm>
            <a:off x="5283200" y="155157"/>
            <a:ext cx="5791200" cy="2267856"/>
          </a:xfrm>
          <a:prstGeom prst="wedgeRoundRectCallout">
            <a:avLst>
              <a:gd name="adj1" fmla="val 27088"/>
              <a:gd name="adj2" fmla="val 1047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err="1">
                <a:solidFill>
                  <a:prstClr val="white"/>
                </a:solidFill>
                <a:latin typeface="Times New Roman" pitchFamily="18" charset="0"/>
                <a:cs typeface="Times New Roman" pitchFamily="18" charset="0"/>
              </a:rPr>
              <a:t>Mời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thầy</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cô</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nhập</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câu</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hỏi</a:t>
            </a:r>
            <a:r>
              <a:rPr lang="en-US" sz="4000" b="1" dirty="0">
                <a:solidFill>
                  <a:prstClr val="white"/>
                </a:solidFill>
                <a:latin typeface="Times New Roman" pitchFamily="18" charset="0"/>
                <a:cs typeface="Times New Roman" pitchFamily="18" charset="0"/>
              </a:rPr>
              <a:t> ở </a:t>
            </a:r>
            <a:r>
              <a:rPr lang="en-US" sz="4000" b="1" dirty="0" err="1">
                <a:solidFill>
                  <a:prstClr val="white"/>
                </a:solidFill>
                <a:latin typeface="Times New Roman" pitchFamily="18" charset="0"/>
                <a:cs typeface="Times New Roman" pitchFamily="18" charset="0"/>
              </a:rPr>
              <a:t>đây</a:t>
            </a:r>
            <a:r>
              <a:rPr lang="en-US" sz="4000" b="1" dirty="0">
                <a:solidFill>
                  <a:prstClr val="white"/>
                </a:solidFill>
                <a:latin typeface="Times New Roman" pitchFamily="18" charset="0"/>
                <a:cs typeface="Times New Roman" pitchFamily="18" charset="0"/>
              </a:rPr>
              <a:t>!</a:t>
            </a:r>
          </a:p>
        </p:txBody>
      </p:sp>
      <p:sp>
        <p:nvSpPr>
          <p:cNvPr id="7" name="Rounded Rectangular Callout 6"/>
          <p:cNvSpPr/>
          <p:nvPr/>
        </p:nvSpPr>
        <p:spPr>
          <a:xfrm>
            <a:off x="231939" y="4217524"/>
            <a:ext cx="3695140" cy="1564360"/>
          </a:xfrm>
          <a:prstGeom prst="wedgeRoundRectCallout">
            <a:avLst>
              <a:gd name="adj1" fmla="val 36695"/>
              <a:gd name="adj2" fmla="val -764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err="1">
                <a:solidFill>
                  <a:prstClr val="white"/>
                </a:solidFill>
                <a:latin typeface="Times New Roman" pitchFamily="18" charset="0"/>
                <a:cs typeface="Times New Roman" pitchFamily="18" charset="0"/>
              </a:rPr>
              <a:t>Đáp</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án</a:t>
            </a:r>
            <a:endParaRPr lang="en-US" sz="4000" b="1" dirty="0">
              <a:solidFill>
                <a:prstClr val="white"/>
              </a:solidFill>
              <a:latin typeface="Times New Roman" pitchFamily="18" charset="0"/>
              <a:cs typeface="Times New Roman" pitchFamily="18" charset="0"/>
            </a:endParaRPr>
          </a:p>
        </p:txBody>
      </p:sp>
      <p:grpSp>
        <p:nvGrpSpPr>
          <p:cNvPr id="8" name="Group 7"/>
          <p:cNvGrpSpPr/>
          <p:nvPr/>
        </p:nvGrpSpPr>
        <p:grpSpPr>
          <a:xfrm>
            <a:off x="3048002" y="1600204"/>
            <a:ext cx="2376887" cy="2406365"/>
            <a:chOff x="-3886200" y="-76200"/>
            <a:chExt cx="3127022" cy="4824549"/>
          </a:xfrm>
        </p:grpSpPr>
        <p:pic>
          <p:nvPicPr>
            <p:cNvPr id="9"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3" b="93889" l="7000" r="90143">
                          <a14:foregroundMark x1="35714" y1="29444" x2="39714" y2="27315"/>
                          <a14:foregroundMark x1="60429" y1="27685" x2="62000" y2="27778"/>
                        </a14:backgroundRemoval>
                      </a14:imgEffect>
                    </a14:imgLayer>
                  </a14:imgProps>
                </a:ext>
                <a:ext uri="{28A0092B-C50C-407E-A947-70E740481C1C}">
                  <a14:useLocalDpi xmlns:a14="http://schemas.microsoft.com/office/drawing/2010/main" val="0"/>
                </a:ext>
              </a:extLst>
            </a:blip>
            <a:srcRect/>
            <a:stretch>
              <a:fillRect/>
            </a:stretch>
          </p:blipFill>
          <p:spPr bwMode="auto">
            <a:xfrm>
              <a:off x="-3886200" y="-76200"/>
              <a:ext cx="3127022" cy="482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17" b="99583" l="4889" r="92889"/>
                      </a14:imgEffect>
                    </a14:imgLayer>
                  </a14:imgProps>
                </a:ext>
                <a:ext uri="{28A0092B-C50C-407E-A947-70E740481C1C}">
                  <a14:useLocalDpi xmlns:a14="http://schemas.microsoft.com/office/drawing/2010/main" val="0"/>
                </a:ext>
              </a:extLst>
            </a:blip>
            <a:srcRect/>
            <a:stretch>
              <a:fillRect/>
            </a:stretch>
          </p:blipFill>
          <p:spPr bwMode="auto">
            <a:xfrm>
              <a:off x="-3733801" y="2715622"/>
              <a:ext cx="1240291" cy="132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23115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8"/>
                                        </p:tgtEl>
                                        <p:attrNameLst>
                                          <p:attrName>r</p:attrName>
                                        </p:attrNameLst>
                                      </p:cBhvr>
                                    </p:animRot>
                                    <p:animRot by="-240000">
                                      <p:cBhvr>
                                        <p:cTn id="7" dur="650" fill="hold">
                                          <p:stCondLst>
                                            <p:cond delay="650"/>
                                          </p:stCondLst>
                                        </p:cTn>
                                        <p:tgtEl>
                                          <p:spTgt spid="8"/>
                                        </p:tgtEl>
                                        <p:attrNameLst>
                                          <p:attrName>r</p:attrName>
                                        </p:attrNameLst>
                                      </p:cBhvr>
                                    </p:animRot>
                                    <p:animRot by="240000">
                                      <p:cBhvr>
                                        <p:cTn id="8" dur="650" fill="hold">
                                          <p:stCondLst>
                                            <p:cond delay="1300"/>
                                          </p:stCondLst>
                                        </p:cTn>
                                        <p:tgtEl>
                                          <p:spTgt spid="8"/>
                                        </p:tgtEl>
                                        <p:attrNameLst>
                                          <p:attrName>r</p:attrName>
                                        </p:attrNameLst>
                                      </p:cBhvr>
                                    </p:animRot>
                                    <p:animRot by="-240000">
                                      <p:cBhvr>
                                        <p:cTn id="9" dur="650" fill="hold">
                                          <p:stCondLst>
                                            <p:cond delay="1950"/>
                                          </p:stCondLst>
                                        </p:cTn>
                                        <p:tgtEl>
                                          <p:spTgt spid="8"/>
                                        </p:tgtEl>
                                        <p:attrNameLst>
                                          <p:attrName>r</p:attrName>
                                        </p:attrNameLst>
                                      </p:cBhvr>
                                    </p:animRot>
                                    <p:animRot by="120000">
                                      <p:cBhvr>
                                        <p:cTn id="10" dur="650" fill="hold">
                                          <p:stCondLst>
                                            <p:cond delay="2600"/>
                                          </p:stCondLst>
                                        </p:cTn>
                                        <p:tgtEl>
                                          <p:spTgt spid="8"/>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75" fill="hold">
                                          <p:stCondLst>
                                            <p:cond delay="0"/>
                                          </p:stCondLst>
                                        </p:cTn>
                                        <p:tgtEl>
                                          <p:spTgt spid="3074"/>
                                        </p:tgtEl>
                                        <p:attrNameLst>
                                          <p:attrName>r</p:attrName>
                                        </p:attrNameLst>
                                      </p:cBhvr>
                                    </p:animRot>
                                    <p:animRot by="-240000">
                                      <p:cBhvr>
                                        <p:cTn id="13" dur="750" fill="hold">
                                          <p:stCondLst>
                                            <p:cond delay="750"/>
                                          </p:stCondLst>
                                        </p:cTn>
                                        <p:tgtEl>
                                          <p:spTgt spid="3074"/>
                                        </p:tgtEl>
                                        <p:attrNameLst>
                                          <p:attrName>r</p:attrName>
                                        </p:attrNameLst>
                                      </p:cBhvr>
                                    </p:animRot>
                                    <p:animRot by="240000">
                                      <p:cBhvr>
                                        <p:cTn id="14" dur="750" fill="hold">
                                          <p:stCondLst>
                                            <p:cond delay="1500"/>
                                          </p:stCondLst>
                                        </p:cTn>
                                        <p:tgtEl>
                                          <p:spTgt spid="3074"/>
                                        </p:tgtEl>
                                        <p:attrNameLst>
                                          <p:attrName>r</p:attrName>
                                        </p:attrNameLst>
                                      </p:cBhvr>
                                    </p:animRot>
                                    <p:animRot by="-240000">
                                      <p:cBhvr>
                                        <p:cTn id="15" dur="750" fill="hold">
                                          <p:stCondLst>
                                            <p:cond delay="2250"/>
                                          </p:stCondLst>
                                        </p:cTn>
                                        <p:tgtEl>
                                          <p:spTgt spid="3074"/>
                                        </p:tgtEl>
                                        <p:attrNameLst>
                                          <p:attrName>r</p:attrName>
                                        </p:attrNameLst>
                                      </p:cBhvr>
                                    </p:animRot>
                                    <p:animRot by="120000">
                                      <p:cBhvr>
                                        <p:cTn id="16" dur="750" fill="hold">
                                          <p:stCondLst>
                                            <p:cond delay="3000"/>
                                          </p:stCondLst>
                                        </p:cTn>
                                        <p:tgtEl>
                                          <p:spTgt spid="307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6"/>
                                        </p:tgtEl>
                                        <p:attrNameLst>
                                          <p:attrName>ppt_w</p:attrName>
                                        </p:attrNameLst>
                                      </p:cBhvr>
                                      <p:tavLst>
                                        <p:tav tm="0">
                                          <p:val>
                                            <p:strVal val="ppt_w"/>
                                          </p:val>
                                        </p:tav>
                                        <p:tav tm="100000">
                                          <p:val>
                                            <p:fltVal val="0"/>
                                          </p:val>
                                        </p:tav>
                                      </p:tavLst>
                                    </p:anim>
                                    <p:anim calcmode="lin" valueType="num">
                                      <p:cBhvr>
                                        <p:cTn id="33" dur="500"/>
                                        <p:tgtEl>
                                          <p:spTgt spid="6"/>
                                        </p:tgtEl>
                                        <p:attrNameLst>
                                          <p:attrName>ppt_h</p:attrName>
                                        </p:attrNameLst>
                                      </p:cBhvr>
                                      <p:tavLst>
                                        <p:tav tm="0">
                                          <p:val>
                                            <p:strVal val="ppt_h"/>
                                          </p:val>
                                        </p:tav>
                                        <p:tav tm="100000">
                                          <p:val>
                                            <p:fltVal val="0"/>
                                          </p:val>
                                        </p:tav>
                                      </p:tavLst>
                                    </p:anim>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7"/>
                                        </p:tgtEl>
                                        <p:attrNameLst>
                                          <p:attrName>ppt_w</p:attrName>
                                        </p:attrNameLst>
                                      </p:cBhvr>
                                      <p:tavLst>
                                        <p:tav tm="0">
                                          <p:val>
                                            <p:strVal val="ppt_w"/>
                                          </p:val>
                                        </p:tav>
                                        <p:tav tm="100000">
                                          <p:val>
                                            <p:fltVal val="0"/>
                                          </p:val>
                                        </p:tav>
                                      </p:tavLst>
                                    </p:anim>
                                    <p:anim calcmode="lin" valueType="num">
                                      <p:cBhvr>
                                        <p:cTn id="38" dur="500"/>
                                        <p:tgtEl>
                                          <p:spTgt spid="7"/>
                                        </p:tgtEl>
                                        <p:attrNameLst>
                                          <p:attrName>ppt_h</p:attrName>
                                        </p:attrNameLst>
                                      </p:cBhvr>
                                      <p:tavLst>
                                        <p:tav tm="0">
                                          <p:val>
                                            <p:strVal val="ppt_h"/>
                                          </p:val>
                                        </p:tav>
                                        <p:tav tm="100000">
                                          <p:val>
                                            <p:fltVal val="0"/>
                                          </p:val>
                                        </p:tav>
                                      </p:tavLst>
                                    </p:anim>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2"/>
                                        </p:tgtEl>
                                        <p:attrNameLst>
                                          <p:attrName>ppt_w</p:attrName>
                                        </p:attrNameLst>
                                      </p:cBhvr>
                                      <p:tavLst>
                                        <p:tav tm="0">
                                          <p:val>
                                            <p:strVal val="ppt_w"/>
                                          </p:val>
                                        </p:tav>
                                        <p:tav tm="100000">
                                          <p:val>
                                            <p:fltVal val="0"/>
                                          </p:val>
                                        </p:tav>
                                      </p:tavLst>
                                    </p:anim>
                                    <p:anim calcmode="lin" valueType="num">
                                      <p:cBhvr>
                                        <p:cTn id="59" dur="500"/>
                                        <p:tgtEl>
                                          <p:spTgt spid="12"/>
                                        </p:tgtEl>
                                        <p:attrNameLst>
                                          <p:attrName>ppt_h</p:attrName>
                                        </p:attrNameLst>
                                      </p:cBhvr>
                                      <p:tavLst>
                                        <p:tav tm="0">
                                          <p:val>
                                            <p:strVal val="ppt_h"/>
                                          </p:val>
                                        </p:tav>
                                        <p:tav tm="100000">
                                          <p:val>
                                            <p:fltVal val="0"/>
                                          </p:val>
                                        </p:tav>
                                      </p:tavLst>
                                    </p:anim>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11"/>
                                        </p:tgtEl>
                                        <p:attrNameLst>
                                          <p:attrName>ppt_w</p:attrName>
                                        </p:attrNameLst>
                                      </p:cBhvr>
                                      <p:tavLst>
                                        <p:tav tm="0">
                                          <p:val>
                                            <p:strVal val="ppt_w"/>
                                          </p:val>
                                        </p:tav>
                                        <p:tav tm="100000">
                                          <p:val>
                                            <p:fltVal val="0"/>
                                          </p:val>
                                        </p:tav>
                                      </p:tavLst>
                                    </p:anim>
                                    <p:anim calcmode="lin" valueType="num">
                                      <p:cBhvr>
                                        <p:cTn id="64" dur="500"/>
                                        <p:tgtEl>
                                          <p:spTgt spid="11"/>
                                        </p:tgtEl>
                                        <p:attrNameLst>
                                          <p:attrName>ppt_h</p:attrName>
                                        </p:attrNameLst>
                                      </p:cBhvr>
                                      <p:tavLst>
                                        <p:tav tm="0">
                                          <p:val>
                                            <p:strVal val="ppt_h"/>
                                          </p:val>
                                        </p:tav>
                                        <p:tav tm="100000">
                                          <p:val>
                                            <p:fltVal val="0"/>
                                          </p:val>
                                        </p:tav>
                                      </p:tavLst>
                                    </p:anim>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2" presetClass="emph" presetSubtype="0" repeatCount="indefinite" fill="hold" nodeType="clickEffect">
                                  <p:stCondLst>
                                    <p:cond delay="0"/>
                                  </p:stCondLst>
                                  <p:childTnLst>
                                    <p:animRot by="120000">
                                      <p:cBhvr>
                                        <p:cTn id="70" dur="300" fill="hold">
                                          <p:stCondLst>
                                            <p:cond delay="0"/>
                                          </p:stCondLst>
                                        </p:cTn>
                                        <p:tgtEl>
                                          <p:spTgt spid="8"/>
                                        </p:tgtEl>
                                        <p:attrNameLst>
                                          <p:attrName>r</p:attrName>
                                        </p:attrNameLst>
                                      </p:cBhvr>
                                    </p:animRot>
                                    <p:animRot by="-240000">
                                      <p:cBhvr>
                                        <p:cTn id="71" dur="600" fill="hold">
                                          <p:stCondLst>
                                            <p:cond delay="600"/>
                                          </p:stCondLst>
                                        </p:cTn>
                                        <p:tgtEl>
                                          <p:spTgt spid="8"/>
                                        </p:tgtEl>
                                        <p:attrNameLst>
                                          <p:attrName>r</p:attrName>
                                        </p:attrNameLst>
                                      </p:cBhvr>
                                    </p:animRot>
                                    <p:animRot by="240000">
                                      <p:cBhvr>
                                        <p:cTn id="72" dur="600" fill="hold">
                                          <p:stCondLst>
                                            <p:cond delay="1200"/>
                                          </p:stCondLst>
                                        </p:cTn>
                                        <p:tgtEl>
                                          <p:spTgt spid="8"/>
                                        </p:tgtEl>
                                        <p:attrNameLst>
                                          <p:attrName>r</p:attrName>
                                        </p:attrNameLst>
                                      </p:cBhvr>
                                    </p:animRot>
                                    <p:animRot by="-240000">
                                      <p:cBhvr>
                                        <p:cTn id="73" dur="600" fill="hold">
                                          <p:stCondLst>
                                            <p:cond delay="1800"/>
                                          </p:stCondLst>
                                        </p:cTn>
                                        <p:tgtEl>
                                          <p:spTgt spid="8"/>
                                        </p:tgtEl>
                                        <p:attrNameLst>
                                          <p:attrName>r</p:attrName>
                                        </p:attrNameLst>
                                      </p:cBhvr>
                                    </p:animRot>
                                    <p:animRot by="120000">
                                      <p:cBhvr>
                                        <p:cTn id="74" dur="600" fill="hold">
                                          <p:stCondLst>
                                            <p:cond delay="2400"/>
                                          </p:stCondLst>
                                        </p:cTn>
                                        <p:tgtEl>
                                          <p:spTgt spid="8"/>
                                        </p:tgtEl>
                                        <p:attrNameLst>
                                          <p:attrName>r</p:attrName>
                                        </p:attrNameLst>
                                      </p:cBhvr>
                                    </p:animRot>
                                  </p:childTnLst>
                                </p:cTn>
                              </p:par>
                              <p:par>
                                <p:cTn id="75" presetID="0" presetClass="path" presetSubtype="0" accel="50000" decel="50000" fill="hold" nodeType="withEffect">
                                  <p:stCondLst>
                                    <p:cond delay="0"/>
                                  </p:stCondLst>
                                  <p:childTnLst>
                                    <p:animMotion origin="layout" path="M -1.38889E-6 1.63317E-6 C 0.03125 0.00138 0.06285 0.00069 0.09427 0.00462 C 0.10156 0.00577 0.11528 0.01432 0.11528 0.01478 C 0.13073 0.03696 0.1125 0.01363 0.13281 0.02934 C 0.15052 0.0432 0.16198 0.06468 0.1816 0.07346 C 0.19514 0.09286 0.21198 0.10903 0.23038 0.11781 C 0.23507 0.13814 0.24549 0.15477 0.25816 0.16678 C 0.26389 0.18965 0.27448 0.21252 0.28629 0.23054 C 0.29288 0.24093 0.30035 0.25017 0.30729 0.25987 C 0.30972 0.26334 0.31424 0.27004 0.31424 0.27027 C 0.32344 0.30908 0.31077 0.26241 0.32448 0.29452 C 0.33559 0.32063 0.31806 0.29984 0.33872 0.31901 C 0.34688 0.35412 0.33941 0.3428 0.35608 0.35828 C 0.36997 0.41718 0.35764 0.35943 0.36997 0.4516 C 0.37413 0.48279 0.38386 0.51351 0.3875 0.54493 C 0.39219 0.58558 0.39931 0.62855 0.40833 0.66782 C 0.41042 0.74243 0.39913 0.77524 0.4224 0.8249 C 0.42448 0.83322 0.4316 0.8741 0.43629 0.88381 C 0.44653 0.90552 0.45747 0.92492 0.45747 0.95264 " pathEditMode="relative" rAng="0" ptsTypes="ffffffffffffffffffA">
                                      <p:cBhvr>
                                        <p:cTn id="76" dur="7250" fill="hold"/>
                                        <p:tgtEl>
                                          <p:spTgt spid="8"/>
                                        </p:tgtEl>
                                        <p:attrNameLst>
                                          <p:attrName>ppt_x</p:attrName>
                                          <p:attrName>ppt_y</p:attrName>
                                        </p:attrNameLst>
                                      </p:cBhvr>
                                      <p:rCtr x="22865" y="47632"/>
                                    </p:animMotion>
                                  </p:childTnLst>
                                </p:cTn>
                              </p:par>
                              <p:par>
                                <p:cTn id="77" presetID="6" presetClass="emph" presetSubtype="0" fill="hold" nodeType="withEffect">
                                  <p:stCondLst>
                                    <p:cond delay="0"/>
                                  </p:stCondLst>
                                  <p:childTnLst>
                                    <p:animScale>
                                      <p:cBhvr>
                                        <p:cTn id="78" dur="725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1" grpId="0" animBg="1"/>
      <p:bldP spid="11" grpId="1" animBg="1"/>
      <p:bldP spid="6" grpId="0" animBg="1"/>
      <p:bldP spid="6" grpId="1" animBg="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1" name="Rounded Rectangular Callout 10"/>
          <p:cNvSpPr/>
          <p:nvPr/>
        </p:nvSpPr>
        <p:spPr>
          <a:xfrm>
            <a:off x="4487569" y="4955474"/>
            <a:ext cx="3406919" cy="1692797"/>
          </a:xfrm>
          <a:prstGeom prst="wedgeRoundRectCallout">
            <a:avLst>
              <a:gd name="adj1" fmla="val -116023"/>
              <a:gd name="adj2" fmla="val -76359"/>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err="1">
                <a:solidFill>
                  <a:prstClr val="white"/>
                </a:solidFill>
                <a:latin typeface="Times New Roman" pitchFamily="18" charset="0"/>
                <a:cs typeface="Times New Roman" pitchFamily="18" charset="0"/>
              </a:rPr>
              <a:t>Cảm</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ơn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Khỉ</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nhé</a:t>
            </a:r>
            <a:r>
              <a:rPr lang="en-US" sz="4000" b="1" dirty="0">
                <a:solidFill>
                  <a:prstClr val="white"/>
                </a:solidFill>
                <a:latin typeface="Times New Roman" pitchFamily="18" charset="0"/>
                <a:cs typeface="Times New Roman" pitchFamily="18" charset="0"/>
              </a:rPr>
              <a:t>!</a:t>
            </a:r>
          </a:p>
        </p:txBody>
      </p:sp>
      <p:sp>
        <p:nvSpPr>
          <p:cNvPr id="12" name="Rounded Rectangular Callout 11"/>
          <p:cNvSpPr/>
          <p:nvPr/>
        </p:nvSpPr>
        <p:spPr>
          <a:xfrm>
            <a:off x="2066337" y="134686"/>
            <a:ext cx="4842465" cy="1694114"/>
          </a:xfrm>
          <a:prstGeom prst="wedgeRoundRectCallout">
            <a:avLst>
              <a:gd name="adj1" fmla="val 77754"/>
              <a:gd name="adj2" fmla="val 37905"/>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New Roman" pitchFamily="18" charset="0"/>
                <a:cs typeface="Times New Roman" pitchFamily="18" charset="0"/>
              </a:rPr>
              <a:t>Bạn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đi</a:t>
            </a:r>
            <a:r>
              <a:rPr lang="en-US" sz="3200" b="1" dirty="0">
                <a:solidFill>
                  <a:prstClr val="white"/>
                </a:solidFill>
                <a:latin typeface="Times New Roman" pitchFamily="18" charset="0"/>
                <a:cs typeface="Times New Roman" pitchFamily="18" charset="0"/>
              </a:rPr>
              <a:t> qua </a:t>
            </a:r>
            <a:r>
              <a:rPr lang="en-US" sz="3200" b="1" dirty="0" err="1">
                <a:solidFill>
                  <a:prstClr val="white"/>
                </a:solidFill>
                <a:latin typeface="Times New Roman" pitchFamily="18" charset="0"/>
                <a:cs typeface="Times New Roman" pitchFamily="18" charset="0"/>
              </a:rPr>
              <a:t>hết</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đoạn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đường</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này</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bạn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sẽ</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gặpVoi</a:t>
            </a:r>
            <a:r>
              <a:rPr lang="en-US" sz="3200" b="1" dirty="0">
                <a:solidFill>
                  <a:prstClr val="white"/>
                </a:solidFill>
                <a:latin typeface="Times New Roman" pitchFamily="18" charset="0"/>
                <a:cs typeface="Times New Roman" pitchFamily="18" charset="0"/>
              </a:rPr>
              <a:t> con!</a:t>
            </a:r>
          </a:p>
        </p:txBody>
      </p:sp>
      <p:pic>
        <p:nvPicPr>
          <p:cNvPr id="614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630" l="630" r="99685">
                        <a14:foregroundMark x1="22455" y1="28148" x2="28227" y2="36852"/>
                        <a14:foregroundMark x1="36411" y1="28611" x2="46485" y2="36111"/>
                      </a14:backgroundRemoval>
                    </a14:imgEffect>
                  </a14:imgLayer>
                </a14:imgProps>
              </a:ext>
              <a:ext uri="{28A0092B-C50C-407E-A947-70E740481C1C}">
                <a14:useLocalDpi xmlns:a14="http://schemas.microsoft.com/office/drawing/2010/main" val="0"/>
              </a:ext>
            </a:extLst>
          </a:blip>
          <a:srcRect/>
          <a:stretch>
            <a:fillRect/>
          </a:stretch>
        </p:blipFill>
        <p:spPr bwMode="auto">
          <a:xfrm>
            <a:off x="7351044" y="-152400"/>
            <a:ext cx="4661933" cy="470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35861" y="2345795"/>
            <a:ext cx="3425283" cy="4095854"/>
            <a:chOff x="-4057020" y="116382"/>
            <a:chExt cx="3127022" cy="4824549"/>
          </a:xfrm>
        </p:grpSpPr>
        <p:pic>
          <p:nvPicPr>
            <p:cNvPr id="7"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3" b="93889" l="7000" r="90143">
                          <a14:foregroundMark x1="39286" y1="26204" x2="40143" y2="28519"/>
                          <a14:foregroundMark x1="53714" y1="26019" x2="63714" y2="32593"/>
                        </a14:backgroundRemoval>
                      </a14:imgEffect>
                    </a14:imgLayer>
                  </a14:imgProps>
                </a:ext>
                <a:ext uri="{28A0092B-C50C-407E-A947-70E740481C1C}">
                  <a14:useLocalDpi xmlns:a14="http://schemas.microsoft.com/office/drawing/2010/main" val="0"/>
                </a:ext>
              </a:extLst>
            </a:blip>
            <a:srcRect/>
            <a:stretch>
              <a:fillRect/>
            </a:stretch>
          </p:blipFill>
          <p:spPr bwMode="auto">
            <a:xfrm>
              <a:off x="-4057020" y="116382"/>
              <a:ext cx="3127022" cy="482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17" b="99583" l="4889" r="92889"/>
                      </a14:imgEffect>
                    </a14:imgLayer>
                  </a14:imgProps>
                </a:ext>
                <a:ext uri="{28A0092B-C50C-407E-A947-70E740481C1C}">
                  <a14:useLocalDpi xmlns:a14="http://schemas.microsoft.com/office/drawing/2010/main" val="0"/>
                </a:ext>
              </a:extLst>
            </a:blip>
            <a:srcRect/>
            <a:stretch>
              <a:fillRect/>
            </a:stretch>
          </p:blipFill>
          <p:spPr bwMode="auto">
            <a:xfrm>
              <a:off x="-3733801" y="2715622"/>
              <a:ext cx="1240291" cy="132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ounded Rectangular Callout 8"/>
          <p:cNvSpPr/>
          <p:nvPr/>
        </p:nvSpPr>
        <p:spPr>
          <a:xfrm>
            <a:off x="1949168" y="77939"/>
            <a:ext cx="5791200" cy="2267856"/>
          </a:xfrm>
          <a:prstGeom prst="wedgeRoundRectCallout">
            <a:avLst>
              <a:gd name="adj1" fmla="val 65597"/>
              <a:gd name="adj2" fmla="val 217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smtClean="0">
                <a:solidFill>
                  <a:prstClr val="white"/>
                </a:solidFill>
                <a:latin typeface="Times New Roman" pitchFamily="18" charset="0"/>
                <a:cs typeface="Times New Roman" pitchFamily="18" charset="0"/>
              </a:rPr>
              <a:t>Điền </a:t>
            </a:r>
            <a:r>
              <a:rPr lang="en-US" sz="4000" b="1" smtClean="0">
                <a:solidFill>
                  <a:srgbClr val="FFFF00"/>
                </a:solidFill>
                <a:latin typeface="Times New Roman" pitchFamily="18" charset="0"/>
                <a:cs typeface="Times New Roman" pitchFamily="18" charset="0"/>
              </a:rPr>
              <a:t>iêm </a:t>
            </a:r>
            <a:r>
              <a:rPr lang="en-US" sz="4000" b="1" smtClean="0">
                <a:solidFill>
                  <a:prstClr val="white"/>
                </a:solidFill>
                <a:latin typeface="Times New Roman" pitchFamily="18" charset="0"/>
                <a:cs typeface="Times New Roman" pitchFamily="18" charset="0"/>
              </a:rPr>
              <a:t>hoặc </a:t>
            </a:r>
            <a:r>
              <a:rPr lang="en-US" sz="4000" b="1" smtClean="0">
                <a:solidFill>
                  <a:srgbClr val="FFFF00"/>
                </a:solidFill>
                <a:latin typeface="Times New Roman" pitchFamily="18" charset="0"/>
                <a:cs typeface="Times New Roman" pitchFamily="18" charset="0"/>
              </a:rPr>
              <a:t>im</a:t>
            </a:r>
          </a:p>
          <a:p>
            <a:pPr algn="ctr" defTabSz="914400"/>
            <a:r>
              <a:rPr lang="en-US" sz="4800" b="1" smtClean="0">
                <a:solidFill>
                  <a:srgbClr val="FFFF00"/>
                </a:solidFill>
                <a:latin typeface="Times New Roman" pitchFamily="18" charset="0"/>
                <a:cs typeface="Times New Roman" pitchFamily="18" charset="0"/>
              </a:rPr>
              <a:t>t..... thuốc</a:t>
            </a:r>
            <a:endParaRPr lang="en-US" sz="4800" b="1" dirty="0">
              <a:solidFill>
                <a:srgbClr val="FFFF00"/>
              </a:solidFill>
              <a:latin typeface="Times New Roman" pitchFamily="18" charset="0"/>
              <a:cs typeface="Times New Roman" pitchFamily="18" charset="0"/>
            </a:endParaRPr>
          </a:p>
        </p:txBody>
      </p:sp>
      <p:sp>
        <p:nvSpPr>
          <p:cNvPr id="10" name="Rounded Rectangular Callout 9"/>
          <p:cNvSpPr/>
          <p:nvPr/>
        </p:nvSpPr>
        <p:spPr>
          <a:xfrm>
            <a:off x="4952331" y="4731702"/>
            <a:ext cx="3491940" cy="1916569"/>
          </a:xfrm>
          <a:prstGeom prst="wedgeRoundRectCallout">
            <a:avLst>
              <a:gd name="adj1" fmla="val -118278"/>
              <a:gd name="adj2" fmla="val -850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a:solidFill>
                  <a:prstClr val="white"/>
                </a:solidFill>
                <a:latin typeface="Times New Roman" pitchFamily="18" charset="0"/>
                <a:cs typeface="Times New Roman" pitchFamily="18" charset="0"/>
              </a:rPr>
              <a:t>t</a:t>
            </a:r>
            <a:r>
              <a:rPr lang="en-US" sz="4000" b="1" smtClean="0">
                <a:solidFill>
                  <a:srgbClr val="FFFF00"/>
                </a:solidFill>
                <a:latin typeface="Times New Roman" pitchFamily="18" charset="0"/>
                <a:cs typeface="Times New Roman" pitchFamily="18" charset="0"/>
              </a:rPr>
              <a:t>iêm</a:t>
            </a:r>
            <a:r>
              <a:rPr lang="en-US" sz="4000" b="1" smtClean="0">
                <a:solidFill>
                  <a:prstClr val="white"/>
                </a:solidFill>
                <a:latin typeface="Times New Roman" pitchFamily="18" charset="0"/>
                <a:cs typeface="Times New Roman" pitchFamily="18" charset="0"/>
              </a:rPr>
              <a:t> thuốc</a:t>
            </a:r>
            <a:endParaRPr lang="en-US" sz="40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03822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146"/>
                                        </p:tgtEl>
                                        <p:attrNameLst>
                                          <p:attrName>r</p:attrName>
                                        </p:attrNameLst>
                                      </p:cBhvr>
                                    </p:animRot>
                                    <p:animRot by="-240000">
                                      <p:cBhvr>
                                        <p:cTn id="13" dur="600" fill="hold">
                                          <p:stCondLst>
                                            <p:cond delay="600"/>
                                          </p:stCondLst>
                                        </p:cTn>
                                        <p:tgtEl>
                                          <p:spTgt spid="6146"/>
                                        </p:tgtEl>
                                        <p:attrNameLst>
                                          <p:attrName>r</p:attrName>
                                        </p:attrNameLst>
                                      </p:cBhvr>
                                    </p:animRot>
                                    <p:animRot by="240000">
                                      <p:cBhvr>
                                        <p:cTn id="14" dur="600" fill="hold">
                                          <p:stCondLst>
                                            <p:cond delay="1200"/>
                                          </p:stCondLst>
                                        </p:cTn>
                                        <p:tgtEl>
                                          <p:spTgt spid="6146"/>
                                        </p:tgtEl>
                                        <p:attrNameLst>
                                          <p:attrName>r</p:attrName>
                                        </p:attrNameLst>
                                      </p:cBhvr>
                                    </p:animRot>
                                    <p:animRot by="-240000">
                                      <p:cBhvr>
                                        <p:cTn id="15" dur="600" fill="hold">
                                          <p:stCondLst>
                                            <p:cond delay="1800"/>
                                          </p:stCondLst>
                                        </p:cTn>
                                        <p:tgtEl>
                                          <p:spTgt spid="6146"/>
                                        </p:tgtEl>
                                        <p:attrNameLst>
                                          <p:attrName>r</p:attrName>
                                        </p:attrNameLst>
                                      </p:cBhvr>
                                    </p:animRot>
                                    <p:animRot by="120000">
                                      <p:cBhvr>
                                        <p:cTn id="16" dur="600" fill="hold">
                                          <p:stCondLst>
                                            <p:cond delay="24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10"/>
                                        </p:tgtEl>
                                        <p:attrNameLst>
                                          <p:attrName>ppt_w</p:attrName>
                                        </p:attrNameLst>
                                      </p:cBhvr>
                                      <p:tavLst>
                                        <p:tav tm="0">
                                          <p:val>
                                            <p:strVal val="ppt_w"/>
                                          </p:val>
                                        </p:tav>
                                        <p:tav tm="100000">
                                          <p:val>
                                            <p:fltVal val="0"/>
                                          </p:val>
                                        </p:tav>
                                      </p:tavLst>
                                    </p:anim>
                                    <p:anim calcmode="lin" valueType="num">
                                      <p:cBhvr>
                                        <p:cTn id="38" dur="500"/>
                                        <p:tgtEl>
                                          <p:spTgt spid="10"/>
                                        </p:tgtEl>
                                        <p:attrNameLst>
                                          <p:attrName>ppt_h</p:attrName>
                                        </p:attrNameLst>
                                      </p:cBhvr>
                                      <p:tavLst>
                                        <p:tav tm="0">
                                          <p:val>
                                            <p:strVal val="ppt_h"/>
                                          </p:val>
                                        </p:tav>
                                        <p:tav tm="100000">
                                          <p:val>
                                            <p:fltVal val="0"/>
                                          </p:val>
                                        </p:tav>
                                      </p:tavLst>
                                    </p:anim>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1"/>
                                        </p:tgtEl>
                                        <p:attrNameLst>
                                          <p:attrName>ppt_w</p:attrName>
                                        </p:attrNameLst>
                                      </p:cBhvr>
                                      <p:tavLst>
                                        <p:tav tm="0">
                                          <p:val>
                                            <p:strVal val="ppt_w"/>
                                          </p:val>
                                        </p:tav>
                                        <p:tav tm="100000">
                                          <p:val>
                                            <p:fltVal val="0"/>
                                          </p:val>
                                        </p:tav>
                                      </p:tavLst>
                                    </p:anim>
                                    <p:anim calcmode="lin" valueType="num">
                                      <p:cBhvr>
                                        <p:cTn id="59" dur="500"/>
                                        <p:tgtEl>
                                          <p:spTgt spid="11"/>
                                        </p:tgtEl>
                                        <p:attrNameLst>
                                          <p:attrName>ppt_h</p:attrName>
                                        </p:attrNameLst>
                                      </p:cBhvr>
                                      <p:tavLst>
                                        <p:tav tm="0">
                                          <p:val>
                                            <p:strVal val="ppt_h"/>
                                          </p:val>
                                        </p:tav>
                                        <p:tav tm="100000">
                                          <p:val>
                                            <p:fltVal val="0"/>
                                          </p:val>
                                        </p:tav>
                                      </p:tavLst>
                                    </p:anim>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12"/>
                                        </p:tgtEl>
                                        <p:attrNameLst>
                                          <p:attrName>ppt_w</p:attrName>
                                        </p:attrNameLst>
                                      </p:cBhvr>
                                      <p:tavLst>
                                        <p:tav tm="0">
                                          <p:val>
                                            <p:strVal val="ppt_w"/>
                                          </p:val>
                                        </p:tav>
                                        <p:tav tm="100000">
                                          <p:val>
                                            <p:fltVal val="0"/>
                                          </p:val>
                                        </p:tav>
                                      </p:tavLst>
                                    </p:anim>
                                    <p:anim calcmode="lin" valueType="num">
                                      <p:cBhvr>
                                        <p:cTn id="64" dur="500"/>
                                        <p:tgtEl>
                                          <p:spTgt spid="12"/>
                                        </p:tgtEl>
                                        <p:attrNameLst>
                                          <p:attrName>ppt_h</p:attrName>
                                        </p:attrNameLst>
                                      </p:cBhvr>
                                      <p:tavLst>
                                        <p:tav tm="0">
                                          <p:val>
                                            <p:strVal val="ppt_h"/>
                                          </p:val>
                                        </p:tav>
                                        <p:tav tm="100000">
                                          <p:val>
                                            <p:fltVal val="0"/>
                                          </p:val>
                                        </p:tav>
                                      </p:tavLst>
                                    </p:anim>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3" presetClass="path" presetSubtype="0" accel="50000" decel="50000" fill="hold" nodeType="clickEffect">
                                  <p:stCondLst>
                                    <p:cond delay="0"/>
                                  </p:stCondLst>
                                  <p:childTnLst>
                                    <p:animMotion origin="layout" path="M -2.77778E-6 -2.05733E-6 L 1.0066 -0.01849 " pathEditMode="relative" rAng="0" ptsTypes="AA">
                                      <p:cBhvr>
                                        <p:cTn id="70" dur="7500" fill="hold"/>
                                        <p:tgtEl>
                                          <p:spTgt spid="6"/>
                                        </p:tgtEl>
                                        <p:attrNameLst>
                                          <p:attrName>ppt_x</p:attrName>
                                          <p:attrName>ppt_y</p:attrName>
                                        </p:attrNameLst>
                                      </p:cBhvr>
                                      <p:rCtr x="50330" y="-9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9" grpId="0" animBg="1"/>
      <p:bldP spid="9" grpId="1" animBg="1"/>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14" name="Rounded Rectangular Callout 13"/>
          <p:cNvSpPr/>
          <p:nvPr/>
        </p:nvSpPr>
        <p:spPr>
          <a:xfrm>
            <a:off x="400827" y="4686051"/>
            <a:ext cx="3406919" cy="1692797"/>
          </a:xfrm>
          <a:prstGeom prst="wedgeRoundRectCallout">
            <a:avLst>
              <a:gd name="adj1" fmla="val 63609"/>
              <a:gd name="adj2" fmla="val -68945"/>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err="1">
                <a:solidFill>
                  <a:prstClr val="white"/>
                </a:solidFill>
                <a:latin typeface="Times New Roman" pitchFamily="18" charset="0"/>
                <a:cs typeface="Times New Roman" pitchFamily="18" charset="0"/>
              </a:rPr>
              <a:t>Cảm</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ơn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Voi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nhé</a:t>
            </a:r>
            <a:r>
              <a:rPr lang="en-US" sz="4000" b="1" dirty="0">
                <a:solidFill>
                  <a:prstClr val="white"/>
                </a:solidFill>
                <a:latin typeface="Times New Roman" pitchFamily="18" charset="0"/>
                <a:cs typeface="Times New Roman" pitchFamily="18" charset="0"/>
              </a:rPr>
              <a:t>!</a:t>
            </a:r>
          </a:p>
        </p:txBody>
      </p:sp>
      <p:sp>
        <p:nvSpPr>
          <p:cNvPr id="15" name="Rounded Rectangular Callout 14"/>
          <p:cNvSpPr/>
          <p:nvPr/>
        </p:nvSpPr>
        <p:spPr>
          <a:xfrm>
            <a:off x="3018365" y="457200"/>
            <a:ext cx="5791200" cy="2267856"/>
          </a:xfrm>
          <a:prstGeom prst="wedgeRoundRectCallout">
            <a:avLst>
              <a:gd name="adj1" fmla="val 38963"/>
              <a:gd name="adj2" fmla="val 107014"/>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err="1">
                <a:solidFill>
                  <a:prstClr val="white"/>
                </a:solidFill>
                <a:latin typeface="Times New Roman" pitchFamily="18" charset="0"/>
                <a:cs typeface="Times New Roman" pitchFamily="18" charset="0"/>
              </a:rPr>
              <a:t>Bạn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đi</a:t>
            </a:r>
            <a:r>
              <a:rPr lang="en-US" sz="4000" b="1" dirty="0">
                <a:solidFill>
                  <a:prstClr val="white"/>
                </a:solidFill>
                <a:latin typeface="Times New Roman" pitchFamily="18" charset="0"/>
                <a:cs typeface="Times New Roman" pitchFamily="18" charset="0"/>
              </a:rPr>
              <a:t> qua </a:t>
            </a:r>
            <a:r>
              <a:rPr lang="en-US" sz="4000" b="1" dirty="0" err="1">
                <a:solidFill>
                  <a:prstClr val="white"/>
                </a:solidFill>
                <a:latin typeface="Times New Roman" pitchFamily="18" charset="0"/>
                <a:cs typeface="Times New Roman" pitchFamily="18" charset="0"/>
              </a:rPr>
              <a:t>hết</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đoạn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đường</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này</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bạn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sẽ</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tới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nhà</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bà</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nhé</a:t>
            </a:r>
            <a:r>
              <a:rPr lang="en-US" sz="4000" b="1" dirty="0">
                <a:solidFill>
                  <a:prstClr val="white"/>
                </a:solidFill>
                <a:latin typeface="Times New Roman" pitchFamily="18" charset="0"/>
                <a:cs typeface="Times New Roman" pitchFamily="18" charset="0"/>
              </a:rPr>
              <a:t>!</a:t>
            </a:r>
          </a:p>
        </p:txBody>
      </p:sp>
      <p:pic>
        <p:nvPicPr>
          <p:cNvPr id="409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7" b="89868" l="0" r="100000">
                        <a14:backgroundMark x1="6950" y1="26138" x2="24710" y2="85022"/>
                        <a14:backgroundMark x1="10811" y1="84435" x2="34106" y2="55947"/>
                        <a14:backgroundMark x1="31918" y1="64758" x2="40283" y2="95154"/>
                        <a14:backgroundMark x1="5792" y1="38767" x2="7465" y2="74890"/>
                        <a14:backgroundMark x1="15830" y1="45815" x2="6950" y2="62849"/>
                        <a14:backgroundMark x1="43629" y1="7195" x2="99743" y2="8370"/>
                        <a14:backgroundMark x1="79665" y1="10866" x2="90219" y2="45815"/>
                        <a14:backgroundMark x1="86873" y1="66667" x2="94723" y2="90749"/>
                        <a14:backgroundMark x1="61905" y1="87518" x2="69755" y2="88106"/>
                        <a14:backgroundMark x1="10811" y1="7783" x2="15315" y2="14684"/>
                        <a14:backgroundMark x1="1931" y1="3965" x2="257" y2="4552"/>
                      </a14:backgroundRemoval>
                    </a14:imgEffect>
                  </a14:imgLayer>
                </a14:imgProps>
              </a:ext>
              <a:ext uri="{28A0092B-C50C-407E-A947-70E740481C1C}">
                <a14:useLocalDpi xmlns:a14="http://schemas.microsoft.com/office/drawing/2010/main" val="0"/>
              </a:ext>
            </a:extLst>
          </a:blip>
          <a:srcRect/>
          <a:stretch>
            <a:fillRect/>
          </a:stretch>
        </p:blipFill>
        <p:spPr bwMode="auto">
          <a:xfrm>
            <a:off x="7518403" y="3581405"/>
            <a:ext cx="4303684" cy="2831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a:xfrm>
            <a:off x="2815165" y="304800"/>
            <a:ext cx="5791200" cy="2267856"/>
          </a:xfrm>
          <a:prstGeom prst="wedgeRoundRectCallout">
            <a:avLst>
              <a:gd name="adj1" fmla="val 38963"/>
              <a:gd name="adj2" fmla="val 1070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smtClean="0">
                <a:solidFill>
                  <a:prstClr val="white"/>
                </a:solidFill>
                <a:latin typeface="Times New Roman" pitchFamily="18" charset="0"/>
                <a:cs typeface="Times New Roman" pitchFamily="18" charset="0"/>
              </a:rPr>
              <a:t>Giới thiệu với bạn về cha hoặc mẹ của em</a:t>
            </a:r>
            <a:endParaRPr lang="en-US" sz="4000" b="1" dirty="0">
              <a:solidFill>
                <a:prstClr val="white"/>
              </a:solidFill>
              <a:latin typeface="Times New Roman" pitchFamily="18" charset="0"/>
              <a:cs typeface="Times New Roman" pitchFamily="18" charset="0"/>
            </a:endParaRPr>
          </a:p>
        </p:txBody>
      </p:sp>
      <p:grpSp>
        <p:nvGrpSpPr>
          <p:cNvPr id="11" name="Group 10"/>
          <p:cNvGrpSpPr/>
          <p:nvPr/>
        </p:nvGrpSpPr>
        <p:grpSpPr>
          <a:xfrm>
            <a:off x="3769800" y="3052006"/>
            <a:ext cx="3112553" cy="3670045"/>
            <a:chOff x="-4057020" y="116382"/>
            <a:chExt cx="3127022" cy="4824549"/>
          </a:xfrm>
        </p:grpSpPr>
        <p:pic>
          <p:nvPicPr>
            <p:cNvPr id="1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3" b="93889" l="7000" r="90143">
                          <a14:foregroundMark x1="39286" y1="26204" x2="40143" y2="28519"/>
                          <a14:foregroundMark x1="53714" y1="26019" x2="63714" y2="32593"/>
                        </a14:backgroundRemoval>
                      </a14:imgEffect>
                    </a14:imgLayer>
                  </a14:imgProps>
                </a:ext>
                <a:ext uri="{28A0092B-C50C-407E-A947-70E740481C1C}">
                  <a14:useLocalDpi xmlns:a14="http://schemas.microsoft.com/office/drawing/2010/main" val="0"/>
                </a:ext>
              </a:extLst>
            </a:blip>
            <a:srcRect/>
            <a:stretch>
              <a:fillRect/>
            </a:stretch>
          </p:blipFill>
          <p:spPr bwMode="auto">
            <a:xfrm>
              <a:off x="-4057020" y="116382"/>
              <a:ext cx="3127022" cy="482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17" b="99583" l="4889" r="92889"/>
                      </a14:imgEffect>
                    </a14:imgLayer>
                  </a14:imgProps>
                </a:ext>
                <a:ext uri="{28A0092B-C50C-407E-A947-70E740481C1C}">
                  <a14:useLocalDpi xmlns:a14="http://schemas.microsoft.com/office/drawing/2010/main" val="0"/>
                </a:ext>
              </a:extLst>
            </a:blip>
            <a:srcRect/>
            <a:stretch>
              <a:fillRect/>
            </a:stretch>
          </p:blipFill>
          <p:spPr bwMode="auto">
            <a:xfrm>
              <a:off x="-3733801" y="2715622"/>
              <a:ext cx="1240291" cy="132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4171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 fill="hold">
                                          <p:stCondLst>
                                            <p:cond delay="0"/>
                                          </p:stCondLst>
                                        </p:cTn>
                                        <p:tgtEl>
                                          <p:spTgt spid="4098"/>
                                        </p:tgtEl>
                                        <p:attrNameLst>
                                          <p:attrName>r</p:attrName>
                                        </p:attrNameLst>
                                      </p:cBhvr>
                                    </p:animRot>
                                    <p:animRot by="-240000">
                                      <p:cBhvr>
                                        <p:cTn id="7" dur="2" fill="hold">
                                          <p:stCondLst>
                                            <p:cond delay="537"/>
                                          </p:stCondLst>
                                        </p:cTn>
                                        <p:tgtEl>
                                          <p:spTgt spid="4098"/>
                                        </p:tgtEl>
                                        <p:attrNameLst>
                                          <p:attrName>r</p:attrName>
                                        </p:attrNameLst>
                                      </p:cBhvr>
                                    </p:animRot>
                                    <p:animRot by="240000">
                                      <p:cBhvr>
                                        <p:cTn id="8" dur="2" fill="hold">
                                          <p:stCondLst>
                                            <p:cond delay="1074"/>
                                          </p:stCondLst>
                                        </p:cTn>
                                        <p:tgtEl>
                                          <p:spTgt spid="4098"/>
                                        </p:tgtEl>
                                        <p:attrNameLst>
                                          <p:attrName>r</p:attrName>
                                        </p:attrNameLst>
                                      </p:cBhvr>
                                    </p:animRot>
                                    <p:animRot by="-240000">
                                      <p:cBhvr>
                                        <p:cTn id="9" dur="2" fill="hold">
                                          <p:stCondLst>
                                            <p:cond delay="1612"/>
                                          </p:stCondLst>
                                        </p:cTn>
                                        <p:tgtEl>
                                          <p:spTgt spid="4098"/>
                                        </p:tgtEl>
                                        <p:attrNameLst>
                                          <p:attrName>r</p:attrName>
                                        </p:attrNameLst>
                                      </p:cBhvr>
                                    </p:animRot>
                                    <p:animRot by="120000">
                                      <p:cBhvr>
                                        <p:cTn id="10" dur="2" fill="hold">
                                          <p:stCondLst>
                                            <p:cond delay="2999"/>
                                          </p:stCondLst>
                                        </p:cTn>
                                        <p:tgtEl>
                                          <p:spTgt spid="409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1"/>
                                        </p:tgtEl>
                                        <p:attrNameLst>
                                          <p:attrName>r</p:attrName>
                                        </p:attrNameLst>
                                      </p:cBhvr>
                                    </p:animRot>
                                    <p:animRot by="-240000">
                                      <p:cBhvr>
                                        <p:cTn id="13" dur="600" fill="hold">
                                          <p:stCondLst>
                                            <p:cond delay="600"/>
                                          </p:stCondLst>
                                        </p:cTn>
                                        <p:tgtEl>
                                          <p:spTgt spid="11"/>
                                        </p:tgtEl>
                                        <p:attrNameLst>
                                          <p:attrName>r</p:attrName>
                                        </p:attrNameLst>
                                      </p:cBhvr>
                                    </p:animRot>
                                    <p:animRot by="240000">
                                      <p:cBhvr>
                                        <p:cTn id="14" dur="600" fill="hold">
                                          <p:stCondLst>
                                            <p:cond delay="1200"/>
                                          </p:stCondLst>
                                        </p:cTn>
                                        <p:tgtEl>
                                          <p:spTgt spid="11"/>
                                        </p:tgtEl>
                                        <p:attrNameLst>
                                          <p:attrName>r</p:attrName>
                                        </p:attrNameLst>
                                      </p:cBhvr>
                                    </p:animRot>
                                    <p:animRot by="-240000">
                                      <p:cBhvr>
                                        <p:cTn id="15" dur="600" fill="hold">
                                          <p:stCondLst>
                                            <p:cond delay="1800"/>
                                          </p:stCondLst>
                                        </p:cTn>
                                        <p:tgtEl>
                                          <p:spTgt spid="11"/>
                                        </p:tgtEl>
                                        <p:attrNameLst>
                                          <p:attrName>r</p:attrName>
                                        </p:attrNameLst>
                                      </p:cBhvr>
                                    </p:animRot>
                                    <p:animRot by="120000">
                                      <p:cBhvr>
                                        <p:cTn id="16" dur="600" fill="hold">
                                          <p:stCondLst>
                                            <p:cond delay="24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8"/>
                                        </p:tgtEl>
                                        <p:attrNameLst>
                                          <p:attrName>ppt_w</p:attrName>
                                        </p:attrNameLst>
                                      </p:cBhvr>
                                      <p:tavLst>
                                        <p:tav tm="0">
                                          <p:val>
                                            <p:strVal val="ppt_w"/>
                                          </p:val>
                                        </p:tav>
                                        <p:tav tm="100000">
                                          <p:val>
                                            <p:fltVal val="0"/>
                                          </p:val>
                                        </p:tav>
                                      </p:tavLst>
                                    </p:anim>
                                    <p:anim calcmode="lin" valueType="num">
                                      <p:cBhvr>
                                        <p:cTn id="26" dur="500"/>
                                        <p:tgtEl>
                                          <p:spTgt spid="8"/>
                                        </p:tgtEl>
                                        <p:attrNameLst>
                                          <p:attrName>ppt_h</p:attrName>
                                        </p:attrNameLst>
                                      </p:cBhvr>
                                      <p:tavLst>
                                        <p:tav tm="0">
                                          <p:val>
                                            <p:strVal val="ppt_h"/>
                                          </p:val>
                                        </p:tav>
                                        <p:tav tm="100000">
                                          <p:val>
                                            <p:fltVal val="0"/>
                                          </p:val>
                                        </p:tav>
                                      </p:tavLst>
                                    </p:anim>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5"/>
                                        </p:tgtEl>
                                        <p:attrNameLst>
                                          <p:attrName>ppt_w</p:attrName>
                                        </p:attrNameLst>
                                      </p:cBhvr>
                                      <p:tavLst>
                                        <p:tav tm="0">
                                          <p:val>
                                            <p:strVal val="ppt_w"/>
                                          </p:val>
                                        </p:tav>
                                        <p:tav tm="100000">
                                          <p:val>
                                            <p:fltVal val="0"/>
                                          </p:val>
                                        </p:tav>
                                      </p:tavLst>
                                    </p:anim>
                                    <p:anim calcmode="lin" valueType="num">
                                      <p:cBhvr>
                                        <p:cTn id="45" dur="500"/>
                                        <p:tgtEl>
                                          <p:spTgt spid="15"/>
                                        </p:tgtEl>
                                        <p:attrNameLst>
                                          <p:attrName>ppt_h</p:attrName>
                                        </p:attrNameLst>
                                      </p:cBhvr>
                                      <p:tavLst>
                                        <p:tav tm="0">
                                          <p:val>
                                            <p:strVal val="ppt_h"/>
                                          </p:val>
                                        </p:tav>
                                        <p:tav tm="100000">
                                          <p:val>
                                            <p:fltVal val="0"/>
                                          </p:val>
                                        </p:tav>
                                      </p:tavLst>
                                    </p:anim>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4"/>
                                        </p:tgtEl>
                                        <p:attrNameLst>
                                          <p:attrName>ppt_w</p:attrName>
                                        </p:attrNameLst>
                                      </p:cBhvr>
                                      <p:tavLst>
                                        <p:tav tm="0">
                                          <p:val>
                                            <p:strVal val="ppt_w"/>
                                          </p:val>
                                        </p:tav>
                                        <p:tav tm="100000">
                                          <p:val>
                                            <p:fltVal val="0"/>
                                          </p:val>
                                        </p:tav>
                                      </p:tavLst>
                                    </p:anim>
                                    <p:anim calcmode="lin" valueType="num">
                                      <p:cBhvr>
                                        <p:cTn id="50" dur="500"/>
                                        <p:tgtEl>
                                          <p:spTgt spid="14"/>
                                        </p:tgtEl>
                                        <p:attrNameLst>
                                          <p:attrName>ppt_h</p:attrName>
                                        </p:attrNameLst>
                                      </p:cBhvr>
                                      <p:tavLst>
                                        <p:tav tm="0">
                                          <p:val>
                                            <p:strVal val="ppt_h"/>
                                          </p:val>
                                        </p:tav>
                                        <p:tav tm="100000">
                                          <p:val>
                                            <p:fltVal val="0"/>
                                          </p:val>
                                        </p:tav>
                                      </p:tavLst>
                                    </p:anim>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4.44444E-6 0 L 0.56319 0.65417 " pathEditMode="relative" rAng="0" ptsTypes="AA">
                                      <p:cBhvr>
                                        <p:cTn id="54" dur="6000" fill="hold"/>
                                        <p:tgtEl>
                                          <p:spTgt spid="11"/>
                                        </p:tgtEl>
                                        <p:attrNameLst>
                                          <p:attrName>ppt_x</p:attrName>
                                          <p:attrName>ppt_y</p:attrName>
                                        </p:attrNameLst>
                                      </p:cBhvr>
                                      <p:rCtr x="28160" y="3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8" grpId="0" animBg="1"/>
      <p:bldP spid="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490133&quot;&gt;&lt;property id=&quot;20148&quot; value=&quot;5&quot;/&gt;&lt;property id=&quot;20300&quot; value=&quot;Slide 12&quot;/&gt;&lt;property id=&quot;20307&quot; value=&quot;287&quot;/&gt;&lt;/object&gt;&lt;object type=&quot;3&quot; unique_id=&quot;494922&quot;&gt;&lt;property id=&quot;20148&quot; value=&quot;5&quot;/&gt;&lt;property id=&quot;20300&quot; value=&quot;Slide 13&quot;/&gt;&lt;property id=&quot;20307&quot; value=&quot;300&quot;/&gt;&lt;/object&gt;&lt;object type=&quot;3&quot; unique_id=&quot;495644&quot;&gt;&lt;property id=&quot;20148&quot; value=&quot;5&quot;/&gt;&lt;property id=&quot;20300&quot; value=&quot;Slide 22&quot;/&gt;&lt;property id=&quot;20307&quot; value=&quot;306&quot;/&gt;&lt;/object&gt;&lt;object type=&quot;3&quot; unique_id=&quot;495645&quot;&gt;&lt;property id=&quot;20148&quot; value=&quot;5&quot;/&gt;&lt;property id=&quot;20300&quot; value=&quot;Slide 25&quot;/&gt;&lt;property id=&quot;20307&quot; value=&quot;307&quot;/&gt;&lt;/object&gt;&lt;object type=&quot;3&quot; unique_id=&quot;495713&quot;&gt;&lt;property id=&quot;20148&quot; value=&quot;5&quot;/&gt;&lt;property id=&quot;20300&quot; value=&quot;Slide 21&quot;/&gt;&lt;property id=&quot;20307&quot; value=&quot;308&quot;/&gt;&lt;/object&gt;&lt;object type=&quot;3&quot; unique_id=&quot;496557&quot;&gt;&lt;property id=&quot;20148&quot; value=&quot;5&quot;/&gt;&lt;property id=&quot;20300&quot; value=&quot;Slide 38&quot;/&gt;&lt;property id=&quot;20307&quot; value=&quot;309&quot;/&gt;&lt;/object&gt;&lt;object type=&quot;3&quot; unique_id=&quot;496558&quot;&gt;&lt;property id=&quot;20148&quot; value=&quot;5&quot;/&gt;&lt;property id=&quot;20300&quot; value=&quot;Slide 39&quot;/&gt;&lt;property id=&quot;20307&quot; value=&quot;310&quot;/&gt;&lt;/object&gt;&lt;object type=&quot;3&quot; unique_id=&quot;496788&quot;&gt;&lt;property id=&quot;20148&quot; value=&quot;5&quot;/&gt;&lt;property id=&quot;20300&quot; value=&quot;Slide 40&quot;/&gt;&lt;property id=&quot;20307&quot; value=&quot;313&quot;/&gt;&lt;/object&gt;&lt;object type=&quot;3&quot; unique_id=&quot;497457&quot;&gt;&lt;property id=&quot;20148&quot; value=&quot;5&quot;/&gt;&lt;property id=&quot;20300&quot; value=&quot;Slide 45&quot;/&gt;&lt;property id=&quot;20307&quot; value=&quot;315&quot;/&gt;&lt;/object&gt;&lt;object type=&quot;3&quot; unique_id=&quot;497828&quot;&gt;&lt;property id=&quot;20148&quot; value=&quot;5&quot;/&gt;&lt;property id=&quot;20300&quot; value=&quot;Slide 49&quot;/&gt;&lt;property id=&quot;20307&quot; value=&quot;317&quot;/&gt;&lt;/object&gt;&lt;object type=&quot;3&quot; unique_id=&quot;498077&quot;&gt;&lt;property id=&quot;20148&quot; value=&quot;5&quot;/&gt;&lt;property id=&quot;20300&quot; value=&quot;Slide 34&quot;/&gt;&lt;property id=&quot;20307&quot; value=&quot;319&quot;/&gt;&lt;/object&gt;&lt;object type=&quot;3&quot; unique_id=&quot;498078&quot;&gt;&lt;property id=&quot;20148&quot; value=&quot;5&quot;/&gt;&lt;property id=&quot;20300&quot; value=&quot;Slide 35&quot;/&gt;&lt;property id=&quot;20307&quot; value=&quot;320&quot;/&gt;&lt;/object&gt;&lt;object type=&quot;3&quot; unique_id=&quot;498080&quot;&gt;&lt;property id=&quot;20148&quot; value=&quot;5&quot;/&gt;&lt;property id=&quot;20300&quot; value=&quot;Slide 37&quot;/&gt;&lt;property id=&quot;20307&quot; value=&quot;322&quot;/&gt;&lt;/object&gt;&lt;object type=&quot;3&quot; unique_id=&quot;498545&quot;&gt;&lt;property id=&quot;20148&quot; value=&quot;5&quot;/&gt;&lt;property id=&quot;20300&quot; value=&quot;Slide 36&quot;/&gt;&lt;property id=&quot;20307&quot; value=&quot;324&quot;/&gt;&lt;/object&gt;&lt;object type=&quot;3&quot; unique_id=&quot;506020&quot;&gt;&lt;property id=&quot;20148&quot; value=&quot;5&quot;/&gt;&lt;property id=&quot;20300&quot; value=&quot;Slide 15&quot;/&gt;&lt;property id=&quot;20307&quot; value=&quot;337&quot;/&gt;&lt;/object&gt;&lt;object type=&quot;3&quot; unique_id=&quot;507428&quot;&gt;&lt;property id=&quot;20148&quot; value=&quot;5&quot;/&gt;&lt;property id=&quot;20300&quot; value=&quot;Slide 30&quot;/&gt;&lt;property id=&quot;20307&quot; value=&quot;338&quot;/&gt;&lt;/object&gt;&lt;object type=&quot;3&quot; unique_id=&quot;507430&quot;&gt;&lt;property id=&quot;20148&quot; value=&quot;5&quot;/&gt;&lt;property id=&quot;20300&quot; value=&quot;Slide 33&quot;/&gt;&lt;property id=&quot;20307&quot; value=&quot;340&quot;/&gt;&lt;/object&gt;&lt;object type=&quot;3&quot; unique_id=&quot;508781&quot;&gt;&lt;property id=&quot;20148&quot; value=&quot;5&quot;/&gt;&lt;property id=&quot;20300&quot; value=&quot;Slide 41&quot;/&gt;&lt;property id=&quot;20307&quot; value=&quot;341&quot;/&gt;&lt;/object&gt;&lt;object type=&quot;3&quot; unique_id=&quot;510046&quot;&gt;&lt;property id=&quot;20148&quot; value=&quot;5&quot;/&gt;&lt;property id=&quot;20300&quot; value=&quot;Slide 46&quot;/&gt;&lt;property id=&quot;20307&quot; value=&quot;346&quot;/&gt;&lt;/object&gt;&lt;object type=&quot;3&quot; unique_id=&quot;510047&quot;&gt;&lt;property id=&quot;20148&quot; value=&quot;5&quot;/&gt;&lt;property id=&quot;20300&quot; value=&quot;Slide 47&quot;/&gt;&lt;property id=&quot;20307&quot; value=&quot;347&quot;/&gt;&lt;/object&gt;&lt;object type=&quot;3&quot; unique_id=&quot;510088&quot;&gt;&lt;property id=&quot;20148&quot; value=&quot;5&quot;/&gt;&lt;property id=&quot;20300&quot; value=&quot;Slide 51&quot;/&gt;&lt;property id=&quot;20307&quot; value=&quot;348&quot;/&gt;&lt;/object&gt;&lt;object type=&quot;3&quot; unique_id=&quot;510089&quot;&gt;&lt;property id=&quot;20148&quot; value=&quot;5&quot;/&gt;&lt;property id=&quot;20300&quot; value=&quot;Slide 52&quot;/&gt;&lt;property id=&quot;20307&quot; value=&quot;349&quot;/&gt;&lt;/object&gt;&lt;object type=&quot;3&quot; unique_id=&quot;510459&quot;&gt;&lt;property id=&quot;20148&quot; value=&quot;5&quot;/&gt;&lt;property id=&quot;20300&quot; value=&quot;Slide 32&quot;/&gt;&lt;property id=&quot;20307&quot; value=&quot;350&quot;/&gt;&lt;/object&gt;&lt;object type=&quot;3&quot; unique_id=&quot;517903&quot;&gt;&lt;property id=&quot;20148&quot; value=&quot;5&quot;/&gt;&lt;property id=&quot;20300&quot; value=&quot;Slide 2&quot;/&gt;&lt;property id=&quot;20307&quot; value=&quot;353&quot;/&gt;&lt;/object&gt;&lt;object type=&quot;3&quot; unique_id=&quot;517904&quot;&gt;&lt;property id=&quot;20148&quot; value=&quot;5&quot;/&gt;&lt;property id=&quot;20300&quot; value=&quot;Slide 31&quot;/&gt;&lt;property id=&quot;20307&quot; value=&quot;354&quot;/&gt;&lt;/object&gt;&lt;object type=&quot;3&quot; unique_id=&quot;518137&quot;&gt;&lt;property id=&quot;20148&quot; value=&quot;5&quot;/&gt;&lt;property id=&quot;20300&quot; value=&quot;Slide 11&quot;/&gt;&lt;property id=&quot;20307&quot; value=&quot;355&quot;/&gt;&lt;/object&gt;&lt;object type=&quot;3&quot; unique_id=&quot;520136&quot;&gt;&lt;property id=&quot;20148&quot; value=&quot;5&quot;/&gt;&lt;property id=&quot;20300&quot; value=&quot;Slide 16&quot;/&gt;&lt;property id=&quot;20307&quot; value=&quot;365&quot;/&gt;&lt;/object&gt;&lt;object type=&quot;3&quot; unique_id=&quot;521105&quot;&gt;&lt;property id=&quot;20148&quot; value=&quot;5&quot;/&gt;&lt;property id=&quot;20300&quot; value=&quot;Slide 17&quot;/&gt;&lt;property id=&quot;20307&quot; value=&quot;368&quot;/&gt;&lt;/object&gt;&lt;object type=&quot;3&quot; unique_id=&quot;521106&quot;&gt;&lt;property id=&quot;20148&quot; value=&quot;5&quot;/&gt;&lt;property id=&quot;20300&quot; value=&quot;Slide 18&quot;/&gt;&lt;property id=&quot;20307&quot; value=&quot;367&quot;/&gt;&lt;/object&gt;&lt;object type=&quot;3&quot; unique_id=&quot;521245&quot;&gt;&lt;property id=&quot;20148&quot; value=&quot;5&quot;/&gt;&lt;property id=&quot;20300&quot; value=&quot;Slide 19&quot;/&gt;&lt;property id=&quot;20307&quot; value=&quot;369&quot;/&gt;&lt;/object&gt;&lt;object type=&quot;3&quot; unique_id=&quot;544084&quot;&gt;&lt;property id=&quot;20148&quot; value=&quot;5&quot;/&gt;&lt;property id=&quot;20300&quot; value=&quot;Slide 27&quot;/&gt;&lt;property id=&quot;20307&quot; value=&quot;370&quot;/&gt;&lt;/object&gt;&lt;object type=&quot;3&quot; unique_id=&quot;544426&quot;&gt;&lt;property id=&quot;20148&quot; value=&quot;5&quot;/&gt;&lt;property id=&quot;20300&quot; value=&quot;Slide 29&quot;/&gt;&lt;property id=&quot;20307&quot; value=&quot;372&quot;/&gt;&lt;/object&gt;&lt;object type=&quot;3&quot; unique_id=&quot;546274&quot;&gt;&lt;property id=&quot;20148&quot; value=&quot;5&quot;/&gt;&lt;property id=&quot;20300&quot; value=&quot;Slide 1&quot;/&gt;&lt;property id=&quot;20307&quot; value=&quot;376&quot;/&gt;&lt;/object&gt;&lt;object type=&quot;3&quot; unique_id=&quot;546846&quot;&gt;&lt;property id=&quot;20148&quot; value=&quot;5&quot;/&gt;&lt;property id=&quot;20300&quot; value=&quot;Slide 3 - &amp;quot;TRÒ CHƠI: CÔ BÉ QUÀNG KHĂN ĐỎ (Phiên bản ngoại truyện)&amp;quot;&quot;/&gt;&lt;property id=&quot;20307&quot; value=&quot;377&quot;/&gt;&lt;/object&gt;&lt;object type=&quot;3&quot; unique_id=&quot;546847&quot;&gt;&lt;property id=&quot;20148&quot; value=&quot;5&quot;/&gt;&lt;property id=&quot;20300&quot; value=&quot;Slide 4&quot;/&gt;&lt;property id=&quot;20307&quot; value=&quot;378&quot;/&gt;&lt;/object&gt;&lt;object type=&quot;3&quot; unique_id=&quot;546848&quot;&gt;&lt;property id=&quot;20148&quot; value=&quot;5&quot;/&gt;&lt;property id=&quot;20300&quot; value=&quot;Slide 5&quot;/&gt;&lt;property id=&quot;20307&quot; value=&quot;379&quot;/&gt;&lt;/object&gt;&lt;object type=&quot;3&quot; unique_id=&quot;546849&quot;&gt;&lt;property id=&quot;20148&quot; value=&quot;5&quot;/&gt;&lt;property id=&quot;20300&quot; value=&quot;Slide 6&quot;/&gt;&lt;property id=&quot;20307&quot; value=&quot;380&quot;/&gt;&lt;/object&gt;&lt;object type=&quot;3&quot; unique_id=&quot;546850&quot;&gt;&lt;property id=&quot;20148&quot; value=&quot;5&quot;/&gt;&lt;property id=&quot;20300&quot; value=&quot;Slide 7&quot;/&gt;&lt;property id=&quot;20307&quot; value=&quot;381&quot;/&gt;&lt;/object&gt;&lt;object type=&quot;3&quot; unique_id=&quot;546851&quot;&gt;&lt;property id=&quot;20148&quot; value=&quot;5&quot;/&gt;&lt;property id=&quot;20300&quot; value=&quot;Slide 8&quot;/&gt;&lt;property id=&quot;20307&quot; value=&quot;382&quot;/&gt;&lt;/object&gt;&lt;object type=&quot;3&quot; unique_id=&quot;546852&quot;&gt;&lt;property id=&quot;20148&quot; value=&quot;5&quot;/&gt;&lt;property id=&quot;20300&quot; value=&quot;Slide 9&quot;/&gt;&lt;property id=&quot;20307&quot; value=&quot;383&quot;/&gt;&lt;/object&gt;&lt;object type=&quot;3&quot; unique_id=&quot;546853&quot;&gt;&lt;property id=&quot;20148&quot; value=&quot;5&quot;/&gt;&lt;property id=&quot;20300&quot; value=&quot;Slide 10&quot;/&gt;&lt;property id=&quot;20307&quot; value=&quot;384&quot;/&gt;&lt;/object&gt;&lt;object type=&quot;3&quot; unique_id=&quot;547906&quot;&gt;&lt;property id=&quot;20148&quot; value=&quot;5&quot;/&gt;&lt;property id=&quot;20300&quot; value=&quot;Slide 14&quot;/&gt;&lt;property id=&quot;20307&quot; value=&quot;385&quot;/&gt;&lt;/object&gt;&lt;object type=&quot;3&quot; unique_id=&quot;548480&quot;&gt;&lt;property id=&quot;20148&quot; value=&quot;5&quot;/&gt;&lt;property id=&quot;20300&quot; value=&quot;Slide 20&quot;/&gt;&lt;property id=&quot;20307&quot; value=&quot;386&quot;/&gt;&lt;/object&gt;&lt;object type=&quot;3&quot; unique_id=&quot;549054&quot;&gt;&lt;property id=&quot;20148&quot; value=&quot;5&quot;/&gt;&lt;property id=&quot;20300&quot; value=&quot;Slide 23&quot;/&gt;&lt;property id=&quot;20307&quot; value=&quot;387&quot;/&gt;&lt;/object&gt;&lt;object type=&quot;3&quot; unique_id=&quot;549055&quot;&gt;&lt;property id=&quot;20148&quot; value=&quot;5&quot;/&gt;&lt;property id=&quot;20300&quot; value=&quot;Slide 24&quot;/&gt;&lt;property id=&quot;20307&quot; value=&quot;388&quot;/&gt;&lt;/object&gt;&lt;object type=&quot;3&quot; unique_id=&quot;549428&quot;&gt;&lt;property id=&quot;20148&quot; value=&quot;5&quot;/&gt;&lt;property id=&quot;20300&quot; value=&quot;Slide 26&quot;/&gt;&lt;property id=&quot;20307&quot; value=&quot;389&quot;/&gt;&lt;/object&gt;&lt;object type=&quot;3&quot; unique_id=&quot;549699&quot;&gt;&lt;property id=&quot;20148&quot; value=&quot;5&quot;/&gt;&lt;property id=&quot;20300&quot; value=&quot;Slide 28&quot;/&gt;&lt;property id=&quot;20307&quot; value=&quot;390&quot;/&gt;&lt;/object&gt;&lt;object type=&quot;3&quot; unique_id=&quot;550513&quot;&gt;&lt;property id=&quot;20148&quot; value=&quot;5&quot;/&gt;&lt;property id=&quot;20300&quot; value=&quot;Slide 42&quot;/&gt;&lt;property id=&quot;20307&quot; value=&quot;391&quot;/&gt;&lt;/object&gt;&lt;object type=&quot;3&quot; unique_id=&quot;551211&quot;&gt;&lt;property id=&quot;20148&quot; value=&quot;5&quot;/&gt;&lt;property id=&quot;20300&quot; value=&quot;Slide 50&quot;/&gt;&lt;property id=&quot;20307&quot; value=&quot;392&quot;/&gt;&lt;/object&gt;&lt;object type=&quot;3&quot; unique_id=&quot;551525&quot;&gt;&lt;property id=&quot;20148&quot; value=&quot;5&quot;/&gt;&lt;property id=&quot;20300&quot; value=&quot;Slide 43&quot;/&gt;&lt;property id=&quot;20307&quot; value=&quot;393&quot;/&gt;&lt;/object&gt;&lt;object type=&quot;3&quot; unique_id=&quot;551789&quot;&gt;&lt;property id=&quot;20148&quot; value=&quot;5&quot;/&gt;&lt;property id=&quot;20300&quot; value=&quot;Slide 44&quot;/&gt;&lt;property id=&quot;20307&quot; value=&quot;394&quot;/&gt;&lt;/object&gt;&lt;object type=&quot;3&quot; unique_id=&quot;552057&quot;&gt;&lt;property id=&quot;20148&quot; value=&quot;5&quot;/&gt;&lt;property id=&quot;20300&quot; value=&quot;Slide 48&quot;/&gt;&lt;property id=&quot;20307&quot; value=&quot;395&quot;/&gt;&lt;/object&gt;&lt;/object&gt;&lt;object type=&quot;8&quot; unique_id=&quot;10032&quot;&gt;&lt;/object&gt;&lt;/object&gt;&lt;/database&gt;"/>
  <p:tag name="SECTOMILLISECCONVERTED" val="1"/>
</p:tagLst>
</file>

<file path=ppt/theme/_rels/them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自定义设计方案">
  <a:themeElements>
    <a:clrScheme name="自定义 916">
      <a:dk1>
        <a:sysClr val="windowText" lastClr="000000"/>
      </a:dk1>
      <a:lt1>
        <a:sysClr val="window" lastClr="FFFFFF"/>
      </a:lt1>
      <a:dk2>
        <a:srgbClr val="44546A"/>
      </a:dk2>
      <a:lt2>
        <a:srgbClr val="E7E6E6"/>
      </a:lt2>
      <a:accent1>
        <a:srgbClr val="FFBF00"/>
      </a:accent1>
      <a:accent2>
        <a:srgbClr val="088F39"/>
      </a:accent2>
      <a:accent3>
        <a:srgbClr val="FFBF00"/>
      </a:accent3>
      <a:accent4>
        <a:srgbClr val="088F39"/>
      </a:accent4>
      <a:accent5>
        <a:srgbClr val="FFBF00"/>
      </a:accent5>
      <a:accent6>
        <a:srgbClr val="088F39"/>
      </a:accent6>
      <a:hlink>
        <a:srgbClr val="FFBF00"/>
      </a:hlink>
      <a:folHlink>
        <a:srgbClr val="088F3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PPT充电站">
  <a:themeElements>
    <a:clrScheme name="自定义 203">
      <a:dk1>
        <a:srgbClr val="262626"/>
      </a:dk1>
      <a:lt1>
        <a:srgbClr val="FFFFFF"/>
      </a:lt1>
      <a:dk2>
        <a:srgbClr val="262626"/>
      </a:dk2>
      <a:lt2>
        <a:srgbClr val="FFFFFF"/>
      </a:lt2>
      <a:accent1>
        <a:srgbClr val="FEC23F"/>
      </a:accent1>
      <a:accent2>
        <a:srgbClr val="73C7AA"/>
      </a:accent2>
      <a:accent3>
        <a:srgbClr val="FFC000"/>
      </a:accent3>
      <a:accent4>
        <a:srgbClr val="FFC000"/>
      </a:accent4>
      <a:accent5>
        <a:srgbClr val="FFC000"/>
      </a:accent5>
      <a:accent6>
        <a:srgbClr val="FFC000"/>
      </a:accent6>
      <a:hlink>
        <a:srgbClr val="FFC000"/>
      </a:hlink>
      <a:folHlink>
        <a:srgbClr val="954F72"/>
      </a:folHlink>
    </a:clrScheme>
    <a:fontScheme name="标准00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标准000" id="{D4B76CA2-B109-4A4B-9A5F-5D8E1F4440FB}" vid="{3A4CA05C-C500-47DB-8831-196445B5F2FE}"/>
    </a:ext>
  </a:ext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870</TotalTime>
  <Words>1003</Words>
  <Application>Microsoft Office PowerPoint</Application>
  <PresentationFormat>Custom</PresentationFormat>
  <Paragraphs>156</Paragraphs>
  <Slides>52</Slides>
  <Notes>15</Notes>
  <HiddenSlides>0</HiddenSlides>
  <MMClips>3</MMClips>
  <ScaleCrop>false</ScaleCrop>
  <HeadingPairs>
    <vt:vector size="4" baseType="variant">
      <vt:variant>
        <vt:lpstr>Theme</vt:lpstr>
      </vt:variant>
      <vt:variant>
        <vt:i4>27</vt:i4>
      </vt:variant>
      <vt:variant>
        <vt:lpstr>Slide Titles</vt:lpstr>
      </vt:variant>
      <vt:variant>
        <vt:i4>52</vt:i4>
      </vt:variant>
    </vt:vector>
  </HeadingPairs>
  <TitlesOfParts>
    <vt:vector size="79" baseType="lpstr">
      <vt:lpstr>Office Theme</vt:lpstr>
      <vt:lpstr>sample</vt:lpstr>
      <vt:lpstr>Office 主题</vt:lpstr>
      <vt:lpstr>3_Office Theme</vt:lpstr>
      <vt:lpstr>7_Office Theme</vt:lpstr>
      <vt:lpstr>4_Office Theme</vt:lpstr>
      <vt:lpstr>2_Default Design</vt:lpstr>
      <vt:lpstr>Angles</vt:lpstr>
      <vt:lpstr>5_Office Theme</vt:lpstr>
      <vt:lpstr>10_Office Theme</vt:lpstr>
      <vt:lpstr>www.33ppt.com</vt:lpstr>
      <vt:lpstr>2_Office 主题​​</vt:lpstr>
      <vt:lpstr>1_www.33ppt.com</vt:lpstr>
      <vt:lpstr>6_Office 主题​​</vt:lpstr>
      <vt:lpstr>自定义设计方案</vt:lpstr>
      <vt:lpstr>2_Office 主题</vt:lpstr>
      <vt:lpstr>PPT充电站</vt:lpstr>
      <vt:lpstr>6_Office Theme</vt:lpstr>
      <vt:lpstr>8_Office Theme</vt:lpstr>
      <vt:lpstr>11_Office Theme</vt:lpstr>
      <vt:lpstr>2_Office Theme</vt:lpstr>
      <vt:lpstr>12_Office Theme</vt:lpstr>
      <vt:lpstr>1_Office 主题</vt:lpstr>
      <vt:lpstr>13_Office Theme</vt:lpstr>
      <vt:lpstr>14_Office Theme</vt:lpstr>
      <vt:lpstr>1_Office Theme</vt:lpstr>
      <vt:lpstr>15_Office Theme</vt:lpstr>
      <vt:lpstr>PowerPoint Presentation</vt:lpstr>
      <vt:lpstr>PowerPoint Presentation</vt:lpstr>
      <vt:lpstr>TRÒ CHƠI: CÔ BÉ QUÀNG KHĂN ĐỎ (Phiên bản ngoại truyện)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Nhàn</dc:creator>
  <cp:lastModifiedBy>Windows User</cp:lastModifiedBy>
  <cp:revision>352</cp:revision>
  <dcterms:created xsi:type="dcterms:W3CDTF">2021-01-11T01:39:47Z</dcterms:created>
  <dcterms:modified xsi:type="dcterms:W3CDTF">2021-02-02T13:02:51Z</dcterms:modified>
</cp:coreProperties>
</file>