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8" r:id="rId3"/>
    <p:sldId id="262" r:id="rId4"/>
    <p:sldId id="263" r:id="rId5"/>
    <p:sldId id="264" r:id="rId6"/>
    <p:sldId id="259" r:id="rId7"/>
    <p:sldId id="295" r:id="rId8"/>
    <p:sldId id="296" r:id="rId9"/>
    <p:sldId id="297" r:id="rId10"/>
    <p:sldId id="298" r:id="rId11"/>
    <p:sldId id="299" r:id="rId12"/>
    <p:sldId id="265" r:id="rId13"/>
    <p:sldId id="294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CCFF"/>
    <a:srgbClr val="FF99FF"/>
    <a:srgbClr val="CCECFF"/>
    <a:srgbClr val="66CCFF"/>
    <a:srgbClr val="FFD966"/>
    <a:srgbClr val="CCFF66"/>
    <a:srgbClr val="5F3525"/>
    <a:srgbClr val="6600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610" autoAdjust="0"/>
  </p:normalViewPr>
  <p:slideViewPr>
    <p:cSldViewPr snapToGrid="0">
      <p:cViewPr varScale="1">
        <p:scale>
          <a:sx n="70" d="100"/>
          <a:sy n="70" d="100"/>
        </p:scale>
        <p:origin x="73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-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4AFD6-DEB3-97E7-2210-06F9A925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FB68A8-FEDB-C6CC-6B5C-07C5E3933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D0A3E-98AD-673E-8FDD-61B31978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ED955-C049-F5EA-40E4-CCC155EB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BF4E0C-10FA-2837-9E7B-1973087E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8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839648-41F5-9769-384E-4E96CE59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3E226-33FE-B3A2-169C-1A5FABEA4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B2695-21D8-6638-780D-23239DA2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559372-FE7D-88B3-6B09-A58C97D3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211BC-C514-4142-2CED-4D07750D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71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3237623-FB9F-D789-9FB8-767FA0415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54A26A-9385-6628-7AB3-4813748F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E84AD9-C4B5-F748-4C72-73AC5F18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3046F-9D10-59EF-7AC4-18BB6AA8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4DD54D-BC16-B9E3-2122-8BDEDD84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75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C5AD02-D2B3-0176-F37F-18D1A4FCA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33503-E6CF-EA3E-E782-85D2E16F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A8D75-16B9-0715-FD34-B5D2DE41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4F97A7-8154-D0AB-1631-10C0C5BB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ED8CD-988E-8C96-DFE4-13F37E1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0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86722-4E18-9CB3-CF78-3B73F041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A4B79A-FE35-25B0-4EDF-AD2876FF3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74FE71-398A-3D29-366E-D1CE71D0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C3A3E-4597-02E1-E291-D646384B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EAF85F-0B86-4347-FD9C-8B60A05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01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9FC13-DFE9-E3A2-0BC1-CF3FC792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77BE2A-721A-4A19-9D23-72B63E224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F9E8B-0AFE-F424-58A7-EDE5DFB90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78E58E-17E5-31D6-442E-145A4B3B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6D87B-8652-80B3-199A-952FE8A2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48EBEF-DD73-5E0D-78ED-BABC9BBA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51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51AF9-3F64-4D8B-D3B4-E05BDFE3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3C8862-B02C-9433-D8C0-B6F9D1B7E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9F2184-906C-0165-C7D6-2F8216029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AF0513-1C8F-C33C-1DFB-90B75E27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9381F4-5505-5F02-28C6-ADE3F6EB8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FCDC86-FFE7-769B-E361-90FCD65E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AC8710-3643-A4E8-985F-331047DB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C7F36D-D4A1-98D2-3490-10808641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87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1ABF2-4649-158D-F3D3-983C2F51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CCAF1D-F49F-BFDE-EBBF-BDA1339A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8F9399-4E58-4259-D556-00950645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35EA31-6969-06BA-FF3E-843B0D0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11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8B8A64-5D8F-30FE-29BE-62E662D8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4AB885-7F70-B9BE-B9D2-D6478DB4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89727E-F8E1-D954-173E-895F66CC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527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B734B-151E-CA16-3676-50A94662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85BD30-49B6-543D-8E48-44C268FD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0E835C-724F-5BDC-5149-D31DE4A5A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180B04-73BD-32D9-7315-418E74D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8C02F2-2419-F492-97F5-02FFDBB2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7B592A-51C3-EBF4-2878-6853EB66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26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B75AC-3508-A8AA-15FE-7C02836D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5991A1-4C60-335E-2877-594D8A804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ADA524-F865-F97E-E732-EC69E82C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208F5-A8C2-30BE-F1B5-8407831E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F6265-0358-428F-9E3E-0457350F143C}" type="datetimeFigureOut">
              <a:rPr lang="vi-VN" smtClean="0"/>
              <a:t>07/03/2025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8044D-D2EA-1003-9D08-9626A459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DB377A-E7AC-F6EA-BD78-C6175592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FE620-8DB0-4554-BB0F-EFD94F2D47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637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ADBEE0E3-3BD3-4292-82C3-D6DE6FD74A1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29338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5FAF1-1BDC-4C3C-845F-7DE49A8FB5A4}"/>
              </a:ext>
            </a:extLst>
          </p:cNvPr>
          <p:cNvSpPr txBox="1"/>
          <p:nvPr/>
        </p:nvSpPr>
        <p:spPr>
          <a:xfrm>
            <a:off x="457200" y="482600"/>
            <a:ext cx="1137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F43447-C813-47C8-8B78-4BE2C3FDBBD8}"/>
              </a:ext>
            </a:extLst>
          </p:cNvPr>
          <p:cNvSpPr txBox="1"/>
          <p:nvPr/>
        </p:nvSpPr>
        <p:spPr>
          <a:xfrm>
            <a:off x="819397" y="308035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Bước 2: </a:t>
            </a:r>
            <a:r>
              <a:rPr lang="vi-VN" sz="3200" dirty="0">
                <a:latin typeface="+mj-lt"/>
              </a:rPr>
              <a:t>Cắt hình khai triển của hộp bút rồi dán lên tấm bìa sao cho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mặt có màu của giấy thủ công nằm phía trên; vẽ các đường kẻ.</a:t>
            </a:r>
            <a:endParaRPr lang="en-US" sz="32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012F4A-F9EA-46DC-84E9-70803290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6" y="4638985"/>
            <a:ext cx="8116433" cy="1810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31639F-AFDF-4F7E-A32B-C92E82855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6" y="1805815"/>
            <a:ext cx="8192643" cy="16766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0FFAA9-7F86-48DE-92B1-79CC30FDF8C7}"/>
              </a:ext>
            </a:extLst>
          </p:cNvPr>
          <p:cNvSpPr txBox="1"/>
          <p:nvPr/>
        </p:nvSpPr>
        <p:spPr>
          <a:xfrm>
            <a:off x="819397" y="3275887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Cắt tấm bìa theo hình khai triển của hộp bút. Đặt mép thước trùng với đường kẻ, vuốt tấm bìa theo mép thước để tạo các nếp gấp.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F43447-C813-47C8-8B78-4BE2C3FDBBD8}"/>
              </a:ext>
            </a:extLst>
          </p:cNvPr>
          <p:cNvSpPr txBox="1"/>
          <p:nvPr/>
        </p:nvSpPr>
        <p:spPr>
          <a:xfrm>
            <a:off x="819397" y="308035"/>
            <a:ext cx="1055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Bước 4: 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Dán các mép của hình khai triển để được hộp bút.  Dùng băng keo dán vòng xung quanh hộp bút để trang trí và cố định các mặt bên.</a:t>
            </a:r>
            <a:endParaRPr kumimoji="0" lang="en-US" sz="3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6ED8A4-55BD-4B38-BA47-312C4DBBA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5" y="1877695"/>
            <a:ext cx="6737222" cy="46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DF83F7-3CE9-F55F-BB07-A2EE87A9C61F}"/>
              </a:ext>
            </a:extLst>
          </p:cNvPr>
          <p:cNvGrpSpPr/>
          <p:nvPr/>
        </p:nvGrpSpPr>
        <p:grpSpPr>
          <a:xfrm>
            <a:off x="-246611" y="628235"/>
            <a:ext cx="12685222" cy="1343178"/>
            <a:chOff x="3513060" y="7782318"/>
            <a:chExt cx="20924435" cy="19397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59D4D68-B614-B34F-2B0E-41913A6FAA27}"/>
                </a:ext>
              </a:extLst>
            </p:cNvPr>
            <p:cNvSpPr txBox="1"/>
            <p:nvPr/>
          </p:nvSpPr>
          <p:spPr>
            <a:xfrm>
              <a:off x="3684706" y="7782318"/>
              <a:ext cx="20581148" cy="191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Vận dụng, trải nghiệm</a:t>
              </a:r>
              <a:endParaRPr lang="en-US" sz="80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9BFA53-742D-28AB-D766-3251DF66FB69}"/>
                </a:ext>
              </a:extLst>
            </p:cNvPr>
            <p:cNvSpPr txBox="1"/>
            <p:nvPr/>
          </p:nvSpPr>
          <p:spPr>
            <a:xfrm>
              <a:off x="3513060" y="7810824"/>
              <a:ext cx="20924435" cy="1911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V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d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ụ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,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r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ả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 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0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2524D1-457B-9DC7-6D0E-A8B9BCE58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49" y="111431"/>
            <a:ext cx="4806951" cy="3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82B6A5-CD1F-1CA7-08BD-F80BD91D6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0" b="21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87DC135-4638-0439-A1FE-4610A32D1614}"/>
              </a:ext>
            </a:extLst>
          </p:cNvPr>
          <p:cNvGrpSpPr/>
          <p:nvPr/>
        </p:nvGrpSpPr>
        <p:grpSpPr>
          <a:xfrm>
            <a:off x="302658" y="1356466"/>
            <a:ext cx="11586683" cy="2223005"/>
            <a:chOff x="5250002" y="6574932"/>
            <a:chExt cx="13208091" cy="32103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E131601-F52A-47BF-A664-C15E5DD94ABE}"/>
                </a:ext>
              </a:extLst>
            </p:cNvPr>
            <p:cNvSpPr txBox="1"/>
            <p:nvPr/>
          </p:nvSpPr>
          <p:spPr>
            <a:xfrm>
              <a:off x="5250006" y="6585061"/>
              <a:ext cx="13208087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Khởi động</a:t>
              </a:r>
              <a:endParaRPr lang="en-US" sz="13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DF3CA95-E803-0BD1-CE76-DB494251AB1A}"/>
                </a:ext>
              </a:extLst>
            </p:cNvPr>
            <p:cNvSpPr txBox="1"/>
            <p:nvPr/>
          </p:nvSpPr>
          <p:spPr>
            <a:xfrm>
              <a:off x="5250002" y="6574932"/>
              <a:ext cx="13208091" cy="320021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K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ở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i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đ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ộ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13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g</a:t>
              </a:r>
              <a:endParaRPr lang="en-US" sz="13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4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23">
            <a:extLst>
              <a:ext uri="{FF2B5EF4-FFF2-40B4-BE49-F238E27FC236}">
                <a16:creationId xmlns:a16="http://schemas.microsoft.com/office/drawing/2014/main" xmlns="" id="{B027DE87-35F5-17F2-7A03-0FF462D03953}"/>
              </a:ext>
            </a:extLst>
          </p:cNvPr>
          <p:cNvGrpSpPr/>
          <p:nvPr/>
        </p:nvGrpSpPr>
        <p:grpSpPr>
          <a:xfrm>
            <a:off x="947561" y="962559"/>
            <a:ext cx="4289251" cy="1404132"/>
            <a:chOff x="3657647" y="4550541"/>
            <a:chExt cx="4289251" cy="1404132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xmlns="" id="{321D1EF0-69C6-4994-3EE9-149CD5C56FCE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xmlns="" id="{73AA85E2-9837-767D-6E45-E2C7A7DBA4A2}"/>
                </a:ext>
              </a:extLst>
            </p:cNvPr>
            <p:cNvSpPr txBox="1"/>
            <p:nvPr/>
          </p:nvSpPr>
          <p:spPr>
            <a:xfrm>
              <a:off x="365764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0" b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</a:t>
              </a:r>
              <a:r>
                <a:rPr lang="en-US" sz="12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: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ED57511-F96F-41F8-34F1-69AE237F0A44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9695BDE-B6F7-773D-EE6D-BC03E842A62C}"/>
              </a:ext>
            </a:extLst>
          </p:cNvPr>
          <p:cNvGrpSpPr/>
          <p:nvPr/>
        </p:nvGrpSpPr>
        <p:grpSpPr>
          <a:xfrm>
            <a:off x="956270" y="3379125"/>
            <a:ext cx="10432343" cy="3343953"/>
            <a:chOff x="1292810" y="3325067"/>
            <a:chExt cx="10432343" cy="33439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CDC7E0E-E759-1D93-B2B0-FEE9CE0B01EA}"/>
                </a:ext>
              </a:extLst>
            </p:cNvPr>
            <p:cNvGrpSpPr/>
            <p:nvPr/>
          </p:nvGrpSpPr>
          <p:grpSpPr>
            <a:xfrm>
              <a:off x="1292810" y="3325067"/>
              <a:ext cx="10432343" cy="3343953"/>
              <a:chOff x="4091698" y="8187401"/>
              <a:chExt cx="12376289" cy="25079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E768397-B8BD-E550-9DC4-B1BDA444D354}"/>
                  </a:ext>
                </a:extLst>
              </p:cNvPr>
              <p:cNvSpPr txBox="1"/>
              <p:nvPr/>
            </p:nvSpPr>
            <p:spPr>
              <a:xfrm>
                <a:off x="4091698" y="8204395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TÔ  </a:t>
                </a:r>
                <a:r>
                  <a:rPr lang="en-US" sz="80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317500">
                      <a:solidFill>
                        <a:prstClr val="white"/>
                      </a:solidFill>
                      <a:prstDash val="solid"/>
                    </a:ln>
                    <a:solidFill>
                      <a:srgbClr val="5B9BD5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BẢO</a:t>
                </a:r>
                <a:endParaRPr lang="en-US" sz="13800" b="1" dirty="0">
                  <a:ln w="3175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0664A5D-3C54-EF46-66B8-F6AD896D4C0E}"/>
                  </a:ext>
                </a:extLst>
              </p:cNvPr>
              <p:cNvSpPr txBox="1"/>
              <p:nvPr/>
            </p:nvSpPr>
            <p:spPr>
              <a:xfrm>
                <a:off x="4091698" y="8187401"/>
                <a:ext cx="12376289" cy="249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70000"/>
                  </a:lnSpc>
                  <a:buClrTx/>
                  <a:buFontTx/>
                  <a:buNone/>
                </a:pP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99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T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FF66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Ô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 </a:t>
                </a:r>
                <a:r>
                  <a:rPr lang="en-US" sz="8000" b="1">
                    <a:ln w="19050">
                      <a:solidFill>
                        <a:srgbClr val="660033"/>
                      </a:solidFill>
                      <a:prstDash val="solid"/>
                    </a:ln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 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758C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B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Ả</a:t>
                </a:r>
                <a:r>
                  <a:rPr lang="en-US" sz="13800" b="1">
                    <a:ln w="19050">
                      <a:solidFill>
                        <a:srgbClr val="660033"/>
                      </a:solidFill>
                      <a:prstDash val="solid"/>
                    </a:ln>
                    <a:solidFill>
                      <a:srgbClr val="FF9933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SVN-Gretoon" panose="02040603050506020204" pitchFamily="18" charset="0"/>
                  </a:rPr>
                  <a:t>O</a:t>
                </a:r>
                <a:endParaRPr lang="en-US" sz="13800" b="1" dirty="0">
                  <a:ln w="19050">
                    <a:solidFill>
                      <a:srgbClr val="660033"/>
                    </a:solidFill>
                    <a:prstDash val="solid"/>
                  </a:ln>
                  <a:solidFill>
                    <a:srgbClr val="FF9933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E35A823-D06D-AC25-5D2F-A4BD63891B56}"/>
                </a:ext>
              </a:extLst>
            </p:cNvPr>
            <p:cNvGrpSpPr/>
            <p:nvPr/>
          </p:nvGrpSpPr>
          <p:grpSpPr>
            <a:xfrm>
              <a:off x="4133973" y="4422679"/>
              <a:ext cx="2170842" cy="2021434"/>
              <a:chOff x="4102139" y="1886888"/>
              <a:chExt cx="1844940" cy="18449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xmlns="" id="{8CD51AFC-3BFB-ED9D-8936-5547A3C82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5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9470514">
                <a:off x="4102139" y="1886888"/>
                <a:ext cx="1844940" cy="1844940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723BDF1E-B587-A00E-2DB2-4FC173945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470514">
                <a:off x="4201999" y="1899711"/>
                <a:ext cx="1648304" cy="16483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28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23">
            <a:extLst>
              <a:ext uri="{FF2B5EF4-FFF2-40B4-BE49-F238E27FC236}">
                <a16:creationId xmlns:a16="http://schemas.microsoft.com/office/drawing/2014/main" xmlns="" id="{63A69BDF-74B8-7552-C047-D2B0BDC085BC}"/>
              </a:ext>
            </a:extLst>
          </p:cNvPr>
          <p:cNvGrpSpPr/>
          <p:nvPr/>
        </p:nvGrpSpPr>
        <p:grpSpPr>
          <a:xfrm>
            <a:off x="487680" y="1028214"/>
            <a:ext cx="5297815" cy="1381474"/>
            <a:chOff x="3665658" y="4573199"/>
            <a:chExt cx="4281240" cy="1381474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xmlns="" id="{46C5BA01-0825-A004-DA44-C5A7243A61B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7300" b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LUẬT </a:t>
              </a:r>
              <a:r>
                <a:rPr lang="en-US" sz="173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CHƠI: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xmlns="" id="{26133875-AA6C-7D72-8FD3-78DC296DE926}"/>
                </a:ext>
              </a:extLst>
            </p:cNvPr>
            <p:cNvSpPr txBox="1"/>
            <p:nvPr/>
          </p:nvSpPr>
          <p:spPr>
            <a:xfrm>
              <a:off x="3665658" y="4573199"/>
              <a:ext cx="4280542" cy="1381473"/>
            </a:xfrm>
            <a:prstGeom prst="rect">
              <a:avLst/>
            </a:prstGeom>
            <a:noFill/>
          </p:spPr>
          <p:txBody>
            <a:bodyPr spcFirstLastPara="1" wrap="square" numCol="1" rtlCol="0">
              <a:prstTxWarp prst="textArchUp">
                <a:avLst/>
              </a:prstTxWarp>
              <a:spAutoFit/>
            </a:bodyPr>
            <a:lstStyle>
              <a:defPPr>
                <a:defRPr lang="vi-VN"/>
              </a:defPPr>
              <a:lvl1pPr algn="ctr">
                <a:defRPr sz="12000" b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defRPr>
              </a:lvl1pPr>
            </a:lstStyle>
            <a:p>
              <a:r>
                <a:rPr lang="en-US" sz="17300"/>
                <a:t>LUẬT CHƠI</a:t>
              </a:r>
              <a:r>
                <a:rPr lang="en-US" sz="17300" dirty="0"/>
                <a:t>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AFF9BF-B9A3-CF36-287B-A895F3163E7B}"/>
              </a:ext>
            </a:extLst>
          </p:cNvPr>
          <p:cNvGrpSpPr/>
          <p:nvPr/>
        </p:nvGrpSpPr>
        <p:grpSpPr>
          <a:xfrm>
            <a:off x="505968" y="2210358"/>
            <a:ext cx="11180064" cy="4408581"/>
            <a:chOff x="505968" y="2340986"/>
            <a:chExt cx="11180064" cy="44085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FE843147-06D2-7C9E-D39A-4AB76A9FCEE3}"/>
                </a:ext>
              </a:extLst>
            </p:cNvPr>
            <p:cNvGrpSpPr/>
            <p:nvPr/>
          </p:nvGrpSpPr>
          <p:grpSpPr>
            <a:xfrm>
              <a:off x="505968" y="2340986"/>
              <a:ext cx="11180064" cy="3553724"/>
              <a:chOff x="585216" y="2779775"/>
              <a:chExt cx="11180064" cy="3553724"/>
            </a:xfrm>
          </p:grpSpPr>
          <p:sp>
            <p:nvSpPr>
              <p:cNvPr id="11" name="Rectangle: Rounded Corners 2">
                <a:extLst>
                  <a:ext uri="{FF2B5EF4-FFF2-40B4-BE49-F238E27FC236}">
                    <a16:creationId xmlns:a16="http://schemas.microsoft.com/office/drawing/2014/main" xmlns="" id="{1D665B6E-008C-54C3-4DB7-9E24A5732497}"/>
                  </a:ext>
                </a:extLst>
              </p:cNvPr>
              <p:cNvSpPr/>
              <p:nvPr/>
            </p:nvSpPr>
            <p:spPr>
              <a:xfrm>
                <a:off x="585216" y="2779775"/>
                <a:ext cx="11180064" cy="3553723"/>
              </a:xfrm>
              <a:custGeom>
                <a:avLst/>
                <a:gdLst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  <a:gd name="connsiteX0" fmla="*/ 0 w 11180064"/>
                  <a:gd name="connsiteY0" fmla="*/ 592298 h 3553723"/>
                  <a:gd name="connsiteX1" fmla="*/ 1064739 w 11180064"/>
                  <a:gd name="connsiteY1" fmla="*/ 0 h 3553723"/>
                  <a:gd name="connsiteX2" fmla="*/ 10115324 w 11180064"/>
                  <a:gd name="connsiteY2" fmla="*/ 0 h 3553723"/>
                  <a:gd name="connsiteX3" fmla="*/ 11180064 w 11180064"/>
                  <a:gd name="connsiteY3" fmla="*/ 592298 h 3553723"/>
                  <a:gd name="connsiteX4" fmla="*/ 11180064 w 11180064"/>
                  <a:gd name="connsiteY4" fmla="*/ 2961424 h 3553723"/>
                  <a:gd name="connsiteX5" fmla="*/ 10115324 w 11180064"/>
                  <a:gd name="connsiteY5" fmla="*/ 3553723 h 3553723"/>
                  <a:gd name="connsiteX6" fmla="*/ 1064739 w 11180064"/>
                  <a:gd name="connsiteY6" fmla="*/ 3553723 h 3553723"/>
                  <a:gd name="connsiteX7" fmla="*/ 0 w 11180064"/>
                  <a:gd name="connsiteY7" fmla="*/ 2961424 h 3553723"/>
                  <a:gd name="connsiteX8" fmla="*/ 0 w 11180064"/>
                  <a:gd name="connsiteY8" fmla="*/ 592298 h 355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064" h="3553723" fill="none" extrusionOk="0">
                    <a:moveTo>
                      <a:pt x="0" y="592298"/>
                    </a:moveTo>
                    <a:cubicBezTo>
                      <a:pt x="-97760" y="253310"/>
                      <a:pt x="618998" y="109271"/>
                      <a:pt x="1064739" y="0"/>
                    </a:cubicBezTo>
                    <a:cubicBezTo>
                      <a:pt x="5067426" y="245696"/>
                      <a:pt x="5883197" y="196909"/>
                      <a:pt x="10115324" y="0"/>
                    </a:cubicBezTo>
                    <a:cubicBezTo>
                      <a:pt x="10749370" y="64877"/>
                      <a:pt x="11287026" y="357736"/>
                      <a:pt x="11180064" y="592298"/>
                    </a:cubicBezTo>
                    <a:cubicBezTo>
                      <a:pt x="11088510" y="1322676"/>
                      <a:pt x="11330594" y="1910642"/>
                      <a:pt x="11180064" y="2961424"/>
                    </a:cubicBezTo>
                    <a:cubicBezTo>
                      <a:pt x="11076695" y="3302644"/>
                      <a:pt x="10514353" y="3436254"/>
                      <a:pt x="10115324" y="3553723"/>
                    </a:cubicBezTo>
                    <a:cubicBezTo>
                      <a:pt x="6797651" y="3654061"/>
                      <a:pt x="2491803" y="3407204"/>
                      <a:pt x="1064739" y="3553723"/>
                    </a:cubicBezTo>
                    <a:cubicBezTo>
                      <a:pt x="483417" y="3484317"/>
                      <a:pt x="-113579" y="3341073"/>
                      <a:pt x="0" y="2961424"/>
                    </a:cubicBezTo>
                    <a:cubicBezTo>
                      <a:pt x="57821" y="2712551"/>
                      <a:pt x="89901" y="1221915"/>
                      <a:pt x="0" y="592298"/>
                    </a:cubicBezTo>
                    <a:close/>
                  </a:path>
                  <a:path w="11180064" h="3553723" stroke="0" extrusionOk="0">
                    <a:moveTo>
                      <a:pt x="0" y="592298"/>
                    </a:moveTo>
                    <a:cubicBezTo>
                      <a:pt x="-41452" y="414483"/>
                      <a:pt x="474772" y="-40084"/>
                      <a:pt x="1064739" y="0"/>
                    </a:cubicBezTo>
                    <a:cubicBezTo>
                      <a:pt x="5036287" y="381419"/>
                      <a:pt x="7836014" y="-47010"/>
                      <a:pt x="10115324" y="0"/>
                    </a:cubicBezTo>
                    <a:cubicBezTo>
                      <a:pt x="10654579" y="89552"/>
                      <a:pt x="11159309" y="285241"/>
                      <a:pt x="11180064" y="592298"/>
                    </a:cubicBezTo>
                    <a:cubicBezTo>
                      <a:pt x="11224966" y="757631"/>
                      <a:pt x="11180818" y="2174675"/>
                      <a:pt x="11180064" y="2961424"/>
                    </a:cubicBezTo>
                    <a:cubicBezTo>
                      <a:pt x="11252909" y="3327274"/>
                      <a:pt x="10709042" y="3559896"/>
                      <a:pt x="10115324" y="3553723"/>
                    </a:cubicBezTo>
                    <a:cubicBezTo>
                      <a:pt x="7724477" y="3918179"/>
                      <a:pt x="1950604" y="3221615"/>
                      <a:pt x="1064739" y="3553723"/>
                    </a:cubicBezTo>
                    <a:cubicBezTo>
                      <a:pt x="568739" y="3566267"/>
                      <a:pt x="-60992" y="3272049"/>
                      <a:pt x="0" y="2961424"/>
                    </a:cubicBezTo>
                    <a:cubicBezTo>
                      <a:pt x="52505" y="2515195"/>
                      <a:pt x="-106882" y="1504256"/>
                      <a:pt x="0" y="592298"/>
                    </a:cubicBezTo>
                    <a:close/>
                  </a:path>
                  <a:path w="11180064" h="3553723" fill="none" stroke="0" extrusionOk="0">
                    <a:moveTo>
                      <a:pt x="0" y="592298"/>
                    </a:moveTo>
                    <a:cubicBezTo>
                      <a:pt x="-137841" y="269413"/>
                      <a:pt x="366436" y="-44306"/>
                      <a:pt x="1064739" y="0"/>
                    </a:cubicBezTo>
                    <a:cubicBezTo>
                      <a:pt x="5216727" y="66209"/>
                      <a:pt x="5704713" y="25817"/>
                      <a:pt x="10115324" y="0"/>
                    </a:cubicBezTo>
                    <a:cubicBezTo>
                      <a:pt x="10644422" y="19146"/>
                      <a:pt x="11257643" y="316709"/>
                      <a:pt x="11180064" y="592298"/>
                    </a:cubicBezTo>
                    <a:cubicBezTo>
                      <a:pt x="10948674" y="1423315"/>
                      <a:pt x="11371049" y="2163527"/>
                      <a:pt x="11180064" y="2961424"/>
                    </a:cubicBezTo>
                    <a:cubicBezTo>
                      <a:pt x="11281264" y="3279489"/>
                      <a:pt x="10679168" y="3508095"/>
                      <a:pt x="10115324" y="3553723"/>
                    </a:cubicBezTo>
                    <a:cubicBezTo>
                      <a:pt x="7043930" y="3697990"/>
                      <a:pt x="2354525" y="3723839"/>
                      <a:pt x="1064739" y="3553723"/>
                    </a:cubicBezTo>
                    <a:cubicBezTo>
                      <a:pt x="506671" y="3472434"/>
                      <a:pt x="-52883" y="3380139"/>
                      <a:pt x="0" y="2961424"/>
                    </a:cubicBezTo>
                    <a:cubicBezTo>
                      <a:pt x="211353" y="2746078"/>
                      <a:pt x="92701" y="1241335"/>
                      <a:pt x="0" y="592298"/>
                    </a:cubicBezTo>
                    <a:close/>
                  </a:path>
                  <a:path w="11180064" h="3553723" fill="none" stroke="0" extrusionOk="0">
                    <a:moveTo>
                      <a:pt x="0" y="592298"/>
                    </a:moveTo>
                    <a:cubicBezTo>
                      <a:pt x="-86560" y="251659"/>
                      <a:pt x="457090" y="73466"/>
                      <a:pt x="1064739" y="0"/>
                    </a:cubicBezTo>
                    <a:cubicBezTo>
                      <a:pt x="5202985" y="242864"/>
                      <a:pt x="5729178" y="141168"/>
                      <a:pt x="10115324" y="0"/>
                    </a:cubicBezTo>
                    <a:cubicBezTo>
                      <a:pt x="10704461" y="58057"/>
                      <a:pt x="11258974" y="369995"/>
                      <a:pt x="11180064" y="592298"/>
                    </a:cubicBezTo>
                    <a:cubicBezTo>
                      <a:pt x="10957763" y="1357305"/>
                      <a:pt x="11341568" y="2002458"/>
                      <a:pt x="11180064" y="2961424"/>
                    </a:cubicBezTo>
                    <a:cubicBezTo>
                      <a:pt x="11165173" y="3298031"/>
                      <a:pt x="10610118" y="3425293"/>
                      <a:pt x="10115324" y="3553723"/>
                    </a:cubicBezTo>
                    <a:cubicBezTo>
                      <a:pt x="6810906" y="3651453"/>
                      <a:pt x="2438215" y="3744203"/>
                      <a:pt x="1064739" y="3553723"/>
                    </a:cubicBezTo>
                    <a:cubicBezTo>
                      <a:pt x="481458" y="3490426"/>
                      <a:pt x="-109797" y="3349504"/>
                      <a:pt x="0" y="2961424"/>
                    </a:cubicBezTo>
                    <a:cubicBezTo>
                      <a:pt x="155580" y="2751125"/>
                      <a:pt x="99126" y="1184346"/>
                      <a:pt x="0" y="592298"/>
                    </a:cubicBezTo>
                    <a:close/>
                  </a:path>
                </a:pathLst>
              </a:custGeom>
              <a:solidFill>
                <a:schemeClr val="bg1">
                  <a:alpha val="95000"/>
                </a:schemeClr>
              </a:solidFill>
              <a:ln w="38100">
                <a:solidFill>
                  <a:srgbClr val="E36724"/>
                </a:solidFill>
                <a:prstDash val="lgDash"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11180064"/>
                          <a:gd name="connsiteY0" fmla="*/ 592298 h 3553723"/>
                          <a:gd name="connsiteX1" fmla="*/ 1064739 w 11180064"/>
                          <a:gd name="connsiteY1" fmla="*/ 0 h 3553723"/>
                          <a:gd name="connsiteX2" fmla="*/ 10115324 w 11180064"/>
                          <a:gd name="connsiteY2" fmla="*/ 0 h 3553723"/>
                          <a:gd name="connsiteX3" fmla="*/ 11180064 w 11180064"/>
                          <a:gd name="connsiteY3" fmla="*/ 592298 h 3553723"/>
                          <a:gd name="connsiteX4" fmla="*/ 11180064 w 11180064"/>
                          <a:gd name="connsiteY4" fmla="*/ 2961424 h 3553723"/>
                          <a:gd name="connsiteX5" fmla="*/ 10115324 w 11180064"/>
                          <a:gd name="connsiteY5" fmla="*/ 3553723 h 3553723"/>
                          <a:gd name="connsiteX6" fmla="*/ 1064739 w 11180064"/>
                          <a:gd name="connsiteY6" fmla="*/ 3553723 h 3553723"/>
                          <a:gd name="connsiteX7" fmla="*/ 0 w 11180064"/>
                          <a:gd name="connsiteY7" fmla="*/ 2961424 h 3553723"/>
                          <a:gd name="connsiteX8" fmla="*/ 0 w 11180064"/>
                          <a:gd name="connsiteY8" fmla="*/ 592298 h 3553723"/>
                          <a:gd name="connsiteX0" fmla="*/ 0 w 11180064"/>
                          <a:gd name="connsiteY0" fmla="*/ 592298 h 3553723"/>
                          <a:gd name="connsiteX1" fmla="*/ 1064739 w 11180064"/>
                          <a:gd name="connsiteY1" fmla="*/ 0 h 3553723"/>
                          <a:gd name="connsiteX2" fmla="*/ 10115324 w 11180064"/>
                          <a:gd name="connsiteY2" fmla="*/ 0 h 3553723"/>
                          <a:gd name="connsiteX3" fmla="*/ 11180064 w 11180064"/>
                          <a:gd name="connsiteY3" fmla="*/ 592298 h 3553723"/>
                          <a:gd name="connsiteX4" fmla="*/ 11180064 w 11180064"/>
                          <a:gd name="connsiteY4" fmla="*/ 2961424 h 3553723"/>
                          <a:gd name="connsiteX5" fmla="*/ 10115324 w 11180064"/>
                          <a:gd name="connsiteY5" fmla="*/ 3553723 h 3553723"/>
                          <a:gd name="connsiteX6" fmla="*/ 1064739 w 11180064"/>
                          <a:gd name="connsiteY6" fmla="*/ 3553723 h 3553723"/>
                          <a:gd name="connsiteX7" fmla="*/ 0 w 11180064"/>
                          <a:gd name="connsiteY7" fmla="*/ 2961424 h 3553723"/>
                          <a:gd name="connsiteX8" fmla="*/ 0 w 11180064"/>
                          <a:gd name="connsiteY8" fmla="*/ 592298 h 35537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180064" h="3553723" fill="none" extrusionOk="0">
                            <a:moveTo>
                              <a:pt x="0" y="592298"/>
                            </a:moveTo>
                            <a:cubicBezTo>
                              <a:pt x="-78952" y="256352"/>
                              <a:pt x="538058" y="43077"/>
                              <a:pt x="1064739" y="0"/>
                            </a:cubicBezTo>
                            <a:cubicBezTo>
                              <a:pt x="5042881" y="209158"/>
                              <a:pt x="5877360" y="136456"/>
                              <a:pt x="10115324" y="0"/>
                            </a:cubicBezTo>
                            <a:cubicBezTo>
                              <a:pt x="10729236" y="33863"/>
                              <a:pt x="11265879" y="331832"/>
                              <a:pt x="11180064" y="592298"/>
                            </a:cubicBezTo>
                            <a:cubicBezTo>
                              <a:pt x="11013888" y="1388012"/>
                              <a:pt x="11313886" y="1989231"/>
                              <a:pt x="11180064" y="2961424"/>
                            </a:cubicBezTo>
                            <a:cubicBezTo>
                              <a:pt x="11130114" y="3293872"/>
                              <a:pt x="10582084" y="3482987"/>
                              <a:pt x="10115324" y="3553723"/>
                            </a:cubicBezTo>
                            <a:cubicBezTo>
                              <a:pt x="6854109" y="3658069"/>
                              <a:pt x="2587961" y="3603218"/>
                              <a:pt x="1064739" y="3553723"/>
                            </a:cubicBezTo>
                            <a:cubicBezTo>
                              <a:pt x="482342" y="3498857"/>
                              <a:pt x="-96594" y="3331156"/>
                              <a:pt x="0" y="2961424"/>
                            </a:cubicBezTo>
                            <a:cubicBezTo>
                              <a:pt x="64702" y="2700248"/>
                              <a:pt x="10745" y="1163096"/>
                              <a:pt x="0" y="592298"/>
                            </a:cubicBezTo>
                            <a:close/>
                          </a:path>
                          <a:path w="11180064" h="3553723" stroke="0" extrusionOk="0">
                            <a:moveTo>
                              <a:pt x="0" y="592298"/>
                            </a:moveTo>
                            <a:cubicBezTo>
                              <a:pt x="-37742" y="326286"/>
                              <a:pt x="385809" y="12686"/>
                              <a:pt x="1064739" y="0"/>
                            </a:cubicBezTo>
                            <a:cubicBezTo>
                              <a:pt x="5077921" y="315323"/>
                              <a:pt x="8014983" y="-56553"/>
                              <a:pt x="10115324" y="0"/>
                            </a:cubicBezTo>
                            <a:cubicBezTo>
                              <a:pt x="10647488" y="75512"/>
                              <a:pt x="11163742" y="282903"/>
                              <a:pt x="11180064" y="592298"/>
                            </a:cubicBezTo>
                            <a:cubicBezTo>
                              <a:pt x="11211899" y="832353"/>
                              <a:pt x="11333782" y="2183332"/>
                              <a:pt x="11180064" y="2961424"/>
                            </a:cubicBezTo>
                            <a:cubicBezTo>
                              <a:pt x="11246771" y="3321990"/>
                              <a:pt x="10713195" y="3547355"/>
                              <a:pt x="10115324" y="3553723"/>
                            </a:cubicBezTo>
                            <a:cubicBezTo>
                              <a:pt x="7799486" y="3767600"/>
                              <a:pt x="2057453" y="3363387"/>
                              <a:pt x="1064739" y="3553723"/>
                            </a:cubicBezTo>
                            <a:cubicBezTo>
                              <a:pt x="536299" y="3556103"/>
                              <a:pt x="-59407" y="3304947"/>
                              <a:pt x="0" y="2961424"/>
                            </a:cubicBezTo>
                            <a:cubicBezTo>
                              <a:pt x="27534" y="2499463"/>
                              <a:pt x="-13757" y="1483821"/>
                              <a:pt x="0" y="592298"/>
                            </a:cubicBezTo>
                            <a:close/>
                          </a:path>
                          <a:path w="11180064" h="3553723" fill="none" stroke="0" extrusionOk="0">
                            <a:moveTo>
                              <a:pt x="0" y="592298"/>
                            </a:moveTo>
                            <a:cubicBezTo>
                              <a:pt x="-121688" y="219055"/>
                              <a:pt x="395359" y="46777"/>
                              <a:pt x="1064739" y="0"/>
                            </a:cubicBezTo>
                            <a:cubicBezTo>
                              <a:pt x="5130862" y="130705"/>
                              <a:pt x="5698045" y="37393"/>
                              <a:pt x="10115324" y="0"/>
                            </a:cubicBezTo>
                            <a:cubicBezTo>
                              <a:pt x="10684484" y="34504"/>
                              <a:pt x="11248639" y="325563"/>
                              <a:pt x="11180064" y="592298"/>
                            </a:cubicBezTo>
                            <a:cubicBezTo>
                              <a:pt x="10971001" y="1410796"/>
                              <a:pt x="11352559" y="2113428"/>
                              <a:pt x="11180064" y="2961424"/>
                            </a:cubicBezTo>
                            <a:cubicBezTo>
                              <a:pt x="11188757" y="3297847"/>
                              <a:pt x="10683812" y="3490715"/>
                              <a:pt x="10115324" y="3553723"/>
                            </a:cubicBezTo>
                            <a:cubicBezTo>
                              <a:pt x="6879004" y="3650685"/>
                              <a:pt x="2402573" y="3880488"/>
                              <a:pt x="1064739" y="3553723"/>
                            </a:cubicBezTo>
                            <a:cubicBezTo>
                              <a:pt x="474467" y="3471410"/>
                              <a:pt x="-83706" y="3348201"/>
                              <a:pt x="0" y="2961424"/>
                            </a:cubicBezTo>
                            <a:cubicBezTo>
                              <a:pt x="180423" y="2716460"/>
                              <a:pt x="58326" y="1157314"/>
                              <a:pt x="0" y="592298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81024D1-8F6A-5BCB-C92C-9AA724E197CB}"/>
                  </a:ext>
                </a:extLst>
              </p:cNvPr>
              <p:cNvSpPr txBox="1"/>
              <p:nvPr/>
            </p:nvSpPr>
            <p:spPr>
              <a:xfrm>
                <a:off x="968874" y="2917179"/>
                <a:ext cx="1063791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Giáo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dirty="0" err="1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7200" dirty="0">
                    <a:solidFill>
                      <a:srgbClr val="5F352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7200" dirty="0">
                  <a:solidFill>
                    <a:srgbClr val="5F3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7284C58-D857-D4C6-319F-B1E496C7E568}"/>
                </a:ext>
              </a:extLst>
            </p:cNvPr>
            <p:cNvGrpSpPr/>
            <p:nvPr/>
          </p:nvGrpSpPr>
          <p:grpSpPr>
            <a:xfrm>
              <a:off x="7825488" y="4778836"/>
              <a:ext cx="3564379" cy="1970731"/>
              <a:chOff x="7670605" y="4713522"/>
              <a:chExt cx="3564379" cy="197073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DCD657D6-230E-FABA-FFF2-B0F4937A1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7670605" y="4713524"/>
                <a:ext cx="1970729" cy="1970729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92D37A77-48C1-9F04-409B-1D309BF1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4186">
                <a:off x="9264255" y="4713522"/>
                <a:ext cx="1970729" cy="1970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82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D57D3E-A40E-1F74-A18B-5CDB51484BFA}"/>
              </a:ext>
            </a:extLst>
          </p:cNvPr>
          <p:cNvSpPr/>
          <p:nvPr/>
        </p:nvSpPr>
        <p:spPr>
          <a:xfrm>
            <a:off x="0" y="3946967"/>
            <a:ext cx="12192000" cy="293369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7000"/>
                  <a:lumMod val="41000"/>
                  <a:lumOff val="59000"/>
                </a:schemeClr>
              </a:gs>
              <a:gs pos="100000">
                <a:schemeClr val="bg1">
                  <a:lumMod val="85000"/>
                  <a:alpha val="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CAC97D-A162-1956-88B9-EF684E7F43EF}"/>
              </a:ext>
            </a:extLst>
          </p:cNvPr>
          <p:cNvSpPr txBox="1"/>
          <p:nvPr/>
        </p:nvSpPr>
        <p:spPr>
          <a:xfrm>
            <a:off x="-572755" y="1983055"/>
            <a:ext cx="13463016" cy="201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  <a:buClrTx/>
              <a:buFontTx/>
              <a:buNone/>
            </a:pP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99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CC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758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FF99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500" b="1" dirty="0">
                <a:ln w="19050">
                  <a:solidFill>
                    <a:srgbClr val="660033"/>
                  </a:solidFill>
                  <a:prstDash val="solid"/>
                </a:ln>
                <a:solidFill>
                  <a:srgbClr val="CCCCFF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959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D0589B-64CE-EF22-0766-A84C1EF3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5" b="11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C6637C0-5F62-481F-4A7E-2D2D0DF67E63}"/>
              </a:ext>
            </a:extLst>
          </p:cNvPr>
          <p:cNvGrpSpPr/>
          <p:nvPr/>
        </p:nvGrpSpPr>
        <p:grpSpPr>
          <a:xfrm>
            <a:off x="-1518976" y="1342508"/>
            <a:ext cx="15229951" cy="1446550"/>
            <a:chOff x="-1302637" y="7782318"/>
            <a:chExt cx="19899670" cy="20890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6EDE5CD-9898-4A9C-339A-1423A062AE1F}"/>
                </a:ext>
              </a:extLst>
            </p:cNvPr>
            <p:cNvSpPr txBox="1"/>
            <p:nvPr/>
          </p:nvSpPr>
          <p:spPr>
            <a:xfrm>
              <a:off x="-1302637" y="7782318"/>
              <a:ext cx="19899670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Thực hành, luyện tập</a:t>
              </a:r>
              <a:endParaRPr lang="en-US" sz="88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8903505-A261-088D-A541-A994497A4DB3}"/>
                </a:ext>
              </a:extLst>
            </p:cNvPr>
            <p:cNvSpPr txBox="1"/>
            <p:nvPr/>
          </p:nvSpPr>
          <p:spPr>
            <a:xfrm>
              <a:off x="-1302637" y="7782318"/>
              <a:ext cx="19899669" cy="20890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ự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c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à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h,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l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u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y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ệ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n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 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t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ậ</a:t>
              </a:r>
              <a:r>
                <a:rPr lang="en-US" sz="88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</a:rPr>
                <a:t>p</a:t>
              </a:r>
              <a:endParaRPr lang="en-US" sz="8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Mother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5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CBD356-2A5B-AB90-3E5F-DDF3794AAD3A}"/>
              </a:ext>
            </a:extLst>
          </p:cNvPr>
          <p:cNvSpPr txBox="1"/>
          <p:nvPr/>
        </p:nvSpPr>
        <p:spPr>
          <a:xfrm>
            <a:off x="452675" y="653076"/>
            <a:ext cx="115884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LÀM HỘP BÚT HÌNH HỘP CHỮ NHẬT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1. Nhiệm vụ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Làm một hộp bút bằng bìa có dạng hình hộp chữ nhật với các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kích thước: chiều dài 20 cm, chiều rộng 4 cm, chiều cao 4 cm.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2. Chuẩn bị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– Một tờ bìa của quyển vở cũ.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– Một tờ giấy thủ công hình chữ nhật (kích thước bằng hoặc lớn hơn</a:t>
            </a:r>
            <a:r>
              <a:rPr lang="en-US" sz="3200" dirty="0">
                <a:latin typeface="+mj-lt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tờ bìa, một mặt kẻ ô vuông).</a:t>
            </a:r>
          </a:p>
          <a:p>
            <a:pPr lvl="0"/>
            <a:r>
              <a:rPr lang="en-US" sz="3200" dirty="0">
                <a:latin typeface="+mj-lt"/>
                <a:cs typeface="Calibri" panose="020F0502020204030204" pitchFamily="34" charset="0"/>
              </a:rPr>
              <a:t>	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– Hồ dán, kéo, thước thẳng, bút chì, băng keo có hình ảnh để trang trí.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CBD356-2A5B-AB90-3E5F-DDF3794AAD3A}"/>
              </a:ext>
            </a:extLst>
          </p:cNvPr>
          <p:cNvSpPr txBox="1"/>
          <p:nvPr/>
        </p:nvSpPr>
        <p:spPr>
          <a:xfrm>
            <a:off x="452675" y="653076"/>
            <a:ext cx="11588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cs typeface="Calibri" panose="020F0502020204030204" pitchFamily="34" charset="0"/>
              </a:rPr>
              <a:t>	</a:t>
            </a:r>
            <a:r>
              <a:rPr lang="vi-VN" sz="32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3. Thực hiện</a:t>
            </a:r>
          </a:p>
          <a:p>
            <a:pPr lvl="0"/>
            <a:r>
              <a:rPr lang="vi-VN" sz="32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a) Hoạt động nhóm: </a:t>
            </a:r>
            <a:r>
              <a:rPr lang="vi-VN" sz="3200" dirty="0">
                <a:latin typeface="+mj-lt"/>
                <a:cs typeface="Calibri" panose="020F0502020204030204" pitchFamily="34" charset="0"/>
              </a:rPr>
              <a:t>Thảo luận về hình khai triển của hộp bút.</a:t>
            </a:r>
          </a:p>
          <a:p>
            <a:pPr lvl="0"/>
            <a:r>
              <a:rPr lang="vi-VN" sz="3200" dirty="0">
                <a:latin typeface="+mj-lt"/>
                <a:cs typeface="Calibri" panose="020F0502020204030204" pitchFamily="34" charset="0"/>
              </a:rPr>
              <a:t>– Vẽ phác thảo và ghi chú các kích thước của hình khai triển của hộp bút.</a:t>
            </a:r>
          </a:p>
          <a:p>
            <a:pPr lvl="0"/>
            <a:r>
              <a:rPr lang="vi-VN" sz="3200" dirty="0">
                <a:latin typeface="+mj-lt"/>
                <a:cs typeface="Calibri" panose="020F0502020204030204" pitchFamily="34" charset="0"/>
              </a:rPr>
              <a:t>– Hình khai triển đó có thể xếp lại để được một hình hộp chữ nhật không?</a:t>
            </a:r>
          </a:p>
          <a:p>
            <a:pPr lvl="0"/>
            <a:r>
              <a:rPr lang="vi-VN" sz="3200" dirty="0">
                <a:latin typeface="+mj-lt"/>
                <a:cs typeface="Calibri" panose="020F0502020204030204" pitchFamily="34" charset="0"/>
              </a:rPr>
              <a:t>– Các mép dán của hộp sẽ ở các vị trí nào?</a:t>
            </a:r>
          </a:p>
          <a:p>
            <a:pPr lvl="0"/>
            <a:r>
              <a:rPr lang="vi-VN" sz="32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b) Hoạt động cá nhân:</a:t>
            </a:r>
          </a:p>
          <a:p>
            <a:pPr lvl="0"/>
            <a:r>
              <a:rPr lang="vi-VN" sz="3200" dirty="0">
                <a:latin typeface="+mj-lt"/>
                <a:cs typeface="Calibri" panose="020F0502020204030204" pitchFamily="34" charset="0"/>
              </a:rPr>
              <a:t>Bước 1: Vẽ hình khai triển của hộp bút trên giấy thủ công (theo mẫu).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49A1B6F-CC38-9628-DC6C-8B8ED3CE6F76}"/>
              </a:ext>
            </a:extLst>
          </p:cNvPr>
          <p:cNvSpPr/>
          <p:nvPr/>
        </p:nvSpPr>
        <p:spPr>
          <a:xfrm>
            <a:off x="301783" y="132768"/>
            <a:ext cx="11588434" cy="6592465"/>
          </a:xfrm>
          <a:prstGeom prst="roundRect">
            <a:avLst>
              <a:gd name="adj" fmla="val 8514"/>
            </a:avLst>
          </a:prstGeom>
          <a:solidFill>
            <a:schemeClr val="bg1">
              <a:alpha val="97000"/>
            </a:schemeClr>
          </a:solidFill>
          <a:ln w="57150">
            <a:solidFill>
              <a:srgbClr val="FFD9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EAE28E-9B16-4130-BD24-583065DE0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9" y="308239"/>
            <a:ext cx="8982569" cy="62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1141</TotalTime>
  <Words>188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LNTH-LuoLuoNotangYuanTi 1</vt:lpstr>
      <vt:lpstr>SVN-Gretoon</vt:lpstr>
      <vt:lpstr>Times New Roman</vt:lpstr>
      <vt:lpstr>UTM Mother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Le Tien Duat</cp:lastModifiedBy>
  <cp:revision>17</cp:revision>
  <dcterms:created xsi:type="dcterms:W3CDTF">2023-07-29T17:42:14Z</dcterms:created>
  <dcterms:modified xsi:type="dcterms:W3CDTF">2025-03-06T22:15:50Z</dcterms:modified>
  <cp:category>9Slide.vn</cp:category>
</cp:coreProperties>
</file>