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20"/>
  </p:notesMasterIdLst>
  <p:sldIdLst>
    <p:sldId id="1142" r:id="rId2"/>
    <p:sldId id="1143" r:id="rId3"/>
    <p:sldId id="1134" r:id="rId4"/>
    <p:sldId id="1146" r:id="rId5"/>
    <p:sldId id="1145" r:id="rId6"/>
    <p:sldId id="373" r:id="rId7"/>
    <p:sldId id="267" r:id="rId8"/>
    <p:sldId id="1180" r:id="rId9"/>
    <p:sldId id="375" r:id="rId10"/>
    <p:sldId id="268" r:id="rId11"/>
    <p:sldId id="1181" r:id="rId12"/>
    <p:sldId id="365" r:id="rId13"/>
    <p:sldId id="1182" r:id="rId14"/>
    <p:sldId id="1184" r:id="rId15"/>
    <p:sldId id="1183" r:id="rId16"/>
    <p:sldId id="1188" r:id="rId17"/>
    <p:sldId id="1187" r:id="rId18"/>
    <p:sldId id="118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83B"/>
    <a:srgbClr val="FF0066"/>
    <a:srgbClr val="FF0045"/>
    <a:srgbClr val="FFFFFF"/>
    <a:srgbClr val="FFE669"/>
    <a:srgbClr val="F22849"/>
    <a:srgbClr val="FFFF99"/>
    <a:srgbClr val="FF6600"/>
    <a:srgbClr val="FDF3ED"/>
    <a:srgbClr val="F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90299" autoAdjust="0"/>
  </p:normalViewPr>
  <p:slideViewPr>
    <p:cSldViewPr snapToGrid="0">
      <p:cViewPr varScale="1">
        <p:scale>
          <a:sx n="68" d="100"/>
          <a:sy n="68" d="100"/>
        </p:scale>
        <p:origin x="37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khinh</a:t>
            </a:r>
            <a:r>
              <a:rPr lang="en-US" baseline="0" dirty="0"/>
              <a:t> </a:t>
            </a:r>
            <a:r>
              <a:rPr lang="en-US" baseline="0" dirty="0" err="1"/>
              <a:t>khí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err="1"/>
              <a:t>hoàn</a:t>
            </a:r>
            <a:r>
              <a:rPr lang="en-US" baseline="0"/>
              <a:t> thành 2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4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“Quay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“Quay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”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0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77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5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8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1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4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0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0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6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7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135EA83-2E72-49D7-A9A8-E78178D17B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123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36" r:id="rId14"/>
    <p:sldLayoutId id="2147483737" r:id="rId15"/>
    <p:sldLayoutId id="2147483656" r:id="rId16"/>
    <p:sldLayoutId id="2147483661" r:id="rId17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4.png"/><Relationship Id="rId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image" Target="../media/image4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5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0.gif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image" Target="../media/image27.svg"/><Relationship Id="rId11" Type="http://schemas.openxmlformats.org/officeDocument/2006/relationships/slide" Target="slide1.xml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image" Target="../media/image27.svg"/><Relationship Id="rId11" Type="http://schemas.openxmlformats.org/officeDocument/2006/relationships/slide" Target="slide1.xml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12" Type="http://schemas.openxmlformats.org/officeDocument/2006/relationships/image" Target="../media/image3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11" Type="http://schemas.openxmlformats.org/officeDocument/2006/relationships/image" Target="../media/image36.gif"/><Relationship Id="rId5" Type="http://schemas.openxmlformats.org/officeDocument/2006/relationships/slide" Target="slide8.xml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5"/>
          <a:stretch/>
        </p:blipFill>
        <p:spPr>
          <a:xfrm>
            <a:off x="682858" y="125378"/>
            <a:ext cx="10327519" cy="17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B01C8368-5D7B-4F3F-B5A6-7B91D7D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85B470F-54A8-4848-A613-79A8D2BC7B30}"/>
              </a:ext>
            </a:extLst>
          </p:cNvPr>
          <p:cNvGrpSpPr/>
          <p:nvPr/>
        </p:nvGrpSpPr>
        <p:grpSpPr>
          <a:xfrm>
            <a:off x="3489686" y="465407"/>
            <a:ext cx="6547251" cy="3613740"/>
            <a:chOff x="564316" y="378816"/>
            <a:chExt cx="5393413" cy="3946751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F8A71231-05D2-4177-8E30-9B5F5D84866D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765904"/>
              <a:chOff x="3057189" y="3555370"/>
              <a:chExt cx="5046217" cy="3765904"/>
            </a:xfrm>
          </p:grpSpPr>
          <p:sp>
            <p:nvSpPr>
              <p:cNvPr id="20" name="任意多边形: 形状 16">
                <a:extLst>
                  <a:ext uri="{FF2B5EF4-FFF2-40B4-BE49-F238E27FC236}">
                    <a16:creationId xmlns:a16="http://schemas.microsoft.com/office/drawing/2014/main" id="{E00E621E-8A0B-481D-BD51-6A517D91123D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7">
                <a:extLst>
                  <a:ext uri="{FF2B5EF4-FFF2-40B4-BE49-F238E27FC236}">
                    <a16:creationId xmlns:a16="http://schemas.microsoft.com/office/drawing/2014/main" id="{4646FCC3-3A57-4C4D-89E2-1BB6F5DA0D1D}"/>
                  </a:ext>
                </a:extLst>
              </p:cNvPr>
              <p:cNvSpPr/>
              <p:nvPr/>
            </p:nvSpPr>
            <p:spPr>
              <a:xfrm>
                <a:off x="3398638" y="3777575"/>
                <a:ext cx="4180335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Mời các bạn thăm lãnh thổ của loài Sư tử mình nhé! Đầu tiên hãy giúp mình giải bài toán số 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1772D866-2FFC-4CBD-8057-5067C437ED93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8">
                <a:extLst>
                  <a:ext uri="{FF2B5EF4-FFF2-40B4-BE49-F238E27FC236}">
                    <a16:creationId xmlns:a16="http://schemas.microsoft.com/office/drawing/2014/main" id="{E05ACD9F-6E59-4EED-A905-10E496DD680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9">
                <a:extLst>
                  <a:ext uri="{FF2B5EF4-FFF2-40B4-BE49-F238E27FC236}">
                    <a16:creationId xmlns:a16="http://schemas.microsoft.com/office/drawing/2014/main" id="{5CAF5BDE-947C-4211-BFB9-5A70845FD319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0">
                <a:extLst>
                  <a:ext uri="{FF2B5EF4-FFF2-40B4-BE49-F238E27FC236}">
                    <a16:creationId xmlns:a16="http://schemas.microsoft.com/office/drawing/2014/main" id="{6D6FCF68-199A-4C88-9ACE-C1E5BB5DE3D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54F25821-C9F4-4AA0-92DE-14BE971DC1A8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D1C62404-CD2E-46A8-8225-72DF216FCFC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AD10515B-7431-4BDA-B4CE-4B89912212A5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875133F9-31F8-4D77-ACD2-245409D7907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D6BD71DC-845B-4111-8715-566F99FE53A0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: 形状 7">
              <a:extLst>
                <a:ext uri="{FF2B5EF4-FFF2-40B4-BE49-F238E27FC236}">
                  <a16:creationId xmlns:a16="http://schemas.microsoft.com/office/drawing/2014/main" id="{0E88D1C6-8FE2-482D-A0A1-07B746E9818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6" name="图片 20">
            <a:extLst>
              <a:ext uri="{FF2B5EF4-FFF2-40B4-BE49-F238E27FC236}">
                <a16:creationId xmlns:a16="http://schemas.microsoft.com/office/drawing/2014/main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4A3BD531-4969-4336-8C74-7B075C1D3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176040" y="428394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357975" y="581166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Tính nhẩm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ECA15-22E1-4803-8174-6AB5E3039163}"/>
              </a:ext>
            </a:extLst>
          </p:cNvPr>
          <p:cNvSpPr txBox="1"/>
          <p:nvPr/>
        </p:nvSpPr>
        <p:spPr>
          <a:xfrm>
            <a:off x="1085117" y="1888580"/>
            <a:ext cx="5414647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50 × 2 = 100 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500 × 2 = 1 000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5 000 × 2 = 10 000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FABB1-93F9-4B42-B5D4-AB0A975ABA7D}"/>
              </a:ext>
            </a:extLst>
          </p:cNvPr>
          <p:cNvSpPr txBox="1"/>
          <p:nvPr/>
        </p:nvSpPr>
        <p:spPr>
          <a:xfrm>
            <a:off x="6753662" y="1888580"/>
            <a:ext cx="5134271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20 × 4 = 80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200 × 4 = 800 </a:t>
            </a:r>
          </a:p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2 000 × 4 = 8 000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89BBE-172A-4928-A292-1ED0510390BE}"/>
              </a:ext>
            </a:extLst>
          </p:cNvPr>
          <p:cNvSpPr/>
          <p:nvPr/>
        </p:nvSpPr>
        <p:spPr>
          <a:xfrm>
            <a:off x="3543300" y="2210134"/>
            <a:ext cx="1600200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7F8F7-A07F-4840-BE6C-E8D8368DB68C}"/>
              </a:ext>
            </a:extLst>
          </p:cNvPr>
          <p:cNvSpPr/>
          <p:nvPr/>
        </p:nvSpPr>
        <p:spPr>
          <a:xfrm>
            <a:off x="3161965" y="3200400"/>
            <a:ext cx="1973203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980D1A-5C9D-4D7E-BAAC-274A039F1018}"/>
              </a:ext>
            </a:extLst>
          </p:cNvPr>
          <p:cNvSpPr/>
          <p:nvPr/>
        </p:nvSpPr>
        <p:spPr>
          <a:xfrm>
            <a:off x="3672644" y="4244403"/>
            <a:ext cx="2290006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252675-3C3D-4343-A661-DEED0CE843D8}"/>
              </a:ext>
            </a:extLst>
          </p:cNvPr>
          <p:cNvSpPr/>
          <p:nvPr/>
        </p:nvSpPr>
        <p:spPr>
          <a:xfrm>
            <a:off x="9202491" y="2183415"/>
            <a:ext cx="1446459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92369-0196-4AE3-98B8-9AF2325C5481}"/>
              </a:ext>
            </a:extLst>
          </p:cNvPr>
          <p:cNvSpPr/>
          <p:nvPr/>
        </p:nvSpPr>
        <p:spPr>
          <a:xfrm>
            <a:off x="8790696" y="3169306"/>
            <a:ext cx="1623524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7007CE-FE48-40D5-BA66-D763411584C2}"/>
              </a:ext>
            </a:extLst>
          </p:cNvPr>
          <p:cNvSpPr/>
          <p:nvPr/>
        </p:nvSpPr>
        <p:spPr>
          <a:xfrm>
            <a:off x="9320796" y="4236790"/>
            <a:ext cx="1920905" cy="54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0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284591" y="5715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286975" y="17016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theo, hãy giúp voi giải bài tập 2 để đến thăm nhà Voi nhé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2" name="Picture 2" descr="TRƯỜNG MẦM NON HOA HỒNG NH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3886200"/>
            <a:ext cx="3086102" cy="2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176040" y="428394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357975" y="581166"/>
            <a:ext cx="316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59E37-93B7-4087-978B-86EAD2D667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40" y="1729972"/>
            <a:ext cx="4569754" cy="147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0E5FE3-F0A6-4C4D-B6FC-4030FEFBC0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56" y="3978157"/>
            <a:ext cx="4569754" cy="1475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A83228-396E-4E7D-AB7D-D151C9A073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18" y="1729972"/>
            <a:ext cx="4569754" cy="1475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4E8319-C6E4-49CB-AF13-564179A44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92" y="4049714"/>
            <a:ext cx="4569754" cy="1475700"/>
          </a:xfrm>
          <a:prstGeom prst="rect">
            <a:avLst/>
          </a:prstGeom>
        </p:spPr>
      </p:pic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3037F7DF-6175-42C5-B0AB-80992552D878}"/>
              </a:ext>
            </a:extLst>
          </p:cNvPr>
          <p:cNvGrpSpPr/>
          <p:nvPr/>
        </p:nvGrpSpPr>
        <p:grpSpPr>
          <a:xfrm>
            <a:off x="4309899" y="1762404"/>
            <a:ext cx="1483096" cy="1475700"/>
            <a:chOff x="4309899" y="1762404"/>
            <a:chExt cx="1483096" cy="14757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0AC04-3569-434E-80D3-D6167EB5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899" y="1762404"/>
              <a:ext cx="1475700" cy="1475700"/>
            </a:xfrm>
            <a:prstGeom prst="rect">
              <a:avLst/>
            </a:prstGeom>
          </p:spPr>
        </p:pic>
        <p:sp>
          <p:nvSpPr>
            <p:cNvPr id="4096" name="TextBox 4095">
              <a:extLst>
                <a:ext uri="{FF2B5EF4-FFF2-40B4-BE49-F238E27FC236}">
                  <a16:creationId xmlns:a16="http://schemas.microsoft.com/office/drawing/2014/main" id="{88B2236B-B6A4-4EBF-BA52-2294225C7209}"/>
                </a:ext>
              </a:extLst>
            </p:cNvPr>
            <p:cNvSpPr txBox="1"/>
            <p:nvPr/>
          </p:nvSpPr>
          <p:spPr>
            <a:xfrm>
              <a:off x="4415541" y="2194399"/>
              <a:ext cx="137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8160</a:t>
              </a:r>
            </a:p>
          </p:txBody>
        </p:sp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081C61A2-255F-4A7A-9363-D59F1EB30482}"/>
              </a:ext>
            </a:extLst>
          </p:cNvPr>
          <p:cNvGrpSpPr/>
          <p:nvPr/>
        </p:nvGrpSpPr>
        <p:grpSpPr>
          <a:xfrm>
            <a:off x="4089309" y="4037050"/>
            <a:ext cx="1523019" cy="1475700"/>
            <a:chOff x="4089309" y="4037050"/>
            <a:chExt cx="1523019" cy="14757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DEFF3A-71FE-4F7C-AD41-4D40E92D6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309" y="4037050"/>
              <a:ext cx="1475700" cy="14757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11DF54-8B2F-4D1C-9162-DF673AE57C33}"/>
                </a:ext>
              </a:extLst>
            </p:cNvPr>
            <p:cNvSpPr txBox="1"/>
            <p:nvPr/>
          </p:nvSpPr>
          <p:spPr>
            <a:xfrm>
              <a:off x="4234874" y="4451734"/>
              <a:ext cx="137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8515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F47155BA-07B3-4242-891F-21A37EF27AC0}"/>
              </a:ext>
            </a:extLst>
          </p:cNvPr>
          <p:cNvGrpSpPr/>
          <p:nvPr/>
        </p:nvGrpSpPr>
        <p:grpSpPr>
          <a:xfrm>
            <a:off x="6670522" y="1679578"/>
            <a:ext cx="1498295" cy="1475700"/>
            <a:chOff x="6670522" y="1679578"/>
            <a:chExt cx="1498295" cy="14757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B6F99A-884D-4863-BE42-F00499C79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22" y="1679578"/>
              <a:ext cx="1475700" cy="14757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5A4793-73D2-4943-8601-8F2201E5C06E}"/>
                </a:ext>
              </a:extLst>
            </p:cNvPr>
            <p:cNvSpPr txBox="1"/>
            <p:nvPr/>
          </p:nvSpPr>
          <p:spPr>
            <a:xfrm>
              <a:off x="6791363" y="2144656"/>
              <a:ext cx="137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3050</a:t>
              </a: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EB22051E-9846-4807-90CF-C4EC6441ABA3}"/>
              </a:ext>
            </a:extLst>
          </p:cNvPr>
          <p:cNvGrpSpPr/>
          <p:nvPr/>
        </p:nvGrpSpPr>
        <p:grpSpPr>
          <a:xfrm>
            <a:off x="6606784" y="4021325"/>
            <a:ext cx="1495908" cy="1475700"/>
            <a:chOff x="6606784" y="4021325"/>
            <a:chExt cx="1495908" cy="14757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F64D8-DECD-4B6F-B415-F9A2751A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784" y="4021325"/>
              <a:ext cx="1475700" cy="14757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731603-44DD-42DF-A2FE-B533A064FFBE}"/>
                </a:ext>
              </a:extLst>
            </p:cNvPr>
            <p:cNvSpPr txBox="1"/>
            <p:nvPr/>
          </p:nvSpPr>
          <p:spPr>
            <a:xfrm>
              <a:off x="6725238" y="4451733"/>
              <a:ext cx="137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644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4234874" y="4572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3559523" y="32113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 hươu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cao cổ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giải bài tập 3 để đến thăm nhà Hươu nhé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E092E-7175-4878-824B-957D24B73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06" b="96103" l="9333" r="90000">
                        <a14:foregroundMark x1="84889" y1="7206" x2="85222" y2="9706"/>
                        <a14:foregroundMark x1="13444" y1="86912" x2="15111" y2="93897"/>
                        <a14:foregroundMark x1="26444" y1="92794" x2="28556" y2="93897"/>
                        <a14:foregroundMark x1="48778" y1="93897" x2="48333" y2="96103"/>
                        <a14:foregroundMark x1="49111" y1="93897" x2="49111" y2="95294"/>
                        <a14:foregroundMark x1="11000" y1="61397" x2="9333" y2="66912"/>
                        <a14:foregroundMark x1="12667" y1="58309" x2="11000" y2="64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138"/>
            <a:ext cx="453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176040" y="325310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7CFF42-CBFB-4203-9CF5-D415B03C43C0}"/>
              </a:ext>
            </a:extLst>
          </p:cNvPr>
          <p:cNvSpPr txBox="1"/>
          <p:nvPr/>
        </p:nvSpPr>
        <p:spPr>
          <a:xfrm>
            <a:off x="1594811" y="679810"/>
            <a:ext cx="9744372" cy="487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1 080 × 9   .?.   1 020 × 9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2 × 1 000 × 5  .?.  1 000 × 2 × 5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2 400 × 2   .?.   (200 + 4 000) ×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69015-C57D-433D-AC36-172FFE6A4F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29" y="461733"/>
            <a:ext cx="1762207" cy="736812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7071E94D-D068-4FFA-A281-DD98EDF5A544}"/>
              </a:ext>
            </a:extLst>
          </p:cNvPr>
          <p:cNvSpPr/>
          <p:nvPr/>
        </p:nvSpPr>
        <p:spPr>
          <a:xfrm rot="5400000">
            <a:off x="3297076" y="1230261"/>
            <a:ext cx="560868" cy="2103279"/>
          </a:xfrm>
          <a:prstGeom prst="rightBrace">
            <a:avLst>
              <a:gd name="adj1" fmla="val 25316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D40B07-7AF0-4CF1-8CB5-AF90CF8ACFF9}"/>
              </a:ext>
            </a:extLst>
          </p:cNvPr>
          <p:cNvSpPr txBox="1"/>
          <p:nvPr/>
        </p:nvSpPr>
        <p:spPr>
          <a:xfrm>
            <a:off x="2709937" y="1705160"/>
            <a:ext cx="26405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9 720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EE133AD-0A88-40F0-8B06-0AB623E1849B}"/>
              </a:ext>
            </a:extLst>
          </p:cNvPr>
          <p:cNvSpPr/>
          <p:nvPr/>
        </p:nvSpPr>
        <p:spPr>
          <a:xfrm rot="5400000">
            <a:off x="7076018" y="1230261"/>
            <a:ext cx="560868" cy="2103279"/>
          </a:xfrm>
          <a:prstGeom prst="rightBrace">
            <a:avLst>
              <a:gd name="adj1" fmla="val 25316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100D69-033D-4864-8E84-A51AFE811236}"/>
              </a:ext>
            </a:extLst>
          </p:cNvPr>
          <p:cNvSpPr txBox="1"/>
          <p:nvPr/>
        </p:nvSpPr>
        <p:spPr>
          <a:xfrm>
            <a:off x="6488879" y="1705160"/>
            <a:ext cx="26405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9 180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52589-F893-4B47-8066-6E61F98ACD83}"/>
              </a:ext>
            </a:extLst>
          </p:cNvPr>
          <p:cNvSpPr txBox="1"/>
          <p:nvPr/>
        </p:nvSpPr>
        <p:spPr>
          <a:xfrm>
            <a:off x="5121997" y="706681"/>
            <a:ext cx="721384" cy="14903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BB4874-CE60-48E8-A2EC-E37871E1AC3F}"/>
              </a:ext>
            </a:extLst>
          </p:cNvPr>
          <p:cNvSpPr txBox="1"/>
          <p:nvPr/>
        </p:nvSpPr>
        <p:spPr>
          <a:xfrm>
            <a:off x="8180816" y="681504"/>
            <a:ext cx="6650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C1272C-B913-4383-8D72-3F4C4545D5C6}"/>
              </a:ext>
            </a:extLst>
          </p:cNvPr>
          <p:cNvSpPr txBox="1"/>
          <p:nvPr/>
        </p:nvSpPr>
        <p:spPr>
          <a:xfrm>
            <a:off x="4294148" y="681504"/>
            <a:ext cx="6650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5A005-8F25-4DF7-9431-93EF5E681838}"/>
              </a:ext>
            </a:extLst>
          </p:cNvPr>
          <p:cNvSpPr txBox="1"/>
          <p:nvPr/>
        </p:nvSpPr>
        <p:spPr>
          <a:xfrm>
            <a:off x="2242307" y="678457"/>
            <a:ext cx="2438009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1 080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59BC33-598F-4AC1-8701-D3F6497E3CD2}"/>
              </a:ext>
            </a:extLst>
          </p:cNvPr>
          <p:cNvSpPr txBox="1"/>
          <p:nvPr/>
        </p:nvSpPr>
        <p:spPr>
          <a:xfrm>
            <a:off x="6164320" y="673497"/>
            <a:ext cx="2438009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551633-91E9-4173-8501-35C1FC54C9DE}"/>
              </a:ext>
            </a:extLst>
          </p:cNvPr>
          <p:cNvSpPr txBox="1"/>
          <p:nvPr/>
        </p:nvSpPr>
        <p:spPr>
          <a:xfrm>
            <a:off x="2242091" y="2349311"/>
            <a:ext cx="757101" cy="151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2C9207-4828-4CB1-B6A8-16D5CD49DC22}"/>
              </a:ext>
            </a:extLst>
          </p:cNvPr>
          <p:cNvSpPr txBox="1"/>
          <p:nvPr/>
        </p:nvSpPr>
        <p:spPr>
          <a:xfrm>
            <a:off x="8829945" y="2349310"/>
            <a:ext cx="757101" cy="151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40EE89-5289-42B4-9927-8EE77B8AEEA6}"/>
              </a:ext>
            </a:extLst>
          </p:cNvPr>
          <p:cNvSpPr txBox="1"/>
          <p:nvPr/>
        </p:nvSpPr>
        <p:spPr>
          <a:xfrm>
            <a:off x="3196693" y="2357793"/>
            <a:ext cx="2476084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8FB5CC-77ED-416E-A151-9829B4E78A55}"/>
              </a:ext>
            </a:extLst>
          </p:cNvPr>
          <p:cNvSpPr txBox="1"/>
          <p:nvPr/>
        </p:nvSpPr>
        <p:spPr>
          <a:xfrm>
            <a:off x="6784048" y="2360353"/>
            <a:ext cx="2476084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DC76E-E504-4F4C-9676-4964E67FCE23}"/>
              </a:ext>
            </a:extLst>
          </p:cNvPr>
          <p:cNvSpPr txBox="1"/>
          <p:nvPr/>
        </p:nvSpPr>
        <p:spPr>
          <a:xfrm>
            <a:off x="5224570" y="2363953"/>
            <a:ext cx="757101" cy="151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781541-4F61-4025-8AA4-C30ABD7CB90E}"/>
              </a:ext>
            </a:extLst>
          </p:cNvPr>
          <p:cNvSpPr txBox="1"/>
          <p:nvPr/>
        </p:nvSpPr>
        <p:spPr>
          <a:xfrm>
            <a:off x="9775427" y="2331128"/>
            <a:ext cx="757101" cy="151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A73455-EA34-4C43-9B8B-394879118ADB}"/>
              </a:ext>
            </a:extLst>
          </p:cNvPr>
          <p:cNvSpPr txBox="1"/>
          <p:nvPr/>
        </p:nvSpPr>
        <p:spPr>
          <a:xfrm>
            <a:off x="1101880" y="3356272"/>
            <a:ext cx="12802416" cy="123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đổi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chỗ các thừa số thì tích không thay đổi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19421A-9D08-4F52-9B23-EA2571AC5030}"/>
              </a:ext>
            </a:extLst>
          </p:cNvPr>
          <p:cNvSpPr txBox="1"/>
          <p:nvPr/>
        </p:nvSpPr>
        <p:spPr>
          <a:xfrm>
            <a:off x="5843381" y="3133960"/>
            <a:ext cx="94066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CE7C3357-30A3-4224-8A72-439F813A4404}"/>
              </a:ext>
            </a:extLst>
          </p:cNvPr>
          <p:cNvSpPr/>
          <p:nvPr/>
        </p:nvSpPr>
        <p:spPr>
          <a:xfrm rot="5400000">
            <a:off x="3113009" y="4586373"/>
            <a:ext cx="560868" cy="2103279"/>
          </a:xfrm>
          <a:prstGeom prst="rightBrace">
            <a:avLst>
              <a:gd name="adj1" fmla="val 25316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E90E95-F6D9-4B51-8464-532ED59F5BF2}"/>
              </a:ext>
            </a:extLst>
          </p:cNvPr>
          <p:cNvSpPr txBox="1"/>
          <p:nvPr/>
        </p:nvSpPr>
        <p:spPr>
          <a:xfrm>
            <a:off x="2717835" y="5082645"/>
            <a:ext cx="26405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4 800</a:t>
            </a: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id="{0521C0E5-C622-4E49-A7E4-7AA927386E33}"/>
              </a:ext>
            </a:extLst>
          </p:cNvPr>
          <p:cNvSpPr/>
          <p:nvPr/>
        </p:nvSpPr>
        <p:spPr>
          <a:xfrm rot="5400000">
            <a:off x="8107900" y="3390552"/>
            <a:ext cx="560868" cy="4417709"/>
          </a:xfrm>
          <a:prstGeom prst="rightBrace">
            <a:avLst>
              <a:gd name="adj1" fmla="val 25316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C9A6-A098-4FBC-A737-55F64499DC9E}"/>
              </a:ext>
            </a:extLst>
          </p:cNvPr>
          <p:cNvSpPr txBox="1"/>
          <p:nvPr/>
        </p:nvSpPr>
        <p:spPr>
          <a:xfrm>
            <a:off x="7638240" y="5118233"/>
            <a:ext cx="2640597" cy="149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8 400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40EF5F-78F7-4A00-8611-C907E0AEE6BC}"/>
              </a:ext>
            </a:extLst>
          </p:cNvPr>
          <p:cNvSpPr txBox="1"/>
          <p:nvPr/>
        </p:nvSpPr>
        <p:spPr>
          <a:xfrm>
            <a:off x="5012355" y="4829965"/>
            <a:ext cx="94066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718288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/>
      <p:bldP spid="32" grpId="0" animBg="1"/>
      <p:bldP spid="33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8" grpId="1"/>
      <p:bldP spid="14" grpId="0" animBg="1"/>
      <p:bldP spid="50" grpId="0" animBg="1"/>
      <p:bldP spid="51" grpId="0"/>
      <p:bldP spid="52" grpId="0" animBg="1"/>
      <p:bldP spid="53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 cùng, hãy giúp ngựa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vằn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giải bài tập 4 nhé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9BC9B5-CBB1-4D50-B287-D43FD12BA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667" l="10000" r="90000">
                        <a14:foregroundMark x1="76071" y1="11111" x2="78571" y2="13889"/>
                        <a14:foregroundMark x1="50714" y1="88639" x2="50714" y2="91111"/>
                        <a14:foregroundMark x1="60263" y1="87897" x2="60357" y2="88333"/>
                        <a14:foregroundMark x1="56871" y1="76111" x2="56843" y2="77024"/>
                        <a14:foregroundMark x1="56990" y1="72222" x2="56922" y2="74444"/>
                        <a14:foregroundMark x1="57143" y1="67222" x2="56990" y2="72222"/>
                        <a14:foregroundMark x1="51071" y1="76111" x2="50714" y2="77222"/>
                        <a14:foregroundMark x1="52143" y1="72778" x2="51607" y2="74444"/>
                        <a14:foregroundMark x1="27013" y1="76667" x2="28171" y2="78997"/>
                        <a14:foregroundMark x1="25357" y1="73333" x2="27013" y2="76667"/>
                        <a14:foregroundMark x1="22419" y1="90750" x2="22500" y2="91667"/>
                        <a14:foregroundMark x1="21269" y1="77778" x2="21528" y2="80704"/>
                        <a14:foregroundMark x1="21170" y1="76667" x2="21269" y2="77778"/>
                        <a14:foregroundMark x1="21071" y1="75556" x2="21170" y2="76667"/>
                        <a14:foregroundMark x1="30239" y1="88741" x2="30714" y2="88889"/>
                        <a14:foregroundMark x1="31786" y1="91111" x2="31786" y2="91111"/>
                        <a14:foregroundMark x1="26071" y1="59444" x2="27500" y2="66111"/>
                        <a14:foregroundMark x1="30714" y1="53889" x2="30357" y2="65000"/>
                        <a14:backgroundMark x1="26429" y1="79444" x2="27500" y2="89444"/>
                        <a14:backgroundMark x1="23571" y1="53333" x2="23571" y2="53333"/>
                        <a14:backgroundMark x1="26786" y1="76667" x2="26786" y2="76667"/>
                        <a14:backgroundMark x1="20357" y1="77778" x2="20357" y2="77778"/>
                        <a14:backgroundMark x1="54286" y1="77222" x2="54643" y2="88333"/>
                        <a14:backgroundMark x1="55357" y1="74444" x2="55357" y2="76111"/>
                        <a14:backgroundMark x1="57500" y1="72222" x2="57500" y2="7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199" y="4264634"/>
            <a:ext cx="4239601" cy="27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352421" y="209550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1295400" y="291807"/>
            <a:ext cx="10353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giá trị thích hợp của mỗi biểu thức.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0A8853-F557-48D2-B0D6-2EB0FC80A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061656"/>
            <a:ext cx="4004486" cy="15255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16F401-EBEF-467B-93F7-CF7E666E9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1" y="2313368"/>
            <a:ext cx="4004486" cy="15255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F8ABDB-A28B-468C-8981-2B91612B6A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27" y="3463994"/>
            <a:ext cx="4004486" cy="15255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0FC150-8DDA-4EBE-9EF3-FB38E86679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22" y="4958433"/>
            <a:ext cx="4004486" cy="1525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97810-8000-4898-8962-F83B9A9DFE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146" y="2101817"/>
            <a:ext cx="1576370" cy="1525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3A9023-AEFD-4438-91A1-1532027850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83" y="1370708"/>
            <a:ext cx="1576370" cy="1525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ADB60B-BD4B-41E4-A88A-F55E4FB8B4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09" y="4118937"/>
            <a:ext cx="1576370" cy="1525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1EC421-D729-401A-A524-C613588A04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49" y="4507906"/>
            <a:ext cx="1576370" cy="15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36094 -0.1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2996 0.13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1758 -0.15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5482 0.1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79B78CA-A538-4A84-B9D4-16E591D84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9F541-21C6-411A-8D7A-1712C703E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3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b="27626"/>
          <a:stretch/>
        </p:blipFill>
        <p:spPr>
          <a:xfrm>
            <a:off x="0" y="0"/>
            <a:ext cx="12260119" cy="7284653"/>
          </a:xfrm>
          <a:prstGeom prst="rect">
            <a:avLst/>
          </a:prstGeom>
        </p:spPr>
      </p:pic>
      <p:pic>
        <p:nvPicPr>
          <p:cNvPr id="31" name="CẤM BUÔN BÁN, CẤM REUP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14" y="2293883"/>
            <a:ext cx="1906124" cy="3388666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89" y="2220190"/>
            <a:ext cx="2044557" cy="30466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37811" y="5001688"/>
            <a:ext cx="1045473" cy="6808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6464" y="2841498"/>
            <a:ext cx="583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5649" y="2456778"/>
            <a:ext cx="583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Rounded Rectangle 3">
            <a:hlinkClick r:id="rId8" action="ppaction://hlinksldjump"/>
          </p:cNvPr>
          <p:cNvSpPr/>
          <p:nvPr/>
        </p:nvSpPr>
        <p:spPr>
          <a:xfrm>
            <a:off x="5155117" y="5887115"/>
            <a:ext cx="2419943" cy="800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8307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L 8.33333E-7 0.00047 C 0.00104 -0.00463 0.00195 -0.00879 0.00312 -0.01296 C 0.00378 -0.01527 0.00482 -0.01736 0.00547 -0.01967 C 0.00573 -0.02106 0.00573 -0.02291 0.00612 -0.0243 C 0.00664 -0.02639 0.00716 -0.02824 0.00768 -0.03078 C 0.00833 -0.03402 0.00859 -0.0375 0.00924 -0.04074 C 0.00976 -0.04259 0.01029 -0.0449 0.01081 -0.04699 C 0.01107 -0.04838 0.01133 -0.05 0.01159 -0.05185 C 0.01367 -0.07222 0.01341 -0.06967 0.01471 -0.08565 C 0.01406 -0.10787 0.01419 -0.13009 0.01315 -0.15185 C 0.01289 -0.15532 0.01133 -0.15717 0.01081 -0.15995 C 0.01016 -0.1625 0.01042 -0.16551 0.01003 -0.16805 C 0.00924 -0.17152 0.00781 -0.17453 0.00703 -0.17777 C 0.00651 -0.1794 0.00651 -0.18125 0.00612 -0.18264 C 0.00547 -0.18541 0.00469 -0.18796 0.00391 -0.19074 C 0.00247 -0.1956 0.00169 -0.19722 8.33333E-7 -0.20185 C -0.00156 -0.2118 -0.00182 -0.21527 -0.00365 -0.22315 C -0.00417 -0.225 -0.00482 -0.22615 -0.00521 -0.22777 C -0.00586 -0.23264 -0.00612 -0.2375 -0.00677 -0.24236 C -0.00716 -0.24375 -0.00807 -0.24537 -0.00833 -0.24722 C -0.00938 -0.25301 -0.00872 -0.25764 -0.00977 -0.26365 C -0.01315 -0.27893 -0.00977 -0.25416 -0.01289 -0.27615 C -0.01328 -0.27893 -0.01354 -0.28171 -0.01367 -0.28449 C -0.01406 -0.28657 -0.01445 -0.28865 -0.01445 -0.29097 C -0.01484 -0.29467 -0.01497 -0.29953 -0.01524 -0.30416 C -0.0155 -0.30764 -0.01589 -0.31134 -0.01589 -0.31504 C -0.0155 -0.33472 -0.01524 -0.35486 -0.01445 -0.37477 C -0.01419 -0.38379 -0.01328 -0.38379 -0.01133 -0.39236 C -0.01016 -0.39838 -0.01081 -0.3993 -0.00977 -0.40694 C -0.00938 -0.4125 -0.00794 -0.41944 -0.00677 -0.42477 C -0.00677 -0.42592 -0.00521 -0.44629 -0.00456 -0.45185 C -0.0043 -0.4537 -0.00404 -0.45532 -0.00365 -0.45671 C -0.00065 -0.50046 -0.0013 -0.48356 -0.003 -0.55717 C -0.00326 -0.56273 -0.00417 -0.56782 -0.00456 -0.57315 C -0.0056 -0.58796 -0.0056 -0.60879 -0.00755 -0.62152 L -0.00912 -0.63125 L -0.01133 -0.62477 " pathEditMode="relative" rAng="0" ptsTypes="AAAAAAAAAAAAAAAAAAAAAAAAAAAAAAAAAAAA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14607 L -0.00833 -0.14561 C -0.0082 -0.15394 -0.00781 -0.16181 -0.00742 -0.16945 C -0.00716 -0.17547 -0.00651 -0.18172 -0.00651 -0.18797 C -0.00651 -0.19815 -0.00559 -0.20834 -0.00742 -0.21806 C -0.00937 -0.22755 -0.01289 -0.22477 -0.01692 -0.22755 C -0.01796 -0.22825 -0.01901 -0.22871 -0.01966 -0.22963 C -0.02083 -0.23102 -0.02617 -0.24075 -0.0263 -0.24121 C -0.02669 -0.24237 -0.02682 -0.24375 -0.02721 -0.24491 C -0.02812 -0.2463 -0.02916 -0.247 -0.03007 -0.24838 L -0.0319 -0.25533 C -0.03229 -0.25649 -0.03203 -0.25811 -0.03294 -0.25857 L -0.03554 -0.26112 C -0.03515 -0.26482 -0.03554 -0.26968 -0.03385 -0.27269 L -0.03007 -0.27963 C -0.02942 -0.28125 -0.02812 -0.28195 -0.02721 -0.28311 C -0.02304 -0.29075 -0.02812 -0.28565 -0.02252 -0.29028 C -0.01575 -0.30278 -0.0263 -0.28357 -0.01783 -0.29723 C -0.01653 -0.29954 -0.01484 -0.30162 -0.01406 -0.30417 C -0.0138 -0.30533 -0.01367 -0.30649 -0.01315 -0.30764 C -0.00898 -0.31551 -0.01158 -0.30695 -0.00833 -0.31459 C -0.00807 -0.31598 -0.00807 -0.31713 -0.00742 -0.31783 C -0.00677 -0.31968 -0.00546 -0.32107 -0.00455 -0.32269 C 0.003 -0.33982 -0.00729 -0.32014 -0.00078 -0.33195 C -0.00065 -0.33426 -0.00039 -0.33658 0.00013 -0.33889 C 0.00026 -0.34028 0.00066 -0.34121 0.00105 -0.34237 C 0.00144 -0.34399 0.0017 -0.34561 0.00196 -0.347 C 0.00235 -0.34931 0.00248 -0.35186 0.003 -0.35394 C 0.00339 -0.35625 0.0043 -0.35857 0.00482 -0.36088 C 0.00521 -0.3632 0.00547 -0.36551 0.00573 -0.36783 C 0.00599 -0.36991 0.00638 -0.37176 0.00691 -0.37362 C 0.00638 -0.38125 0.00625 -0.38889 0.00573 -0.39676 C 0.0056 -0.39885 0.00508 -0.40047 0.00482 -0.40255 C 0.00378 -0.40811 0.00391 -0.40718 0.00196 -0.41297 C 0.00144 -0.4169 0.00026 -0.42639 -0.00078 -0.4294 L -0.00273 -0.43403 C -0.00338 -0.43866 -0.00403 -0.44329 -0.00455 -0.44792 C -0.00494 -0.45047 -0.00546 -0.45348 -0.00559 -0.45602 C -0.00572 -0.45926 -0.00559 -0.46227 -0.00559 -0.46528 " pathEditMode="relative" rAng="0" ptsTypes="AAAAAAAAAAAAAAAAAAAAAAAAAAAAAAAAAAAAAAA">
                                      <p:cBhvr>
                                        <p:cTn id="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594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1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32533" y="626875"/>
            <a:ext cx="7948369" cy="973325"/>
          </a:xfrm>
          <a:custGeom>
            <a:avLst/>
            <a:gdLst>
              <a:gd name="connsiteX0" fmla="*/ 0 w 7948369"/>
              <a:gd name="connsiteY0" fmla="*/ 162224 h 973325"/>
              <a:gd name="connsiteX1" fmla="*/ 162224 w 7948369"/>
              <a:gd name="connsiteY1" fmla="*/ 0 h 973325"/>
              <a:gd name="connsiteX2" fmla="*/ 672440 w 7948369"/>
              <a:gd name="connsiteY2" fmla="*/ 0 h 973325"/>
              <a:gd name="connsiteX3" fmla="*/ 1182657 w 7948369"/>
              <a:gd name="connsiteY3" fmla="*/ 0 h 973325"/>
              <a:gd name="connsiteX4" fmla="*/ 1845351 w 7948369"/>
              <a:gd name="connsiteY4" fmla="*/ 0 h 973325"/>
              <a:gd name="connsiteX5" fmla="*/ 2508046 w 7948369"/>
              <a:gd name="connsiteY5" fmla="*/ 0 h 973325"/>
              <a:gd name="connsiteX6" fmla="*/ 2865784 w 7948369"/>
              <a:gd name="connsiteY6" fmla="*/ 0 h 973325"/>
              <a:gd name="connsiteX7" fmla="*/ 3223522 w 7948369"/>
              <a:gd name="connsiteY7" fmla="*/ 0 h 973325"/>
              <a:gd name="connsiteX8" fmla="*/ 3581259 w 7948369"/>
              <a:gd name="connsiteY8" fmla="*/ 0 h 973325"/>
              <a:gd name="connsiteX9" fmla="*/ 4015236 w 7948369"/>
              <a:gd name="connsiteY9" fmla="*/ 0 h 973325"/>
              <a:gd name="connsiteX10" fmla="*/ 4677931 w 7948369"/>
              <a:gd name="connsiteY10" fmla="*/ 0 h 973325"/>
              <a:gd name="connsiteX11" fmla="*/ 5035669 w 7948369"/>
              <a:gd name="connsiteY11" fmla="*/ 0 h 973325"/>
              <a:gd name="connsiteX12" fmla="*/ 5545885 w 7948369"/>
              <a:gd name="connsiteY12" fmla="*/ 0 h 973325"/>
              <a:gd name="connsiteX13" fmla="*/ 5979862 w 7948369"/>
              <a:gd name="connsiteY13" fmla="*/ 0 h 973325"/>
              <a:gd name="connsiteX14" fmla="*/ 6490078 w 7948369"/>
              <a:gd name="connsiteY14" fmla="*/ 0 h 973325"/>
              <a:gd name="connsiteX15" fmla="*/ 6924055 w 7948369"/>
              <a:gd name="connsiteY15" fmla="*/ 0 h 973325"/>
              <a:gd name="connsiteX16" fmla="*/ 7786145 w 7948369"/>
              <a:gd name="connsiteY16" fmla="*/ 0 h 973325"/>
              <a:gd name="connsiteX17" fmla="*/ 7948369 w 7948369"/>
              <a:gd name="connsiteY17" fmla="*/ 162224 h 973325"/>
              <a:gd name="connsiteX18" fmla="*/ 7948369 w 7948369"/>
              <a:gd name="connsiteY18" fmla="*/ 493151 h 973325"/>
              <a:gd name="connsiteX19" fmla="*/ 7948369 w 7948369"/>
              <a:gd name="connsiteY19" fmla="*/ 811101 h 973325"/>
              <a:gd name="connsiteX20" fmla="*/ 7786145 w 7948369"/>
              <a:gd name="connsiteY20" fmla="*/ 973325 h 973325"/>
              <a:gd name="connsiteX21" fmla="*/ 7047211 w 7948369"/>
              <a:gd name="connsiteY21" fmla="*/ 973325 h 973325"/>
              <a:gd name="connsiteX22" fmla="*/ 6308277 w 7948369"/>
              <a:gd name="connsiteY22" fmla="*/ 973325 h 973325"/>
              <a:gd name="connsiteX23" fmla="*/ 5569343 w 7948369"/>
              <a:gd name="connsiteY23" fmla="*/ 973325 h 973325"/>
              <a:gd name="connsiteX24" fmla="*/ 5135366 w 7948369"/>
              <a:gd name="connsiteY24" fmla="*/ 973325 h 973325"/>
              <a:gd name="connsiteX25" fmla="*/ 4396432 w 7948369"/>
              <a:gd name="connsiteY25" fmla="*/ 973325 h 973325"/>
              <a:gd name="connsiteX26" fmla="*/ 3809977 w 7948369"/>
              <a:gd name="connsiteY26" fmla="*/ 973325 h 973325"/>
              <a:gd name="connsiteX27" fmla="*/ 3452239 w 7948369"/>
              <a:gd name="connsiteY27" fmla="*/ 973325 h 973325"/>
              <a:gd name="connsiteX28" fmla="*/ 2713305 w 7948369"/>
              <a:gd name="connsiteY28" fmla="*/ 973325 h 973325"/>
              <a:gd name="connsiteX29" fmla="*/ 1974371 w 7948369"/>
              <a:gd name="connsiteY29" fmla="*/ 973325 h 973325"/>
              <a:gd name="connsiteX30" fmla="*/ 1311677 w 7948369"/>
              <a:gd name="connsiteY30" fmla="*/ 973325 h 973325"/>
              <a:gd name="connsiteX31" fmla="*/ 162224 w 7948369"/>
              <a:gd name="connsiteY31" fmla="*/ 973325 h 973325"/>
              <a:gd name="connsiteX32" fmla="*/ 0 w 7948369"/>
              <a:gd name="connsiteY32" fmla="*/ 811101 h 973325"/>
              <a:gd name="connsiteX33" fmla="*/ 0 w 7948369"/>
              <a:gd name="connsiteY33" fmla="*/ 480174 h 973325"/>
              <a:gd name="connsiteX34" fmla="*/ 0 w 7948369"/>
              <a:gd name="connsiteY34" fmla="*/ 162224 h 9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973325" fill="none" extrusionOk="0">
                <a:moveTo>
                  <a:pt x="0" y="162224"/>
                </a:moveTo>
                <a:cubicBezTo>
                  <a:pt x="-13255" y="75393"/>
                  <a:pt x="72210" y="18785"/>
                  <a:pt x="162224" y="0"/>
                </a:cubicBezTo>
                <a:cubicBezTo>
                  <a:pt x="312415" y="-27691"/>
                  <a:pt x="478126" y="1937"/>
                  <a:pt x="672440" y="0"/>
                </a:cubicBezTo>
                <a:cubicBezTo>
                  <a:pt x="866754" y="-1937"/>
                  <a:pt x="1029730" y="13316"/>
                  <a:pt x="1182657" y="0"/>
                </a:cubicBezTo>
                <a:cubicBezTo>
                  <a:pt x="1335584" y="-13316"/>
                  <a:pt x="1582266" y="53373"/>
                  <a:pt x="1845351" y="0"/>
                </a:cubicBezTo>
                <a:cubicBezTo>
                  <a:pt x="2108436" y="-53373"/>
                  <a:pt x="2185851" y="55097"/>
                  <a:pt x="2508046" y="0"/>
                </a:cubicBezTo>
                <a:cubicBezTo>
                  <a:pt x="2830242" y="-55097"/>
                  <a:pt x="2780789" y="5045"/>
                  <a:pt x="2865784" y="0"/>
                </a:cubicBezTo>
                <a:cubicBezTo>
                  <a:pt x="2950779" y="-5045"/>
                  <a:pt x="3078317" y="39289"/>
                  <a:pt x="3223522" y="0"/>
                </a:cubicBezTo>
                <a:cubicBezTo>
                  <a:pt x="3368727" y="-39289"/>
                  <a:pt x="3507263" y="2375"/>
                  <a:pt x="3581259" y="0"/>
                </a:cubicBezTo>
                <a:cubicBezTo>
                  <a:pt x="3655255" y="-2375"/>
                  <a:pt x="3867438" y="25037"/>
                  <a:pt x="4015236" y="0"/>
                </a:cubicBezTo>
                <a:cubicBezTo>
                  <a:pt x="4163034" y="-25037"/>
                  <a:pt x="4370357" y="73367"/>
                  <a:pt x="4677931" y="0"/>
                </a:cubicBezTo>
                <a:cubicBezTo>
                  <a:pt x="4985506" y="-73367"/>
                  <a:pt x="4870390" y="4816"/>
                  <a:pt x="5035669" y="0"/>
                </a:cubicBezTo>
                <a:cubicBezTo>
                  <a:pt x="5200948" y="-4816"/>
                  <a:pt x="5334638" y="46328"/>
                  <a:pt x="5545885" y="0"/>
                </a:cubicBezTo>
                <a:cubicBezTo>
                  <a:pt x="5757132" y="-46328"/>
                  <a:pt x="5770294" y="45971"/>
                  <a:pt x="5979862" y="0"/>
                </a:cubicBezTo>
                <a:cubicBezTo>
                  <a:pt x="6189430" y="-45971"/>
                  <a:pt x="6261841" y="7225"/>
                  <a:pt x="6490078" y="0"/>
                </a:cubicBezTo>
                <a:cubicBezTo>
                  <a:pt x="6718315" y="-7225"/>
                  <a:pt x="6767776" y="21089"/>
                  <a:pt x="6924055" y="0"/>
                </a:cubicBezTo>
                <a:cubicBezTo>
                  <a:pt x="7080334" y="-21089"/>
                  <a:pt x="7512505" y="98137"/>
                  <a:pt x="7786145" y="0"/>
                </a:cubicBezTo>
                <a:cubicBezTo>
                  <a:pt x="7872984" y="-5013"/>
                  <a:pt x="7948419" y="80164"/>
                  <a:pt x="7948369" y="162224"/>
                </a:cubicBezTo>
                <a:cubicBezTo>
                  <a:pt x="7961570" y="325213"/>
                  <a:pt x="7946768" y="391349"/>
                  <a:pt x="7948369" y="493151"/>
                </a:cubicBezTo>
                <a:cubicBezTo>
                  <a:pt x="7949970" y="594953"/>
                  <a:pt x="7946829" y="684953"/>
                  <a:pt x="7948369" y="811101"/>
                </a:cubicBezTo>
                <a:cubicBezTo>
                  <a:pt x="7937185" y="922969"/>
                  <a:pt x="7890684" y="973912"/>
                  <a:pt x="7786145" y="973325"/>
                </a:cubicBezTo>
                <a:cubicBezTo>
                  <a:pt x="7452731" y="1054596"/>
                  <a:pt x="7224786" y="932740"/>
                  <a:pt x="7047211" y="973325"/>
                </a:cubicBezTo>
                <a:cubicBezTo>
                  <a:pt x="6869636" y="1013910"/>
                  <a:pt x="6504874" y="941500"/>
                  <a:pt x="6308277" y="973325"/>
                </a:cubicBezTo>
                <a:cubicBezTo>
                  <a:pt x="6111680" y="1005150"/>
                  <a:pt x="5867552" y="967884"/>
                  <a:pt x="5569343" y="973325"/>
                </a:cubicBezTo>
                <a:cubicBezTo>
                  <a:pt x="5271134" y="978766"/>
                  <a:pt x="5235372" y="957643"/>
                  <a:pt x="5135366" y="973325"/>
                </a:cubicBezTo>
                <a:cubicBezTo>
                  <a:pt x="5035360" y="989007"/>
                  <a:pt x="4671677" y="963607"/>
                  <a:pt x="4396432" y="973325"/>
                </a:cubicBezTo>
                <a:cubicBezTo>
                  <a:pt x="4121187" y="983043"/>
                  <a:pt x="4056289" y="936679"/>
                  <a:pt x="3809977" y="973325"/>
                </a:cubicBezTo>
                <a:cubicBezTo>
                  <a:pt x="3563665" y="1009971"/>
                  <a:pt x="3546040" y="966581"/>
                  <a:pt x="3452239" y="973325"/>
                </a:cubicBezTo>
                <a:cubicBezTo>
                  <a:pt x="3358438" y="980069"/>
                  <a:pt x="2864157" y="911412"/>
                  <a:pt x="2713305" y="973325"/>
                </a:cubicBezTo>
                <a:cubicBezTo>
                  <a:pt x="2562453" y="1035238"/>
                  <a:pt x="2128795" y="933504"/>
                  <a:pt x="1974371" y="973325"/>
                </a:cubicBezTo>
                <a:cubicBezTo>
                  <a:pt x="1819947" y="1013146"/>
                  <a:pt x="1539765" y="966736"/>
                  <a:pt x="1311677" y="973325"/>
                </a:cubicBezTo>
                <a:cubicBezTo>
                  <a:pt x="1083589" y="979914"/>
                  <a:pt x="507744" y="948737"/>
                  <a:pt x="162224" y="973325"/>
                </a:cubicBezTo>
                <a:cubicBezTo>
                  <a:pt x="76889" y="973126"/>
                  <a:pt x="6598" y="895106"/>
                  <a:pt x="0" y="811101"/>
                </a:cubicBezTo>
                <a:cubicBezTo>
                  <a:pt x="-34959" y="720341"/>
                  <a:pt x="16817" y="618860"/>
                  <a:pt x="0" y="480174"/>
                </a:cubicBezTo>
                <a:cubicBezTo>
                  <a:pt x="-16817" y="341488"/>
                  <a:pt x="11188" y="252632"/>
                  <a:pt x="0" y="162224"/>
                </a:cubicBezTo>
                <a:close/>
              </a:path>
              <a:path w="7948369" h="973325" stroke="0" extrusionOk="0">
                <a:moveTo>
                  <a:pt x="0" y="162224"/>
                </a:moveTo>
                <a:cubicBezTo>
                  <a:pt x="-1890" y="72072"/>
                  <a:pt x="89437" y="12795"/>
                  <a:pt x="162224" y="0"/>
                </a:cubicBezTo>
                <a:cubicBezTo>
                  <a:pt x="475377" y="-71679"/>
                  <a:pt x="541518" y="33949"/>
                  <a:pt x="824919" y="0"/>
                </a:cubicBezTo>
                <a:cubicBezTo>
                  <a:pt x="1108321" y="-33949"/>
                  <a:pt x="1200772" y="68080"/>
                  <a:pt x="1487613" y="0"/>
                </a:cubicBezTo>
                <a:cubicBezTo>
                  <a:pt x="1774454" y="-68080"/>
                  <a:pt x="1970977" y="70641"/>
                  <a:pt x="2150308" y="0"/>
                </a:cubicBezTo>
                <a:cubicBezTo>
                  <a:pt x="2329640" y="-70641"/>
                  <a:pt x="2611506" y="78390"/>
                  <a:pt x="2889242" y="0"/>
                </a:cubicBezTo>
                <a:cubicBezTo>
                  <a:pt x="3166978" y="-78390"/>
                  <a:pt x="3163449" y="9463"/>
                  <a:pt x="3323219" y="0"/>
                </a:cubicBezTo>
                <a:cubicBezTo>
                  <a:pt x="3482989" y="-9463"/>
                  <a:pt x="3675890" y="16234"/>
                  <a:pt x="3909674" y="0"/>
                </a:cubicBezTo>
                <a:cubicBezTo>
                  <a:pt x="4143458" y="-16234"/>
                  <a:pt x="4231694" y="32120"/>
                  <a:pt x="4419891" y="0"/>
                </a:cubicBezTo>
                <a:cubicBezTo>
                  <a:pt x="4608088" y="-32120"/>
                  <a:pt x="4644451" y="11620"/>
                  <a:pt x="4853868" y="0"/>
                </a:cubicBezTo>
                <a:cubicBezTo>
                  <a:pt x="5063285" y="-11620"/>
                  <a:pt x="5320875" y="36866"/>
                  <a:pt x="5516562" y="0"/>
                </a:cubicBezTo>
                <a:cubicBezTo>
                  <a:pt x="5712249" y="-36866"/>
                  <a:pt x="5783817" y="8393"/>
                  <a:pt x="5874300" y="0"/>
                </a:cubicBezTo>
                <a:cubicBezTo>
                  <a:pt x="5964783" y="-8393"/>
                  <a:pt x="6153492" y="20042"/>
                  <a:pt x="6232038" y="0"/>
                </a:cubicBezTo>
                <a:cubicBezTo>
                  <a:pt x="6310584" y="-20042"/>
                  <a:pt x="6721930" y="43466"/>
                  <a:pt x="6894733" y="0"/>
                </a:cubicBezTo>
                <a:cubicBezTo>
                  <a:pt x="7067537" y="-43466"/>
                  <a:pt x="7434187" y="35885"/>
                  <a:pt x="7786145" y="0"/>
                </a:cubicBezTo>
                <a:cubicBezTo>
                  <a:pt x="7877974" y="-104"/>
                  <a:pt x="7949157" y="76910"/>
                  <a:pt x="7948369" y="162224"/>
                </a:cubicBezTo>
                <a:cubicBezTo>
                  <a:pt x="7967858" y="255676"/>
                  <a:pt x="7948210" y="346767"/>
                  <a:pt x="7948369" y="480174"/>
                </a:cubicBezTo>
                <a:cubicBezTo>
                  <a:pt x="7948528" y="613581"/>
                  <a:pt x="7943304" y="667610"/>
                  <a:pt x="7948369" y="811101"/>
                </a:cubicBezTo>
                <a:cubicBezTo>
                  <a:pt x="7949995" y="889226"/>
                  <a:pt x="7883743" y="992277"/>
                  <a:pt x="7786145" y="973325"/>
                </a:cubicBezTo>
                <a:cubicBezTo>
                  <a:pt x="7480022" y="1010328"/>
                  <a:pt x="7264344" y="924241"/>
                  <a:pt x="7123450" y="973325"/>
                </a:cubicBezTo>
                <a:cubicBezTo>
                  <a:pt x="6982557" y="1022409"/>
                  <a:pt x="6880896" y="921458"/>
                  <a:pt x="6689473" y="973325"/>
                </a:cubicBezTo>
                <a:cubicBezTo>
                  <a:pt x="6498050" y="1025192"/>
                  <a:pt x="6445568" y="933390"/>
                  <a:pt x="6255496" y="973325"/>
                </a:cubicBezTo>
                <a:cubicBezTo>
                  <a:pt x="6065424" y="1013260"/>
                  <a:pt x="5872587" y="947191"/>
                  <a:pt x="5669041" y="973325"/>
                </a:cubicBezTo>
                <a:cubicBezTo>
                  <a:pt x="5465496" y="999459"/>
                  <a:pt x="5221266" y="960250"/>
                  <a:pt x="5082585" y="973325"/>
                </a:cubicBezTo>
                <a:cubicBezTo>
                  <a:pt x="4943904" y="986400"/>
                  <a:pt x="4803473" y="970593"/>
                  <a:pt x="4724847" y="973325"/>
                </a:cubicBezTo>
                <a:cubicBezTo>
                  <a:pt x="4646221" y="976057"/>
                  <a:pt x="4471490" y="971125"/>
                  <a:pt x="4290870" y="973325"/>
                </a:cubicBezTo>
                <a:cubicBezTo>
                  <a:pt x="4110250" y="975525"/>
                  <a:pt x="4009013" y="941304"/>
                  <a:pt x="3933133" y="973325"/>
                </a:cubicBezTo>
                <a:cubicBezTo>
                  <a:pt x="3857253" y="1005346"/>
                  <a:pt x="3676166" y="958231"/>
                  <a:pt x="3499156" y="973325"/>
                </a:cubicBezTo>
                <a:cubicBezTo>
                  <a:pt x="3322146" y="988419"/>
                  <a:pt x="2991297" y="953818"/>
                  <a:pt x="2836461" y="973325"/>
                </a:cubicBezTo>
                <a:cubicBezTo>
                  <a:pt x="2681626" y="992832"/>
                  <a:pt x="2508413" y="969695"/>
                  <a:pt x="2402484" y="973325"/>
                </a:cubicBezTo>
                <a:cubicBezTo>
                  <a:pt x="2296555" y="976955"/>
                  <a:pt x="2011759" y="946398"/>
                  <a:pt x="1816028" y="973325"/>
                </a:cubicBezTo>
                <a:cubicBezTo>
                  <a:pt x="1620297" y="1000252"/>
                  <a:pt x="1526905" y="940257"/>
                  <a:pt x="1305812" y="973325"/>
                </a:cubicBezTo>
                <a:cubicBezTo>
                  <a:pt x="1084719" y="1006393"/>
                  <a:pt x="1055024" y="946143"/>
                  <a:pt x="871835" y="973325"/>
                </a:cubicBezTo>
                <a:cubicBezTo>
                  <a:pt x="688646" y="1000507"/>
                  <a:pt x="333468" y="922789"/>
                  <a:pt x="162224" y="973325"/>
                </a:cubicBezTo>
                <a:cubicBezTo>
                  <a:pt x="65238" y="959520"/>
                  <a:pt x="14846" y="909892"/>
                  <a:pt x="0" y="811101"/>
                </a:cubicBezTo>
                <a:cubicBezTo>
                  <a:pt x="-3480" y="744050"/>
                  <a:pt x="7286" y="585216"/>
                  <a:pt x="0" y="506129"/>
                </a:cubicBezTo>
                <a:cubicBezTo>
                  <a:pt x="-7286" y="427042"/>
                  <a:pt x="25480" y="258454"/>
                  <a:pt x="0" y="1622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75382" y="758211"/>
            <a:ext cx="776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4967" y="4024124"/>
            <a:ext cx="4293044" cy="29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96.8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65893" y="-1215981"/>
            <a:ext cx="609600" cy="6096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987861" y="2339975"/>
            <a:ext cx="2962296" cy="786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10 x 2= 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03524" y="2354956"/>
            <a:ext cx="698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386357" y="3377298"/>
            <a:ext cx="4213473" cy="786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1000 x 4 = 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29897" y="3392279"/>
            <a:ext cx="145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569863" y="2339665"/>
            <a:ext cx="3223065" cy="786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100 x 3 = …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99830" y="2354646"/>
            <a:ext cx="1583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300</a:t>
            </a:r>
          </a:p>
        </p:txBody>
      </p:sp>
      <p:sp>
        <p:nvSpPr>
          <p:cNvPr id="3" name="Left Arrow 2">
            <a:hlinkClick r:id="rId16" action="ppaction://hlinksldjump"/>
          </p:cNvPr>
          <p:cNvSpPr/>
          <p:nvPr/>
        </p:nvSpPr>
        <p:spPr>
          <a:xfrm>
            <a:off x="746613" y="5544147"/>
            <a:ext cx="1929554" cy="115088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Quay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5" grpId="0"/>
      <p:bldP spid="25" grpId="0"/>
      <p:bldP spid="3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1" action="ppaction://hlinksldjump"/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121814" y="553747"/>
            <a:ext cx="7948369" cy="973325"/>
          </a:xfrm>
          <a:custGeom>
            <a:avLst/>
            <a:gdLst>
              <a:gd name="connsiteX0" fmla="*/ 0 w 7948369"/>
              <a:gd name="connsiteY0" fmla="*/ 162224 h 973325"/>
              <a:gd name="connsiteX1" fmla="*/ 162224 w 7948369"/>
              <a:gd name="connsiteY1" fmla="*/ 0 h 973325"/>
              <a:gd name="connsiteX2" fmla="*/ 672440 w 7948369"/>
              <a:gd name="connsiteY2" fmla="*/ 0 h 973325"/>
              <a:gd name="connsiteX3" fmla="*/ 1182657 w 7948369"/>
              <a:gd name="connsiteY3" fmla="*/ 0 h 973325"/>
              <a:gd name="connsiteX4" fmla="*/ 1845351 w 7948369"/>
              <a:gd name="connsiteY4" fmla="*/ 0 h 973325"/>
              <a:gd name="connsiteX5" fmla="*/ 2508046 w 7948369"/>
              <a:gd name="connsiteY5" fmla="*/ 0 h 973325"/>
              <a:gd name="connsiteX6" fmla="*/ 2865784 w 7948369"/>
              <a:gd name="connsiteY6" fmla="*/ 0 h 973325"/>
              <a:gd name="connsiteX7" fmla="*/ 3223522 w 7948369"/>
              <a:gd name="connsiteY7" fmla="*/ 0 h 973325"/>
              <a:gd name="connsiteX8" fmla="*/ 3581259 w 7948369"/>
              <a:gd name="connsiteY8" fmla="*/ 0 h 973325"/>
              <a:gd name="connsiteX9" fmla="*/ 4015236 w 7948369"/>
              <a:gd name="connsiteY9" fmla="*/ 0 h 973325"/>
              <a:gd name="connsiteX10" fmla="*/ 4677931 w 7948369"/>
              <a:gd name="connsiteY10" fmla="*/ 0 h 973325"/>
              <a:gd name="connsiteX11" fmla="*/ 5035669 w 7948369"/>
              <a:gd name="connsiteY11" fmla="*/ 0 h 973325"/>
              <a:gd name="connsiteX12" fmla="*/ 5545885 w 7948369"/>
              <a:gd name="connsiteY12" fmla="*/ 0 h 973325"/>
              <a:gd name="connsiteX13" fmla="*/ 5979862 w 7948369"/>
              <a:gd name="connsiteY13" fmla="*/ 0 h 973325"/>
              <a:gd name="connsiteX14" fmla="*/ 6490078 w 7948369"/>
              <a:gd name="connsiteY14" fmla="*/ 0 h 973325"/>
              <a:gd name="connsiteX15" fmla="*/ 6924055 w 7948369"/>
              <a:gd name="connsiteY15" fmla="*/ 0 h 973325"/>
              <a:gd name="connsiteX16" fmla="*/ 7786145 w 7948369"/>
              <a:gd name="connsiteY16" fmla="*/ 0 h 973325"/>
              <a:gd name="connsiteX17" fmla="*/ 7948369 w 7948369"/>
              <a:gd name="connsiteY17" fmla="*/ 162224 h 973325"/>
              <a:gd name="connsiteX18" fmla="*/ 7948369 w 7948369"/>
              <a:gd name="connsiteY18" fmla="*/ 493151 h 973325"/>
              <a:gd name="connsiteX19" fmla="*/ 7948369 w 7948369"/>
              <a:gd name="connsiteY19" fmla="*/ 811101 h 973325"/>
              <a:gd name="connsiteX20" fmla="*/ 7786145 w 7948369"/>
              <a:gd name="connsiteY20" fmla="*/ 973325 h 973325"/>
              <a:gd name="connsiteX21" fmla="*/ 7047211 w 7948369"/>
              <a:gd name="connsiteY21" fmla="*/ 973325 h 973325"/>
              <a:gd name="connsiteX22" fmla="*/ 6308277 w 7948369"/>
              <a:gd name="connsiteY22" fmla="*/ 973325 h 973325"/>
              <a:gd name="connsiteX23" fmla="*/ 5569343 w 7948369"/>
              <a:gd name="connsiteY23" fmla="*/ 973325 h 973325"/>
              <a:gd name="connsiteX24" fmla="*/ 5135366 w 7948369"/>
              <a:gd name="connsiteY24" fmla="*/ 973325 h 973325"/>
              <a:gd name="connsiteX25" fmla="*/ 4396432 w 7948369"/>
              <a:gd name="connsiteY25" fmla="*/ 973325 h 973325"/>
              <a:gd name="connsiteX26" fmla="*/ 3809977 w 7948369"/>
              <a:gd name="connsiteY26" fmla="*/ 973325 h 973325"/>
              <a:gd name="connsiteX27" fmla="*/ 3452239 w 7948369"/>
              <a:gd name="connsiteY27" fmla="*/ 973325 h 973325"/>
              <a:gd name="connsiteX28" fmla="*/ 2713305 w 7948369"/>
              <a:gd name="connsiteY28" fmla="*/ 973325 h 973325"/>
              <a:gd name="connsiteX29" fmla="*/ 1974371 w 7948369"/>
              <a:gd name="connsiteY29" fmla="*/ 973325 h 973325"/>
              <a:gd name="connsiteX30" fmla="*/ 1311677 w 7948369"/>
              <a:gd name="connsiteY30" fmla="*/ 973325 h 973325"/>
              <a:gd name="connsiteX31" fmla="*/ 162224 w 7948369"/>
              <a:gd name="connsiteY31" fmla="*/ 973325 h 973325"/>
              <a:gd name="connsiteX32" fmla="*/ 0 w 7948369"/>
              <a:gd name="connsiteY32" fmla="*/ 811101 h 973325"/>
              <a:gd name="connsiteX33" fmla="*/ 0 w 7948369"/>
              <a:gd name="connsiteY33" fmla="*/ 480174 h 973325"/>
              <a:gd name="connsiteX34" fmla="*/ 0 w 7948369"/>
              <a:gd name="connsiteY34" fmla="*/ 162224 h 97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973325" fill="none" extrusionOk="0">
                <a:moveTo>
                  <a:pt x="0" y="162224"/>
                </a:moveTo>
                <a:cubicBezTo>
                  <a:pt x="-13255" y="75393"/>
                  <a:pt x="72210" y="18785"/>
                  <a:pt x="162224" y="0"/>
                </a:cubicBezTo>
                <a:cubicBezTo>
                  <a:pt x="312415" y="-27691"/>
                  <a:pt x="478126" y="1937"/>
                  <a:pt x="672440" y="0"/>
                </a:cubicBezTo>
                <a:cubicBezTo>
                  <a:pt x="866754" y="-1937"/>
                  <a:pt x="1029730" y="13316"/>
                  <a:pt x="1182657" y="0"/>
                </a:cubicBezTo>
                <a:cubicBezTo>
                  <a:pt x="1335584" y="-13316"/>
                  <a:pt x="1582266" y="53373"/>
                  <a:pt x="1845351" y="0"/>
                </a:cubicBezTo>
                <a:cubicBezTo>
                  <a:pt x="2108436" y="-53373"/>
                  <a:pt x="2185851" y="55097"/>
                  <a:pt x="2508046" y="0"/>
                </a:cubicBezTo>
                <a:cubicBezTo>
                  <a:pt x="2830242" y="-55097"/>
                  <a:pt x="2780789" y="5045"/>
                  <a:pt x="2865784" y="0"/>
                </a:cubicBezTo>
                <a:cubicBezTo>
                  <a:pt x="2950779" y="-5045"/>
                  <a:pt x="3078317" y="39289"/>
                  <a:pt x="3223522" y="0"/>
                </a:cubicBezTo>
                <a:cubicBezTo>
                  <a:pt x="3368727" y="-39289"/>
                  <a:pt x="3507263" y="2375"/>
                  <a:pt x="3581259" y="0"/>
                </a:cubicBezTo>
                <a:cubicBezTo>
                  <a:pt x="3655255" y="-2375"/>
                  <a:pt x="3867438" y="25037"/>
                  <a:pt x="4015236" y="0"/>
                </a:cubicBezTo>
                <a:cubicBezTo>
                  <a:pt x="4163034" y="-25037"/>
                  <a:pt x="4370357" y="73367"/>
                  <a:pt x="4677931" y="0"/>
                </a:cubicBezTo>
                <a:cubicBezTo>
                  <a:pt x="4985506" y="-73367"/>
                  <a:pt x="4870390" y="4816"/>
                  <a:pt x="5035669" y="0"/>
                </a:cubicBezTo>
                <a:cubicBezTo>
                  <a:pt x="5200948" y="-4816"/>
                  <a:pt x="5334638" y="46328"/>
                  <a:pt x="5545885" y="0"/>
                </a:cubicBezTo>
                <a:cubicBezTo>
                  <a:pt x="5757132" y="-46328"/>
                  <a:pt x="5770294" y="45971"/>
                  <a:pt x="5979862" y="0"/>
                </a:cubicBezTo>
                <a:cubicBezTo>
                  <a:pt x="6189430" y="-45971"/>
                  <a:pt x="6261841" y="7225"/>
                  <a:pt x="6490078" y="0"/>
                </a:cubicBezTo>
                <a:cubicBezTo>
                  <a:pt x="6718315" y="-7225"/>
                  <a:pt x="6767776" y="21089"/>
                  <a:pt x="6924055" y="0"/>
                </a:cubicBezTo>
                <a:cubicBezTo>
                  <a:pt x="7080334" y="-21089"/>
                  <a:pt x="7512505" y="98137"/>
                  <a:pt x="7786145" y="0"/>
                </a:cubicBezTo>
                <a:cubicBezTo>
                  <a:pt x="7872984" y="-5013"/>
                  <a:pt x="7948419" y="80164"/>
                  <a:pt x="7948369" y="162224"/>
                </a:cubicBezTo>
                <a:cubicBezTo>
                  <a:pt x="7961570" y="325213"/>
                  <a:pt x="7946768" y="391349"/>
                  <a:pt x="7948369" y="493151"/>
                </a:cubicBezTo>
                <a:cubicBezTo>
                  <a:pt x="7949970" y="594953"/>
                  <a:pt x="7946829" y="684953"/>
                  <a:pt x="7948369" y="811101"/>
                </a:cubicBezTo>
                <a:cubicBezTo>
                  <a:pt x="7937185" y="922969"/>
                  <a:pt x="7890684" y="973912"/>
                  <a:pt x="7786145" y="973325"/>
                </a:cubicBezTo>
                <a:cubicBezTo>
                  <a:pt x="7452731" y="1054596"/>
                  <a:pt x="7224786" y="932740"/>
                  <a:pt x="7047211" y="973325"/>
                </a:cubicBezTo>
                <a:cubicBezTo>
                  <a:pt x="6869636" y="1013910"/>
                  <a:pt x="6504874" y="941500"/>
                  <a:pt x="6308277" y="973325"/>
                </a:cubicBezTo>
                <a:cubicBezTo>
                  <a:pt x="6111680" y="1005150"/>
                  <a:pt x="5867552" y="967884"/>
                  <a:pt x="5569343" y="973325"/>
                </a:cubicBezTo>
                <a:cubicBezTo>
                  <a:pt x="5271134" y="978766"/>
                  <a:pt x="5235372" y="957643"/>
                  <a:pt x="5135366" y="973325"/>
                </a:cubicBezTo>
                <a:cubicBezTo>
                  <a:pt x="5035360" y="989007"/>
                  <a:pt x="4671677" y="963607"/>
                  <a:pt x="4396432" y="973325"/>
                </a:cubicBezTo>
                <a:cubicBezTo>
                  <a:pt x="4121187" y="983043"/>
                  <a:pt x="4056289" y="936679"/>
                  <a:pt x="3809977" y="973325"/>
                </a:cubicBezTo>
                <a:cubicBezTo>
                  <a:pt x="3563665" y="1009971"/>
                  <a:pt x="3546040" y="966581"/>
                  <a:pt x="3452239" y="973325"/>
                </a:cubicBezTo>
                <a:cubicBezTo>
                  <a:pt x="3358438" y="980069"/>
                  <a:pt x="2864157" y="911412"/>
                  <a:pt x="2713305" y="973325"/>
                </a:cubicBezTo>
                <a:cubicBezTo>
                  <a:pt x="2562453" y="1035238"/>
                  <a:pt x="2128795" y="933504"/>
                  <a:pt x="1974371" y="973325"/>
                </a:cubicBezTo>
                <a:cubicBezTo>
                  <a:pt x="1819947" y="1013146"/>
                  <a:pt x="1539765" y="966736"/>
                  <a:pt x="1311677" y="973325"/>
                </a:cubicBezTo>
                <a:cubicBezTo>
                  <a:pt x="1083589" y="979914"/>
                  <a:pt x="507744" y="948737"/>
                  <a:pt x="162224" y="973325"/>
                </a:cubicBezTo>
                <a:cubicBezTo>
                  <a:pt x="76889" y="973126"/>
                  <a:pt x="6598" y="895106"/>
                  <a:pt x="0" y="811101"/>
                </a:cubicBezTo>
                <a:cubicBezTo>
                  <a:pt x="-34959" y="720341"/>
                  <a:pt x="16817" y="618860"/>
                  <a:pt x="0" y="480174"/>
                </a:cubicBezTo>
                <a:cubicBezTo>
                  <a:pt x="-16817" y="341488"/>
                  <a:pt x="11188" y="252632"/>
                  <a:pt x="0" y="162224"/>
                </a:cubicBezTo>
                <a:close/>
              </a:path>
              <a:path w="7948369" h="973325" stroke="0" extrusionOk="0">
                <a:moveTo>
                  <a:pt x="0" y="162224"/>
                </a:moveTo>
                <a:cubicBezTo>
                  <a:pt x="-1890" y="72072"/>
                  <a:pt x="89437" y="12795"/>
                  <a:pt x="162224" y="0"/>
                </a:cubicBezTo>
                <a:cubicBezTo>
                  <a:pt x="475377" y="-71679"/>
                  <a:pt x="541518" y="33949"/>
                  <a:pt x="824919" y="0"/>
                </a:cubicBezTo>
                <a:cubicBezTo>
                  <a:pt x="1108321" y="-33949"/>
                  <a:pt x="1200772" y="68080"/>
                  <a:pt x="1487613" y="0"/>
                </a:cubicBezTo>
                <a:cubicBezTo>
                  <a:pt x="1774454" y="-68080"/>
                  <a:pt x="1970977" y="70641"/>
                  <a:pt x="2150308" y="0"/>
                </a:cubicBezTo>
                <a:cubicBezTo>
                  <a:pt x="2329640" y="-70641"/>
                  <a:pt x="2611506" y="78390"/>
                  <a:pt x="2889242" y="0"/>
                </a:cubicBezTo>
                <a:cubicBezTo>
                  <a:pt x="3166978" y="-78390"/>
                  <a:pt x="3163449" y="9463"/>
                  <a:pt x="3323219" y="0"/>
                </a:cubicBezTo>
                <a:cubicBezTo>
                  <a:pt x="3482989" y="-9463"/>
                  <a:pt x="3675890" y="16234"/>
                  <a:pt x="3909674" y="0"/>
                </a:cubicBezTo>
                <a:cubicBezTo>
                  <a:pt x="4143458" y="-16234"/>
                  <a:pt x="4231694" y="32120"/>
                  <a:pt x="4419891" y="0"/>
                </a:cubicBezTo>
                <a:cubicBezTo>
                  <a:pt x="4608088" y="-32120"/>
                  <a:pt x="4644451" y="11620"/>
                  <a:pt x="4853868" y="0"/>
                </a:cubicBezTo>
                <a:cubicBezTo>
                  <a:pt x="5063285" y="-11620"/>
                  <a:pt x="5320875" y="36866"/>
                  <a:pt x="5516562" y="0"/>
                </a:cubicBezTo>
                <a:cubicBezTo>
                  <a:pt x="5712249" y="-36866"/>
                  <a:pt x="5783817" y="8393"/>
                  <a:pt x="5874300" y="0"/>
                </a:cubicBezTo>
                <a:cubicBezTo>
                  <a:pt x="5964783" y="-8393"/>
                  <a:pt x="6153492" y="20042"/>
                  <a:pt x="6232038" y="0"/>
                </a:cubicBezTo>
                <a:cubicBezTo>
                  <a:pt x="6310584" y="-20042"/>
                  <a:pt x="6721930" y="43466"/>
                  <a:pt x="6894733" y="0"/>
                </a:cubicBezTo>
                <a:cubicBezTo>
                  <a:pt x="7067537" y="-43466"/>
                  <a:pt x="7434187" y="35885"/>
                  <a:pt x="7786145" y="0"/>
                </a:cubicBezTo>
                <a:cubicBezTo>
                  <a:pt x="7877974" y="-104"/>
                  <a:pt x="7949157" y="76910"/>
                  <a:pt x="7948369" y="162224"/>
                </a:cubicBezTo>
                <a:cubicBezTo>
                  <a:pt x="7967858" y="255676"/>
                  <a:pt x="7948210" y="346767"/>
                  <a:pt x="7948369" y="480174"/>
                </a:cubicBezTo>
                <a:cubicBezTo>
                  <a:pt x="7948528" y="613581"/>
                  <a:pt x="7943304" y="667610"/>
                  <a:pt x="7948369" y="811101"/>
                </a:cubicBezTo>
                <a:cubicBezTo>
                  <a:pt x="7949995" y="889226"/>
                  <a:pt x="7883743" y="992277"/>
                  <a:pt x="7786145" y="973325"/>
                </a:cubicBezTo>
                <a:cubicBezTo>
                  <a:pt x="7480022" y="1010328"/>
                  <a:pt x="7264344" y="924241"/>
                  <a:pt x="7123450" y="973325"/>
                </a:cubicBezTo>
                <a:cubicBezTo>
                  <a:pt x="6982557" y="1022409"/>
                  <a:pt x="6880896" y="921458"/>
                  <a:pt x="6689473" y="973325"/>
                </a:cubicBezTo>
                <a:cubicBezTo>
                  <a:pt x="6498050" y="1025192"/>
                  <a:pt x="6445568" y="933390"/>
                  <a:pt x="6255496" y="973325"/>
                </a:cubicBezTo>
                <a:cubicBezTo>
                  <a:pt x="6065424" y="1013260"/>
                  <a:pt x="5872587" y="947191"/>
                  <a:pt x="5669041" y="973325"/>
                </a:cubicBezTo>
                <a:cubicBezTo>
                  <a:pt x="5465496" y="999459"/>
                  <a:pt x="5221266" y="960250"/>
                  <a:pt x="5082585" y="973325"/>
                </a:cubicBezTo>
                <a:cubicBezTo>
                  <a:pt x="4943904" y="986400"/>
                  <a:pt x="4803473" y="970593"/>
                  <a:pt x="4724847" y="973325"/>
                </a:cubicBezTo>
                <a:cubicBezTo>
                  <a:pt x="4646221" y="976057"/>
                  <a:pt x="4471490" y="971125"/>
                  <a:pt x="4290870" y="973325"/>
                </a:cubicBezTo>
                <a:cubicBezTo>
                  <a:pt x="4110250" y="975525"/>
                  <a:pt x="4009013" y="941304"/>
                  <a:pt x="3933133" y="973325"/>
                </a:cubicBezTo>
                <a:cubicBezTo>
                  <a:pt x="3857253" y="1005346"/>
                  <a:pt x="3676166" y="958231"/>
                  <a:pt x="3499156" y="973325"/>
                </a:cubicBezTo>
                <a:cubicBezTo>
                  <a:pt x="3322146" y="988419"/>
                  <a:pt x="2991297" y="953818"/>
                  <a:pt x="2836461" y="973325"/>
                </a:cubicBezTo>
                <a:cubicBezTo>
                  <a:pt x="2681626" y="992832"/>
                  <a:pt x="2508413" y="969695"/>
                  <a:pt x="2402484" y="973325"/>
                </a:cubicBezTo>
                <a:cubicBezTo>
                  <a:pt x="2296555" y="976955"/>
                  <a:pt x="2011759" y="946398"/>
                  <a:pt x="1816028" y="973325"/>
                </a:cubicBezTo>
                <a:cubicBezTo>
                  <a:pt x="1620297" y="1000252"/>
                  <a:pt x="1526905" y="940257"/>
                  <a:pt x="1305812" y="973325"/>
                </a:cubicBezTo>
                <a:cubicBezTo>
                  <a:pt x="1084719" y="1006393"/>
                  <a:pt x="1055024" y="946143"/>
                  <a:pt x="871835" y="973325"/>
                </a:cubicBezTo>
                <a:cubicBezTo>
                  <a:pt x="688646" y="1000507"/>
                  <a:pt x="333468" y="922789"/>
                  <a:pt x="162224" y="973325"/>
                </a:cubicBezTo>
                <a:cubicBezTo>
                  <a:pt x="65238" y="959520"/>
                  <a:pt x="14846" y="909892"/>
                  <a:pt x="0" y="811101"/>
                </a:cubicBezTo>
                <a:cubicBezTo>
                  <a:pt x="-3480" y="744050"/>
                  <a:pt x="7286" y="585216"/>
                  <a:pt x="0" y="506129"/>
                </a:cubicBezTo>
                <a:cubicBezTo>
                  <a:pt x="-7286" y="427042"/>
                  <a:pt x="25480" y="258454"/>
                  <a:pt x="0" y="16222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51860" y="683098"/>
            <a:ext cx="776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4967" y="4024124"/>
            <a:ext cx="4293044" cy="29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96.8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65893" y="-1215981"/>
            <a:ext cx="609600" cy="6096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97553" y="2340257"/>
            <a:ext cx="3796892" cy="786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x 3 … 110 x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495" y="2312432"/>
            <a:ext cx="62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" name="Left Arrow 2">
            <a:hlinkClick r:id="rId16" action="ppaction://hlinksldjump"/>
          </p:cNvPr>
          <p:cNvSpPr/>
          <p:nvPr/>
        </p:nvSpPr>
        <p:spPr>
          <a:xfrm>
            <a:off x="766916" y="5676900"/>
            <a:ext cx="1929554" cy="115088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Quay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226449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381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26770" y="2842552"/>
            <a:ext cx="3286539" cy="2458318"/>
          </a:xfrm>
          <a:prstGeom prst="wedgeEllipseCallout">
            <a:avLst>
              <a:gd name="adj1" fmla="val 65457"/>
              <a:gd name="adj2" fmla="val 35969"/>
            </a:avLst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819" y="3111042"/>
            <a:ext cx="2912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gioûi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1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5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6 L 3.33333E-6 0.00093 C 0.00104 0.01134 0.00794 0.08264 0.01198 0.09144 L 0.01927 0.10671 C 0.05703 0.10278 0.06146 0.12616 0.07734 0.08634 C 0.07929 0.08148 0.0806 0.07616 0.08229 0.0713 C 0.0819 0.06343 0.08789 -1.85185E-6 0.07252 -0.00463 C 0.06927 -0.00555 0.06614 -0.00139 0.06289 0.00046 C 0.06041 0.00556 0.0582 0.01088 0.0556 0.01551 C 0.05338 0.01968 0.04987 0.02084 0.0483 0.02546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0024 C -0.00312 -0.00069 -0.00638 -4.81481E-6 -0.00937 -0.00162 C -0.01054 -0.00208 -0.01093 -0.00462 -0.01172 -0.00578 C -0.01276 -0.00694 -0.01406 -0.00717 -0.01484 -0.00856 C -0.01692 -0.01134 -0.01823 -0.0155 -0.02031 -0.01828 C -0.02291 -0.02152 -0.02591 -0.02384 -0.02812 -0.028 C -0.0289 -0.02939 -0.02968 -0.03078 -0.03047 -0.03217 C -0.03203 -0.03402 -0.03385 -0.03518 -0.03515 -0.03773 C -0.03593 -0.03912 -0.03672 -0.0405 -0.0375 -0.04189 C -0.03906 -0.04375 -0.04218 -0.04745 -0.04218 -0.04722 C -0.04271 -0.04884 -0.0431 -0.05046 -0.04375 -0.05162 C -0.0444 -0.05254 -0.04544 -0.05208 -0.04609 -0.053 C -0.04726 -0.05416 -0.0483 -0.05555 -0.04922 -0.05717 C -0.05117 -0.05995 -0.05403 -0.06574 -0.05468 -0.06967 L -0.05547 -0.07384 C -0.05521 -0.07708 -0.05547 -0.08055 -0.05468 -0.08356 C -0.05403 -0.08611 -0.04791 -0.08888 -0.04765 -0.08912 C -0.04661 -0.09004 -0.0457 -0.09097 -0.04453 -0.09189 C -0.04297 -0.09282 -0.03906 -0.09398 -0.0375 -0.09467 C -0.03672 -0.0949 -0.03606 -0.0956 -0.03515 -0.09606 C -0.03268 -0.09722 -0.02526 -0.1 -0.02422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8 -0.14745 C 0.03763 -0.14861 0.03737 -0.15046 0.03672 -0.15162 C 0.03438 -0.15555 0.03451 -0.15347 0.03203 -0.15578 C 0.03112 -0.15648 0.03047 -0.15763 0.02969 -0.15856 C 0.0293 -0.15879 0.02448 -0.16226 0.02344 -0.16273 C 0.02162 -0.16319 0.01979 -0.16365 0.01797 -0.16412 C 0.01485 -0.16458 0.01172 -0.16527 0.0086 -0.1655 C -0.01432 -0.16574 -0.03724 -0.1655 -0.06015 -0.1655 " pathEditMode="relative" rAng="0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8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3" y="4065913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D61A2E0B-784F-4D8B-8058-55E88EE2B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3D7C12-CBEC-470B-994F-DC0260E707E4}"/>
              </a:ext>
            </a:extLst>
          </p:cNvPr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...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FA3892-E653-4948-9402-9E615FE0F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050" y="1134685"/>
            <a:ext cx="2475191" cy="13639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D04ED70-CC00-4C97-AC6C-B5CFB89B39D4}"/>
              </a:ext>
            </a:extLst>
          </p:cNvPr>
          <p:cNvSpPr txBox="1"/>
          <p:nvPr/>
        </p:nvSpPr>
        <p:spPr>
          <a:xfrm>
            <a:off x="2049682" y="2125275"/>
            <a:ext cx="8092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Nhân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bốn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chữ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chữ</a:t>
            </a:r>
            <a:r>
              <a:rPr lang="en-US" sz="400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4000">
                <a:solidFill>
                  <a:srgbClr val="FF0066"/>
                </a:solidFill>
                <a:latin typeface="UTM Avo" panose="02040603050506020204" pitchFamily="18" charset="0"/>
              </a:rPr>
              <a:t> (Tiết 2)</a:t>
            </a:r>
            <a:endParaRPr lang="en-US" sz="4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315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596BC7-3395-4B3E-9616-2C8ECA86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E442E79-47D3-4693-8A02-F24EC3A3F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43" b="86707" l="4500" r="93900">
                        <a14:foregroundMark x1="11600" y1="59162" x2="5400" y2="85749"/>
                        <a14:foregroundMark x1="93900" y1="58922" x2="93300" y2="86826"/>
                        <a14:foregroundMark x1="38100" y1="23593" x2="44200" y2="26946"/>
                        <a14:foregroundMark x1="4700" y1="72335" x2="4500" y2="80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1548581" y="251502"/>
            <a:ext cx="8662219" cy="6454098"/>
          </a:xfrm>
        </p:spPr>
      </p:pic>
      <p:pic>
        <p:nvPicPr>
          <p:cNvPr id="7" name="Picture 2" descr="C:\Users\Administrator\Pictures\24541133.jpg">
            <a:extLst>
              <a:ext uri="{FF2B5EF4-FFF2-40B4-BE49-F238E27FC236}">
                <a16:creationId xmlns:a16="http://schemas.microsoft.com/office/drawing/2014/main" id="{7F52242F-BA6C-4901-88D2-BCCCB754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759" l="0" r="100000">
                        <a14:foregroundMark x1="34499" y1="25741" x2="53197" y2="33426"/>
                        <a14:foregroundMark x1="33172" y1="33704" x2="35585" y2="25926"/>
                        <a14:foregroundMark x1="34017" y1="38611" x2="41255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/>
        </p:blipFill>
        <p:spPr bwMode="auto">
          <a:xfrm flipH="1">
            <a:off x="3962400" y="3886201"/>
            <a:ext cx="1219200" cy="14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EB5FF5E1-30D8-4E46-A9B3-033AE81A2A3E}"/>
              </a:ext>
            </a:extLst>
          </p:cNvPr>
          <p:cNvSpPr/>
          <p:nvPr/>
        </p:nvSpPr>
        <p:spPr>
          <a:xfrm>
            <a:off x="914400" y="7373"/>
            <a:ext cx="5181600" cy="2964425"/>
          </a:xfrm>
          <a:prstGeom prst="cloudCallout">
            <a:avLst>
              <a:gd name="adj1" fmla="val 45107"/>
              <a:gd name="adj2" fmla="val 37589"/>
            </a:avLst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Chào mừng các bạn đến với khu rừng tri thức!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DE2631C5-2FBF-42A8-9C7E-5ACB0419DA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073643-4D1B-48A1-89AE-5D27BBE5B6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:a16="http://schemas.microsoft.com/office/drawing/2014/main" id="{33F19CD4-36B7-4D31-BC21-683EB82F1DBD}"/>
              </a:ext>
            </a:extLst>
          </p:cNvPr>
          <p:cNvGrpSpPr/>
          <p:nvPr/>
        </p:nvGrpSpPr>
        <p:grpSpPr>
          <a:xfrm flipH="1">
            <a:off x="4038600" y="841829"/>
            <a:ext cx="6888522" cy="4050994"/>
            <a:chOff x="2206754" y="916448"/>
            <a:chExt cx="4695813" cy="3901755"/>
          </a:xfrm>
        </p:grpSpPr>
        <p:sp>
          <p:nvSpPr>
            <p:cNvPr id="5" name="对话气泡: 椭圆形 13">
              <a:extLst>
                <a:ext uri="{FF2B5EF4-FFF2-40B4-BE49-F238E27FC236}">
                  <a16:creationId xmlns:a16="http://schemas.microsoft.com/office/drawing/2014/main" id="{FB81DB4E-2FCB-4707-B231-6C05E615451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对话气泡: 椭圆形 13">
              <a:extLst>
                <a:ext uri="{FF2B5EF4-FFF2-40B4-BE49-F238E27FC236}">
                  <a16:creationId xmlns:a16="http://schemas.microsoft.com/office/drawing/2014/main" id="{90C87BD2-3B81-41C5-B791-D48D3EA6F30B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0718CF-F481-4D2D-B961-23AF3DCDB3AB}"/>
              </a:ext>
            </a:extLst>
          </p:cNvPr>
          <p:cNvSpPr txBox="1"/>
          <p:nvPr/>
        </p:nvSpPr>
        <p:spPr>
          <a:xfrm>
            <a:off x="4711462" y="20574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Hãy cùng tới thăm lãnh thổ của từng loài vật nhé</a:t>
            </a: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2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252351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  <p:tag name="INKNOELEADERBOARD" val="69494814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1154</TotalTime>
  <Words>349</Words>
  <PresentationFormat>Widescreen</PresentationFormat>
  <Paragraphs>73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ITC Avant Garde Std Bk</vt:lpstr>
      <vt:lpstr>UTM Avo</vt:lpstr>
      <vt:lpstr>VNI-Avo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modified xsi:type="dcterms:W3CDTF">2023-01-09T15:56:50Z</dcterms:modified>
</cp:coreProperties>
</file>