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 id="2147483747" r:id="rId2"/>
    <p:sldMasterId id="2147483759" r:id="rId3"/>
    <p:sldMasterId id="2147483772" r:id="rId4"/>
  </p:sldMasterIdLst>
  <p:notesMasterIdLst>
    <p:notesMasterId r:id="rId21"/>
  </p:notesMasterIdLst>
  <p:sldIdLst>
    <p:sldId id="2007577409" r:id="rId5"/>
    <p:sldId id="2007577410" r:id="rId6"/>
    <p:sldId id="2007577426" r:id="rId7"/>
    <p:sldId id="2007577412" r:id="rId8"/>
    <p:sldId id="2007577413" r:id="rId9"/>
    <p:sldId id="2007577414" r:id="rId10"/>
    <p:sldId id="2007577415" r:id="rId11"/>
    <p:sldId id="2007577416" r:id="rId12"/>
    <p:sldId id="2007577417" r:id="rId13"/>
    <p:sldId id="2007577418" r:id="rId14"/>
    <p:sldId id="2007577419" r:id="rId15"/>
    <p:sldId id="2007577420" r:id="rId16"/>
    <p:sldId id="2007577424" r:id="rId17"/>
    <p:sldId id="2007577422" r:id="rId18"/>
    <p:sldId id="2007577425" r:id="rId19"/>
    <p:sldId id="290" r:id="rId20"/>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1E193"/>
    <a:srgbClr val="FF6600"/>
    <a:srgbClr val="F7FEFF"/>
    <a:srgbClr val="DDFAFE"/>
    <a:srgbClr val="009E47"/>
    <a:srgbClr val="74BB4D"/>
    <a:srgbClr val="DDEFC3"/>
    <a:srgbClr val="FFF1C5"/>
    <a:srgbClr val="9FD9E5"/>
    <a:srgbClr val="C7E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7" autoAdjust="0"/>
    <p:restoredTop sz="79826" autoAdjust="0"/>
  </p:normalViewPr>
  <p:slideViewPr>
    <p:cSldViewPr snapToGrid="0">
      <p:cViewPr varScale="1">
        <p:scale>
          <a:sx n="59" d="100"/>
          <a:sy n="59" d="100"/>
        </p:scale>
        <p:origin x="1291" y="8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2024/2/1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96213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83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57991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8079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762359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C71BEFF-E045-4AAA-871D-40D2AC4499C0}" type="datetimeFigureOut">
              <a:rPr kumimoji="0" lang="zh-CN" altLang="en-US" sz="90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2024/2/1</a:t>
            </a:fld>
            <a:endParaRPr kumimoji="0" lang="zh-CN" altLang="en-US" sz="9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all"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C5047-983C-4D07-B211-D2E1A201E509}" type="slidenum">
              <a:rPr kumimoji="0" lang="zh-CN" altLang="en-US" sz="105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CN" altLang="en-US" sz="105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3762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C71BEFF-E045-4AAA-871D-40D2AC4499C0}" type="datetimeFigureOut">
              <a:rPr kumimoji="0" lang="zh-CN" altLang="en-US" sz="90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2024/2/1</a:t>
            </a:fld>
            <a:endParaRPr kumimoji="0" lang="zh-CN" altLang="en-US" sz="9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all"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C5047-983C-4D07-B211-D2E1A201E509}" type="slidenum">
              <a:rPr kumimoji="0" lang="zh-CN" altLang="en-US" sz="105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CN" altLang="en-US" sz="105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0081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C71BEFF-E045-4AAA-871D-40D2AC4499C0}" type="datetimeFigureOut">
              <a:rPr kumimoji="0" lang="zh-CN" altLang="en-US" sz="90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2024/2/1</a:t>
            </a:fld>
            <a:endParaRPr kumimoji="0" lang="zh-CN" altLang="en-US" sz="9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all"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C5047-983C-4D07-B211-D2E1A201E509}" type="slidenum">
              <a:rPr kumimoji="0" lang="zh-CN" altLang="en-US" sz="105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CN" altLang="en-US" sz="105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38741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C71BEFF-E045-4AAA-871D-40D2AC4499C0}" type="datetimeFigureOut">
              <a:rPr kumimoji="0" lang="zh-CN" altLang="en-US" sz="90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2024/2/1</a:t>
            </a:fld>
            <a:endParaRPr kumimoji="0" lang="zh-CN" altLang="en-US" sz="9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all" spc="0" normalizeH="0" baseline="0" noProof="0">
              <a:ln>
                <a:noFill/>
              </a:ln>
              <a:solidFill>
                <a:srgbClr val="637052"/>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F2C5047-983C-4D07-B211-D2E1A201E509}" type="slidenum">
              <a:rPr kumimoji="0" lang="zh-CN" altLang="en-US" sz="1050" b="0" i="0" u="none" strike="noStrike" kern="1200" cap="none" spc="0" normalizeH="0" baseline="0" noProof="0" smtClean="0">
                <a:ln>
                  <a:noFill/>
                </a:ln>
                <a:solidFill>
                  <a:srgbClr val="637052"/>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CN" altLang="en-US" sz="1050" b="0" i="0" u="none" strike="noStrike" kern="1200" cap="none" spc="0" normalizeH="0" baseline="0" noProof="0">
              <a:ln>
                <a:noFill/>
              </a:ln>
              <a:solidFill>
                <a:srgbClr val="637052"/>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3091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C71BEFF-E045-4AAA-871D-40D2AC4499C0}" type="datetimeFigureOut">
              <a:rPr kumimoji="0" lang="zh-CN" altLang="en-US" sz="90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2024/2/1</a:t>
            </a:fld>
            <a:endParaRPr kumimoji="0" lang="zh-CN" altLang="en-US" sz="9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all"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C5047-983C-4D07-B211-D2E1A201E509}" type="slidenum">
              <a:rPr kumimoji="0" lang="zh-CN" altLang="en-US" sz="105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CN" altLang="en-US" sz="105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9907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C71BEFF-E045-4AAA-871D-40D2AC4499C0}" type="datetimeFigureOut">
              <a:rPr kumimoji="0" lang="zh-CN" altLang="en-US" sz="90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2024/2/1</a:t>
            </a:fld>
            <a:endParaRPr kumimoji="0" lang="zh-CN" altLang="en-US" sz="9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all"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C5047-983C-4D07-B211-D2E1A201E509}" type="slidenum">
              <a:rPr kumimoji="0" lang="zh-CN" altLang="en-US" sz="105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CN" altLang="en-US" sz="105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34473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C71BEFF-E045-4AAA-871D-40D2AC4499C0}" type="datetimeFigureOut">
              <a:rPr kumimoji="0" lang="zh-CN" altLang="en-US" sz="90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2024/2/1</a:t>
            </a:fld>
            <a:endParaRPr kumimoji="0" lang="zh-CN" altLang="en-US" sz="9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all"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C5047-983C-4D07-B211-D2E1A201E509}" type="slidenum">
              <a:rPr kumimoji="0" lang="zh-CN" altLang="en-US" sz="105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CN" altLang="en-US" sz="105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09578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70033836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5831936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8868403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163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9639708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894998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6680751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23744160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38288899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2182490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7447004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5947739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2232173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8380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090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1223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30300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89452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9920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2577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1854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42091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310131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691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63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C71BEFF-E045-4AAA-871D-40D2AC4499C0}" type="datetimeFigureOut">
              <a:rPr kumimoji="0" lang="zh-CN" altLang="en-US" sz="90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2024/2/1</a:t>
            </a:fld>
            <a:endParaRPr kumimoji="0" lang="zh-CN" altLang="en-US" sz="9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all"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C5047-983C-4D07-B211-D2E1A201E509}" type="slidenum">
              <a:rPr kumimoji="0" lang="zh-CN" altLang="en-US" sz="105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CN" altLang="en-US" sz="105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398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Arial"/>
              <a:sym typeface="Arial"/>
            </a:endParaRPr>
          </a:p>
        </p:txBody>
      </p:sp>
    </p:spTree>
    <p:extLst>
      <p:ext uri="{BB962C8B-B14F-4D97-AF65-F5344CB8AC3E}">
        <p14:creationId xmlns:p14="http://schemas.microsoft.com/office/powerpoint/2010/main" val="28960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C71BEFF-E045-4AAA-871D-40D2AC4499C0}" type="datetimeFigureOut">
              <a:rPr kumimoji="0" lang="zh-CN" altLang="en-US" sz="90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2024/2/1</a:t>
            </a:fld>
            <a:endParaRPr kumimoji="0" lang="zh-CN" altLang="en-US" sz="9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all"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C5047-983C-4D07-B211-D2E1A201E509}" type="slidenum">
              <a:rPr kumimoji="0" lang="zh-CN" altLang="en-US" sz="105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CN" altLang="en-US" sz="105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04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C71BEFF-E045-4AAA-871D-40D2AC4499C0}" type="datetimeFigureOut">
              <a:rPr kumimoji="0" lang="zh-CN" altLang="en-US" sz="90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2024/2/1</a:t>
            </a:fld>
            <a:endParaRPr kumimoji="0" lang="zh-CN" altLang="en-US" sz="9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all"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C5047-983C-4D07-B211-D2E1A201E509}" type="slidenum">
              <a:rPr kumimoji="0" lang="zh-CN" altLang="en-US" sz="105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CN" altLang="en-US" sz="105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043724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2.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0" name="Picture 319">
            <a:extLst>
              <a:ext uri="{FF2B5EF4-FFF2-40B4-BE49-F238E27FC236}">
                <a16:creationId xmlns:a16="http://schemas.microsoft.com/office/drawing/2014/main" id="{55A2D4AC-A010-4129-8E43-341DF97E87F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95553" y="413960"/>
            <a:ext cx="5351206" cy="5351206"/>
          </a:xfrm>
          <a:prstGeom prst="ellipse">
            <a:avLst/>
          </a:prstGeom>
          <a:ln>
            <a:noFill/>
          </a:ln>
          <a:effectLst>
            <a:softEdge rad="112500"/>
          </a:effectLst>
        </p:spPr>
      </p:pic>
      <p:pic>
        <p:nvPicPr>
          <p:cNvPr id="321" name="Picture 320">
            <a:extLst>
              <a:ext uri="{FF2B5EF4-FFF2-40B4-BE49-F238E27FC236}">
                <a16:creationId xmlns:a16="http://schemas.microsoft.com/office/drawing/2014/main" id="{F965123C-407A-4E96-8E86-B890A9DD860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48947" y="-7471063"/>
            <a:ext cx="5351206" cy="5351206"/>
          </a:xfrm>
          <a:prstGeom prst="ellipse">
            <a:avLst/>
          </a:prstGeom>
          <a:ln>
            <a:noFill/>
          </a:ln>
          <a:effectLst>
            <a:softEdge rad="112500"/>
          </a:effectLst>
        </p:spPr>
      </p:pic>
      <p:pic>
        <p:nvPicPr>
          <p:cNvPr id="322" name="Picture 321">
            <a:extLst>
              <a:ext uri="{FF2B5EF4-FFF2-40B4-BE49-F238E27FC236}">
                <a16:creationId xmlns:a16="http://schemas.microsoft.com/office/drawing/2014/main" id="{ACBBAC73-F88A-40BB-8BB7-EAFB951DC34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736347" y="710157"/>
            <a:ext cx="5351206" cy="5351206"/>
          </a:xfrm>
          <a:prstGeom prst="ellipse">
            <a:avLst/>
          </a:prstGeom>
          <a:ln>
            <a:noFill/>
          </a:ln>
          <a:effectLst>
            <a:softEdge rad="112500"/>
          </a:effectLst>
        </p:spPr>
      </p:pic>
      <p:pic>
        <p:nvPicPr>
          <p:cNvPr id="323" name="Picture 322">
            <a:extLst>
              <a:ext uri="{FF2B5EF4-FFF2-40B4-BE49-F238E27FC236}">
                <a16:creationId xmlns:a16="http://schemas.microsoft.com/office/drawing/2014/main" id="{9FCC8274-6CC8-452C-A5BC-0B2D5215A7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08733" y="8977857"/>
            <a:ext cx="5351206" cy="5351206"/>
          </a:xfrm>
          <a:prstGeom prst="ellipse">
            <a:avLst/>
          </a:prstGeom>
          <a:ln>
            <a:noFill/>
          </a:ln>
          <a:effectLst>
            <a:softEdge rad="112500"/>
          </a:effectLst>
        </p:spPr>
      </p:pic>
    </p:spTree>
    <p:extLst>
      <p:ext uri="{BB962C8B-B14F-4D97-AF65-F5344CB8AC3E}">
        <p14:creationId xmlns:p14="http://schemas.microsoft.com/office/powerpoint/2010/main" val="33101285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5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C71BEFF-E045-4AAA-871D-40D2AC4499C0}" type="datetimeFigureOut">
              <a:rPr kumimoji="0" lang="zh-CN" altLang="en-US" sz="90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2024/2/1</a:t>
            </a:fld>
            <a:endParaRPr kumimoji="0" lang="zh-CN" altLang="en-US" sz="9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all"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F2C5047-983C-4D07-B211-D2E1A201E509}" type="slidenum">
              <a:rPr kumimoji="0" lang="zh-CN" altLang="en-US" sz="1050" b="0" i="0" u="none" strike="noStrike" kern="1200" cap="none" spc="0" normalizeH="0" baseline="0" noProof="0" smtClean="0">
                <a:ln>
                  <a:noFill/>
                </a:ln>
                <a:solidFill>
                  <a:srgbClr val="FFFFFF"/>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CN" altLang="en-US" sz="105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6F04FE3-2891-4495-8D9D-8633341067B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895553" y="413960"/>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4BCDA142-6066-47FF-8AD8-0F9AC7FCBB5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48947" y="-7471063"/>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75B6C230-8B88-437C-9F76-1861F1A05D4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36347" y="710157"/>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B09217DE-A87F-43F5-99AA-9E7835D0B44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08733" y="8977857"/>
            <a:ext cx="5351206" cy="5351206"/>
          </a:xfrm>
          <a:prstGeom prst="ellipse">
            <a:avLst/>
          </a:prstGeom>
          <a:ln>
            <a:noFill/>
          </a:ln>
          <a:effectLst>
            <a:softEdge rad="112500"/>
          </a:effectLst>
        </p:spPr>
      </p:pic>
    </p:spTree>
    <p:extLst>
      <p:ext uri="{BB962C8B-B14F-4D97-AF65-F5344CB8AC3E}">
        <p14:creationId xmlns:p14="http://schemas.microsoft.com/office/powerpoint/2010/main" val="28627591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2500">
        <p:random/>
      </p:transition>
    </mc:Choice>
    <mc:Fallback xmlns="">
      <p:transition spd="slow" advTm="0">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5453945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9063141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3.png"/><Relationship Id="rId1" Type="http://schemas.openxmlformats.org/officeDocument/2006/relationships/slideLayout" Target="../slideLayouts/slideLayout23.xml"/><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emf"/><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emf"/><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emf"/><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pic>
        <p:nvPicPr>
          <p:cNvPr id="5" name="图片 34">
            <a:extLst>
              <a:ext uri="{FF2B5EF4-FFF2-40B4-BE49-F238E27FC236}">
                <a16:creationId xmlns:a16="http://schemas.microsoft.com/office/drawing/2014/main" id="{E9E84299-F9AC-4E07-86FD-125DB116D3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290" t="31444" r="21976"/>
          <a:stretch/>
        </p:blipFill>
        <p:spPr>
          <a:xfrm>
            <a:off x="7871972" y="4561900"/>
            <a:ext cx="4113169" cy="2675889"/>
          </a:xfrm>
          <a:prstGeom prst="rect">
            <a:avLst/>
          </a:prstGeom>
        </p:spPr>
      </p:pic>
      <p:pic>
        <p:nvPicPr>
          <p:cNvPr id="6"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pic>
        <p:nvPicPr>
          <p:cNvPr id="7" name="图片 13">
            <a:extLst>
              <a:ext uri="{FF2B5EF4-FFF2-40B4-BE49-F238E27FC236}">
                <a16:creationId xmlns:a16="http://schemas.microsoft.com/office/drawing/2014/main" id="{9431EBB8-9BEA-4936-9AB8-EEE411D5E2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828" b="69429"/>
          <a:stretch/>
        </p:blipFill>
        <p:spPr>
          <a:xfrm rot="1159301">
            <a:off x="9428219" y="222390"/>
            <a:ext cx="2504126" cy="2525039"/>
          </a:xfrm>
          <a:prstGeom prst="rect">
            <a:avLst/>
          </a:prstGeom>
        </p:spPr>
      </p:pic>
      <p:pic>
        <p:nvPicPr>
          <p:cNvPr id="8" name="图片 36">
            <a:extLst>
              <a:ext uri="{FF2B5EF4-FFF2-40B4-BE49-F238E27FC236}">
                <a16:creationId xmlns:a16="http://schemas.microsoft.com/office/drawing/2014/main" id="{BDC7D5A4-7D0C-48A2-A866-F779621D88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1339" b="73195"/>
          <a:stretch/>
        </p:blipFill>
        <p:spPr>
          <a:xfrm>
            <a:off x="0" y="0"/>
            <a:ext cx="3119556" cy="2242457"/>
          </a:xfrm>
          <a:prstGeom prst="rect">
            <a:avLst/>
          </a:prstGeom>
        </p:spPr>
      </p:pic>
      <p:pic>
        <p:nvPicPr>
          <p:cNvPr id="9" name="图片 39">
            <a:extLst>
              <a:ext uri="{FF2B5EF4-FFF2-40B4-BE49-F238E27FC236}">
                <a16:creationId xmlns:a16="http://schemas.microsoft.com/office/drawing/2014/main" id="{51AA100F-DFD7-4CCD-8DA3-CC37CF4503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828" b="69429"/>
          <a:stretch/>
        </p:blipFill>
        <p:spPr>
          <a:xfrm rot="1159301">
            <a:off x="690861" y="3841092"/>
            <a:ext cx="903104" cy="910646"/>
          </a:xfrm>
          <a:prstGeom prst="rect">
            <a:avLst/>
          </a:prstGeom>
        </p:spPr>
      </p:pic>
      <p:sp>
        <p:nvSpPr>
          <p:cNvPr id="10" name="Google Shape;304;p20">
            <a:extLst>
              <a:ext uri="{FF2B5EF4-FFF2-40B4-BE49-F238E27FC236}">
                <a16:creationId xmlns:a16="http://schemas.microsoft.com/office/drawing/2014/main" id="{4987F701-0BB9-4892-AA54-CF7E4EC1464E}"/>
              </a:ext>
            </a:extLst>
          </p:cNvPr>
          <p:cNvSpPr txBox="1">
            <a:spLocks/>
          </p:cNvSpPr>
          <p:nvPr/>
        </p:nvSpPr>
        <p:spPr>
          <a:xfrm>
            <a:off x="3119556" y="279027"/>
            <a:ext cx="5465571" cy="630472"/>
          </a:xfrm>
          <a:prstGeom prst="roundRect">
            <a:avLst/>
          </a:prstGeom>
          <a:solidFill>
            <a:srgbClr val="FFFFFF">
              <a:alpha val="73000"/>
            </a:srgb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400">
              <a:defRPr/>
            </a:pPr>
            <a:r>
              <a:rPr lang="en-US" sz="2800" kern="0" dirty="0" err="1">
                <a:latin typeface="Arial" panose="020B0604020202020204" pitchFamily="34" charset="0"/>
                <a:cs typeface="Arial" panose="020B0604020202020204" pitchFamily="34" charset="0"/>
              </a:rPr>
              <a:t>Thứ</a:t>
            </a:r>
            <a:r>
              <a:rPr lang="en-US" sz="2800" kern="0" dirty="0">
                <a:latin typeface="Arial" panose="020B0604020202020204" pitchFamily="34" charset="0"/>
                <a:cs typeface="Arial" panose="020B0604020202020204" pitchFamily="34" charset="0"/>
              </a:rPr>
              <a:t> … </a:t>
            </a:r>
            <a:r>
              <a:rPr lang="en-US" sz="2800" kern="0" dirty="0" err="1">
                <a:latin typeface="Arial" panose="020B0604020202020204" pitchFamily="34" charset="0"/>
                <a:cs typeface="Arial" panose="020B0604020202020204" pitchFamily="34" charset="0"/>
              </a:rPr>
              <a:t>ngày</a:t>
            </a:r>
            <a:r>
              <a:rPr lang="en-US" sz="2800" kern="0" dirty="0">
                <a:latin typeface="Arial" panose="020B0604020202020204" pitchFamily="34" charset="0"/>
                <a:cs typeface="Arial" panose="020B0604020202020204" pitchFamily="34" charset="0"/>
              </a:rPr>
              <a:t> … </a:t>
            </a:r>
            <a:r>
              <a:rPr lang="en-US" sz="2800" kern="0" dirty="0" err="1">
                <a:latin typeface="Arial" panose="020B0604020202020204" pitchFamily="34" charset="0"/>
                <a:cs typeface="Arial" panose="020B0604020202020204" pitchFamily="34" charset="0"/>
              </a:rPr>
              <a:t>tháng</a:t>
            </a:r>
            <a:r>
              <a:rPr lang="en-US" sz="2800" kern="0" dirty="0">
                <a:latin typeface="Arial" panose="020B0604020202020204" pitchFamily="34" charset="0"/>
                <a:cs typeface="Arial" panose="020B0604020202020204" pitchFamily="34" charset="0"/>
              </a:rPr>
              <a:t> … </a:t>
            </a:r>
            <a:r>
              <a:rPr lang="en-US" sz="2800" kern="0" dirty="0" err="1">
                <a:latin typeface="Arial" panose="020B0604020202020204" pitchFamily="34" charset="0"/>
                <a:cs typeface="Arial" panose="020B0604020202020204" pitchFamily="34" charset="0"/>
              </a:rPr>
              <a:t>năm</a:t>
            </a:r>
            <a:endParaRPr lang="en-US" sz="2800" kern="0" dirty="0">
              <a:latin typeface="Arial" panose="020B0604020202020204" pitchFamily="34" charset="0"/>
              <a:cs typeface="Arial" panose="020B0604020202020204" pitchFamily="34" charset="0"/>
            </a:endParaRPr>
          </a:p>
        </p:txBody>
      </p:sp>
      <p:sp>
        <p:nvSpPr>
          <p:cNvPr id="11" name="Google Shape;304;p20">
            <a:extLst>
              <a:ext uri="{FF2B5EF4-FFF2-40B4-BE49-F238E27FC236}">
                <a16:creationId xmlns:a16="http://schemas.microsoft.com/office/drawing/2014/main" id="{61D47022-FEDB-41A9-A3B7-685F98E32E07}"/>
              </a:ext>
            </a:extLst>
          </p:cNvPr>
          <p:cNvSpPr txBox="1">
            <a:spLocks/>
          </p:cNvSpPr>
          <p:nvPr/>
        </p:nvSpPr>
        <p:spPr>
          <a:xfrm>
            <a:off x="2907334" y="966796"/>
            <a:ext cx="5465571" cy="630472"/>
          </a:xfrm>
          <a:prstGeom prst="roundRect">
            <a:avLst/>
          </a:prstGeom>
          <a:solidFill>
            <a:srgbClr val="FFFFFF">
              <a:alpha val="73000"/>
            </a:srgb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400">
              <a:defRPr/>
            </a:pPr>
            <a:r>
              <a:rPr lang="en-US" sz="2800" kern="0" err="1">
                <a:solidFill>
                  <a:srgbClr val="0064D2">
                    <a:lumMod val="60000"/>
                    <a:lumOff val="40000"/>
                  </a:srgbClr>
                </a:solidFill>
                <a:latin typeface="Arial" panose="020B0604020202020204" pitchFamily="34" charset="0"/>
                <a:cs typeface="Arial" panose="020B0604020202020204" pitchFamily="34" charset="0"/>
              </a:rPr>
              <a:t>Tiếng</a:t>
            </a:r>
            <a:r>
              <a:rPr lang="en-US" sz="2800" kern="0">
                <a:solidFill>
                  <a:srgbClr val="0064D2">
                    <a:lumMod val="60000"/>
                    <a:lumOff val="40000"/>
                  </a:srgbClr>
                </a:solidFill>
                <a:latin typeface="Arial" panose="020B0604020202020204" pitchFamily="34" charset="0"/>
                <a:cs typeface="Arial" panose="020B0604020202020204" pitchFamily="34" charset="0"/>
              </a:rPr>
              <a:t> Việt</a:t>
            </a:r>
            <a:endParaRPr lang="en-US" sz="2800" kern="0" dirty="0">
              <a:solidFill>
                <a:srgbClr val="0064D2">
                  <a:lumMod val="60000"/>
                  <a:lumOff val="40000"/>
                </a:srgbClr>
              </a:solidFill>
              <a:latin typeface="Arial" panose="020B0604020202020204" pitchFamily="34" charset="0"/>
              <a:cs typeface="Arial" panose="020B0604020202020204" pitchFamily="34" charset="0"/>
            </a:endParaRPr>
          </a:p>
        </p:txBody>
      </p:sp>
      <p:sp>
        <p:nvSpPr>
          <p:cNvPr id="12" name="Google Shape;304;p20">
            <a:extLst>
              <a:ext uri="{FF2B5EF4-FFF2-40B4-BE49-F238E27FC236}">
                <a16:creationId xmlns:a16="http://schemas.microsoft.com/office/drawing/2014/main" id="{C5529CE9-8F80-4FE9-92BC-3BF1AA6EB611}"/>
              </a:ext>
            </a:extLst>
          </p:cNvPr>
          <p:cNvSpPr txBox="1">
            <a:spLocks/>
          </p:cNvSpPr>
          <p:nvPr/>
        </p:nvSpPr>
        <p:spPr>
          <a:xfrm>
            <a:off x="1398801" y="2941061"/>
            <a:ext cx="8907080" cy="2511975"/>
          </a:xfrm>
          <a:prstGeom prst="roundRect">
            <a:avLst/>
          </a:prstGeom>
          <a:solidFill>
            <a:srgbClr val="FFFFFF">
              <a:alpha val="73000"/>
            </a:srgb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400">
              <a:defRPr/>
            </a:pPr>
            <a:r>
              <a:rPr lang="en-US" sz="4000" kern="0" err="1">
                <a:solidFill>
                  <a:srgbClr val="0064D2">
                    <a:lumMod val="60000"/>
                    <a:lumOff val="40000"/>
                  </a:srgbClr>
                </a:solidFill>
                <a:latin typeface="Arial" panose="020B0604020202020204" pitchFamily="34" charset="0"/>
                <a:cs typeface="Arial" panose="020B0604020202020204" pitchFamily="34" charset="0"/>
              </a:rPr>
              <a:t>Bài</a:t>
            </a:r>
            <a:r>
              <a:rPr lang="en-US" sz="4000" kern="0">
                <a:solidFill>
                  <a:srgbClr val="0064D2">
                    <a:lumMod val="60000"/>
                    <a:lumOff val="40000"/>
                  </a:srgbClr>
                </a:solidFill>
                <a:latin typeface="Arial" panose="020B0604020202020204" pitchFamily="34" charset="0"/>
                <a:cs typeface="Arial" panose="020B0604020202020204" pitchFamily="34" charset="0"/>
              </a:rPr>
              <a:t> 4: Tiết 3</a:t>
            </a:r>
            <a:endParaRPr lang="en-US" sz="4000" kern="0" dirty="0">
              <a:solidFill>
                <a:srgbClr val="0064D2">
                  <a:lumMod val="60000"/>
                  <a:lumOff val="40000"/>
                </a:srgbClr>
              </a:solidFill>
              <a:latin typeface="Arial" panose="020B0604020202020204" pitchFamily="34" charset="0"/>
              <a:cs typeface="Arial" panose="020B0604020202020204" pitchFamily="34" charset="0"/>
            </a:endParaRPr>
          </a:p>
          <a:p>
            <a:pPr defTabSz="914400">
              <a:defRPr/>
            </a:pPr>
            <a:r>
              <a:rPr lang="en-US" sz="4800" kern="0">
                <a:solidFill>
                  <a:srgbClr val="FF0000"/>
                </a:solidFill>
                <a:latin typeface="Arial" panose="020B0604020202020204" pitchFamily="34" charset="0"/>
                <a:cs typeface="Arial" panose="020B0604020202020204" pitchFamily="34" charset="0"/>
              </a:rPr>
              <a:t>Luyện tập viết đoạn văn nêu tình cảm, cảm xúc với một nghệ sĩ hoặc một nhân vật trong phim hoạt hình</a:t>
            </a:r>
            <a:endParaRPr lang="en-US" sz="4800" kern="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549763"/>
      </p:ext>
    </p:extLst>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80">
                                          <p:stCondLst>
                                            <p:cond delay="0"/>
                                          </p:stCondLst>
                                        </p:cTn>
                                        <p:tgtEl>
                                          <p:spTgt spid="8"/>
                                        </p:tgtEl>
                                      </p:cBhvr>
                                    </p:animEffect>
                                    <p:anim calcmode="lin" valueType="num">
                                      <p:cBhvr>
                                        <p:cTn id="2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gtEl>
                                      </p:cBhvr>
                                      <p:to x="100000" y="60000"/>
                                    </p:animScale>
                                    <p:animScale>
                                      <p:cBhvr>
                                        <p:cTn id="26" dur="166" decel="50000">
                                          <p:stCondLst>
                                            <p:cond delay="676"/>
                                          </p:stCondLst>
                                        </p:cTn>
                                        <p:tgtEl>
                                          <p:spTgt spid="8"/>
                                        </p:tgtEl>
                                      </p:cBhvr>
                                      <p:to x="100000" y="100000"/>
                                    </p:animScale>
                                    <p:animScale>
                                      <p:cBhvr>
                                        <p:cTn id="27" dur="26">
                                          <p:stCondLst>
                                            <p:cond delay="1312"/>
                                          </p:stCondLst>
                                        </p:cTn>
                                        <p:tgtEl>
                                          <p:spTgt spid="8"/>
                                        </p:tgtEl>
                                      </p:cBhvr>
                                      <p:to x="100000" y="80000"/>
                                    </p:animScale>
                                    <p:animScale>
                                      <p:cBhvr>
                                        <p:cTn id="28" dur="166" decel="50000">
                                          <p:stCondLst>
                                            <p:cond delay="1338"/>
                                          </p:stCondLst>
                                        </p:cTn>
                                        <p:tgtEl>
                                          <p:spTgt spid="8"/>
                                        </p:tgtEl>
                                      </p:cBhvr>
                                      <p:to x="100000" y="100000"/>
                                    </p:animScale>
                                    <p:animScale>
                                      <p:cBhvr>
                                        <p:cTn id="29" dur="26">
                                          <p:stCondLst>
                                            <p:cond delay="1642"/>
                                          </p:stCondLst>
                                        </p:cTn>
                                        <p:tgtEl>
                                          <p:spTgt spid="8"/>
                                        </p:tgtEl>
                                      </p:cBhvr>
                                      <p:to x="100000" y="90000"/>
                                    </p:animScale>
                                    <p:animScale>
                                      <p:cBhvr>
                                        <p:cTn id="30" dur="166" decel="50000">
                                          <p:stCondLst>
                                            <p:cond delay="1668"/>
                                          </p:stCondLst>
                                        </p:cTn>
                                        <p:tgtEl>
                                          <p:spTgt spid="8"/>
                                        </p:tgtEl>
                                      </p:cBhvr>
                                      <p:to x="100000" y="100000"/>
                                    </p:animScale>
                                    <p:animScale>
                                      <p:cBhvr>
                                        <p:cTn id="31" dur="26">
                                          <p:stCondLst>
                                            <p:cond delay="1808"/>
                                          </p:stCondLst>
                                        </p:cTn>
                                        <p:tgtEl>
                                          <p:spTgt spid="8"/>
                                        </p:tgtEl>
                                      </p:cBhvr>
                                      <p:to x="100000" y="95000"/>
                                    </p:animScale>
                                    <p:animScale>
                                      <p:cBhvr>
                                        <p:cTn id="32" dur="166" decel="50000">
                                          <p:stCondLst>
                                            <p:cond delay="1834"/>
                                          </p:stCondLst>
                                        </p:cTn>
                                        <p:tgtEl>
                                          <p:spTgt spid="8"/>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Google Shape;304;p20">
            <a:extLst>
              <a:ext uri="{FF2B5EF4-FFF2-40B4-BE49-F238E27FC236}">
                <a16:creationId xmlns:a16="http://schemas.microsoft.com/office/drawing/2014/main" id="{A5F78FD2-E916-4F0F-8B8C-A8982C3D327A}"/>
              </a:ext>
            </a:extLst>
          </p:cNvPr>
          <p:cNvSpPr txBox="1">
            <a:spLocks/>
          </p:cNvSpPr>
          <p:nvPr/>
        </p:nvSpPr>
        <p:spPr>
          <a:xfrm>
            <a:off x="513364" y="334689"/>
            <a:ext cx="10903107" cy="872836"/>
          </a:xfrm>
          <a:prstGeom prst="roundRect">
            <a:avLst>
              <a:gd name="adj" fmla="val 18909"/>
            </a:avLst>
          </a:prstGeom>
          <a:solidFill>
            <a:srgbClr val="FFFFFF"/>
          </a:solidFill>
          <a:ln w="9525">
            <a:solidFill>
              <a:srgbClr val="FECE5F">
                <a:lumMod val="75000"/>
              </a:srgbClr>
            </a:solidFill>
            <a:prstDash val="lgDash"/>
          </a:ln>
          <a:effectLst>
            <a:outerShdw blurRad="50800" dist="38100" dir="2700000" algn="tl" rotWithShape="0">
              <a:prstClr val="black">
                <a:alpha val="40000"/>
              </a:prst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lvl="0" defTabSz="1219170">
              <a:lnSpc>
                <a:spcPct val="120000"/>
              </a:lnSpc>
              <a:defRPr/>
            </a:pPr>
            <a:r>
              <a:rPr kumimoji="0" lang="en-US" sz="36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4</a:t>
            </a:r>
            <a:r>
              <a:rPr kumimoji="0" lang="vi-VN" sz="36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a:t>
            </a:r>
            <a:r>
              <a:rPr kumimoji="0" lang="en-US" sz="36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 </a:t>
            </a:r>
            <a:r>
              <a:rPr lang="vi-VN" sz="3600" kern="0">
                <a:latin typeface="Arial" panose="020B0604020202020204" pitchFamily="34" charset="0"/>
                <a:cs typeface="Arial" panose="020B0604020202020204" pitchFamily="34" charset="0"/>
              </a:rPr>
              <a:t>Nói về điều em học được trong bài viết của bạn. </a:t>
            </a:r>
          </a:p>
        </p:txBody>
      </p:sp>
      <p:pic>
        <p:nvPicPr>
          <p:cNvPr id="4098" name="Picture 2" descr="https://zalo-file-dl14.zdn.vn/a8092646e91807465e09/9146876026829038079"/>
          <p:cNvPicPr>
            <a:picLocks noChangeAspect="1" noChangeArrowheads="1"/>
          </p:cNvPicPr>
          <p:nvPr/>
        </p:nvPicPr>
        <p:blipFill rotWithShape="1">
          <a:blip r:embed="rId2">
            <a:extLst>
              <a:ext uri="{28A0092B-C50C-407E-A947-70E740481C1C}">
                <a14:useLocalDpi xmlns:a14="http://schemas.microsoft.com/office/drawing/2010/main" val="0"/>
              </a:ext>
            </a:extLst>
          </a:blip>
          <a:srcRect l="20001" t="77831" r="18919" b="17169"/>
          <a:stretch/>
        </p:blipFill>
        <p:spPr bwMode="auto">
          <a:xfrm>
            <a:off x="1066799" y="2014537"/>
            <a:ext cx="10058400" cy="14144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53816" y="5565696"/>
            <a:ext cx="12205250" cy="1121761"/>
          </a:xfrm>
          <a:prstGeom prst="rect">
            <a:avLst/>
          </a:prstGeom>
        </p:spPr>
      </p:pic>
    </p:spTree>
    <p:extLst>
      <p:ext uri="{BB962C8B-B14F-4D97-AF65-F5344CB8AC3E}">
        <p14:creationId xmlns:p14="http://schemas.microsoft.com/office/powerpoint/2010/main" val="21780488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1" y="1905"/>
            <a:ext cx="12188191" cy="6934200"/>
          </a:xfrm>
          <a:prstGeom prst="rect">
            <a:avLst/>
          </a:prstGeom>
          <a:noFill/>
          <a:extLst>
            <a:ext uri="{909E8E84-426E-40DD-AFC4-6F175D3DCCD1}">
              <a14:hiddenFill xmlns:a14="http://schemas.microsoft.com/office/drawing/2010/main">
                <a:solidFill>
                  <a:srgbClr val="FFFFFF"/>
                </a:solidFill>
              </a14:hiddenFill>
            </a:ext>
          </a:extLst>
        </p:spPr>
      </p:pic>
      <p:sp>
        <p:nvSpPr>
          <p:cNvPr id="13" name="椭圆 12"/>
          <p:cNvSpPr/>
          <p:nvPr/>
        </p:nvSpPr>
        <p:spPr bwMode="auto">
          <a:xfrm>
            <a:off x="-2207424" y="6544749"/>
            <a:ext cx="1151979" cy="1152395"/>
          </a:xfrm>
          <a:prstGeom prst="ellipse">
            <a:avLst/>
          </a:prstGeom>
          <a:gradFill flip="none" rotWithShape="1">
            <a:gsLst>
              <a:gs pos="0">
                <a:schemeClr val="bg1">
                  <a:alpha val="40000"/>
                </a:schemeClr>
              </a:gs>
              <a:gs pos="50000">
                <a:srgbClr val="FFFFFF">
                  <a:alpha val="5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椭圆 13"/>
          <p:cNvSpPr/>
          <p:nvPr/>
        </p:nvSpPr>
        <p:spPr bwMode="auto">
          <a:xfrm>
            <a:off x="-1167022" y="5437339"/>
            <a:ext cx="466487" cy="466656"/>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椭圆 14"/>
          <p:cNvSpPr/>
          <p:nvPr/>
        </p:nvSpPr>
        <p:spPr bwMode="auto">
          <a:xfrm>
            <a:off x="-2399418" y="6341325"/>
            <a:ext cx="819323" cy="819619"/>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6" name="椭圆 15"/>
          <p:cNvSpPr/>
          <p:nvPr/>
        </p:nvSpPr>
        <p:spPr bwMode="auto">
          <a:xfrm>
            <a:off x="-1109972" y="6403073"/>
            <a:ext cx="532885" cy="533079"/>
          </a:xfrm>
          <a:prstGeom prst="ellipse">
            <a:avLst/>
          </a:prstGeom>
          <a:solidFill>
            <a:srgbClr val="FFFFFF">
              <a:alpha val="20000"/>
            </a:srgbClr>
          </a:soli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7" name="椭圆 16"/>
          <p:cNvSpPr/>
          <p:nvPr/>
        </p:nvSpPr>
        <p:spPr bwMode="auto">
          <a:xfrm>
            <a:off x="-1769622" y="5557862"/>
            <a:ext cx="783179" cy="783463"/>
          </a:xfrm>
          <a:prstGeom prst="ellipse">
            <a:avLst/>
          </a:prstGeom>
          <a:solidFill>
            <a:srgbClr val="FFFFFF">
              <a:alpha val="25098"/>
            </a:srgbClr>
          </a:soli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8" name="椭圆 17"/>
          <p:cNvSpPr/>
          <p:nvPr/>
        </p:nvSpPr>
        <p:spPr bwMode="auto">
          <a:xfrm>
            <a:off x="-2291798" y="5167462"/>
            <a:ext cx="269777" cy="269876"/>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9" name="椭圆 18"/>
          <p:cNvSpPr/>
          <p:nvPr/>
        </p:nvSpPr>
        <p:spPr bwMode="auto">
          <a:xfrm>
            <a:off x="-1103066" y="6958193"/>
            <a:ext cx="233243" cy="233327"/>
          </a:xfrm>
          <a:prstGeom prst="ellipse">
            <a:avLst/>
          </a:prstGeom>
          <a:solidFill>
            <a:srgbClr val="FFFFFF">
              <a:alpha val="50196"/>
            </a:srgbClr>
          </a:soli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0" name="椭圆 19"/>
          <p:cNvSpPr/>
          <p:nvPr/>
        </p:nvSpPr>
        <p:spPr bwMode="auto">
          <a:xfrm>
            <a:off x="-1509236" y="7448267"/>
            <a:ext cx="1151979" cy="1152395"/>
          </a:xfrm>
          <a:prstGeom prst="ellipse">
            <a:avLst/>
          </a:prstGeom>
          <a:gradFill flip="none" rotWithShape="1">
            <a:gsLst>
              <a:gs pos="0">
                <a:schemeClr val="bg1">
                  <a:alpha val="25000"/>
                </a:schemeClr>
              </a:gs>
              <a:gs pos="55000">
                <a:srgbClr val="FFFFFF">
                  <a:alpha val="2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椭圆 20"/>
          <p:cNvSpPr/>
          <p:nvPr/>
        </p:nvSpPr>
        <p:spPr bwMode="auto">
          <a:xfrm>
            <a:off x="-2615017" y="7810792"/>
            <a:ext cx="764361" cy="764639"/>
          </a:xfrm>
          <a:prstGeom prst="ellipse">
            <a:avLst/>
          </a:prstGeom>
          <a:gradFill flip="none" rotWithShape="1">
            <a:gsLst>
              <a:gs pos="0">
                <a:schemeClr val="bg1">
                  <a:alpha val="30000"/>
                </a:schemeClr>
              </a:gs>
              <a:gs pos="50000">
                <a:srgbClr val="FFFFFF">
                  <a:alpha val="3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2" name="椭圆 21"/>
          <p:cNvSpPr/>
          <p:nvPr/>
        </p:nvSpPr>
        <p:spPr bwMode="auto">
          <a:xfrm>
            <a:off x="-1850656" y="8505831"/>
            <a:ext cx="796021" cy="796309"/>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3" name="椭圆 22"/>
          <p:cNvSpPr/>
          <p:nvPr/>
        </p:nvSpPr>
        <p:spPr bwMode="auto">
          <a:xfrm>
            <a:off x="-2615018" y="7120945"/>
            <a:ext cx="458107" cy="458272"/>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4" name="椭圆 23"/>
          <p:cNvSpPr/>
          <p:nvPr/>
        </p:nvSpPr>
        <p:spPr bwMode="auto">
          <a:xfrm>
            <a:off x="-717294" y="9302141"/>
            <a:ext cx="233243" cy="233327"/>
          </a:xfrm>
          <a:prstGeom prst="ellipse">
            <a:avLst/>
          </a:prstGeom>
          <a:gradFill flip="none" rotWithShape="1">
            <a:gsLst>
              <a:gs pos="0">
                <a:schemeClr val="bg1">
                  <a:alpha val="35000"/>
                </a:schemeClr>
              </a:gs>
              <a:gs pos="50000">
                <a:srgbClr val="FFFFFF">
                  <a:alpha val="3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椭圆 24"/>
          <p:cNvSpPr/>
          <p:nvPr/>
        </p:nvSpPr>
        <p:spPr bwMode="auto">
          <a:xfrm>
            <a:off x="-2059504" y="4260402"/>
            <a:ext cx="764361" cy="764639"/>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7" tIns="60953" rIns="121907" bIns="60953" numCol="1" rtlCol="0" anchor="ctr" anchorCtr="0" compatLnSpc="1"/>
          <a:lstStyle/>
          <a:p>
            <a:pPr marL="0" marR="0" lvl="0" indent="0" algn="l" defTabSz="693403"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45" name="图片 44" descr="E:\素材\卡通\aeb4a621e2d7f065df69f93345c30099.pngaeb4a621e2d7f065df69f93345c30099"/>
          <p:cNvPicPr>
            <a:picLocks noChangeAspect="1"/>
          </p:cNvPicPr>
          <p:nvPr/>
        </p:nvPicPr>
        <p:blipFill>
          <a:blip r:embed="rId4"/>
          <a:srcRect/>
          <a:stretch>
            <a:fillRect/>
          </a:stretch>
        </p:blipFill>
        <p:spPr>
          <a:xfrm>
            <a:off x="180805" y="81246"/>
            <a:ext cx="2255520" cy="1644015"/>
          </a:xfrm>
          <a:prstGeom prst="rect">
            <a:avLst/>
          </a:prstGeom>
        </p:spPr>
      </p:pic>
      <p:pic>
        <p:nvPicPr>
          <p:cNvPr id="40" name="图片 39" descr="E:\素材\卡通\d8f30c83bd9d942f3dd05cea04464aee.pngd8f30c83bd9d942f3dd05cea04464aee"/>
          <p:cNvPicPr>
            <a:picLocks noChangeAspect="1"/>
          </p:cNvPicPr>
          <p:nvPr/>
        </p:nvPicPr>
        <p:blipFill>
          <a:blip r:embed="rId5"/>
          <a:srcRect/>
          <a:stretch>
            <a:fillRect/>
          </a:stretch>
        </p:blipFill>
        <p:spPr>
          <a:xfrm rot="1570041">
            <a:off x="8817611" y="401955"/>
            <a:ext cx="1316355" cy="1165860"/>
          </a:xfrm>
          <a:prstGeom prst="rect">
            <a:avLst/>
          </a:prstGeom>
        </p:spPr>
      </p:pic>
      <p:sp>
        <p:nvSpPr>
          <p:cNvPr id="27" name="Khám phá">
            <a:extLst>
              <a:ext uri="{FF2B5EF4-FFF2-40B4-BE49-F238E27FC236}">
                <a16:creationId xmlns:a16="http://schemas.microsoft.com/office/drawing/2014/main" id="{606450BB-705B-4929-87A9-6C3E0362C4A7}"/>
              </a:ext>
            </a:extLst>
          </p:cNvPr>
          <p:cNvSpPr txBox="1"/>
          <p:nvPr/>
        </p:nvSpPr>
        <p:spPr>
          <a:xfrm>
            <a:off x="852407" y="2345336"/>
            <a:ext cx="7335374" cy="152856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9333" b="0" i="0" u="none" strike="noStrike" kern="1200" cap="none" spc="0" normalizeH="0" baseline="0" noProof="0">
                <a:ln>
                  <a:noFill/>
                </a:ln>
                <a:solidFill>
                  <a:srgbClr val="F05986"/>
                </a:solidFill>
                <a:effectLst/>
                <a:uLnTx/>
                <a:uFillTx/>
                <a:latin typeface="Averta Std CY Bold" panose="00000800000000000000" pitchFamily="50" charset="0"/>
                <a:ea typeface="+mn-ea"/>
                <a:cs typeface="+mn-cs"/>
              </a:rPr>
              <a:t>VẬN</a:t>
            </a:r>
            <a:r>
              <a:rPr kumimoji="0" lang="en-US" sz="9333" b="0" i="0" u="none" strike="noStrike" kern="1200" cap="none" spc="0" normalizeH="0" noProof="0">
                <a:ln>
                  <a:noFill/>
                </a:ln>
                <a:solidFill>
                  <a:srgbClr val="F05986"/>
                </a:solidFill>
                <a:effectLst/>
                <a:uLnTx/>
                <a:uFillTx/>
                <a:latin typeface="Averta Std CY Bold" panose="00000800000000000000" pitchFamily="50" charset="0"/>
                <a:ea typeface="+mn-ea"/>
                <a:cs typeface="+mn-cs"/>
              </a:rPr>
              <a:t> DỤNG</a:t>
            </a:r>
            <a:endParaRPr kumimoji="0" lang="en-US" sz="9333" b="0" i="0" u="none" strike="noStrike" kern="1200" cap="none" spc="0" normalizeH="0" baseline="0" noProof="0">
              <a:ln>
                <a:noFill/>
              </a:ln>
              <a:solidFill>
                <a:srgbClr val="F05986"/>
              </a:solidFill>
              <a:effectLst/>
              <a:uLnTx/>
              <a:uFillTx/>
              <a:latin typeface="Averta Std CY Bold" panose="00000800000000000000" pitchFamily="50" charset="0"/>
              <a:ea typeface="+mn-ea"/>
              <a:cs typeface="+mn-cs"/>
            </a:endParaRPr>
          </a:p>
        </p:txBody>
      </p:sp>
      <p:pic>
        <p:nvPicPr>
          <p:cNvPr id="30"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9279" y="4512403"/>
            <a:ext cx="7155460" cy="2255259"/>
          </a:xfrm>
          <a:prstGeom prst="rect">
            <a:avLst/>
          </a:prstGeom>
        </p:spPr>
      </p:pic>
    </p:spTree>
    <p:extLst>
      <p:ext uri="{BB962C8B-B14F-4D97-AF65-F5344CB8AC3E}">
        <p14:creationId xmlns:p14="http://schemas.microsoft.com/office/powerpoint/2010/main" val="848488801"/>
      </p:ext>
    </p:extLst>
  </p:cSld>
  <p:clrMapOvr>
    <a:masterClrMapping/>
  </p:clrMapOvr>
  <mc:AlternateContent xmlns:mc="http://schemas.openxmlformats.org/markup-compatibility/2006" xmlns:p14="http://schemas.microsoft.com/office/powerpoint/2010/main">
    <mc:Choice Requires="p14">
      <p:transition p14:dur="10" advTm="17038"/>
    </mc:Choice>
    <mc:Fallback xmlns="">
      <p:transition advTm="17038"/>
    </mc:Fallback>
  </mc:AlternateContent>
  <p:extLst>
    <p:ext uri="{E180D4A7-C9FB-4DFB-919C-405C955672EB}">
      <p14:showEvtLst xmlns:p14="http://schemas.microsoft.com/office/powerpoint/2010/main">
        <p14:playEvt time="182"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3816" y="5565696"/>
            <a:ext cx="12205250" cy="1121761"/>
          </a:xfrm>
          <a:prstGeom prst="rect">
            <a:avLst/>
          </a:prstGeom>
        </p:spPr>
      </p:pic>
      <p:sp>
        <p:nvSpPr>
          <p:cNvPr id="6" name="Google Shape;304;p20">
            <a:extLst>
              <a:ext uri="{FF2B5EF4-FFF2-40B4-BE49-F238E27FC236}">
                <a16:creationId xmlns:a16="http://schemas.microsoft.com/office/drawing/2014/main" id="{A5F78FD2-E916-4F0F-8B8C-A8982C3D327A}"/>
              </a:ext>
            </a:extLst>
          </p:cNvPr>
          <p:cNvSpPr txBox="1">
            <a:spLocks/>
          </p:cNvSpPr>
          <p:nvPr/>
        </p:nvSpPr>
        <p:spPr>
          <a:xfrm>
            <a:off x="345058" y="139891"/>
            <a:ext cx="11593900" cy="1430118"/>
          </a:xfrm>
          <a:prstGeom prst="roundRect">
            <a:avLst>
              <a:gd name="adj" fmla="val 18909"/>
            </a:avLst>
          </a:prstGeom>
          <a:solidFill>
            <a:srgbClr val="FFFFFF"/>
          </a:solidFill>
          <a:ln w="9525">
            <a:solidFill>
              <a:srgbClr val="FECE5F">
                <a:lumMod val="75000"/>
              </a:srgbClr>
            </a:solidFill>
            <a:prstDash val="lgDash"/>
          </a:ln>
          <a:effectLst>
            <a:outerShdw blurRad="50800" dist="38100" dir="2700000" algn="tl" rotWithShape="0">
              <a:prstClr val="black">
                <a:alpha val="40000"/>
              </a:prst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lvl="0" algn="l" defTabSz="1219170">
              <a:lnSpc>
                <a:spcPct val="120000"/>
              </a:lnSpc>
              <a:defRPr/>
            </a:pPr>
            <a:r>
              <a:rPr lang="en-US" sz="3600" kern="0">
                <a:latin typeface="Arial" panose="020B0604020202020204" pitchFamily="34" charset="0"/>
                <a:cs typeface="Arial" panose="020B0604020202020204" pitchFamily="34" charset="0"/>
              </a:rPr>
              <a:t>Nói 2 - 3 câu về bìa truyện tranh hoặc tờ quảng cáo phim hoạt hình em thích.</a:t>
            </a:r>
          </a:p>
        </p:txBody>
      </p:sp>
      <p:grpSp>
        <p:nvGrpSpPr>
          <p:cNvPr id="7" name="Group 6"/>
          <p:cNvGrpSpPr/>
          <p:nvPr/>
        </p:nvGrpSpPr>
        <p:grpSpPr>
          <a:xfrm>
            <a:off x="580292" y="1828800"/>
            <a:ext cx="11183816" cy="4436084"/>
            <a:chOff x="-1825525" y="1582211"/>
            <a:chExt cx="10306050" cy="3791222"/>
          </a:xfrm>
        </p:grpSpPr>
        <p:grpSp>
          <p:nvGrpSpPr>
            <p:cNvPr id="8" name="Group 7">
              <a:extLst>
                <a:ext uri="{FF2B5EF4-FFF2-40B4-BE49-F238E27FC236}">
                  <a16:creationId xmlns:a16="http://schemas.microsoft.com/office/drawing/2014/main" id="{25BDCB1E-1391-41AA-AA27-D00BD9C03908}"/>
                </a:ext>
              </a:extLst>
            </p:cNvPr>
            <p:cNvGrpSpPr/>
            <p:nvPr/>
          </p:nvGrpSpPr>
          <p:grpSpPr>
            <a:xfrm>
              <a:off x="-1825525" y="1582211"/>
              <a:ext cx="10306050" cy="3791222"/>
              <a:chOff x="-3158839" y="358708"/>
              <a:chExt cx="13319212" cy="4899654"/>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268BA2A3-622A-41B3-B8B3-57FC49A5921D}"/>
                  </a:ext>
                </a:extLst>
              </p:cNvPr>
              <p:cNvPicPr>
                <a:picLocks noChangeAspect="1"/>
              </p:cNvPicPr>
              <p:nvPr/>
            </p:nvPicPr>
            <p:blipFill>
              <a:blip r:embed="rId3"/>
              <a:stretch>
                <a:fillRect/>
              </a:stretch>
            </p:blipFill>
            <p:spPr>
              <a:xfrm>
                <a:off x="-3158839" y="654572"/>
                <a:ext cx="13319212" cy="4603790"/>
              </a:xfrm>
              <a:prstGeom prst="rect">
                <a:avLst/>
              </a:prstGeom>
            </p:spPr>
          </p:pic>
          <p:pic>
            <p:nvPicPr>
              <p:cNvPr id="11" name="Picture 10">
                <a:extLst>
                  <a:ext uri="{FF2B5EF4-FFF2-40B4-BE49-F238E27FC236}">
                    <a16:creationId xmlns:a16="http://schemas.microsoft.com/office/drawing/2014/main" id="{7DA48589-1D5D-4F5F-A3AF-D68041849FAF}"/>
                  </a:ext>
                </a:extLst>
              </p:cNvPr>
              <p:cNvPicPr>
                <a:picLocks noChangeAspect="1"/>
              </p:cNvPicPr>
              <p:nvPr/>
            </p:nvPicPr>
            <p:blipFill>
              <a:blip r:embed="rId4"/>
              <a:stretch>
                <a:fillRect/>
              </a:stretch>
            </p:blipFill>
            <p:spPr>
              <a:xfrm>
                <a:off x="1978130" y="386994"/>
                <a:ext cx="3310339" cy="768751"/>
              </a:xfrm>
              <a:prstGeom prst="rect">
                <a:avLst/>
              </a:prstGeom>
            </p:spPr>
          </p:pic>
          <p:sp>
            <p:nvSpPr>
              <p:cNvPr id="12" name="TextBox 11">
                <a:extLst>
                  <a:ext uri="{FF2B5EF4-FFF2-40B4-BE49-F238E27FC236}">
                    <a16:creationId xmlns:a16="http://schemas.microsoft.com/office/drawing/2014/main" id="{D47670A7-C4B0-4F56-B143-FE1ACB017AC0}"/>
                  </a:ext>
                </a:extLst>
              </p:cNvPr>
              <p:cNvSpPr txBox="1"/>
              <p:nvPr/>
            </p:nvSpPr>
            <p:spPr>
              <a:xfrm>
                <a:off x="2825140" y="358708"/>
                <a:ext cx="1616317" cy="6458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Gợi</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ý</a:t>
                </a:r>
              </a:p>
            </p:txBody>
          </p:sp>
        </p:grpSp>
        <p:sp>
          <p:nvSpPr>
            <p:cNvPr id="9" name="TextBox 8"/>
            <p:cNvSpPr txBox="1"/>
            <p:nvPr/>
          </p:nvSpPr>
          <p:spPr>
            <a:xfrm>
              <a:off x="-1064458" y="2483026"/>
              <a:ext cx="8989016" cy="2643510"/>
            </a:xfrm>
            <a:prstGeom prst="rect">
              <a:avLst/>
            </a:prstGeom>
            <a:noFill/>
          </p:spPr>
          <p:txBody>
            <a:bodyPr wrap="square" rtlCol="0">
              <a:spAutoFit/>
            </a:bodyPr>
            <a:lstStyle/>
            <a:p>
              <a:pPr marL="571500" lvl="0" indent="-571500" defTabSz="914400">
                <a:spcAft>
                  <a:spcPts val="600"/>
                </a:spcAft>
                <a:buFont typeface="Wingdings" panose="05000000000000000000" pitchFamily="2" charset="2"/>
                <a:buChar char="ü"/>
                <a:defRPr/>
              </a:pPr>
              <a:r>
                <a:rPr kumimoji="0" lang="vi-VN" sz="3600" b="0" i="0" u="none" strike="noStrike" kern="1200" cap="none" spc="-150" normalizeH="0" baseline="0" noProof="0">
                  <a:ln>
                    <a:noFill/>
                  </a:ln>
                  <a:solidFill>
                    <a:srgbClr val="C00000"/>
                  </a:solidFill>
                  <a:effectLst/>
                  <a:uLnTx/>
                  <a:uFillTx/>
                  <a:latin typeface="Arial" panose="020B0604020202020204" pitchFamily="34" charset="0"/>
                  <a:cs typeface="Arial" panose="020B0604020202020204" pitchFamily="34" charset="0"/>
                </a:rPr>
                <a:t> </a:t>
              </a:r>
              <a:r>
                <a:rPr lang="vi-VN" sz="3600" spc="-150">
                  <a:solidFill>
                    <a:srgbClr val="C00000"/>
                  </a:solidFill>
                  <a:latin typeface="Arial" panose="020B0604020202020204" pitchFamily="34" charset="0"/>
                  <a:cs typeface="Arial" panose="020B0604020202020204" pitchFamily="34" charset="0"/>
                </a:rPr>
                <a:t>Tên cuốn truyện tranh hoặc phim hoạt hình gì?</a:t>
              </a:r>
            </a:p>
            <a:p>
              <a:pPr marL="571500" lvl="0" indent="-571500" defTabSz="914400">
                <a:spcAft>
                  <a:spcPts val="600"/>
                </a:spcAft>
                <a:buFont typeface="Wingdings" panose="05000000000000000000" pitchFamily="2" charset="2"/>
                <a:buChar char="ü"/>
                <a:defRPr/>
              </a:pPr>
              <a:r>
                <a:rPr lang="vi-VN" sz="3600" spc="-150">
                  <a:solidFill>
                    <a:srgbClr val="C00000"/>
                  </a:solidFill>
                  <a:latin typeface="Arial" panose="020B0604020202020204" pitchFamily="34" charset="0"/>
                  <a:cs typeface="Arial" panose="020B0604020202020204" pitchFamily="34" charset="0"/>
                </a:rPr>
                <a:t>Kích cỡ trông như thế nào?</a:t>
              </a:r>
            </a:p>
            <a:p>
              <a:pPr marL="571500" lvl="0" indent="-571500" defTabSz="914400">
                <a:spcAft>
                  <a:spcPts val="600"/>
                </a:spcAft>
                <a:buFont typeface="Wingdings" panose="05000000000000000000" pitchFamily="2" charset="2"/>
                <a:buChar char="ü"/>
                <a:defRPr/>
              </a:pPr>
              <a:r>
                <a:rPr lang="vi-VN" sz="3600" spc="-150">
                  <a:solidFill>
                    <a:srgbClr val="C00000"/>
                  </a:solidFill>
                  <a:latin typeface="Arial" panose="020B0604020202020204" pitchFamily="34" charset="0"/>
                  <a:cs typeface="Arial" panose="020B0604020202020204" pitchFamily="34" charset="0"/>
                </a:rPr>
                <a:t> Màu sắc ra sao?</a:t>
              </a:r>
            </a:p>
            <a:p>
              <a:pPr marL="571500" lvl="0" indent="-571500" defTabSz="914400">
                <a:spcAft>
                  <a:spcPts val="600"/>
                </a:spcAft>
                <a:buFont typeface="Wingdings" panose="05000000000000000000" pitchFamily="2" charset="2"/>
                <a:buChar char="ü"/>
                <a:defRPr/>
              </a:pPr>
              <a:r>
                <a:rPr lang="vi-VN" sz="3600" spc="-150">
                  <a:solidFill>
                    <a:srgbClr val="C00000"/>
                  </a:solidFill>
                  <a:latin typeface="Arial" panose="020B0604020202020204" pitchFamily="34" charset="0"/>
                  <a:cs typeface="Arial" panose="020B0604020202020204" pitchFamily="34" charset="0"/>
                </a:rPr>
                <a:t>- Trên đó vẽ hình ảnh gì?</a:t>
              </a:r>
            </a:p>
          </p:txBody>
        </p:sp>
      </p:grpSp>
    </p:spTree>
    <p:extLst>
      <p:ext uri="{BB962C8B-B14F-4D97-AF65-F5344CB8AC3E}">
        <p14:creationId xmlns:p14="http://schemas.microsoft.com/office/powerpoint/2010/main" val="7370526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panose="020F0502020204030204"/>
              <a:ea typeface="+mn-ea"/>
              <a:cs typeface="+mn-cs"/>
            </a:endParaRPr>
          </a:p>
        </p:txBody>
      </p:sp>
      <p:pic>
        <p:nvPicPr>
          <p:cNvPr id="3" name="图片 13">
            <a:extLst>
              <a:ext uri="{FF2B5EF4-FFF2-40B4-BE49-F238E27FC236}">
                <a16:creationId xmlns:a16="http://schemas.microsoft.com/office/drawing/2014/main" id="{55C66EAE-1BF7-4F33-BC6E-C0E9CAC93F2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00338" y="0"/>
            <a:ext cx="12192001" cy="6858000"/>
          </a:xfrm>
          <a:prstGeom prst="rect">
            <a:avLst/>
          </a:prstGeom>
        </p:spPr>
      </p:pic>
      <p:sp>
        <p:nvSpPr>
          <p:cNvPr id="4" name="Rectangle 3">
            <a:extLst>
              <a:ext uri="{FF2B5EF4-FFF2-40B4-BE49-F238E27FC236}">
                <a16:creationId xmlns:a16="http://schemas.microsoft.com/office/drawing/2014/main" id="{ECCC0CFF-847C-4885-A02F-A6EC8079B80E}"/>
              </a:ext>
            </a:extLst>
          </p:cNvPr>
          <p:cNvSpPr/>
          <p:nvPr/>
        </p:nvSpPr>
        <p:spPr>
          <a:xfrm>
            <a:off x="3999618" y="1876147"/>
            <a:ext cx="3969890" cy="1200957"/>
          </a:xfrm>
          <a:prstGeom prst="rect">
            <a:avLst/>
          </a:prstGeom>
          <a:ln>
            <a:noFill/>
          </a:ln>
        </p:spPr>
        <p:txBody>
          <a:bodyPr wrap="square" lIns="91972" tIns="46031" rIns="91972" bIns="46031">
            <a:spAutoFit/>
          </a:bodyPr>
          <a:lstStyle/>
          <a:p>
            <a:pPr algn="ctr" defTabSz="1229487">
              <a:defRPr/>
            </a:pPr>
            <a:r>
              <a:rPr lang="en-US" sz="7200" b="1"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Arial-SGK-TV"/>
                <a:ea typeface="微软雅黑"/>
                <a:cs typeface="Arial"/>
                <a:sym typeface="Arial"/>
              </a:rPr>
              <a:t>Nhóm</a:t>
            </a:r>
            <a:r>
              <a:rPr lang="en-US" sz="72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Arial-SGK-TV"/>
                <a:ea typeface="微软雅黑"/>
                <a:cs typeface="Arial"/>
                <a:sym typeface="Arial"/>
              </a:rPr>
              <a:t> 2</a:t>
            </a:r>
          </a:p>
        </p:txBody>
      </p:sp>
    </p:spTree>
    <p:extLst>
      <p:ext uri="{BB962C8B-B14F-4D97-AF65-F5344CB8AC3E}">
        <p14:creationId xmlns:p14="http://schemas.microsoft.com/office/powerpoint/2010/main" val="135325736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C50B274-FBCA-4AB8-9357-DA1337AB2CF8}"/>
              </a:ext>
            </a:extLst>
          </p:cNvPr>
          <p:cNvPicPr>
            <a:picLocks noChangeAspect="1"/>
          </p:cNvPicPr>
          <p:nvPr/>
        </p:nvPicPr>
        <p:blipFill>
          <a:blip r:embed="rId2"/>
          <a:stretch>
            <a:fillRect/>
          </a:stretch>
        </p:blipFill>
        <p:spPr>
          <a:xfrm>
            <a:off x="3106054" y="289194"/>
            <a:ext cx="6102947" cy="821547"/>
          </a:xfrm>
          <a:prstGeom prst="rect">
            <a:avLst/>
          </a:prstGeom>
        </p:spPr>
      </p:pic>
      <p:pic>
        <p:nvPicPr>
          <p:cNvPr id="5" name="Picture 4"/>
          <p:cNvPicPr>
            <a:picLocks noChangeAspect="1"/>
          </p:cNvPicPr>
          <p:nvPr/>
        </p:nvPicPr>
        <p:blipFill>
          <a:blip r:embed="rId3"/>
          <a:stretch>
            <a:fillRect/>
          </a:stretch>
        </p:blipFill>
        <p:spPr>
          <a:xfrm>
            <a:off x="584729" y="1229393"/>
            <a:ext cx="3571875" cy="4762500"/>
          </a:xfrm>
          <a:prstGeom prst="rect">
            <a:avLst/>
          </a:prstGeom>
        </p:spPr>
      </p:pic>
      <p:sp>
        <p:nvSpPr>
          <p:cNvPr id="8" name="TextBox 7"/>
          <p:cNvSpPr txBox="1"/>
          <p:nvPr/>
        </p:nvSpPr>
        <p:spPr>
          <a:xfrm>
            <a:off x="4910667" y="2521058"/>
            <a:ext cx="6553199" cy="1815882"/>
          </a:xfrm>
          <a:prstGeom prst="rect">
            <a:avLst/>
          </a:prstGeom>
          <a:noFill/>
        </p:spPr>
        <p:txBody>
          <a:bodyPr wrap="square" rtlCol="0">
            <a:spAutoFit/>
          </a:bodyPr>
          <a:lstStyle/>
          <a:p>
            <a:pPr algn="just"/>
            <a:r>
              <a:rPr lang="en-US" sz="2800">
                <a:solidFill>
                  <a:srgbClr val="0070C0"/>
                </a:solidFill>
                <a:latin typeface="Arial" panose="020B0604020202020204" pitchFamily="34" charset="0"/>
                <a:cs typeface="Arial" panose="020B0604020202020204" pitchFamily="34" charset="0"/>
              </a:rPr>
              <a:t>    </a:t>
            </a:r>
            <a:r>
              <a:rPr lang="vi-VN" sz="2800">
                <a:solidFill>
                  <a:srgbClr val="0070C0"/>
                </a:solidFill>
                <a:latin typeface="Arial" panose="020B0604020202020204" pitchFamily="34" charset="0"/>
                <a:cs typeface="Arial" panose="020B0604020202020204" pitchFamily="34" charset="0"/>
              </a:rPr>
              <a:t>Tờ quảng cáo phim rất hài hước và thú vị</a:t>
            </a:r>
            <a:r>
              <a:rPr lang="en-US" sz="2800">
                <a:solidFill>
                  <a:srgbClr val="0070C0"/>
                </a:solidFill>
                <a:latin typeface="Arial" panose="020B0604020202020204" pitchFamily="34" charset="0"/>
                <a:cs typeface="Arial" panose="020B0604020202020204" pitchFamily="34" charset="0"/>
              </a:rPr>
              <a:t>.</a:t>
            </a:r>
          </a:p>
          <a:p>
            <a:pPr algn="just"/>
            <a:r>
              <a:rPr lang="en-US" sz="2800">
                <a:solidFill>
                  <a:srgbClr val="0070C0"/>
                </a:solidFill>
                <a:latin typeface="Arial" panose="020B0604020202020204" pitchFamily="34" charset="0"/>
                <a:cs typeface="Arial" panose="020B0604020202020204" pitchFamily="34" charset="0"/>
              </a:rPr>
              <a:t>    Tên</a:t>
            </a:r>
            <a:r>
              <a:rPr lang="vi-VN" sz="2800">
                <a:solidFill>
                  <a:srgbClr val="0070C0"/>
                </a:solidFill>
                <a:latin typeface="Arial" panose="020B0604020202020204" pitchFamily="34" charset="0"/>
                <a:cs typeface="Arial" panose="020B0604020202020204" pitchFamily="34" charset="0"/>
              </a:rPr>
              <a:t> phim rất độc đáo và thu hút người xem.</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0032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C50B274-FBCA-4AB8-9357-DA1337AB2CF8}"/>
              </a:ext>
            </a:extLst>
          </p:cNvPr>
          <p:cNvPicPr>
            <a:picLocks noChangeAspect="1"/>
          </p:cNvPicPr>
          <p:nvPr/>
        </p:nvPicPr>
        <p:blipFill>
          <a:blip r:embed="rId2"/>
          <a:stretch>
            <a:fillRect/>
          </a:stretch>
        </p:blipFill>
        <p:spPr>
          <a:xfrm>
            <a:off x="3106054" y="289194"/>
            <a:ext cx="6102947" cy="821547"/>
          </a:xfrm>
          <a:prstGeom prst="rect">
            <a:avLst/>
          </a:prstGeom>
        </p:spPr>
      </p:pic>
      <p:sp>
        <p:nvSpPr>
          <p:cNvPr id="8" name="TextBox 7"/>
          <p:cNvSpPr txBox="1"/>
          <p:nvPr/>
        </p:nvSpPr>
        <p:spPr>
          <a:xfrm>
            <a:off x="5041297" y="1945325"/>
            <a:ext cx="6553199" cy="2677656"/>
          </a:xfrm>
          <a:prstGeom prst="rect">
            <a:avLst/>
          </a:prstGeom>
          <a:noFill/>
        </p:spPr>
        <p:txBody>
          <a:bodyPr wrap="square" rtlCol="0">
            <a:spAutoFit/>
          </a:bodyPr>
          <a:lstStyle/>
          <a:p>
            <a:pPr lvl="0" algn="just"/>
            <a:r>
              <a:rPr kumimoji="0" lang="en-US" sz="28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    </a:t>
            </a:r>
            <a:r>
              <a:rPr lang="vi-VN" sz="2800">
                <a:solidFill>
                  <a:srgbClr val="0070C0"/>
                </a:solidFill>
                <a:latin typeface="Arial" panose="020B0604020202020204" pitchFamily="34" charset="0"/>
                <a:cs typeface="Arial" panose="020B0604020202020204" pitchFamily="34" charset="0"/>
              </a:rPr>
              <a:t>Đây là bìa quyển truyện tranh “Cây khế”, bìa thể hiện một phần nội dung câu chuyện. Đây là câu chuyện rất hay và ý nghĩa dạy chúng ta không được tham làm trong cuộc sống và biết yêu thương anh em.</a:t>
            </a:r>
            <a:endParaRPr kumimoji="0" lang="en-US" sz="28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79514" y="1530350"/>
            <a:ext cx="4099983" cy="4099983"/>
          </a:xfrm>
          <a:prstGeom prst="rect">
            <a:avLst/>
          </a:prstGeom>
        </p:spPr>
      </p:pic>
    </p:spTree>
    <p:extLst>
      <p:ext uri="{BB962C8B-B14F-4D97-AF65-F5344CB8AC3E}">
        <p14:creationId xmlns:p14="http://schemas.microsoft.com/office/powerpoint/2010/main" val="42205488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BB41A03B-630B-4B70-AF32-4833B7087DF1}"/>
              </a:ext>
            </a:extLst>
          </p:cNvPr>
          <p:cNvSpPr/>
          <p:nvPr/>
        </p:nvSpPr>
        <p:spPr>
          <a:xfrm>
            <a:off x="0" y="6059400"/>
            <a:ext cx="12192000" cy="798601"/>
          </a:xfrm>
          <a:custGeom>
            <a:avLst/>
            <a:gdLst>
              <a:gd name="connsiteX0" fmla="*/ 12192000 w 12192000"/>
              <a:gd name="connsiteY0" fmla="*/ 0 h 798601"/>
              <a:gd name="connsiteX1" fmla="*/ 12192000 w 12192000"/>
              <a:gd name="connsiteY1" fmla="*/ 798601 h 798601"/>
              <a:gd name="connsiteX2" fmla="*/ 0 w 12192000"/>
              <a:gd name="connsiteY2" fmla="*/ 798601 h 798601"/>
              <a:gd name="connsiteX3" fmla="*/ 0 w 12192000"/>
              <a:gd name="connsiteY3" fmla="*/ 240838 h 798601"/>
              <a:gd name="connsiteX4" fmla="*/ 72571 w 12192000"/>
              <a:gd name="connsiteY4" fmla="*/ 225287 h 798601"/>
              <a:gd name="connsiteX5" fmla="*/ 2206171 w 12192000"/>
              <a:gd name="connsiteY5" fmla="*/ 515572 h 798601"/>
              <a:gd name="connsiteX6" fmla="*/ 5225143 w 12192000"/>
              <a:gd name="connsiteY6" fmla="*/ 704258 h 798601"/>
              <a:gd name="connsiteX7" fmla="*/ 7329715 w 12192000"/>
              <a:gd name="connsiteY7" fmla="*/ 646201 h 798601"/>
              <a:gd name="connsiteX8" fmla="*/ 8229601 w 12192000"/>
              <a:gd name="connsiteY8" fmla="*/ 588144 h 798601"/>
              <a:gd name="connsiteX9" fmla="*/ 10232571 w 12192000"/>
              <a:gd name="connsiteY9" fmla="*/ 660715 h 798601"/>
              <a:gd name="connsiteX10" fmla="*/ 12090400 w 12192000"/>
              <a:gd name="connsiteY10" fmla="*/ 22087 h 79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798601">
                <a:moveTo>
                  <a:pt x="12192000" y="0"/>
                </a:moveTo>
                <a:lnTo>
                  <a:pt x="12192000" y="798601"/>
                </a:lnTo>
                <a:lnTo>
                  <a:pt x="0" y="798601"/>
                </a:lnTo>
                <a:lnTo>
                  <a:pt x="0" y="240838"/>
                </a:lnTo>
                <a:lnTo>
                  <a:pt x="72571" y="225287"/>
                </a:lnTo>
                <a:lnTo>
                  <a:pt x="2206171" y="515572"/>
                </a:lnTo>
                <a:lnTo>
                  <a:pt x="5225143" y="704258"/>
                </a:lnTo>
                <a:lnTo>
                  <a:pt x="7329715" y="646201"/>
                </a:lnTo>
                <a:lnTo>
                  <a:pt x="8229601" y="588144"/>
                </a:lnTo>
                <a:lnTo>
                  <a:pt x="10232571" y="660715"/>
                </a:lnTo>
                <a:lnTo>
                  <a:pt x="12090400" y="22087"/>
                </a:lnTo>
                <a:close/>
              </a:path>
            </a:pathLst>
          </a:custGeom>
          <a:solidFill>
            <a:srgbClr val="86C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微软雅黑"/>
              <a:cs typeface="+mn-cs"/>
            </a:endParaRPr>
          </a:p>
        </p:txBody>
      </p:sp>
      <p:pic>
        <p:nvPicPr>
          <p:cNvPr id="3" name="图片 2">
            <a:extLst>
              <a:ext uri="{FF2B5EF4-FFF2-40B4-BE49-F238E27FC236}">
                <a16:creationId xmlns:a16="http://schemas.microsoft.com/office/drawing/2014/main" id="{CAE52A79-4997-47E5-9D42-60AE4EDBDC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456329"/>
            <a:ext cx="12192000" cy="4416790"/>
          </a:xfrm>
          <a:prstGeom prst="rect">
            <a:avLst/>
          </a:prstGeom>
        </p:spPr>
      </p:pic>
      <p:sp>
        <p:nvSpPr>
          <p:cNvPr id="14" name="Google Shape;304;p20"/>
          <p:cNvSpPr txBox="1">
            <a:spLocks/>
          </p:cNvSpPr>
          <p:nvPr/>
        </p:nvSpPr>
        <p:spPr>
          <a:xfrm>
            <a:off x="3440043" y="273489"/>
            <a:ext cx="5465571" cy="630472"/>
          </a:xfrm>
          <a:prstGeom prst="roundRect">
            <a:avLst/>
          </a:prstGeom>
          <a:solidFill>
            <a:schemeClr val="bg1">
              <a:alpha val="73000"/>
            </a:scheme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4572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0" i="0" u="none" strike="noStrike" kern="0" cap="none" spc="0" normalizeH="0" baseline="0" noProof="0" dirty="0" err="1">
                <a:ln>
                  <a:noFill/>
                </a:ln>
                <a:solidFill>
                  <a:srgbClr val="434343"/>
                </a:solidFill>
                <a:effectLst/>
                <a:uLnTx/>
                <a:uFillTx/>
                <a:latin typeface="+mj-lt"/>
                <a:sym typeface="Odibee Sans"/>
              </a:rPr>
              <a:t>Thứ</a:t>
            </a:r>
            <a:r>
              <a:rPr kumimoji="0" lang="en-US" sz="2800" b="0" i="0" u="none" strike="noStrike" kern="0" cap="none" spc="0" normalizeH="0" baseline="0" noProof="0" dirty="0">
                <a:ln>
                  <a:noFill/>
                </a:ln>
                <a:solidFill>
                  <a:srgbClr val="434343"/>
                </a:solidFill>
                <a:effectLst/>
                <a:uLnTx/>
                <a:uFillTx/>
                <a:latin typeface="+mj-lt"/>
                <a:sym typeface="Odibee Sans"/>
              </a:rPr>
              <a:t> … </a:t>
            </a:r>
            <a:r>
              <a:rPr kumimoji="0" lang="en-US" sz="2800" b="0" i="0" u="none" strike="noStrike" kern="0" cap="none" spc="0" normalizeH="0" baseline="0" noProof="0" dirty="0" err="1">
                <a:ln>
                  <a:noFill/>
                </a:ln>
                <a:solidFill>
                  <a:srgbClr val="434343"/>
                </a:solidFill>
                <a:effectLst/>
                <a:uLnTx/>
                <a:uFillTx/>
                <a:latin typeface="+mj-lt"/>
                <a:sym typeface="Odibee Sans"/>
              </a:rPr>
              <a:t>ngày</a:t>
            </a:r>
            <a:r>
              <a:rPr kumimoji="0" lang="en-US" sz="2800" b="0" i="0" u="none" strike="noStrike" kern="0" cap="none" spc="0" normalizeH="0" baseline="0" noProof="0" dirty="0">
                <a:ln>
                  <a:noFill/>
                </a:ln>
                <a:solidFill>
                  <a:srgbClr val="434343"/>
                </a:solidFill>
                <a:effectLst/>
                <a:uLnTx/>
                <a:uFillTx/>
                <a:latin typeface="+mj-lt"/>
                <a:sym typeface="Odibee Sans"/>
              </a:rPr>
              <a:t> … </a:t>
            </a:r>
            <a:r>
              <a:rPr kumimoji="0" lang="en-US" sz="2800" b="0" i="0" u="none" strike="noStrike" kern="0" cap="none" spc="0" normalizeH="0" baseline="0" noProof="0" dirty="0" err="1">
                <a:ln>
                  <a:noFill/>
                </a:ln>
                <a:solidFill>
                  <a:srgbClr val="434343"/>
                </a:solidFill>
                <a:effectLst/>
                <a:uLnTx/>
                <a:uFillTx/>
                <a:latin typeface="+mj-lt"/>
                <a:sym typeface="Odibee Sans"/>
              </a:rPr>
              <a:t>tháng</a:t>
            </a:r>
            <a:r>
              <a:rPr kumimoji="0" lang="en-US" sz="2800" b="0" i="0" u="none" strike="noStrike" kern="0" cap="none" spc="0" normalizeH="0" baseline="0" noProof="0" dirty="0">
                <a:ln>
                  <a:noFill/>
                </a:ln>
                <a:solidFill>
                  <a:srgbClr val="434343"/>
                </a:solidFill>
                <a:effectLst/>
                <a:uLnTx/>
                <a:uFillTx/>
                <a:latin typeface="+mj-lt"/>
                <a:sym typeface="Odibee Sans"/>
              </a:rPr>
              <a:t> … </a:t>
            </a:r>
            <a:r>
              <a:rPr kumimoji="0" lang="en-US" sz="2800" b="0" i="0" u="none" strike="noStrike" kern="0" cap="none" spc="0" normalizeH="0" baseline="0" noProof="0" dirty="0" err="1">
                <a:ln>
                  <a:noFill/>
                </a:ln>
                <a:solidFill>
                  <a:srgbClr val="434343"/>
                </a:solidFill>
                <a:effectLst/>
                <a:uLnTx/>
                <a:uFillTx/>
                <a:latin typeface="+mj-lt"/>
                <a:sym typeface="Odibee Sans"/>
              </a:rPr>
              <a:t>năm</a:t>
            </a:r>
            <a:endParaRPr kumimoji="0" lang="en-US" sz="2800" b="0" i="0" u="none" strike="noStrike" kern="0" cap="none" spc="0" normalizeH="0" baseline="0" noProof="0" dirty="0">
              <a:ln>
                <a:noFill/>
              </a:ln>
              <a:solidFill>
                <a:srgbClr val="434343"/>
              </a:solidFill>
              <a:effectLst/>
              <a:uLnTx/>
              <a:uFillTx/>
              <a:latin typeface="+mj-lt"/>
              <a:sym typeface="Odibee Sans"/>
            </a:endParaRPr>
          </a:p>
        </p:txBody>
      </p:sp>
      <p:pic>
        <p:nvPicPr>
          <p:cNvPr id="2" name="Picture 1"/>
          <p:cNvPicPr>
            <a:picLocks noChangeAspect="1"/>
          </p:cNvPicPr>
          <p:nvPr/>
        </p:nvPicPr>
        <p:blipFill>
          <a:blip r:embed="rId4"/>
          <a:stretch>
            <a:fillRect/>
          </a:stretch>
        </p:blipFill>
        <p:spPr>
          <a:xfrm>
            <a:off x="4139014" y="1004150"/>
            <a:ext cx="3913971" cy="664522"/>
          </a:xfrm>
          <a:prstGeom prst="rect">
            <a:avLst/>
          </a:prstGeom>
        </p:spPr>
      </p:pic>
      <p:pic>
        <p:nvPicPr>
          <p:cNvPr id="4" name="Picture 3"/>
          <p:cNvPicPr>
            <a:picLocks noChangeAspect="1"/>
          </p:cNvPicPr>
          <p:nvPr/>
        </p:nvPicPr>
        <p:blipFill>
          <a:blip r:embed="rId5"/>
          <a:stretch>
            <a:fillRect/>
          </a:stretch>
        </p:blipFill>
        <p:spPr>
          <a:xfrm>
            <a:off x="2614881" y="1881353"/>
            <a:ext cx="6962235" cy="2267909"/>
          </a:xfrm>
          <a:prstGeom prst="rect">
            <a:avLst/>
          </a:prstGeom>
        </p:spPr>
      </p:pic>
    </p:spTree>
    <p:extLst>
      <p:ext uri="{BB962C8B-B14F-4D97-AF65-F5344CB8AC3E}">
        <p14:creationId xmlns:p14="http://schemas.microsoft.com/office/powerpoint/2010/main" val="18052827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2"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4" name="图片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908" y="3515151"/>
            <a:ext cx="3491233" cy="3120403"/>
          </a:xfrm>
          <a:prstGeom prst="rect">
            <a:avLst/>
          </a:prstGeom>
        </p:spPr>
      </p:pic>
      <p:sp>
        <p:nvSpPr>
          <p:cNvPr id="45" name="任意多边形 38"/>
          <p:cNvSpPr/>
          <p:nvPr/>
        </p:nvSpPr>
        <p:spPr>
          <a:xfrm>
            <a:off x="5842736" y="6046872"/>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w="15875" cap="flat" cmpd="sng" algn="ctr">
            <a:noFill/>
            <a:prstDash val="solid"/>
          </a:ln>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46"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0632" y="4316110"/>
            <a:ext cx="7155460" cy="2255259"/>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2496" y="1817863"/>
            <a:ext cx="8716322" cy="2185963"/>
          </a:xfrm>
          <a:prstGeom prst="rect">
            <a:avLst/>
          </a:prstGeom>
        </p:spPr>
      </p:pic>
    </p:spTree>
    <p:extLst>
      <p:ext uri="{BB962C8B-B14F-4D97-AF65-F5344CB8AC3E}">
        <p14:creationId xmlns:p14="http://schemas.microsoft.com/office/powerpoint/2010/main" val="18922819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528" fill="hold" grpId="0" nodeType="withEffect">
                                  <p:stCondLst>
                                    <p:cond delay="100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anim calcmode="lin" valueType="num">
                                      <p:cBhvr>
                                        <p:cTn id="15" dur="500" fill="hold"/>
                                        <p:tgtEl>
                                          <p:spTgt spid="45"/>
                                        </p:tgtEl>
                                        <p:attrNameLst>
                                          <p:attrName>ppt_x</p:attrName>
                                        </p:attrNameLst>
                                      </p:cBhvr>
                                      <p:tavLst>
                                        <p:tav tm="0">
                                          <p:val>
                                            <p:fltVal val="0.5"/>
                                          </p:val>
                                        </p:tav>
                                        <p:tav tm="100000">
                                          <p:val>
                                            <p:strVal val="#ppt_x"/>
                                          </p:val>
                                        </p:tav>
                                      </p:tavLst>
                                    </p:anim>
                                    <p:anim calcmode="lin" valueType="num">
                                      <p:cBhvr>
                                        <p:cTn id="16" dur="500" fill="hold"/>
                                        <p:tgtEl>
                                          <p:spTgt spid="45"/>
                                        </p:tgtEl>
                                        <p:attrNameLst>
                                          <p:attrName>ppt_y</p:attrName>
                                        </p:attrNameLst>
                                      </p:cBhvr>
                                      <p:tavLst>
                                        <p:tav tm="0">
                                          <p:val>
                                            <p:fltVal val="0.5"/>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1000" fill="hold"/>
                                        <p:tgtEl>
                                          <p:spTgt spid="47"/>
                                        </p:tgtEl>
                                        <p:attrNameLst>
                                          <p:attrName>ppt_w</p:attrName>
                                        </p:attrNameLst>
                                      </p:cBhvr>
                                      <p:tavLst>
                                        <p:tav tm="0">
                                          <p:val>
                                            <p:fltVal val="0"/>
                                          </p:val>
                                        </p:tav>
                                        <p:tav tm="100000">
                                          <p:val>
                                            <p:strVal val="#ppt_w"/>
                                          </p:val>
                                        </p:tav>
                                      </p:tavLst>
                                    </p:anim>
                                    <p:anim calcmode="lin" valueType="num">
                                      <p:cBhvr>
                                        <p:cTn id="20" dur="1000" fill="hold"/>
                                        <p:tgtEl>
                                          <p:spTgt spid="47"/>
                                        </p:tgtEl>
                                        <p:attrNameLst>
                                          <p:attrName>ppt_h</p:attrName>
                                        </p:attrNameLst>
                                      </p:cBhvr>
                                      <p:tavLst>
                                        <p:tav tm="0">
                                          <p:val>
                                            <p:fltVal val="0"/>
                                          </p:val>
                                        </p:tav>
                                        <p:tav tm="100000">
                                          <p:val>
                                            <p:strVal val="#ppt_h"/>
                                          </p:val>
                                        </p:tav>
                                      </p:tavLst>
                                    </p:anim>
                                    <p:anim calcmode="lin" valueType="num">
                                      <p:cBhvr>
                                        <p:cTn id="21" dur="1000" fill="hold"/>
                                        <p:tgtEl>
                                          <p:spTgt spid="47"/>
                                        </p:tgtEl>
                                        <p:attrNameLst>
                                          <p:attrName>style.rotation</p:attrName>
                                        </p:attrNameLst>
                                      </p:cBhvr>
                                      <p:tavLst>
                                        <p:tav tm="0">
                                          <p:val>
                                            <p:fltVal val="90"/>
                                          </p:val>
                                        </p:tav>
                                        <p:tav tm="100000">
                                          <p:val>
                                            <p:fltVal val="0"/>
                                          </p:val>
                                        </p:tav>
                                      </p:tavLst>
                                    </p:anim>
                                    <p:animEffect transition="in" filter="fade">
                                      <p:cBhvr>
                                        <p:cTn id="22" dur="1000"/>
                                        <p:tgtEl>
                                          <p:spTgt spid="47"/>
                                        </p:tgtEl>
                                      </p:cBhvr>
                                    </p:animEffect>
                                  </p:childTnLst>
                                </p:cTn>
                              </p:par>
                            </p:childTnLst>
                          </p:cTn>
                        </p:par>
                        <p:par>
                          <p:cTn id="23" fill="hold">
                            <p:stCondLst>
                              <p:cond delay="1500"/>
                            </p:stCondLst>
                            <p:childTnLst>
                              <p:par>
                                <p:cTn id="24" presetID="32" presetClass="emph" presetSubtype="0" fill="hold" nodeType="afterEffect">
                                  <p:stCondLst>
                                    <p:cond delay="0"/>
                                  </p:stCondLst>
                                  <p:childTnLst>
                                    <p:animRot by="120000">
                                      <p:cBhvr>
                                        <p:cTn id="25" dur="100" fill="hold">
                                          <p:stCondLst>
                                            <p:cond delay="0"/>
                                          </p:stCondLst>
                                        </p:cTn>
                                        <p:tgtEl>
                                          <p:spTgt spid="47"/>
                                        </p:tgtEl>
                                        <p:attrNameLst>
                                          <p:attrName>r</p:attrName>
                                        </p:attrNameLst>
                                      </p:cBhvr>
                                    </p:animRot>
                                    <p:animRot by="-240000">
                                      <p:cBhvr>
                                        <p:cTn id="26" dur="200" fill="hold">
                                          <p:stCondLst>
                                            <p:cond delay="200"/>
                                          </p:stCondLst>
                                        </p:cTn>
                                        <p:tgtEl>
                                          <p:spTgt spid="47"/>
                                        </p:tgtEl>
                                        <p:attrNameLst>
                                          <p:attrName>r</p:attrName>
                                        </p:attrNameLst>
                                      </p:cBhvr>
                                    </p:animRot>
                                    <p:animRot by="240000">
                                      <p:cBhvr>
                                        <p:cTn id="27" dur="200" fill="hold">
                                          <p:stCondLst>
                                            <p:cond delay="400"/>
                                          </p:stCondLst>
                                        </p:cTn>
                                        <p:tgtEl>
                                          <p:spTgt spid="47"/>
                                        </p:tgtEl>
                                        <p:attrNameLst>
                                          <p:attrName>r</p:attrName>
                                        </p:attrNameLst>
                                      </p:cBhvr>
                                    </p:animRot>
                                    <p:animRot by="-240000">
                                      <p:cBhvr>
                                        <p:cTn id="28" dur="200" fill="hold">
                                          <p:stCondLst>
                                            <p:cond delay="600"/>
                                          </p:stCondLst>
                                        </p:cTn>
                                        <p:tgtEl>
                                          <p:spTgt spid="47"/>
                                        </p:tgtEl>
                                        <p:attrNameLst>
                                          <p:attrName>r</p:attrName>
                                        </p:attrNameLst>
                                      </p:cBhvr>
                                    </p:animRot>
                                    <p:animRot by="120000">
                                      <p:cBhvr>
                                        <p:cTn id="29"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panose="020F0502020204030204"/>
              <a:ea typeface="+mn-ea"/>
              <a:cs typeface="+mn-cs"/>
            </a:endParaRPr>
          </a:p>
        </p:txBody>
      </p:sp>
      <p:pic>
        <p:nvPicPr>
          <p:cNvPr id="3" name="y2mate.com - S6 Hoạt Hình Doraemon Tiếng Việt  Những Ngôi Sao Đen Nổi Tiếng_480p">
            <a:hlinkClick r:id="" action="ppaction://media"/>
          </p:cNvPr>
          <p:cNvPicPr>
            <a:picLocks noChangeAspect="1"/>
          </p:cNvPicPr>
          <p:nvPr>
            <a:videoFile r:link="rId1"/>
            <p:extLst>
              <p:ext uri="{DAA4B4D4-6D71-4841-9C94-3DE7FCFB9230}">
                <p14:media xmlns:p14="http://schemas.microsoft.com/office/powerpoint/2010/main" r:embed="rId2">
                  <p14:trim end="480703"/>
                </p14:media>
              </p:ext>
            </p:extLst>
          </p:nvPr>
        </p:nvPicPr>
        <p:blipFill>
          <a:blip r:embed="rId4"/>
          <a:stretch>
            <a:fillRect/>
          </a:stretch>
        </p:blipFill>
        <p:spPr>
          <a:xfrm>
            <a:off x="92074" y="92074"/>
            <a:ext cx="12099925" cy="6800895"/>
          </a:xfrm>
          <a:prstGeom prst="rect">
            <a:avLst/>
          </a:prstGeom>
        </p:spPr>
      </p:pic>
    </p:spTree>
    <p:extLst>
      <p:ext uri="{BB962C8B-B14F-4D97-AF65-F5344CB8AC3E}">
        <p14:creationId xmlns:p14="http://schemas.microsoft.com/office/powerpoint/2010/main" val="13779367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3816" y="5565696"/>
            <a:ext cx="12205250" cy="1121761"/>
          </a:xfrm>
          <a:prstGeom prst="rect">
            <a:avLst/>
          </a:prstGeom>
        </p:spPr>
      </p:pic>
      <p:sp>
        <p:nvSpPr>
          <p:cNvPr id="6" name="Google Shape;304;p20">
            <a:extLst>
              <a:ext uri="{FF2B5EF4-FFF2-40B4-BE49-F238E27FC236}">
                <a16:creationId xmlns:a16="http://schemas.microsoft.com/office/drawing/2014/main" id="{A5F78FD2-E916-4F0F-8B8C-A8982C3D327A}"/>
              </a:ext>
            </a:extLst>
          </p:cNvPr>
          <p:cNvSpPr txBox="1">
            <a:spLocks/>
          </p:cNvSpPr>
          <p:nvPr/>
        </p:nvSpPr>
        <p:spPr>
          <a:xfrm>
            <a:off x="345058" y="139891"/>
            <a:ext cx="11593900" cy="1430118"/>
          </a:xfrm>
          <a:prstGeom prst="roundRect">
            <a:avLst>
              <a:gd name="adj" fmla="val 18909"/>
            </a:avLst>
          </a:prstGeom>
          <a:solidFill>
            <a:srgbClr val="FFFFFF"/>
          </a:solidFill>
          <a:ln w="9525">
            <a:solidFill>
              <a:srgbClr val="FECE5F">
                <a:lumMod val="75000"/>
              </a:srgbClr>
            </a:solidFill>
            <a:prstDash val="lgDash"/>
          </a:ln>
          <a:effectLst>
            <a:outerShdw blurRad="50800" dist="38100" dir="2700000" algn="tl" rotWithShape="0">
              <a:prstClr val="black">
                <a:alpha val="40000"/>
              </a:prst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r>
              <a:rPr kumimoji="0" lang="en-US" sz="36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1</a:t>
            </a:r>
            <a:r>
              <a:rPr kumimoji="0" lang="vi-VN" sz="36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a:t>
            </a:r>
            <a:r>
              <a:rPr kumimoji="0" lang="en-US" sz="36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 </a:t>
            </a:r>
            <a:r>
              <a:rPr kumimoji="0" lang="vi-VN" sz="36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Chia sẻ với bạn tình cảm, cảm xúc với một nghệ sĩ hoặc một nhân vật trong phim hoạt hình em thích. </a:t>
            </a:r>
          </a:p>
        </p:txBody>
      </p:sp>
      <p:pic>
        <p:nvPicPr>
          <p:cNvPr id="4" name="Picture 2" descr="https://zalo-file-dl14.zdn.vn/a8092646e91807465e09/914687602682903807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91" t="12998" r="18919" b="61336"/>
          <a:stretch/>
        </p:blipFill>
        <p:spPr bwMode="auto">
          <a:xfrm>
            <a:off x="2863931" y="1764452"/>
            <a:ext cx="6464136"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08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D73D321-1832-4B1B-9727-8868FE1DB6B3}"/>
              </a:ext>
            </a:extLst>
          </p:cNvPr>
          <p:cNvSpPr/>
          <p:nvPr/>
        </p:nvSpPr>
        <p:spPr>
          <a:xfrm>
            <a:off x="2992038" y="372883"/>
            <a:ext cx="5997796" cy="779765"/>
          </a:xfrm>
          <a:prstGeom prst="rect">
            <a:avLst/>
          </a:prstGeom>
          <a:noFill/>
        </p:spPr>
        <p:txBody>
          <a:bodyPr wrap="none" lIns="121920" tIns="60960" rIns="121920" bIns="6096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22225">
                  <a:solidFill>
                    <a:srgbClr val="0E940E"/>
                  </a:solidFill>
                  <a:prstDash val="solid"/>
                </a:ln>
                <a:solidFill>
                  <a:srgbClr val="0E940E">
                    <a:lumMod val="40000"/>
                    <a:lumOff val="60000"/>
                  </a:srgbClr>
                </a:solidFill>
                <a:effectLst/>
                <a:uLnTx/>
                <a:uFillTx/>
                <a:latin typeface="Arial" panose="020B0604020202020204" pitchFamily="34" charset="0"/>
                <a:ea typeface="微软雅黑"/>
                <a:cs typeface="Arial" panose="020B0604020202020204" pitchFamily="34" charset="0"/>
              </a:rPr>
              <a:t>THẢO LUẬN </a:t>
            </a:r>
            <a:r>
              <a:rPr kumimoji="0" lang="en-US" sz="4267" b="1" i="0" u="none" strike="noStrike" kern="1200" cap="none" spc="0" normalizeH="0" baseline="0" noProof="0">
                <a:ln w="22225">
                  <a:solidFill>
                    <a:srgbClr val="0E940E"/>
                  </a:solidFill>
                  <a:prstDash val="solid"/>
                </a:ln>
                <a:solidFill>
                  <a:srgbClr val="0E940E">
                    <a:lumMod val="40000"/>
                    <a:lumOff val="60000"/>
                  </a:srgbClr>
                </a:solidFill>
                <a:effectLst/>
                <a:uLnTx/>
                <a:uFillTx/>
                <a:latin typeface="Arial" panose="020B0604020202020204" pitchFamily="34" charset="0"/>
                <a:ea typeface="微软雅黑"/>
                <a:cs typeface="Arial" panose="020B0604020202020204" pitchFamily="34" charset="0"/>
              </a:rPr>
              <a:t>NHÓM  2</a:t>
            </a:r>
            <a:endParaRPr kumimoji="0" lang="en-US" sz="4267" b="1" i="0" u="none" strike="noStrike" kern="1200" cap="none" spc="0" normalizeH="0" baseline="0" noProof="0" dirty="0">
              <a:ln w="22225">
                <a:solidFill>
                  <a:srgbClr val="0E940E"/>
                </a:solidFill>
                <a:prstDash val="solid"/>
              </a:ln>
              <a:solidFill>
                <a:srgbClr val="0E940E">
                  <a:lumMod val="40000"/>
                  <a:lumOff val="60000"/>
                </a:srgbClr>
              </a:solidFill>
              <a:effectLst/>
              <a:uLnTx/>
              <a:uFillTx/>
              <a:latin typeface="Arial" panose="020B0604020202020204" pitchFamily="34" charset="0"/>
              <a:ea typeface="微软雅黑"/>
              <a:cs typeface="Arial" panose="020B0604020202020204" pitchFamily="34" charset="0"/>
            </a:endParaRPr>
          </a:p>
        </p:txBody>
      </p:sp>
      <p:grpSp>
        <p:nvGrpSpPr>
          <p:cNvPr id="4" name="Group 3"/>
          <p:cNvGrpSpPr/>
          <p:nvPr/>
        </p:nvGrpSpPr>
        <p:grpSpPr>
          <a:xfrm>
            <a:off x="952500" y="1322102"/>
            <a:ext cx="10306050" cy="4942782"/>
            <a:chOff x="-1825525" y="1582211"/>
            <a:chExt cx="10306050" cy="3791222"/>
          </a:xfrm>
        </p:grpSpPr>
        <p:grpSp>
          <p:nvGrpSpPr>
            <p:cNvPr id="5" name="Group 4">
              <a:extLst>
                <a:ext uri="{FF2B5EF4-FFF2-40B4-BE49-F238E27FC236}">
                  <a16:creationId xmlns:a16="http://schemas.microsoft.com/office/drawing/2014/main" id="{25BDCB1E-1391-41AA-AA27-D00BD9C03908}"/>
                </a:ext>
              </a:extLst>
            </p:cNvPr>
            <p:cNvGrpSpPr/>
            <p:nvPr/>
          </p:nvGrpSpPr>
          <p:grpSpPr>
            <a:xfrm>
              <a:off x="-1825525" y="1582211"/>
              <a:ext cx="10306050" cy="3791222"/>
              <a:chOff x="-3158839" y="358708"/>
              <a:chExt cx="13319212" cy="4899654"/>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268BA2A3-622A-41B3-B8B3-57FC49A5921D}"/>
                  </a:ext>
                </a:extLst>
              </p:cNvPr>
              <p:cNvPicPr>
                <a:picLocks noChangeAspect="1"/>
              </p:cNvPicPr>
              <p:nvPr/>
            </p:nvPicPr>
            <p:blipFill>
              <a:blip r:embed="rId2"/>
              <a:stretch>
                <a:fillRect/>
              </a:stretch>
            </p:blipFill>
            <p:spPr>
              <a:xfrm>
                <a:off x="-3158839" y="654572"/>
                <a:ext cx="13319212" cy="4603790"/>
              </a:xfrm>
              <a:prstGeom prst="rect">
                <a:avLst/>
              </a:prstGeom>
            </p:spPr>
          </p:pic>
          <p:pic>
            <p:nvPicPr>
              <p:cNvPr id="8" name="Picture 7">
                <a:extLst>
                  <a:ext uri="{FF2B5EF4-FFF2-40B4-BE49-F238E27FC236}">
                    <a16:creationId xmlns:a16="http://schemas.microsoft.com/office/drawing/2014/main" id="{7DA48589-1D5D-4F5F-A3AF-D68041849FAF}"/>
                  </a:ext>
                </a:extLst>
              </p:cNvPr>
              <p:cNvPicPr>
                <a:picLocks noChangeAspect="1"/>
              </p:cNvPicPr>
              <p:nvPr/>
            </p:nvPicPr>
            <p:blipFill>
              <a:blip r:embed="rId3"/>
              <a:stretch>
                <a:fillRect/>
              </a:stretch>
            </p:blipFill>
            <p:spPr>
              <a:xfrm>
                <a:off x="1978130" y="386994"/>
                <a:ext cx="3310339" cy="768751"/>
              </a:xfrm>
              <a:prstGeom prst="rect">
                <a:avLst/>
              </a:prstGeom>
            </p:spPr>
          </p:pic>
          <p:sp>
            <p:nvSpPr>
              <p:cNvPr id="9" name="TextBox 8">
                <a:extLst>
                  <a:ext uri="{FF2B5EF4-FFF2-40B4-BE49-F238E27FC236}">
                    <a16:creationId xmlns:a16="http://schemas.microsoft.com/office/drawing/2014/main" id="{D47670A7-C4B0-4F56-B143-FE1ACB017AC0}"/>
                  </a:ext>
                </a:extLst>
              </p:cNvPr>
              <p:cNvSpPr txBox="1"/>
              <p:nvPr/>
            </p:nvSpPr>
            <p:spPr>
              <a:xfrm>
                <a:off x="2825140" y="358708"/>
                <a:ext cx="1616317" cy="5796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Gợi</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ý</a:t>
                </a:r>
              </a:p>
            </p:txBody>
          </p:sp>
        </p:grpSp>
        <p:sp>
          <p:nvSpPr>
            <p:cNvPr id="6" name="TextBox 5"/>
            <p:cNvSpPr txBox="1"/>
            <p:nvPr/>
          </p:nvSpPr>
          <p:spPr>
            <a:xfrm>
              <a:off x="-915165" y="2389653"/>
              <a:ext cx="8466278" cy="2372517"/>
            </a:xfrm>
            <a:prstGeom prst="rect">
              <a:avLst/>
            </a:prstGeom>
            <a:noFill/>
          </p:spPr>
          <p:txBody>
            <a:bodyPr wrap="square" rtlCol="0">
              <a:spAutoFit/>
            </a:bodyPr>
            <a:lstStyle/>
            <a:p>
              <a:pPr marL="571500" lvl="0" indent="-571500" defTabSz="914400">
                <a:spcAft>
                  <a:spcPts val="600"/>
                </a:spcAft>
                <a:buFont typeface="Wingdings" panose="05000000000000000000" pitchFamily="2" charset="2"/>
                <a:buChar char="ü"/>
                <a:defRPr/>
              </a:pPr>
              <a:r>
                <a:rPr lang="vi-VN" sz="3600" spc="-150">
                  <a:solidFill>
                    <a:srgbClr val="C00000"/>
                  </a:solidFill>
                  <a:latin typeface="Arial" panose="020B0604020202020204" pitchFamily="34" charset="0"/>
                  <a:cs typeface="Arial" panose="020B0604020202020204" pitchFamily="34" charset="0"/>
                </a:rPr>
                <a:t> Tên nghệ sĩ/nhân vật là gì?</a:t>
              </a:r>
            </a:p>
            <a:p>
              <a:pPr marL="571500" lvl="0" indent="-571500" defTabSz="914400">
                <a:spcAft>
                  <a:spcPts val="600"/>
                </a:spcAft>
                <a:buFont typeface="Wingdings" panose="05000000000000000000" pitchFamily="2" charset="2"/>
                <a:buChar char="ü"/>
                <a:defRPr/>
              </a:pPr>
              <a:r>
                <a:rPr lang="vi-VN" sz="3600" spc="-150">
                  <a:solidFill>
                    <a:srgbClr val="C00000"/>
                  </a:solidFill>
                  <a:latin typeface="Arial" panose="020B0604020202020204" pitchFamily="34" charset="0"/>
                  <a:cs typeface="Arial" panose="020B0604020202020204" pitchFamily="34" charset="0"/>
                </a:rPr>
                <a:t> Em biết nhân vật ấy từ đâu?</a:t>
              </a:r>
            </a:p>
            <a:p>
              <a:pPr marL="571500" lvl="0" indent="-571500" defTabSz="914400">
                <a:spcAft>
                  <a:spcPts val="600"/>
                </a:spcAft>
                <a:buFont typeface="Wingdings" panose="05000000000000000000" pitchFamily="2" charset="2"/>
                <a:buChar char="ü"/>
                <a:defRPr/>
              </a:pPr>
              <a:r>
                <a:rPr lang="vi-VN" sz="3600" spc="-150">
                  <a:solidFill>
                    <a:srgbClr val="C00000"/>
                  </a:solidFill>
                  <a:latin typeface="Arial" panose="020B0604020202020204" pitchFamily="34" charset="0"/>
                  <a:cs typeface="Arial" panose="020B0604020202020204" pitchFamily="34" charset="0"/>
                </a:rPr>
                <a:t>Nghệ sĩ/nhân vật có những hoạt động gì?</a:t>
              </a:r>
            </a:p>
            <a:p>
              <a:pPr marL="571500" lvl="0" indent="-571500" defTabSz="914400">
                <a:spcAft>
                  <a:spcPts val="600"/>
                </a:spcAft>
                <a:buFont typeface="Wingdings" panose="05000000000000000000" pitchFamily="2" charset="2"/>
                <a:buChar char="ü"/>
                <a:defRPr/>
              </a:pPr>
              <a:r>
                <a:rPr lang="vi-VN" sz="3600" spc="-150">
                  <a:solidFill>
                    <a:srgbClr val="C00000"/>
                  </a:solidFill>
                  <a:latin typeface="Arial" panose="020B0604020202020204" pitchFamily="34" charset="0"/>
                  <a:cs typeface="Arial" panose="020B0604020202020204" pitchFamily="34" charset="0"/>
                </a:rPr>
                <a:t>Cảm xúc của em khi xem nghệ sĩ/nhân vật ấy?</a:t>
              </a:r>
            </a:p>
          </p:txBody>
        </p:sp>
      </p:grpSp>
    </p:spTree>
    <p:extLst>
      <p:ext uri="{BB962C8B-B14F-4D97-AF65-F5344CB8AC3E}">
        <p14:creationId xmlns:p14="http://schemas.microsoft.com/office/powerpoint/2010/main" val="25263676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C50B274-FBCA-4AB8-9357-DA1337AB2CF8}"/>
              </a:ext>
            </a:extLst>
          </p:cNvPr>
          <p:cNvPicPr>
            <a:picLocks noChangeAspect="1"/>
          </p:cNvPicPr>
          <p:nvPr/>
        </p:nvPicPr>
        <p:blipFill>
          <a:blip r:embed="rId2"/>
          <a:stretch>
            <a:fillRect/>
          </a:stretch>
        </p:blipFill>
        <p:spPr>
          <a:xfrm>
            <a:off x="3106054" y="289194"/>
            <a:ext cx="6102947" cy="821547"/>
          </a:xfrm>
          <a:prstGeom prst="rect">
            <a:avLst/>
          </a:prstGeom>
        </p:spPr>
      </p:pic>
      <p:grpSp>
        <p:nvGrpSpPr>
          <p:cNvPr id="4" name="Group 3"/>
          <p:cNvGrpSpPr/>
          <p:nvPr/>
        </p:nvGrpSpPr>
        <p:grpSpPr>
          <a:xfrm>
            <a:off x="952500" y="1310779"/>
            <a:ext cx="10357184" cy="5547221"/>
            <a:chOff x="-1825525" y="1811143"/>
            <a:chExt cx="10306050" cy="3562290"/>
          </a:xfrm>
        </p:grpSpPr>
        <p:pic>
          <p:nvPicPr>
            <p:cNvPr id="7" name="Picture 6">
              <a:extLst>
                <a:ext uri="{FF2B5EF4-FFF2-40B4-BE49-F238E27FC236}">
                  <a16:creationId xmlns:a16="http://schemas.microsoft.com/office/drawing/2014/main" id="{268BA2A3-622A-41B3-B8B3-57FC49A5921D}"/>
                </a:ext>
              </a:extLst>
            </p:cNvPr>
            <p:cNvPicPr>
              <a:picLocks noChangeAspect="1"/>
            </p:cNvPicPr>
            <p:nvPr/>
          </p:nvPicPr>
          <p:blipFill>
            <a:blip r:embed="rId3"/>
            <a:stretch>
              <a:fillRect/>
            </a:stretch>
          </p:blipFill>
          <p:spPr>
            <a:xfrm>
              <a:off x="-1825525" y="1811143"/>
              <a:ext cx="10306050" cy="3562290"/>
            </a:xfrm>
            <a:prstGeom prst="rect">
              <a:avLst/>
            </a:prstGeom>
          </p:spPr>
        </p:pic>
        <p:sp>
          <p:nvSpPr>
            <p:cNvPr id="6" name="TextBox 5"/>
            <p:cNvSpPr txBox="1"/>
            <p:nvPr/>
          </p:nvSpPr>
          <p:spPr>
            <a:xfrm>
              <a:off x="-1002328" y="2139585"/>
              <a:ext cx="8252822" cy="2905405"/>
            </a:xfrm>
            <a:prstGeom prst="rect">
              <a:avLst/>
            </a:prstGeom>
            <a:noFill/>
          </p:spPr>
          <p:txBody>
            <a:bodyPr wrap="square" rtlCol="0">
              <a:spAutoFit/>
            </a:bodyPr>
            <a:lstStyle/>
            <a:p>
              <a:pPr lvl="0" algn="just" defTabSz="914400">
                <a:spcAft>
                  <a:spcPts val="600"/>
                </a:spcAft>
                <a:defRPr/>
              </a:pPr>
              <a:r>
                <a:rPr kumimoji="0" lang="en-US" sz="3200" b="0" i="0" u="none" strike="noStrike" kern="1200" cap="none" spc="-150" normalizeH="0" baseline="0" noProof="0">
                  <a:ln>
                    <a:noFill/>
                  </a:ln>
                  <a:solidFill>
                    <a:srgbClr val="C00000"/>
                  </a:solidFill>
                  <a:effectLst/>
                  <a:uLnTx/>
                  <a:uFillTx/>
                  <a:latin typeface="Arial" panose="020B0604020202020204" pitchFamily="34" charset="0"/>
                  <a:cs typeface="Arial" panose="020B0604020202020204" pitchFamily="34" charset="0"/>
                </a:rPr>
                <a:t>    </a:t>
              </a:r>
              <a:r>
                <a:rPr lang="vi-VN" sz="3200" spc="-150">
                  <a:solidFill>
                    <a:srgbClr val="C00000"/>
                  </a:solidFill>
                  <a:latin typeface="Arial" panose="020B0604020202020204" pitchFamily="34" charset="0"/>
                  <a:cs typeface="Arial" panose="020B0604020202020204" pitchFamily="34" charset="0"/>
                </a:rPr>
                <a:t>Nghệ sĩ hài mà em yêu thích nhất chính là nghệ sĩ Xuân Bắc, em đã hết sức ấn tượng với nét diễn tự nhiên và duyên dáng của bác. Bác Xuân Bắc không cao lắm, có vóc dáng cân đối, khỏe mạnh. Với nước da ngăm và khuôn mặt góc cạnh, trông bác ấy rất nam tính. Con người của bác rất mộc mạc và giản dị. Ở bên ngoài sân khấu, thật dễ dàng gặp bác ăn và đi chơi ở những địa điểm bình dân. </a:t>
              </a:r>
              <a:endParaRPr kumimoji="0" lang="vi-VN" sz="3200" b="0" i="0" u="none" strike="noStrike" kern="1200" cap="none" spc="-15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868392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Google Shape;304;p20">
            <a:extLst>
              <a:ext uri="{FF2B5EF4-FFF2-40B4-BE49-F238E27FC236}">
                <a16:creationId xmlns:a16="http://schemas.microsoft.com/office/drawing/2014/main" id="{A5F78FD2-E916-4F0F-8B8C-A8982C3D327A}"/>
              </a:ext>
            </a:extLst>
          </p:cNvPr>
          <p:cNvSpPr txBox="1">
            <a:spLocks/>
          </p:cNvSpPr>
          <p:nvPr/>
        </p:nvSpPr>
        <p:spPr>
          <a:xfrm>
            <a:off x="380385" y="218053"/>
            <a:ext cx="11593900" cy="2406614"/>
          </a:xfrm>
          <a:prstGeom prst="roundRect">
            <a:avLst>
              <a:gd name="adj" fmla="val 18909"/>
            </a:avLst>
          </a:prstGeom>
          <a:solidFill>
            <a:srgbClr val="FFFFFF"/>
          </a:solidFill>
          <a:ln w="9525">
            <a:solidFill>
              <a:srgbClr val="FECE5F">
                <a:lumMod val="75000"/>
              </a:srgbClr>
            </a:solidFill>
            <a:prstDash val="lgDash"/>
          </a:ln>
          <a:effectLst>
            <a:outerShdw blurRad="50800" dist="38100" dir="2700000" algn="tl" rotWithShape="0">
              <a:prstClr val="black">
                <a:alpha val="40000"/>
              </a:prst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l"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lvl="0" algn="l" defTabSz="1219170">
              <a:lnSpc>
                <a:spcPct val="120000"/>
              </a:lnSpc>
              <a:defRPr/>
            </a:pPr>
            <a:r>
              <a:rPr kumimoji="0" lang="en-US" sz="36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 2</a:t>
            </a:r>
            <a:r>
              <a:rPr kumimoji="0" lang="vi-VN" sz="36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a:t>
            </a:r>
            <a:r>
              <a:rPr kumimoji="0" lang="en-US" sz="36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 </a:t>
            </a:r>
            <a:r>
              <a:rPr lang="vi-VN" sz="3600" kern="0">
                <a:latin typeface="Arial" panose="020B0604020202020204" pitchFamily="34" charset="0"/>
                <a:cs typeface="Arial" panose="020B0604020202020204" pitchFamily="34" charset="0"/>
              </a:rPr>
              <a:t>Viết đoạn văn ngắn (từ </a:t>
            </a:r>
            <a:r>
              <a:rPr lang="en-US" sz="3600" kern="0">
                <a:latin typeface="Arial" panose="020B0604020202020204" pitchFamily="34" charset="0"/>
                <a:cs typeface="Arial" panose="020B0604020202020204" pitchFamily="34" charset="0"/>
              </a:rPr>
              <a:t>7</a:t>
            </a:r>
            <a:r>
              <a:rPr lang="vi-VN" sz="3600" kern="0">
                <a:latin typeface="Arial" panose="020B0604020202020204" pitchFamily="34" charset="0"/>
                <a:cs typeface="Arial" panose="020B0604020202020204" pitchFamily="34" charset="0"/>
              </a:rPr>
              <a:t> đến 9 câu) nêu tình cảm, cảm xúc với một nghệ sĩ hoặc một nhân vật trong bộ phim hoạt hình em thích. </a:t>
            </a:r>
          </a:p>
        </p:txBody>
      </p:sp>
      <p:pic>
        <p:nvPicPr>
          <p:cNvPr id="7" name="Picture 4" descr="Hand,okay,thumb - Transparent Background Teacher Cartoon Png , Free  Transparent Clipart - ClipartKey">
            <a:extLst>
              <a:ext uri="{FF2B5EF4-FFF2-40B4-BE49-F238E27FC236}">
                <a16:creationId xmlns:a16="http://schemas.microsoft.com/office/drawing/2014/main" id="{0EAD1E6A-1D36-4F4C-B32E-9CC268B5850F}"/>
              </a:ext>
            </a:extLst>
          </p:cNvPr>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262466" y="3637120"/>
            <a:ext cx="3496733" cy="32208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76F534A-0616-4055-9688-A8BE979CBFE7}"/>
              </a:ext>
            </a:extLst>
          </p:cNvPr>
          <p:cNvGrpSpPr/>
          <p:nvPr/>
        </p:nvGrpSpPr>
        <p:grpSpPr>
          <a:xfrm>
            <a:off x="3234267" y="2310412"/>
            <a:ext cx="8273645" cy="2044300"/>
            <a:chOff x="2537927" y="20446"/>
            <a:chExt cx="1107330" cy="334958"/>
          </a:xfrm>
          <a:solidFill>
            <a:srgbClr val="C1E193"/>
          </a:solidFill>
        </p:grpSpPr>
        <p:sp>
          <p:nvSpPr>
            <p:cNvPr id="9" name="Google Shape;1159;p27">
              <a:extLst>
                <a:ext uri="{FF2B5EF4-FFF2-40B4-BE49-F238E27FC236}">
                  <a16:creationId xmlns:a16="http://schemas.microsoft.com/office/drawing/2014/main" id="{5ED3370B-C7A6-4162-B675-00139E41F42A}"/>
                </a:ext>
              </a:extLst>
            </p:cNvPr>
            <p:cNvSpPr/>
            <p:nvPr/>
          </p:nvSpPr>
          <p:spPr>
            <a:xfrm>
              <a:off x="2537927" y="20446"/>
              <a:ext cx="1107330" cy="314239"/>
            </a:xfrm>
            <a:prstGeom prst="wedgeRoundRectCallout">
              <a:avLst>
                <a:gd name="adj1" fmla="val -65885"/>
                <a:gd name="adj2" fmla="val 41864"/>
                <a:gd name="adj3" fmla="val 16667"/>
              </a:avLst>
            </a:prstGeom>
            <a:grpFill/>
            <a:ln w="38100">
              <a:solidFill>
                <a:srgbClr val="FFFFFF"/>
              </a:solid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40">
                <a:buClr>
                  <a:srgbClr val="000000"/>
                </a:buClr>
                <a:defRPr/>
              </a:pPr>
              <a:endParaRPr sz="20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0" name="Rectangle 9">
              <a:extLst>
                <a:ext uri="{FF2B5EF4-FFF2-40B4-BE49-F238E27FC236}">
                  <a16:creationId xmlns:a16="http://schemas.microsoft.com/office/drawing/2014/main" id="{FC4B4091-63B8-4824-8DC9-25A673C70063}"/>
                </a:ext>
              </a:extLst>
            </p:cNvPr>
            <p:cNvSpPr/>
            <p:nvPr/>
          </p:nvSpPr>
          <p:spPr>
            <a:xfrm>
              <a:off x="2559500" y="67958"/>
              <a:ext cx="1085757" cy="287446"/>
            </a:xfrm>
            <a:prstGeom prst="rect">
              <a:avLst/>
            </a:prstGeom>
            <a:grpFill/>
          </p:spPr>
          <p:txBody>
            <a:bodyPr wrap="square">
              <a:spAutoFit/>
            </a:bodyPr>
            <a:lstStyle/>
            <a:p>
              <a:pPr defTabSz="1219140">
                <a:buClr>
                  <a:srgbClr val="000000"/>
                </a:buClr>
                <a:defRPr/>
              </a:pPr>
              <a:r>
                <a:rPr lang="vi-VN" sz="3600" dirty="0">
                  <a:solidFill>
                    <a:srgbClr val="000000"/>
                  </a:solidFill>
                  <a:latin typeface="Arial" panose="020B0604020202020204" pitchFamily="34" charset="0"/>
                  <a:ea typeface="Arial-Rounded" panose="020B0500000000000000" pitchFamily="34" charset="0"/>
                  <a:cs typeface="Arial" panose="020B0604020202020204" pitchFamily="34" charset="0"/>
                </a:rPr>
                <a:t>Em dựa </a:t>
              </a:r>
              <a:r>
                <a:rPr lang="vi-VN" sz="3600">
                  <a:solidFill>
                    <a:srgbClr val="000000"/>
                  </a:solidFill>
                  <a:latin typeface="Arial" panose="020B0604020202020204" pitchFamily="34" charset="0"/>
                  <a:ea typeface="Arial-Rounded" panose="020B0500000000000000" pitchFamily="34" charset="0"/>
                  <a:cs typeface="Arial" panose="020B0604020202020204" pitchFamily="34" charset="0"/>
                </a:rPr>
                <a:t>vào </a:t>
              </a:r>
              <a:r>
                <a:rPr lang="en-US" sz="3600">
                  <a:solidFill>
                    <a:srgbClr val="000000"/>
                  </a:solidFill>
                  <a:latin typeface="Arial" panose="020B0604020202020204" pitchFamily="34" charset="0"/>
                  <a:ea typeface="Arial-Rounded" panose="020B0500000000000000" pitchFamily="34" charset="0"/>
                  <a:cs typeface="Arial" panose="020B0604020202020204" pitchFamily="34" charset="0"/>
                </a:rPr>
                <a:t>bài tập 1 viết đoạn văn nêu tình cảm, cảm xúc với nghệ sĩ hoặc nhân vật phim hoạt hình.</a:t>
              </a:r>
              <a:endParaRPr lang="vi-VN" sz="36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grpSp>
      <p:pic>
        <p:nvPicPr>
          <p:cNvPr id="12" name="Picture 2" descr="Cute girl cartoon writing on a book Royalty Free Vector">
            <a:extLst>
              <a:ext uri="{FF2B5EF4-FFF2-40B4-BE49-F238E27FC236}">
                <a16:creationId xmlns:a16="http://schemas.microsoft.com/office/drawing/2014/main" id="{FB999E47-CCA8-4E2F-8B8D-1704EC91E95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10362523" y="4780573"/>
            <a:ext cx="2153060" cy="2147678"/>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40">
            <a:extLst>
              <a:ext uri="{FF2B5EF4-FFF2-40B4-BE49-F238E27FC236}">
                <a16:creationId xmlns:a16="http://schemas.microsoft.com/office/drawing/2014/main" id="{EC84B8EA-26D5-45C4-874C-71A08DC12476}"/>
              </a:ext>
            </a:extLst>
          </p:cNvPr>
          <p:cNvSpPr/>
          <p:nvPr/>
        </p:nvSpPr>
        <p:spPr>
          <a:xfrm>
            <a:off x="3714447" y="5541341"/>
            <a:ext cx="6665996" cy="853479"/>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algn="ctr" defTabSz="1219170">
              <a:defRPr/>
            </a:pPr>
            <a:r>
              <a:rPr lang="en-US" sz="3600" kern="0" dirty="0" err="1">
                <a:solidFill>
                  <a:srgbClr val="000000"/>
                </a:solidFill>
                <a:latin typeface="Arial" panose="020B0604020202020204" pitchFamily="34" charset="0"/>
                <a:cs typeface="Arial" panose="020B0604020202020204" pitchFamily="34" charset="0"/>
                <a:sym typeface="Arial"/>
              </a:rPr>
              <a:t>Em</a:t>
            </a:r>
            <a:r>
              <a:rPr lang="en-US" sz="3600" kern="0" dirty="0">
                <a:solidFill>
                  <a:srgbClr val="000000"/>
                </a:solidFill>
                <a:latin typeface="Arial" panose="020B0604020202020204" pitchFamily="34" charset="0"/>
                <a:cs typeface="Arial" panose="020B0604020202020204" pitchFamily="34" charset="0"/>
                <a:sym typeface="Arial"/>
              </a:rPr>
              <a:t> </a:t>
            </a:r>
            <a:r>
              <a:rPr lang="en-US" sz="3600" kern="0" dirty="0" err="1">
                <a:solidFill>
                  <a:srgbClr val="000000"/>
                </a:solidFill>
                <a:latin typeface="Arial" panose="020B0604020202020204" pitchFamily="34" charset="0"/>
                <a:cs typeface="Arial" panose="020B0604020202020204" pitchFamily="34" charset="0"/>
                <a:sym typeface="Arial"/>
              </a:rPr>
              <a:t>viết</a:t>
            </a:r>
            <a:r>
              <a:rPr lang="en-US" sz="3600" kern="0" dirty="0">
                <a:solidFill>
                  <a:srgbClr val="000000"/>
                </a:solidFill>
                <a:latin typeface="Arial" panose="020B0604020202020204" pitchFamily="34" charset="0"/>
                <a:cs typeface="Arial" panose="020B0604020202020204" pitchFamily="34" charset="0"/>
                <a:sym typeface="Arial"/>
              </a:rPr>
              <a:t> </a:t>
            </a:r>
            <a:r>
              <a:rPr lang="en-US" sz="3600" kern="0" dirty="0" err="1">
                <a:solidFill>
                  <a:srgbClr val="000000"/>
                </a:solidFill>
                <a:latin typeface="Arial" panose="020B0604020202020204" pitchFamily="34" charset="0"/>
                <a:cs typeface="Arial" panose="020B0604020202020204" pitchFamily="34" charset="0"/>
                <a:sym typeface="Arial"/>
              </a:rPr>
              <a:t>vào</a:t>
            </a:r>
            <a:r>
              <a:rPr lang="en-US" sz="3600" kern="0" dirty="0">
                <a:solidFill>
                  <a:srgbClr val="000000"/>
                </a:solidFill>
                <a:latin typeface="Arial" panose="020B0604020202020204" pitchFamily="34" charset="0"/>
                <a:cs typeface="Arial" panose="020B0604020202020204" pitchFamily="34" charset="0"/>
                <a:sym typeface="Arial"/>
              </a:rPr>
              <a:t> </a:t>
            </a:r>
            <a:r>
              <a:rPr lang="en-US" sz="3600" kern="0" dirty="0" err="1">
                <a:solidFill>
                  <a:srgbClr val="000000"/>
                </a:solidFill>
                <a:latin typeface="Arial" panose="020B0604020202020204" pitchFamily="34" charset="0"/>
                <a:cs typeface="Arial" panose="020B0604020202020204" pitchFamily="34" charset="0"/>
                <a:sym typeface="Arial"/>
              </a:rPr>
              <a:t>vở</a:t>
            </a:r>
            <a:r>
              <a:rPr lang="en-US" sz="3600" kern="0" dirty="0">
                <a:solidFill>
                  <a:srgbClr val="000000"/>
                </a:solidFill>
                <a:latin typeface="Arial" panose="020B0604020202020204" pitchFamily="34" charset="0"/>
                <a:cs typeface="Arial" panose="020B0604020202020204" pitchFamily="34" charset="0"/>
                <a:sym typeface="Arial"/>
              </a:rPr>
              <a:t> </a:t>
            </a:r>
            <a:r>
              <a:rPr lang="en-US" sz="3600" kern="0" dirty="0" err="1">
                <a:solidFill>
                  <a:srgbClr val="000000"/>
                </a:solidFill>
                <a:latin typeface="Arial" panose="020B0604020202020204" pitchFamily="34" charset="0"/>
                <a:cs typeface="Arial" panose="020B0604020202020204" pitchFamily="34" charset="0"/>
                <a:sym typeface="Arial"/>
              </a:rPr>
              <a:t>bài</a:t>
            </a:r>
            <a:r>
              <a:rPr lang="en-US" sz="3600" kern="0" dirty="0">
                <a:solidFill>
                  <a:srgbClr val="000000"/>
                </a:solidFill>
                <a:latin typeface="Arial" panose="020B0604020202020204" pitchFamily="34" charset="0"/>
                <a:cs typeface="Arial" panose="020B0604020202020204" pitchFamily="34" charset="0"/>
                <a:sym typeface="Arial"/>
              </a:rPr>
              <a:t> </a:t>
            </a:r>
            <a:r>
              <a:rPr lang="en-US" sz="3600" kern="0" dirty="0" err="1">
                <a:solidFill>
                  <a:srgbClr val="000000"/>
                </a:solidFill>
                <a:latin typeface="Arial" panose="020B0604020202020204" pitchFamily="34" charset="0"/>
                <a:cs typeface="Arial" panose="020B0604020202020204" pitchFamily="34" charset="0"/>
                <a:sym typeface="Arial"/>
              </a:rPr>
              <a:t>tập</a:t>
            </a:r>
            <a:r>
              <a:rPr lang="en-US" sz="3600" kern="0" dirty="0">
                <a:solidFill>
                  <a:srgbClr val="000000"/>
                </a:solidFill>
                <a:latin typeface="Arial" panose="020B0604020202020204" pitchFamily="34" charset="0"/>
                <a:cs typeface="Arial" panose="020B0604020202020204" pitchFamily="34" charset="0"/>
                <a:sym typeface="Arial"/>
              </a:rPr>
              <a:t> </a:t>
            </a:r>
            <a:r>
              <a:rPr lang="en-US" sz="3600" kern="0" dirty="0" err="1">
                <a:solidFill>
                  <a:srgbClr val="000000"/>
                </a:solidFill>
                <a:latin typeface="Arial" panose="020B0604020202020204" pitchFamily="34" charset="0"/>
                <a:cs typeface="Arial" panose="020B0604020202020204" pitchFamily="34" charset="0"/>
                <a:sym typeface="Arial"/>
              </a:rPr>
              <a:t>nhé</a:t>
            </a:r>
            <a:r>
              <a:rPr lang="en-US" sz="3600" kern="0" dirty="0">
                <a:solidFill>
                  <a:srgbClr val="000000"/>
                </a:solidFill>
                <a:latin typeface="Arial" panose="020B0604020202020204" pitchFamily="34" charset="0"/>
                <a:cs typeface="Arial" panose="020B0604020202020204" pitchFamily="34" charset="0"/>
                <a:sym typeface="Arial"/>
              </a:rPr>
              <a:t>.</a:t>
            </a:r>
          </a:p>
        </p:txBody>
      </p:sp>
    </p:spTree>
    <p:extLst>
      <p:ext uri="{BB962C8B-B14F-4D97-AF65-F5344CB8AC3E}">
        <p14:creationId xmlns:p14="http://schemas.microsoft.com/office/powerpoint/2010/main" val="41691645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323272" y="600364"/>
            <a:ext cx="11192933" cy="3046988"/>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Em rất thích chú nghệ sĩ</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Trấn Thành. Chú</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là một nghệ sĩ trẻ tài năng. Chú rất hóm hỉnh và duyên dáng. </a:t>
            </a:r>
            <a:r>
              <a:rPr lang="en-US" sz="2400" dirty="0" err="1">
                <a:latin typeface="Arial" panose="020B0604020202020204" pitchFamily="34" charset="0"/>
                <a:cs typeface="Arial" panose="020B0604020202020204" pitchFamily="34" charset="0"/>
              </a:rPr>
              <a:t>Mặc</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dù</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chú là người miền Nam nhưng chú có thể nói giọng Bắc và giả giọng nhiều nghệ sĩ khác rất giỏi. Em rất thích nụ cười của anh Trấn Thành. Nụ cười tươi rói với hàm răng đều đẹp. Đôi mắt biết cười của chú rất có duyên. Em thích chú trong chương trình “Thách thức danh hài” . Chú rất hài hước, tích cách vui vẻ và rất thân thiện. Chú là người đem tài năng của mình để mang lại sự thư giãn, những tiếng cười sảng khoái cho khán giả. Em luôn thầm cảm ơn sự cống </a:t>
            </a:r>
            <a:r>
              <a:rPr lang="vi-VN" sz="2400">
                <a:latin typeface="Arial" panose="020B0604020202020204" pitchFamily="34" charset="0"/>
                <a:cs typeface="Arial" panose="020B0604020202020204" pitchFamily="34" charset="0"/>
              </a:rPr>
              <a:t>hiến nghệ </a:t>
            </a:r>
            <a:r>
              <a:rPr lang="vi-VN" sz="2400" dirty="0">
                <a:latin typeface="Arial" panose="020B0604020202020204" pitchFamily="34" charset="0"/>
                <a:cs typeface="Arial" panose="020B0604020202020204" pitchFamily="34" charset="0"/>
              </a:rPr>
              <a:t>thuật của chú Trấn Thành.</a:t>
            </a:r>
          </a:p>
        </p:txBody>
      </p:sp>
    </p:spTree>
    <p:extLst>
      <p:ext uri="{BB962C8B-B14F-4D97-AF65-F5344CB8AC3E}">
        <p14:creationId xmlns:p14="http://schemas.microsoft.com/office/powerpoint/2010/main" val="28168432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Google Shape;304;p20">
            <a:extLst>
              <a:ext uri="{FF2B5EF4-FFF2-40B4-BE49-F238E27FC236}">
                <a16:creationId xmlns:a16="http://schemas.microsoft.com/office/drawing/2014/main" id="{A5F78FD2-E916-4F0F-8B8C-A8982C3D327A}"/>
              </a:ext>
            </a:extLst>
          </p:cNvPr>
          <p:cNvSpPr txBox="1">
            <a:spLocks/>
          </p:cNvSpPr>
          <p:nvPr/>
        </p:nvSpPr>
        <p:spPr>
          <a:xfrm>
            <a:off x="513364" y="334689"/>
            <a:ext cx="10903107" cy="872836"/>
          </a:xfrm>
          <a:prstGeom prst="roundRect">
            <a:avLst>
              <a:gd name="adj" fmla="val 18909"/>
            </a:avLst>
          </a:prstGeom>
          <a:solidFill>
            <a:srgbClr val="FFFFFF"/>
          </a:solidFill>
          <a:ln w="9525">
            <a:solidFill>
              <a:srgbClr val="FECE5F">
                <a:lumMod val="75000"/>
              </a:srgbClr>
            </a:solidFill>
            <a:prstDash val="lgDash"/>
          </a:ln>
          <a:effectLst>
            <a:outerShdw blurRad="50800" dist="38100" dir="2700000" algn="tl" rotWithShape="0">
              <a:prstClr val="black">
                <a:alpha val="40000"/>
              </a:prst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marL="0" marR="0" lvl="0" indent="0" algn="ctr" defTabSz="1219170" rtl="0" eaLnBrk="1" fontAlgn="auto" latinLnBrk="0" hangingPunct="1">
              <a:lnSpc>
                <a:spcPct val="120000"/>
              </a:lnSpc>
              <a:spcBef>
                <a:spcPts val="0"/>
              </a:spcBef>
              <a:spcAft>
                <a:spcPts val="0"/>
              </a:spcAft>
              <a:buClr>
                <a:srgbClr val="434343"/>
              </a:buClr>
              <a:buSzPts val="5200"/>
              <a:buFont typeface="Odibee Sans"/>
              <a:buNone/>
              <a:tabLst/>
              <a:defRPr/>
            </a:pPr>
            <a:endParaRPr kumimoji="0" lang="en-US" sz="3600" b="0"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a:p>
            <a:pPr lvl="0" defTabSz="1219170">
              <a:lnSpc>
                <a:spcPct val="120000"/>
              </a:lnSpc>
              <a:defRPr/>
            </a:pPr>
            <a:r>
              <a:rPr kumimoji="0" lang="en-US" sz="40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3</a:t>
            </a:r>
            <a:r>
              <a:rPr kumimoji="0" lang="vi-VN" sz="40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a:t>
            </a:r>
            <a:r>
              <a:rPr kumimoji="0" lang="en-US" sz="4000" b="0" i="0" u="none" strike="noStrike" kern="0" cap="none" spc="0" normalizeH="0" baseline="0" noProof="0">
                <a:ln>
                  <a:noFill/>
                </a:ln>
                <a:solidFill>
                  <a:srgbClr val="434343"/>
                </a:solidFill>
                <a:effectLst/>
                <a:uLnTx/>
                <a:uFillTx/>
                <a:latin typeface="Arial" panose="020B0604020202020204" pitchFamily="34" charset="0"/>
                <a:cs typeface="Arial" panose="020B0604020202020204" pitchFamily="34" charset="0"/>
                <a:sym typeface="Odibee Sans"/>
              </a:rPr>
              <a:t> </a:t>
            </a:r>
            <a:r>
              <a:rPr lang="vi-VN" sz="4000" kern="0">
                <a:latin typeface="Arial" panose="020B0604020202020204" pitchFamily="34" charset="0"/>
                <a:cs typeface="Arial" panose="020B0604020202020204" pitchFamily="34" charset="0"/>
              </a:rPr>
              <a:t>Trang trí và trưng bày bài viết của em.</a:t>
            </a:r>
          </a:p>
        </p:txBody>
      </p:sp>
      <p:pic>
        <p:nvPicPr>
          <p:cNvPr id="2050" name="Picture 2" descr="https://zalo-file-dl14.zdn.vn/a8092646e91807465e09/914687602682903807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97" t="49998" r="19856" b="27169"/>
          <a:stretch/>
        </p:blipFill>
        <p:spPr bwMode="auto">
          <a:xfrm>
            <a:off x="1261934" y="1371672"/>
            <a:ext cx="9411927" cy="4902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0187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999</TotalTime>
  <Words>591</Words>
  <Application>Microsoft Office PowerPoint</Application>
  <PresentationFormat>Widescreen</PresentationFormat>
  <Paragraphs>97</Paragraphs>
  <Slides>16</Slides>
  <Notes>4</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16</vt:i4>
      </vt:variant>
    </vt:vector>
  </HeadingPairs>
  <TitlesOfParts>
    <vt:vector size="31" baseType="lpstr">
      <vt:lpstr>Arial-SGK-TV</vt:lpstr>
      <vt:lpstr>Averta Std CY Bold</vt:lpstr>
      <vt:lpstr>等线</vt:lpstr>
      <vt:lpstr>DFPOP1-W9</vt:lpstr>
      <vt:lpstr>微软雅黑</vt:lpstr>
      <vt:lpstr>微软雅黑</vt:lpstr>
      <vt:lpstr>Odibee Sans</vt:lpstr>
      <vt:lpstr>Arial</vt:lpstr>
      <vt:lpstr>Calibri</vt:lpstr>
      <vt:lpstr>Calibri Light</vt:lpstr>
      <vt:lpstr>Wingdings</vt:lpstr>
      <vt:lpstr>1_包图主题2</vt:lpstr>
      <vt:lpstr>Retrospect</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Quý Nguyễn Thị</cp:lastModifiedBy>
  <cp:revision>153</cp:revision>
  <dcterms:created xsi:type="dcterms:W3CDTF">2017-08-18T03:02:00Z</dcterms:created>
  <dcterms:modified xsi:type="dcterms:W3CDTF">2024-02-01T01:43:17Z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