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2" r:id="rId3"/>
    <p:sldMasterId id="2147483705" r:id="rId4"/>
    <p:sldMasterId id="2147483719" r:id="rId5"/>
  </p:sldMasterIdLst>
  <p:notesMasterIdLst>
    <p:notesMasterId r:id="rId29"/>
  </p:notesMasterIdLst>
  <p:sldIdLst>
    <p:sldId id="257" r:id="rId6"/>
    <p:sldId id="309" r:id="rId7"/>
    <p:sldId id="310" r:id="rId8"/>
    <p:sldId id="323" r:id="rId9"/>
    <p:sldId id="311" r:id="rId10"/>
    <p:sldId id="322" r:id="rId11"/>
    <p:sldId id="313" r:id="rId12"/>
    <p:sldId id="267" r:id="rId13"/>
    <p:sldId id="269" r:id="rId14"/>
    <p:sldId id="268" r:id="rId15"/>
    <p:sldId id="325" r:id="rId16"/>
    <p:sldId id="270" r:id="rId17"/>
    <p:sldId id="271" r:id="rId18"/>
    <p:sldId id="272" r:id="rId19"/>
    <p:sldId id="273" r:id="rId20"/>
    <p:sldId id="274" r:id="rId21"/>
    <p:sldId id="262" r:id="rId22"/>
    <p:sldId id="275" r:id="rId23"/>
    <p:sldId id="343" r:id="rId24"/>
    <p:sldId id="326" r:id="rId25"/>
    <p:sldId id="340" r:id="rId26"/>
    <p:sldId id="345" r:id="rId27"/>
    <p:sldId id="346"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79C"/>
    <a:srgbClr val="F4E4B0"/>
    <a:srgbClr val="F4E8B5"/>
    <a:srgbClr val="F4A12D"/>
    <a:srgbClr val="F59C1F"/>
    <a:srgbClr val="69B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89366" autoAdjust="0"/>
  </p:normalViewPr>
  <p:slideViewPr>
    <p:cSldViewPr snapToGrid="0" showGuides="1">
      <p:cViewPr>
        <p:scale>
          <a:sx n="25" d="100"/>
          <a:sy n="25" d="100"/>
        </p:scale>
        <p:origin x="2274" y="8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0A249-8412-4734-82BA-0A834A13F79D}" type="datetimeFigureOut">
              <a:rPr lang="zh-CN" altLang="en-US" smtClean="0"/>
              <a:t>2023/1/7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66C52-3F30-490A-AC5B-38304AA204B5}" type="slidenum">
              <a:rPr lang="zh-CN" altLang="en-US" smtClean="0"/>
              <a:t>‹#›</a:t>
            </a:fld>
            <a:endParaRPr lang="zh-CN" altLang="en-US"/>
          </a:p>
        </p:txBody>
      </p:sp>
    </p:spTree>
    <p:extLst>
      <p:ext uri="{BB962C8B-B14F-4D97-AF65-F5344CB8AC3E}">
        <p14:creationId xmlns:p14="http://schemas.microsoft.com/office/powerpoint/2010/main" val="1510170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87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67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e76684c1ea_17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e76684c1ea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79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0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2d3273dc01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2d3273dc01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578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8" name="矩形 20">
            <a:extLst>
              <a:ext uri="{FF2B5EF4-FFF2-40B4-BE49-F238E27FC236}">
                <a16:creationId xmlns:a16="http://schemas.microsoft.com/office/drawing/2014/main" id="{C9A31BD9-9003-89BB-1E56-02BA8090BE2F}"/>
              </a:ext>
            </a:extLst>
          </p:cNvPr>
          <p:cNvSpPr/>
          <p:nvPr userDrawn="1"/>
        </p:nvSpPr>
        <p:spPr>
          <a:xfrm>
            <a:off x="419735" y="52768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4" descr="手绘边框1">
            <a:extLst>
              <a:ext uri="{FF2B5EF4-FFF2-40B4-BE49-F238E27FC236}">
                <a16:creationId xmlns:a16="http://schemas.microsoft.com/office/drawing/2014/main" id="{47C96950-9ABF-206A-9E26-171C4F230290}"/>
              </a:ext>
            </a:extLst>
          </p:cNvPr>
          <p:cNvPicPr>
            <a:picLocks noChangeAspect="1"/>
          </p:cNvPicPr>
          <p:nvPr userDrawn="1"/>
        </p:nvPicPr>
        <p:blipFill>
          <a:blip r:embed="rId2"/>
          <a:srcRect l="7375" b="71885"/>
          <a:stretch>
            <a:fillRect/>
          </a:stretch>
        </p:blipFill>
        <p:spPr>
          <a:xfrm>
            <a:off x="6346190" y="0"/>
            <a:ext cx="5868670" cy="1713865"/>
          </a:xfrm>
          <a:prstGeom prst="rect">
            <a:avLst/>
          </a:prstGeom>
        </p:spPr>
      </p:pic>
      <p:pic>
        <p:nvPicPr>
          <p:cNvPr id="10" name="图片 35" descr="手绘边框1">
            <a:extLst>
              <a:ext uri="{FF2B5EF4-FFF2-40B4-BE49-F238E27FC236}">
                <a16:creationId xmlns:a16="http://schemas.microsoft.com/office/drawing/2014/main" id="{6462CC3D-8BDA-E1E6-B205-B0990F49A8E3}"/>
              </a:ext>
            </a:extLst>
          </p:cNvPr>
          <p:cNvPicPr>
            <a:picLocks noChangeAspect="1"/>
          </p:cNvPicPr>
          <p:nvPr userDrawn="1"/>
        </p:nvPicPr>
        <p:blipFill>
          <a:blip r:embed="rId2"/>
          <a:srcRect l="7375" b="71885"/>
          <a:stretch>
            <a:fillRect/>
          </a:stretch>
        </p:blipFill>
        <p:spPr>
          <a:xfrm flipH="1">
            <a:off x="0" y="0"/>
            <a:ext cx="6346825" cy="1713865"/>
          </a:xfrm>
          <a:prstGeom prst="rect">
            <a:avLst/>
          </a:prstGeom>
        </p:spPr>
      </p:pic>
      <p:pic>
        <p:nvPicPr>
          <p:cNvPr id="11" name="图片 32" descr="手绘边框1">
            <a:extLst>
              <a:ext uri="{FF2B5EF4-FFF2-40B4-BE49-F238E27FC236}">
                <a16:creationId xmlns:a16="http://schemas.microsoft.com/office/drawing/2014/main" id="{EA0D4B03-D68E-699B-70DE-05FDD4BFC7EB}"/>
              </a:ext>
            </a:extLst>
          </p:cNvPr>
          <p:cNvPicPr>
            <a:picLocks noChangeAspect="1"/>
          </p:cNvPicPr>
          <p:nvPr userDrawn="1"/>
        </p:nvPicPr>
        <p:blipFill>
          <a:blip r:embed="rId2"/>
          <a:srcRect t="71479"/>
          <a:stretch>
            <a:fillRect/>
          </a:stretch>
        </p:blipFill>
        <p:spPr>
          <a:xfrm>
            <a:off x="19685" y="5336540"/>
            <a:ext cx="6001385" cy="1546225"/>
          </a:xfrm>
          <a:prstGeom prst="rect">
            <a:avLst/>
          </a:prstGeom>
        </p:spPr>
      </p:pic>
      <p:pic>
        <p:nvPicPr>
          <p:cNvPr id="12" name="图片 33" descr="手绘边框1">
            <a:extLst>
              <a:ext uri="{FF2B5EF4-FFF2-40B4-BE49-F238E27FC236}">
                <a16:creationId xmlns:a16="http://schemas.microsoft.com/office/drawing/2014/main" id="{0B39F7A3-BBD5-DDCA-C513-7FD4D7F30E7F}"/>
              </a:ext>
            </a:extLst>
          </p:cNvPr>
          <p:cNvPicPr>
            <a:picLocks noChangeAspect="1"/>
          </p:cNvPicPr>
          <p:nvPr userDrawn="1"/>
        </p:nvPicPr>
        <p:blipFill>
          <a:blip r:embed="rId2"/>
          <a:srcRect t="71479"/>
          <a:stretch>
            <a:fillRect/>
          </a:stretch>
        </p:blipFill>
        <p:spPr>
          <a:xfrm>
            <a:off x="6266815" y="5336540"/>
            <a:ext cx="6001385" cy="1546225"/>
          </a:xfrm>
          <a:prstGeom prst="rect">
            <a:avLst/>
          </a:prstGeom>
        </p:spPr>
      </p:pic>
    </p:spTree>
    <p:extLst>
      <p:ext uri="{BB962C8B-B14F-4D97-AF65-F5344CB8AC3E}">
        <p14:creationId xmlns:p14="http://schemas.microsoft.com/office/powerpoint/2010/main" val="15418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C3CC2D94-BEC2-49C9-D887-E7B6E3796B69}"/>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07CFD734-E70E-C285-7FE9-9B2A31BE6088}"/>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32" descr="手绘边框1">
            <a:extLst>
              <a:ext uri="{FF2B5EF4-FFF2-40B4-BE49-F238E27FC236}">
                <a16:creationId xmlns:a16="http://schemas.microsoft.com/office/drawing/2014/main" id="{8F1FDE5D-F11D-B8AE-291B-BD6D38397B7B}"/>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9" name="图片 11" descr="手绘边框1">
            <a:extLst>
              <a:ext uri="{FF2B5EF4-FFF2-40B4-BE49-F238E27FC236}">
                <a16:creationId xmlns:a16="http://schemas.microsoft.com/office/drawing/2014/main" id="{E7BFE4D9-A630-596F-8373-459AECB55C5D}"/>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10" name="图片 12" descr="手绘边框1">
            <a:extLst>
              <a:ext uri="{FF2B5EF4-FFF2-40B4-BE49-F238E27FC236}">
                <a16:creationId xmlns:a16="http://schemas.microsoft.com/office/drawing/2014/main" id="{8CF9F71E-898D-39D8-C00D-875D62CB07D9}"/>
              </a:ext>
            </a:extLst>
          </p:cNvPr>
          <p:cNvPicPr>
            <a:picLocks noChangeAspect="1"/>
          </p:cNvPicPr>
          <p:nvPr userDrawn="1"/>
        </p:nvPicPr>
        <p:blipFill>
          <a:blip r:embed="rId2"/>
          <a:srcRect l="-885" t="24729" r="79688" b="42188"/>
          <a:stretch>
            <a:fillRect/>
          </a:stretch>
        </p:blipFill>
        <p:spPr>
          <a:xfrm rot="5400000">
            <a:off x="10051415" y="-657225"/>
            <a:ext cx="1801495" cy="2811780"/>
          </a:xfrm>
          <a:prstGeom prst="rect">
            <a:avLst/>
          </a:prstGeom>
        </p:spPr>
      </p:pic>
    </p:spTree>
    <p:extLst>
      <p:ext uri="{BB962C8B-B14F-4D97-AF65-F5344CB8AC3E}">
        <p14:creationId xmlns:p14="http://schemas.microsoft.com/office/powerpoint/2010/main" val="364498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Phép so sánh">
    <p:spTree>
      <p:nvGrpSpPr>
        <p:cNvPr id="1" name=""/>
        <p:cNvGrpSpPr/>
        <p:nvPr/>
      </p:nvGrpSpPr>
      <p:grpSpPr>
        <a:xfrm>
          <a:off x="0" y="0"/>
          <a:ext cx="0" cy="0"/>
          <a:chOff x="0" y="0"/>
          <a:chExt cx="0" cy="0"/>
        </a:xfrm>
      </p:grpSpPr>
      <p:sp>
        <p:nvSpPr>
          <p:cNvPr id="7" name="矩形 20">
            <a:extLst>
              <a:ext uri="{FF2B5EF4-FFF2-40B4-BE49-F238E27FC236}">
                <a16:creationId xmlns:a16="http://schemas.microsoft.com/office/drawing/2014/main" id="{7AC2FE8E-B117-27F0-B592-4A54F0638B2C}"/>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276D96F5-085D-3ED6-4F13-25B00BFE277B}"/>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7" descr="手绘边框1">
            <a:extLst>
              <a:ext uri="{FF2B5EF4-FFF2-40B4-BE49-F238E27FC236}">
                <a16:creationId xmlns:a16="http://schemas.microsoft.com/office/drawing/2014/main" id="{A4E9E9E5-8FC7-AF16-3C61-8F0203D42401}"/>
              </a:ext>
            </a:extLst>
          </p:cNvPr>
          <p:cNvPicPr>
            <a:picLocks noChangeAspect="1"/>
          </p:cNvPicPr>
          <p:nvPr userDrawn="1"/>
        </p:nvPicPr>
        <p:blipFill>
          <a:blip r:embed="rId2"/>
          <a:srcRect l="-885" t="24729" r="79688" b="42188"/>
          <a:stretch>
            <a:fillRect/>
          </a:stretch>
        </p:blipFill>
        <p:spPr>
          <a:xfrm>
            <a:off x="-57150" y="5438140"/>
            <a:ext cx="1123950" cy="1754505"/>
          </a:xfrm>
          <a:prstGeom prst="rect">
            <a:avLst/>
          </a:prstGeom>
        </p:spPr>
      </p:pic>
      <p:pic>
        <p:nvPicPr>
          <p:cNvPr id="13" name="图片 19" descr="手绘边框1">
            <a:extLst>
              <a:ext uri="{FF2B5EF4-FFF2-40B4-BE49-F238E27FC236}">
                <a16:creationId xmlns:a16="http://schemas.microsoft.com/office/drawing/2014/main" id="{C12B9588-A803-80AB-2E3B-A2740BFB8C5B}"/>
              </a:ext>
            </a:extLst>
          </p:cNvPr>
          <p:cNvPicPr>
            <a:picLocks noChangeAspect="1"/>
          </p:cNvPicPr>
          <p:nvPr userDrawn="1"/>
        </p:nvPicPr>
        <p:blipFill>
          <a:blip r:embed="rId2"/>
          <a:srcRect l="7375" b="71885"/>
          <a:stretch>
            <a:fillRect/>
          </a:stretch>
        </p:blipFill>
        <p:spPr>
          <a:xfrm flipH="1">
            <a:off x="-34290" y="-64135"/>
            <a:ext cx="5646420" cy="1713865"/>
          </a:xfrm>
          <a:prstGeom prst="rect">
            <a:avLst/>
          </a:prstGeom>
        </p:spPr>
      </p:pic>
      <p:pic>
        <p:nvPicPr>
          <p:cNvPr id="14" name="图片 32" descr="手绘边框1">
            <a:extLst>
              <a:ext uri="{FF2B5EF4-FFF2-40B4-BE49-F238E27FC236}">
                <a16:creationId xmlns:a16="http://schemas.microsoft.com/office/drawing/2014/main" id="{D641798D-B64F-9476-B76D-FCF4C6DC2D70}"/>
              </a:ext>
            </a:extLst>
          </p:cNvPr>
          <p:cNvPicPr>
            <a:picLocks noChangeAspect="1"/>
          </p:cNvPicPr>
          <p:nvPr userDrawn="1"/>
        </p:nvPicPr>
        <p:blipFill>
          <a:blip r:embed="rId2"/>
          <a:srcRect t="71479"/>
          <a:stretch>
            <a:fillRect/>
          </a:stretch>
        </p:blipFill>
        <p:spPr>
          <a:xfrm>
            <a:off x="6213475" y="5311775"/>
            <a:ext cx="6001385" cy="1546225"/>
          </a:xfrm>
          <a:prstGeom prst="rect">
            <a:avLst/>
          </a:prstGeom>
        </p:spPr>
      </p:pic>
    </p:spTree>
    <p:extLst>
      <p:ext uri="{BB962C8B-B14F-4D97-AF65-F5344CB8AC3E}">
        <p14:creationId xmlns:p14="http://schemas.microsoft.com/office/powerpoint/2010/main" val="134976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Phép so sánh">
    <p:spTree>
      <p:nvGrpSpPr>
        <p:cNvPr id="1" name=""/>
        <p:cNvGrpSpPr/>
        <p:nvPr/>
      </p:nvGrpSpPr>
      <p:grpSpPr>
        <a:xfrm>
          <a:off x="0" y="0"/>
          <a:ext cx="0" cy="0"/>
          <a:chOff x="0" y="0"/>
          <a:chExt cx="0" cy="0"/>
        </a:xfrm>
      </p:grpSpPr>
      <p:sp>
        <p:nvSpPr>
          <p:cNvPr id="7" name="矩形 20">
            <a:extLst>
              <a:ext uri="{FF2B5EF4-FFF2-40B4-BE49-F238E27FC236}">
                <a16:creationId xmlns:a16="http://schemas.microsoft.com/office/drawing/2014/main" id="{7AC2FE8E-B117-27F0-B592-4A54F0638B2C}"/>
              </a:ext>
            </a:extLst>
          </p:cNvPr>
          <p:cNvSpPr/>
          <p:nvPr userDrawn="1"/>
        </p:nvSpPr>
        <p:spPr>
          <a:xfrm>
            <a:off x="289367" y="416689"/>
            <a:ext cx="11625138" cy="6231072"/>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276D96F5-085D-3ED6-4F13-25B00BFE277B}"/>
              </a:ext>
            </a:extLst>
          </p:cNvPr>
          <p:cNvSpPr/>
          <p:nvPr userDrawn="1"/>
        </p:nvSpPr>
        <p:spPr>
          <a:xfrm>
            <a:off x="431396" y="577223"/>
            <a:ext cx="11341080" cy="5910005"/>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descr="手绘边框1">
            <a:extLst>
              <a:ext uri="{FF2B5EF4-FFF2-40B4-BE49-F238E27FC236}">
                <a16:creationId xmlns:a16="http://schemas.microsoft.com/office/drawing/2014/main" id="{0213FECD-CDCE-2C24-D600-4125DEBCB7B6}"/>
              </a:ext>
            </a:extLst>
          </p:cNvPr>
          <p:cNvPicPr>
            <a:picLocks noChangeAspect="1"/>
          </p:cNvPicPr>
          <p:nvPr userDrawn="1"/>
        </p:nvPicPr>
        <p:blipFill>
          <a:blip r:embed="rId2"/>
          <a:srcRect l="-885" t="24729" r="79688" b="42188"/>
          <a:stretch>
            <a:fillRect/>
          </a:stretch>
        </p:blipFill>
        <p:spPr>
          <a:xfrm rot="5400000">
            <a:off x="10270490" y="-550545"/>
            <a:ext cx="1587500" cy="2478405"/>
          </a:xfrm>
          <a:prstGeom prst="rect">
            <a:avLst/>
          </a:prstGeom>
        </p:spPr>
      </p:pic>
      <p:pic>
        <p:nvPicPr>
          <p:cNvPr id="3" name="图片 7" descr="手绘边框1">
            <a:extLst>
              <a:ext uri="{FF2B5EF4-FFF2-40B4-BE49-F238E27FC236}">
                <a16:creationId xmlns:a16="http://schemas.microsoft.com/office/drawing/2014/main" id="{600A265B-0BDB-8FB9-DDD7-04113BC6F040}"/>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4" name="图片 9" descr="手绘边框1">
            <a:extLst>
              <a:ext uri="{FF2B5EF4-FFF2-40B4-BE49-F238E27FC236}">
                <a16:creationId xmlns:a16="http://schemas.microsoft.com/office/drawing/2014/main" id="{664C97FF-209F-431C-7BE0-B1391355D431}"/>
              </a:ext>
            </a:extLst>
          </p:cNvPr>
          <p:cNvPicPr>
            <a:picLocks noChangeAspect="1"/>
          </p:cNvPicPr>
          <p:nvPr userDrawn="1"/>
        </p:nvPicPr>
        <p:blipFill>
          <a:blip r:embed="rId2"/>
          <a:srcRect l="-885" t="24729" r="79688" b="42188"/>
          <a:stretch>
            <a:fillRect/>
          </a:stretch>
        </p:blipFill>
        <p:spPr>
          <a:xfrm rot="5400000" flipH="1" flipV="1">
            <a:off x="6731635" y="5648960"/>
            <a:ext cx="969645" cy="1513840"/>
          </a:xfrm>
          <a:prstGeom prst="rect">
            <a:avLst/>
          </a:prstGeom>
        </p:spPr>
      </p:pic>
    </p:spTree>
    <p:extLst>
      <p:ext uri="{BB962C8B-B14F-4D97-AF65-F5344CB8AC3E}">
        <p14:creationId xmlns:p14="http://schemas.microsoft.com/office/powerpoint/2010/main" val="366061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9B4DE1-9C1C-32D6-E042-82DB7A7452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49405FF-7D5A-9DC5-5037-04EF951F3CDD}"/>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4" name="Chỗ dành sẵn cho Chân trang 3">
            <a:extLst>
              <a:ext uri="{FF2B5EF4-FFF2-40B4-BE49-F238E27FC236}">
                <a16:creationId xmlns:a16="http://schemas.microsoft.com/office/drawing/2014/main" id="{7A08C163-C966-0CE0-5ECF-92FDAFED9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19DFA7F-65A6-C633-B463-8A40333CC457}"/>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2628026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EE882AE-BC85-522B-0197-C1527CD2E29C}"/>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3" name="Chỗ dành sẵn cho Chân trang 2">
            <a:extLst>
              <a:ext uri="{FF2B5EF4-FFF2-40B4-BE49-F238E27FC236}">
                <a16:creationId xmlns:a16="http://schemas.microsoft.com/office/drawing/2014/main" id="{4868C27E-6C77-5553-24AD-B05EF7644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E8EA8C3D-0108-2F8A-C5E5-27B0232DF3B2}"/>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1139420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DCAE70-BC51-F6BB-C96C-F06F0A8420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D6FD5-F84A-7FA7-215F-8F1F63E1751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5044E42-E52F-5F85-6BF0-91379F326A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B22CE77-319C-E4F4-011D-45D9F192A557}"/>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6" name="Chỗ dành sẵn cho Chân trang 5">
            <a:extLst>
              <a:ext uri="{FF2B5EF4-FFF2-40B4-BE49-F238E27FC236}">
                <a16:creationId xmlns:a16="http://schemas.microsoft.com/office/drawing/2014/main" id="{A672C405-5D57-8EB2-FD88-A7B88ECB13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1FB8E53-FD0F-D482-F0CD-D07A9A47179D}"/>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77148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1F7A55-EEA0-BB50-35AF-8EC78ED984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B221B16-F875-E8F2-A87D-8040009A5D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731DB5D-44B6-3302-8A92-60ACD0F97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A313DA-2131-7C40-BB6D-F89CCDEBA762}"/>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6" name="Chỗ dành sẵn cho Chân trang 5">
            <a:extLst>
              <a:ext uri="{FF2B5EF4-FFF2-40B4-BE49-F238E27FC236}">
                <a16:creationId xmlns:a16="http://schemas.microsoft.com/office/drawing/2014/main" id="{F73EA5E5-CCF0-A9AE-37CD-8A6B0B9A8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F6A96190-B912-8BC8-F4C0-B5B7FF28035C}"/>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2839150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CD3556-C219-6515-BA00-7B9581C95CA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080B80-A97F-707F-74FD-CD346976343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E4931C-0E2A-485B-260F-E2B5B74EBFFA}"/>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5" name="Chỗ dành sẵn cho Chân trang 4">
            <a:extLst>
              <a:ext uri="{FF2B5EF4-FFF2-40B4-BE49-F238E27FC236}">
                <a16:creationId xmlns:a16="http://schemas.microsoft.com/office/drawing/2014/main" id="{79D290D1-3FDA-F919-3BED-248A0A6BE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701B663-C438-98B2-449A-81D71D8B3262}"/>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364426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148718-2FAA-DDA3-F0E0-DE1A04CC56B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60911B5-0F17-46C4-DDC9-D529F5FA4EF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2E42DED-8A03-EED0-9625-B40637077650}"/>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5" name="Chỗ dành sẵn cho Chân trang 4">
            <a:extLst>
              <a:ext uri="{FF2B5EF4-FFF2-40B4-BE49-F238E27FC236}">
                <a16:creationId xmlns:a16="http://schemas.microsoft.com/office/drawing/2014/main" id="{1C62FD86-5E92-5FF4-95D0-6E5E65510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7D51FBE-E1DF-B8AE-8560-F4E9EEE55F6B}"/>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1247199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3849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9" name="矩形 20">
            <a:extLst>
              <a:ext uri="{FF2B5EF4-FFF2-40B4-BE49-F238E27FC236}">
                <a16:creationId xmlns:a16="http://schemas.microsoft.com/office/drawing/2014/main" id="{2C7A0145-E7C2-2D5E-79F9-13D6289705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35" descr="手绘边框1">
            <a:extLst>
              <a:ext uri="{FF2B5EF4-FFF2-40B4-BE49-F238E27FC236}">
                <a16:creationId xmlns:a16="http://schemas.microsoft.com/office/drawing/2014/main" id="{94E9B8D9-D1F2-59A2-3ABC-13F2E4ED32D4}"/>
              </a:ext>
            </a:extLst>
          </p:cNvPr>
          <p:cNvPicPr>
            <a:picLocks noChangeAspect="1"/>
          </p:cNvPicPr>
          <p:nvPr userDrawn="1"/>
        </p:nvPicPr>
        <p:blipFill>
          <a:blip r:embed="rId2"/>
          <a:srcRect l="7375" b="71885"/>
          <a:stretch>
            <a:fillRect/>
          </a:stretch>
        </p:blipFill>
        <p:spPr>
          <a:xfrm flipH="1">
            <a:off x="0" y="0"/>
            <a:ext cx="6346825" cy="1713865"/>
          </a:xfrm>
          <a:prstGeom prst="rect">
            <a:avLst/>
          </a:prstGeom>
        </p:spPr>
      </p:pic>
      <p:pic>
        <p:nvPicPr>
          <p:cNvPr id="11" name="图片 33" descr="手绘边框1">
            <a:extLst>
              <a:ext uri="{FF2B5EF4-FFF2-40B4-BE49-F238E27FC236}">
                <a16:creationId xmlns:a16="http://schemas.microsoft.com/office/drawing/2014/main" id="{9FCFD248-FFA3-B987-3611-61A6AB3539B5}"/>
              </a:ext>
            </a:extLst>
          </p:cNvPr>
          <p:cNvPicPr>
            <a:picLocks noChangeAspect="1"/>
          </p:cNvPicPr>
          <p:nvPr userDrawn="1"/>
        </p:nvPicPr>
        <p:blipFill>
          <a:blip r:embed="rId2"/>
          <a:srcRect t="71479"/>
          <a:stretch>
            <a:fillRect/>
          </a:stretch>
        </p:blipFill>
        <p:spPr>
          <a:xfrm>
            <a:off x="6266815" y="5336540"/>
            <a:ext cx="6001385" cy="1546225"/>
          </a:xfrm>
          <a:prstGeom prst="rect">
            <a:avLst/>
          </a:prstGeom>
        </p:spPr>
      </p:pic>
    </p:spTree>
    <p:extLst>
      <p:ext uri="{BB962C8B-B14F-4D97-AF65-F5344CB8AC3E}">
        <p14:creationId xmlns:p14="http://schemas.microsoft.com/office/powerpoint/2010/main" val="3588394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08840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0149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57626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19996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454399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0"/>
        <p:cNvGrpSpPr/>
        <p:nvPr/>
      </p:nvGrpSpPr>
      <p:grpSpPr>
        <a:xfrm>
          <a:off x="0" y="0"/>
          <a:ext cx="0" cy="0"/>
          <a:chOff x="0" y="0"/>
          <a:chExt cx="0" cy="0"/>
        </a:xfrm>
      </p:grpSpPr>
    </p:spTree>
    <p:extLst>
      <p:ext uri="{BB962C8B-B14F-4D97-AF65-F5344CB8AC3E}">
        <p14:creationId xmlns:p14="http://schemas.microsoft.com/office/powerpoint/2010/main" val="3852138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74025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8"/>
        <p:cNvGrpSpPr/>
        <p:nvPr/>
      </p:nvGrpSpPr>
      <p:grpSpPr>
        <a:xfrm>
          <a:off x="0" y="0"/>
          <a:ext cx="0" cy="0"/>
          <a:chOff x="0" y="0"/>
          <a:chExt cx="0" cy="0"/>
        </a:xfrm>
      </p:grpSpPr>
      <p:grpSp>
        <p:nvGrpSpPr>
          <p:cNvPr id="739" name="Google Shape;739;p15"/>
          <p:cNvGrpSpPr/>
          <p:nvPr/>
        </p:nvGrpSpPr>
        <p:grpSpPr>
          <a:xfrm>
            <a:off x="-11600" y="1739469"/>
            <a:ext cx="12215432" cy="5118524"/>
            <a:chOff x="-8700" y="1304601"/>
            <a:chExt cx="9161574" cy="3838893"/>
          </a:xfrm>
        </p:grpSpPr>
        <p:sp>
          <p:nvSpPr>
            <p:cNvPr id="740" name="Google Shape;740;p15"/>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1" name="Google Shape;741;p15"/>
            <p:cNvGrpSpPr/>
            <p:nvPr/>
          </p:nvGrpSpPr>
          <p:grpSpPr>
            <a:xfrm>
              <a:off x="-8400" y="4139420"/>
              <a:ext cx="9161274" cy="1004074"/>
              <a:chOff x="0" y="4139430"/>
              <a:chExt cx="9143901" cy="1004074"/>
            </a:xfrm>
          </p:grpSpPr>
          <p:grpSp>
            <p:nvGrpSpPr>
              <p:cNvPr id="742" name="Google Shape;742;p15"/>
              <p:cNvGrpSpPr/>
              <p:nvPr/>
            </p:nvGrpSpPr>
            <p:grpSpPr>
              <a:xfrm>
                <a:off x="0" y="4139430"/>
                <a:ext cx="9143901" cy="1004074"/>
                <a:chOff x="0" y="4139430"/>
                <a:chExt cx="9143901" cy="1004074"/>
              </a:xfrm>
            </p:grpSpPr>
            <p:sp>
              <p:nvSpPr>
                <p:cNvPr id="743" name="Google Shape;743;p1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15"/>
                <p:cNvGrpSpPr/>
                <p:nvPr/>
              </p:nvGrpSpPr>
              <p:grpSpPr>
                <a:xfrm>
                  <a:off x="6826124" y="4139430"/>
                  <a:ext cx="633755" cy="365856"/>
                  <a:chOff x="6850399" y="4145425"/>
                  <a:chExt cx="603346" cy="365856"/>
                </a:xfrm>
              </p:grpSpPr>
              <p:sp>
                <p:nvSpPr>
                  <p:cNvPr id="747" name="Google Shape;747;p1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549942" y="4558403"/>
                <a:ext cx="7916552" cy="562812"/>
                <a:chOff x="2654375" y="1725250"/>
                <a:chExt cx="2185625" cy="182500"/>
              </a:xfrm>
            </p:grpSpPr>
            <p:sp>
              <p:nvSpPr>
                <p:cNvPr id="751" name="Google Shape;751;p1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63" name="Google Shape;763;p15"/>
          <p:cNvGrpSpPr/>
          <p:nvPr/>
        </p:nvGrpSpPr>
        <p:grpSpPr>
          <a:xfrm>
            <a:off x="476695" y="-209762"/>
            <a:ext cx="9061856" cy="6957116"/>
            <a:chOff x="357521" y="-157322"/>
            <a:chExt cx="6796392" cy="5217837"/>
          </a:xfrm>
        </p:grpSpPr>
        <p:sp>
          <p:nvSpPr>
            <p:cNvPr id="764" name="Google Shape;764;p15"/>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6" name="Google Shape;766;p15"/>
            <p:cNvGrpSpPr/>
            <p:nvPr/>
          </p:nvGrpSpPr>
          <p:grpSpPr>
            <a:xfrm>
              <a:off x="357521" y="1237603"/>
              <a:ext cx="364861" cy="363915"/>
              <a:chOff x="2789668" y="759261"/>
              <a:chExt cx="440069" cy="438928"/>
            </a:xfrm>
          </p:grpSpPr>
          <p:sp>
            <p:nvSpPr>
              <p:cNvPr id="767" name="Google Shape;767;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6" name="Google Shape;776;p15"/>
            <p:cNvGrpSpPr/>
            <p:nvPr/>
          </p:nvGrpSpPr>
          <p:grpSpPr>
            <a:xfrm rot="506186">
              <a:off x="1842533" y="4700654"/>
              <a:ext cx="459722" cy="327911"/>
              <a:chOff x="4879302" y="1958088"/>
              <a:chExt cx="715237" cy="510165"/>
            </a:xfrm>
          </p:grpSpPr>
          <p:sp>
            <p:nvSpPr>
              <p:cNvPr id="777" name="Google Shape;777;p15"/>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15"/>
              <p:cNvGrpSpPr/>
              <p:nvPr/>
            </p:nvGrpSpPr>
            <p:grpSpPr>
              <a:xfrm>
                <a:off x="4937962" y="2055352"/>
                <a:ext cx="566907" cy="373034"/>
                <a:chOff x="5290896" y="3020653"/>
                <a:chExt cx="865243" cy="569344"/>
              </a:xfrm>
            </p:grpSpPr>
            <p:sp>
              <p:nvSpPr>
                <p:cNvPr id="781" name="Google Shape;781;p15"/>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5"/>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5"/>
            <p:cNvGrpSpPr/>
            <p:nvPr/>
          </p:nvGrpSpPr>
          <p:grpSpPr>
            <a:xfrm>
              <a:off x="2967758" y="-157322"/>
              <a:ext cx="364861" cy="363915"/>
              <a:chOff x="2789668" y="759261"/>
              <a:chExt cx="440069" cy="438928"/>
            </a:xfrm>
          </p:grpSpPr>
          <p:sp>
            <p:nvSpPr>
              <p:cNvPr id="808" name="Google Shape;808;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5"/>
          <p:cNvSpPr txBox="1">
            <a:spLocks noGrp="1"/>
          </p:cNvSpPr>
          <p:nvPr>
            <p:ph type="title"/>
          </p:nvPr>
        </p:nvSpPr>
        <p:spPr>
          <a:xfrm>
            <a:off x="3053400" y="4072083"/>
            <a:ext cx="6085200" cy="4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18" name="Google Shape;818;p15"/>
          <p:cNvSpPr txBox="1">
            <a:spLocks noGrp="1"/>
          </p:cNvSpPr>
          <p:nvPr>
            <p:ph type="subTitle" idx="1"/>
          </p:nvPr>
        </p:nvSpPr>
        <p:spPr>
          <a:xfrm>
            <a:off x="1944200" y="2300717"/>
            <a:ext cx="8303600" cy="15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solidFill>
                  <a:schemeClr val="dk2"/>
                </a:solidFill>
              </a:defRPr>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2623903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43574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0872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D69AFE-B5C3-224A-314B-EF4EF8D2A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6B05AB3-A034-F439-D76C-C97DF21F97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98B1F66-3E83-9C2D-89F8-3D005D12F261}"/>
              </a:ext>
            </a:extLst>
          </p:cNvPr>
          <p:cNvSpPr>
            <a:spLocks noGrp="1"/>
          </p:cNvSpPr>
          <p:nvPr>
            <p:ph type="dt" sz="half" idx="10"/>
          </p:nvPr>
        </p:nvSpPr>
        <p:spPr>
          <a:xfrm>
            <a:off x="838200" y="6356350"/>
            <a:ext cx="2743200" cy="365125"/>
          </a:xfrm>
          <a:prstGeom prst="rect">
            <a:avLst/>
          </a:prstGeom>
        </p:spPr>
        <p:txBody>
          <a:bodyPr/>
          <a:lstStyle/>
          <a:p>
            <a:fld id="{7A194E15-66B4-4746-B36E-C19D3957F534}" type="datetimeFigureOut">
              <a:rPr lang="en-US" smtClean="0"/>
              <a:t>1/7/2023</a:t>
            </a:fld>
            <a:endParaRPr lang="en-US"/>
          </a:p>
        </p:txBody>
      </p:sp>
      <p:sp>
        <p:nvSpPr>
          <p:cNvPr id="5" name="Chỗ dành sẵn cho Chân trang 4">
            <a:extLst>
              <a:ext uri="{FF2B5EF4-FFF2-40B4-BE49-F238E27FC236}">
                <a16:creationId xmlns:a16="http://schemas.microsoft.com/office/drawing/2014/main" id="{9CCCE172-E42A-400A-A13E-190510BCC6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A1B791C-54B5-505B-1B10-810F185B84AE}"/>
              </a:ext>
            </a:extLst>
          </p:cNvPr>
          <p:cNvSpPr>
            <a:spLocks noGrp="1"/>
          </p:cNvSpPr>
          <p:nvPr>
            <p:ph type="sldNum" sz="quarter" idx="12"/>
          </p:nvPr>
        </p:nvSpPr>
        <p:spPr>
          <a:xfrm>
            <a:off x="8610600" y="6356350"/>
            <a:ext cx="2743200" cy="365125"/>
          </a:xfrm>
          <a:prstGeom prst="rect">
            <a:avLst/>
          </a:prstGeom>
        </p:spPr>
        <p:txBody>
          <a:bodyPr/>
          <a:lstStyle/>
          <a:p>
            <a:fld id="{11B02EFE-6DA9-4569-90B5-CBA376A67D5B}" type="slidenum">
              <a:rPr lang="en-US" smtClean="0"/>
              <a:t>‹#›</a:t>
            </a:fld>
            <a:endParaRPr lang="en-US"/>
          </a:p>
        </p:txBody>
      </p:sp>
    </p:spTree>
    <p:extLst>
      <p:ext uri="{BB962C8B-B14F-4D97-AF65-F5344CB8AC3E}">
        <p14:creationId xmlns:p14="http://schemas.microsoft.com/office/powerpoint/2010/main" val="2171576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24185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62461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38922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76108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245383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05359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29502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0"/>
        <p:cNvGrpSpPr/>
        <p:nvPr/>
      </p:nvGrpSpPr>
      <p:grpSpPr>
        <a:xfrm>
          <a:off x="0" y="0"/>
          <a:ext cx="0" cy="0"/>
          <a:chOff x="0" y="0"/>
          <a:chExt cx="0" cy="0"/>
        </a:xfrm>
      </p:grpSpPr>
    </p:spTree>
    <p:extLst>
      <p:ext uri="{BB962C8B-B14F-4D97-AF65-F5344CB8AC3E}">
        <p14:creationId xmlns:p14="http://schemas.microsoft.com/office/powerpoint/2010/main" val="2249562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2352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8"/>
        <p:cNvGrpSpPr/>
        <p:nvPr/>
      </p:nvGrpSpPr>
      <p:grpSpPr>
        <a:xfrm>
          <a:off x="0" y="0"/>
          <a:ext cx="0" cy="0"/>
          <a:chOff x="0" y="0"/>
          <a:chExt cx="0" cy="0"/>
        </a:xfrm>
      </p:grpSpPr>
      <p:grpSp>
        <p:nvGrpSpPr>
          <p:cNvPr id="739" name="Google Shape;739;p15"/>
          <p:cNvGrpSpPr/>
          <p:nvPr/>
        </p:nvGrpSpPr>
        <p:grpSpPr>
          <a:xfrm>
            <a:off x="-11600" y="1739469"/>
            <a:ext cx="12215432" cy="5118524"/>
            <a:chOff x="-8700" y="1304601"/>
            <a:chExt cx="9161574" cy="3838893"/>
          </a:xfrm>
        </p:grpSpPr>
        <p:sp>
          <p:nvSpPr>
            <p:cNvPr id="740" name="Google Shape;740;p15"/>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1" name="Google Shape;741;p15"/>
            <p:cNvGrpSpPr/>
            <p:nvPr/>
          </p:nvGrpSpPr>
          <p:grpSpPr>
            <a:xfrm>
              <a:off x="-8400" y="4139420"/>
              <a:ext cx="9161274" cy="1004074"/>
              <a:chOff x="0" y="4139430"/>
              <a:chExt cx="9143901" cy="1004074"/>
            </a:xfrm>
          </p:grpSpPr>
          <p:grpSp>
            <p:nvGrpSpPr>
              <p:cNvPr id="742" name="Google Shape;742;p15"/>
              <p:cNvGrpSpPr/>
              <p:nvPr/>
            </p:nvGrpSpPr>
            <p:grpSpPr>
              <a:xfrm>
                <a:off x="0" y="4139430"/>
                <a:ext cx="9143901" cy="1004074"/>
                <a:chOff x="0" y="4139430"/>
                <a:chExt cx="9143901" cy="1004074"/>
              </a:xfrm>
            </p:grpSpPr>
            <p:sp>
              <p:nvSpPr>
                <p:cNvPr id="743" name="Google Shape;743;p1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15"/>
                <p:cNvGrpSpPr/>
                <p:nvPr/>
              </p:nvGrpSpPr>
              <p:grpSpPr>
                <a:xfrm>
                  <a:off x="6826124" y="4139430"/>
                  <a:ext cx="633755" cy="365856"/>
                  <a:chOff x="6850399" y="4145425"/>
                  <a:chExt cx="603346" cy="365856"/>
                </a:xfrm>
              </p:grpSpPr>
              <p:sp>
                <p:nvSpPr>
                  <p:cNvPr id="747" name="Google Shape;747;p1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549942" y="4558403"/>
                <a:ext cx="7916552" cy="562812"/>
                <a:chOff x="2654375" y="1725250"/>
                <a:chExt cx="2185625" cy="182500"/>
              </a:xfrm>
            </p:grpSpPr>
            <p:sp>
              <p:nvSpPr>
                <p:cNvPr id="751" name="Google Shape;751;p1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63" name="Google Shape;763;p15"/>
          <p:cNvGrpSpPr/>
          <p:nvPr/>
        </p:nvGrpSpPr>
        <p:grpSpPr>
          <a:xfrm>
            <a:off x="476695" y="-209762"/>
            <a:ext cx="9061856" cy="6957116"/>
            <a:chOff x="357521" y="-157322"/>
            <a:chExt cx="6796392" cy="5217837"/>
          </a:xfrm>
        </p:grpSpPr>
        <p:sp>
          <p:nvSpPr>
            <p:cNvPr id="764" name="Google Shape;764;p15"/>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6" name="Google Shape;766;p15"/>
            <p:cNvGrpSpPr/>
            <p:nvPr/>
          </p:nvGrpSpPr>
          <p:grpSpPr>
            <a:xfrm>
              <a:off x="357521" y="1237603"/>
              <a:ext cx="364861" cy="363915"/>
              <a:chOff x="2789668" y="759261"/>
              <a:chExt cx="440069" cy="438928"/>
            </a:xfrm>
          </p:grpSpPr>
          <p:sp>
            <p:nvSpPr>
              <p:cNvPr id="767" name="Google Shape;767;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6" name="Google Shape;776;p15"/>
            <p:cNvGrpSpPr/>
            <p:nvPr/>
          </p:nvGrpSpPr>
          <p:grpSpPr>
            <a:xfrm rot="506186">
              <a:off x="1842533" y="4700654"/>
              <a:ext cx="459722" cy="327911"/>
              <a:chOff x="4879302" y="1958088"/>
              <a:chExt cx="715237" cy="510165"/>
            </a:xfrm>
          </p:grpSpPr>
          <p:sp>
            <p:nvSpPr>
              <p:cNvPr id="777" name="Google Shape;777;p15"/>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15"/>
              <p:cNvGrpSpPr/>
              <p:nvPr/>
            </p:nvGrpSpPr>
            <p:grpSpPr>
              <a:xfrm>
                <a:off x="4937962" y="2055352"/>
                <a:ext cx="566907" cy="373034"/>
                <a:chOff x="5290896" y="3020653"/>
                <a:chExt cx="865243" cy="569344"/>
              </a:xfrm>
            </p:grpSpPr>
            <p:sp>
              <p:nvSpPr>
                <p:cNvPr id="781" name="Google Shape;781;p15"/>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5"/>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5"/>
            <p:cNvGrpSpPr/>
            <p:nvPr/>
          </p:nvGrpSpPr>
          <p:grpSpPr>
            <a:xfrm>
              <a:off x="2967758" y="-157322"/>
              <a:ext cx="364861" cy="363915"/>
              <a:chOff x="2789668" y="759261"/>
              <a:chExt cx="440069" cy="438928"/>
            </a:xfrm>
          </p:grpSpPr>
          <p:sp>
            <p:nvSpPr>
              <p:cNvPr id="808" name="Google Shape;808;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5"/>
          <p:cNvSpPr txBox="1">
            <a:spLocks noGrp="1"/>
          </p:cNvSpPr>
          <p:nvPr>
            <p:ph type="title"/>
          </p:nvPr>
        </p:nvSpPr>
        <p:spPr>
          <a:xfrm>
            <a:off x="3053400" y="4072083"/>
            <a:ext cx="6085200" cy="4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18" name="Google Shape;818;p15"/>
          <p:cNvSpPr txBox="1">
            <a:spLocks noGrp="1"/>
          </p:cNvSpPr>
          <p:nvPr>
            <p:ph type="subTitle" idx="1"/>
          </p:nvPr>
        </p:nvSpPr>
        <p:spPr>
          <a:xfrm>
            <a:off x="1944200" y="2300717"/>
            <a:ext cx="8303600" cy="15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solidFill>
                  <a:schemeClr val="dk2"/>
                </a:solidFill>
              </a:defRPr>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112392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10" name="图片 24" descr="手绘边框1">
            <a:extLst>
              <a:ext uri="{FF2B5EF4-FFF2-40B4-BE49-F238E27FC236}">
                <a16:creationId xmlns:a16="http://schemas.microsoft.com/office/drawing/2014/main" id="{4735AA13-4A7D-23E7-CE8A-A40698D90286}"/>
              </a:ext>
            </a:extLst>
          </p:cNvPr>
          <p:cNvPicPr>
            <a:picLocks noChangeAspect="1"/>
          </p:cNvPicPr>
          <p:nvPr userDrawn="1"/>
        </p:nvPicPr>
        <p:blipFill>
          <a:blip r:embed="rId2"/>
          <a:srcRect l="7375" b="71885"/>
          <a:stretch>
            <a:fillRect/>
          </a:stretch>
        </p:blipFill>
        <p:spPr>
          <a:xfrm>
            <a:off x="6545580" y="0"/>
            <a:ext cx="5646420" cy="1713865"/>
          </a:xfrm>
          <a:prstGeom prst="rect">
            <a:avLst/>
          </a:prstGeom>
        </p:spPr>
      </p:pic>
      <p:pic>
        <p:nvPicPr>
          <p:cNvPr id="11" name="图片 32" descr="手绘边框1">
            <a:extLst>
              <a:ext uri="{FF2B5EF4-FFF2-40B4-BE49-F238E27FC236}">
                <a16:creationId xmlns:a16="http://schemas.microsoft.com/office/drawing/2014/main" id="{5EA23C2E-18A4-FB4B-CAC1-2C87DA2F0201}"/>
              </a:ext>
            </a:extLst>
          </p:cNvPr>
          <p:cNvPicPr>
            <a:picLocks noChangeAspect="1"/>
          </p:cNvPicPr>
          <p:nvPr userDrawn="1"/>
        </p:nvPicPr>
        <p:blipFill>
          <a:blip r:embed="rId2"/>
          <a:srcRect t="71479"/>
          <a:stretch>
            <a:fillRect/>
          </a:stretch>
        </p:blipFill>
        <p:spPr>
          <a:xfrm>
            <a:off x="3183255" y="5311775"/>
            <a:ext cx="6001385" cy="1546225"/>
          </a:xfrm>
          <a:prstGeom prst="rect">
            <a:avLst/>
          </a:prstGeom>
        </p:spPr>
      </p:pic>
      <p:pic>
        <p:nvPicPr>
          <p:cNvPr id="12" name="图片 25" descr="手绘边框1">
            <a:extLst>
              <a:ext uri="{FF2B5EF4-FFF2-40B4-BE49-F238E27FC236}">
                <a16:creationId xmlns:a16="http://schemas.microsoft.com/office/drawing/2014/main" id="{6732B6A9-AFFC-7F56-D4CE-E47D5487063C}"/>
              </a:ext>
            </a:extLst>
          </p:cNvPr>
          <p:cNvPicPr>
            <a:picLocks noChangeAspect="1"/>
          </p:cNvPicPr>
          <p:nvPr userDrawn="1"/>
        </p:nvPicPr>
        <p:blipFill>
          <a:blip r:embed="rId2"/>
          <a:srcRect l="-885" t="24729" r="79688" b="42188"/>
          <a:stretch>
            <a:fillRect/>
          </a:stretch>
        </p:blipFill>
        <p:spPr>
          <a:xfrm>
            <a:off x="-53975" y="2035810"/>
            <a:ext cx="1292225" cy="2016760"/>
          </a:xfrm>
          <a:prstGeom prst="rect">
            <a:avLst/>
          </a:prstGeom>
        </p:spPr>
      </p:pic>
    </p:spTree>
    <p:extLst>
      <p:ext uri="{BB962C8B-B14F-4D97-AF65-F5344CB8AC3E}">
        <p14:creationId xmlns:p14="http://schemas.microsoft.com/office/powerpoint/2010/main" val="1870398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802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0026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43512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02308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5579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44492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637598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96637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537393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382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E31D8C-A969-101D-9E49-E4CEBD001AE2}"/>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10" name="矩形 20">
            <a:extLst>
              <a:ext uri="{FF2B5EF4-FFF2-40B4-BE49-F238E27FC236}">
                <a16:creationId xmlns:a16="http://schemas.microsoft.com/office/drawing/2014/main" id="{032723C4-9FCB-8E6D-2C20-49C70DF20C9A}"/>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
            <a:extLst>
              <a:ext uri="{FF2B5EF4-FFF2-40B4-BE49-F238E27FC236}">
                <a16:creationId xmlns:a16="http://schemas.microsoft.com/office/drawing/2014/main" id="{0D8DE579-A0EB-BC58-F9C2-F29AD75E2F49}"/>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43812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8"/>
        <p:cNvGrpSpPr/>
        <p:nvPr/>
      </p:nvGrpSpPr>
      <p:grpSpPr>
        <a:xfrm>
          <a:off x="0" y="0"/>
          <a:ext cx="0" cy="0"/>
          <a:chOff x="0" y="0"/>
          <a:chExt cx="0" cy="0"/>
        </a:xfrm>
      </p:grpSpPr>
      <p:grpSp>
        <p:nvGrpSpPr>
          <p:cNvPr id="739" name="Google Shape;739;p15"/>
          <p:cNvGrpSpPr/>
          <p:nvPr/>
        </p:nvGrpSpPr>
        <p:grpSpPr>
          <a:xfrm>
            <a:off x="-11600" y="1739469"/>
            <a:ext cx="12215432" cy="5118524"/>
            <a:chOff x="-8700" y="1304601"/>
            <a:chExt cx="9161574" cy="3838893"/>
          </a:xfrm>
        </p:grpSpPr>
        <p:sp>
          <p:nvSpPr>
            <p:cNvPr id="740" name="Google Shape;740;p15"/>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1" name="Google Shape;741;p15"/>
            <p:cNvGrpSpPr/>
            <p:nvPr/>
          </p:nvGrpSpPr>
          <p:grpSpPr>
            <a:xfrm>
              <a:off x="-8400" y="4139420"/>
              <a:ext cx="9161274" cy="1004074"/>
              <a:chOff x="0" y="4139430"/>
              <a:chExt cx="9143901" cy="1004074"/>
            </a:xfrm>
          </p:grpSpPr>
          <p:grpSp>
            <p:nvGrpSpPr>
              <p:cNvPr id="742" name="Google Shape;742;p15"/>
              <p:cNvGrpSpPr/>
              <p:nvPr/>
            </p:nvGrpSpPr>
            <p:grpSpPr>
              <a:xfrm>
                <a:off x="0" y="4139430"/>
                <a:ext cx="9143901" cy="1004074"/>
                <a:chOff x="0" y="4139430"/>
                <a:chExt cx="9143901" cy="1004074"/>
              </a:xfrm>
            </p:grpSpPr>
            <p:sp>
              <p:nvSpPr>
                <p:cNvPr id="743" name="Google Shape;743;p1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15"/>
                <p:cNvGrpSpPr/>
                <p:nvPr/>
              </p:nvGrpSpPr>
              <p:grpSpPr>
                <a:xfrm>
                  <a:off x="6826124" y="4139430"/>
                  <a:ext cx="633755" cy="365856"/>
                  <a:chOff x="6850399" y="4145425"/>
                  <a:chExt cx="603346" cy="365856"/>
                </a:xfrm>
              </p:grpSpPr>
              <p:sp>
                <p:nvSpPr>
                  <p:cNvPr id="747" name="Google Shape;747;p1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549942" y="4558403"/>
                <a:ext cx="7916552" cy="562812"/>
                <a:chOff x="2654375" y="1725250"/>
                <a:chExt cx="2185625" cy="182500"/>
              </a:xfrm>
            </p:grpSpPr>
            <p:sp>
              <p:nvSpPr>
                <p:cNvPr id="751" name="Google Shape;751;p1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63" name="Google Shape;763;p15"/>
          <p:cNvGrpSpPr/>
          <p:nvPr/>
        </p:nvGrpSpPr>
        <p:grpSpPr>
          <a:xfrm>
            <a:off x="476695" y="-209762"/>
            <a:ext cx="9061856" cy="6957116"/>
            <a:chOff x="357521" y="-157322"/>
            <a:chExt cx="6796392" cy="5217837"/>
          </a:xfrm>
        </p:grpSpPr>
        <p:sp>
          <p:nvSpPr>
            <p:cNvPr id="764" name="Google Shape;764;p15"/>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6" name="Google Shape;766;p15"/>
            <p:cNvGrpSpPr/>
            <p:nvPr/>
          </p:nvGrpSpPr>
          <p:grpSpPr>
            <a:xfrm>
              <a:off x="357521" y="1237603"/>
              <a:ext cx="364861" cy="363915"/>
              <a:chOff x="2789668" y="759261"/>
              <a:chExt cx="440069" cy="438928"/>
            </a:xfrm>
          </p:grpSpPr>
          <p:sp>
            <p:nvSpPr>
              <p:cNvPr id="767" name="Google Shape;767;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6" name="Google Shape;776;p15"/>
            <p:cNvGrpSpPr/>
            <p:nvPr/>
          </p:nvGrpSpPr>
          <p:grpSpPr>
            <a:xfrm rot="506186">
              <a:off x="1842533" y="4700654"/>
              <a:ext cx="459722" cy="327911"/>
              <a:chOff x="4879302" y="1958088"/>
              <a:chExt cx="715237" cy="510165"/>
            </a:xfrm>
          </p:grpSpPr>
          <p:sp>
            <p:nvSpPr>
              <p:cNvPr id="777" name="Google Shape;777;p15"/>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15"/>
              <p:cNvGrpSpPr/>
              <p:nvPr/>
            </p:nvGrpSpPr>
            <p:grpSpPr>
              <a:xfrm>
                <a:off x="4937962" y="2055352"/>
                <a:ext cx="566907" cy="373034"/>
                <a:chOff x="5290896" y="3020653"/>
                <a:chExt cx="865243" cy="569344"/>
              </a:xfrm>
            </p:grpSpPr>
            <p:sp>
              <p:nvSpPr>
                <p:cNvPr id="781" name="Google Shape;781;p15"/>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5"/>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5"/>
            <p:cNvGrpSpPr/>
            <p:nvPr/>
          </p:nvGrpSpPr>
          <p:grpSpPr>
            <a:xfrm>
              <a:off x="2967758" y="-157322"/>
              <a:ext cx="364861" cy="363915"/>
              <a:chOff x="2789668" y="759261"/>
              <a:chExt cx="440069" cy="438928"/>
            </a:xfrm>
          </p:grpSpPr>
          <p:sp>
            <p:nvSpPr>
              <p:cNvPr id="808" name="Google Shape;808;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5"/>
          <p:cNvSpPr txBox="1">
            <a:spLocks noGrp="1"/>
          </p:cNvSpPr>
          <p:nvPr>
            <p:ph type="title"/>
          </p:nvPr>
        </p:nvSpPr>
        <p:spPr>
          <a:xfrm>
            <a:off x="3053400" y="4072083"/>
            <a:ext cx="6085200" cy="4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18" name="Google Shape;818;p15"/>
          <p:cNvSpPr txBox="1">
            <a:spLocks noGrp="1"/>
          </p:cNvSpPr>
          <p:nvPr>
            <p:ph type="subTitle" idx="1"/>
          </p:nvPr>
        </p:nvSpPr>
        <p:spPr>
          <a:xfrm>
            <a:off x="1944200" y="2300717"/>
            <a:ext cx="8303600" cy="15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solidFill>
                  <a:schemeClr val="dk2"/>
                </a:solidFill>
              </a:defRPr>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3975222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95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38890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17466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12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2" y="2473389"/>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txBox="1">
            <a:spLocks noGrp="1"/>
          </p:cNvSpPr>
          <p:nvPr>
            <p:ph type="ctrTitle"/>
          </p:nvPr>
        </p:nvSpPr>
        <p:spPr>
          <a:xfrm>
            <a:off x="2086400"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000">
                <a:latin typeface="Chango"/>
                <a:ea typeface="Chango"/>
                <a:cs typeface="Chango"/>
                <a:sym typeface="Chang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3388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11200" y="5519227"/>
            <a:ext cx="12215032" cy="1338765"/>
            <a:chOff x="0" y="4139430"/>
            <a:chExt cx="9143901" cy="1004074"/>
          </a:xfrm>
        </p:grpSpPr>
        <p:grpSp>
          <p:nvGrpSpPr>
            <p:cNvPr id="40" name="Google Shape;40;p3"/>
            <p:cNvGrpSpPr/>
            <p:nvPr/>
          </p:nvGrpSpPr>
          <p:grpSpPr>
            <a:xfrm>
              <a:off x="0" y="4139430"/>
              <a:ext cx="9143901" cy="1004074"/>
              <a:chOff x="0" y="4139430"/>
              <a:chExt cx="9143901" cy="1004074"/>
            </a:xfrm>
          </p:grpSpPr>
          <p:sp>
            <p:nvSpPr>
              <p:cNvPr id="41" name="Google Shape;41;p3"/>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3"/>
              <p:cNvGrpSpPr/>
              <p:nvPr/>
            </p:nvGrpSpPr>
            <p:grpSpPr>
              <a:xfrm>
                <a:off x="6826124" y="4139430"/>
                <a:ext cx="633755" cy="365856"/>
                <a:chOff x="6850399" y="4145425"/>
                <a:chExt cx="603346" cy="365856"/>
              </a:xfrm>
            </p:grpSpPr>
            <p:sp>
              <p:nvSpPr>
                <p:cNvPr id="45" name="Google Shape;45;p3"/>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3"/>
            <p:cNvGrpSpPr/>
            <p:nvPr/>
          </p:nvGrpSpPr>
          <p:grpSpPr>
            <a:xfrm>
              <a:off x="549942" y="4558403"/>
              <a:ext cx="7916552" cy="562812"/>
              <a:chOff x="2654375" y="1725250"/>
              <a:chExt cx="2185625" cy="182500"/>
            </a:xfrm>
          </p:grpSpPr>
          <p:sp>
            <p:nvSpPr>
              <p:cNvPr id="49" name="Google Shape;49;p3"/>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 name="Google Shape;61;p3"/>
          <p:cNvSpPr txBox="1">
            <a:spLocks noGrp="1"/>
          </p:cNvSpPr>
          <p:nvPr>
            <p:ph type="title"/>
          </p:nvPr>
        </p:nvSpPr>
        <p:spPr>
          <a:xfrm>
            <a:off x="3231067" y="2536900"/>
            <a:ext cx="5681200" cy="1691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 name="Google Shape;62;p3"/>
          <p:cNvSpPr txBox="1">
            <a:spLocks noGrp="1"/>
          </p:cNvSpPr>
          <p:nvPr>
            <p:ph type="title" idx="2" hasCustomPrompt="1"/>
          </p:nvPr>
        </p:nvSpPr>
        <p:spPr>
          <a:xfrm>
            <a:off x="989919" y="2536893"/>
            <a:ext cx="1948400" cy="12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3" name="Google Shape;63;p3"/>
          <p:cNvSpPr txBox="1">
            <a:spLocks noGrp="1"/>
          </p:cNvSpPr>
          <p:nvPr>
            <p:ph type="subTitle" idx="1"/>
          </p:nvPr>
        </p:nvSpPr>
        <p:spPr>
          <a:xfrm>
            <a:off x="3231067" y="4413157"/>
            <a:ext cx="5587200" cy="3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4" name="Google Shape;64;p3"/>
          <p:cNvGrpSpPr/>
          <p:nvPr/>
        </p:nvGrpSpPr>
        <p:grpSpPr>
          <a:xfrm>
            <a:off x="182728" y="125098"/>
            <a:ext cx="11901669" cy="2664095"/>
            <a:chOff x="137046" y="93823"/>
            <a:chExt cx="8926252" cy="1998071"/>
          </a:xfrm>
        </p:grpSpPr>
        <p:grpSp>
          <p:nvGrpSpPr>
            <p:cNvPr id="65" name="Google Shape;65;p3"/>
            <p:cNvGrpSpPr/>
            <p:nvPr/>
          </p:nvGrpSpPr>
          <p:grpSpPr>
            <a:xfrm rot="-3288692">
              <a:off x="173642" y="630462"/>
              <a:ext cx="459724" cy="327912"/>
              <a:chOff x="4879302" y="1958088"/>
              <a:chExt cx="715237" cy="510165"/>
            </a:xfrm>
          </p:grpSpPr>
          <p:sp>
            <p:nvSpPr>
              <p:cNvPr id="66" name="Google Shape;66;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 name="Google Shape;69;p3"/>
              <p:cNvGrpSpPr/>
              <p:nvPr/>
            </p:nvGrpSpPr>
            <p:grpSpPr>
              <a:xfrm>
                <a:off x="4937962" y="2055352"/>
                <a:ext cx="566907" cy="373034"/>
                <a:chOff x="5290896" y="3020653"/>
                <a:chExt cx="865243" cy="569344"/>
              </a:xfrm>
            </p:grpSpPr>
            <p:sp>
              <p:nvSpPr>
                <p:cNvPr id="70" name="Google Shape;70;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3"/>
            <p:cNvSpPr/>
            <p:nvPr/>
          </p:nvSpPr>
          <p:spPr>
            <a:xfrm>
              <a:off x="8276175" y="1049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675780" y="25252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rot="1716158">
              <a:off x="7445739" y="183853"/>
              <a:ext cx="459711" cy="327903"/>
              <a:chOff x="4879302" y="1958088"/>
              <a:chExt cx="715237" cy="510165"/>
            </a:xfrm>
          </p:grpSpPr>
          <p:sp>
            <p:nvSpPr>
              <p:cNvPr id="99" name="Google Shape;99;p3"/>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3"/>
              <p:cNvGrpSpPr/>
              <p:nvPr/>
            </p:nvGrpSpPr>
            <p:grpSpPr>
              <a:xfrm>
                <a:off x="4937962" y="2055352"/>
                <a:ext cx="566907" cy="373034"/>
                <a:chOff x="5290896" y="3020653"/>
                <a:chExt cx="865243" cy="569344"/>
              </a:xfrm>
            </p:grpSpPr>
            <p:sp>
              <p:nvSpPr>
                <p:cNvPr id="103" name="Google Shape;103;p3"/>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3"/>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a:off x="8494771" y="1727978"/>
              <a:ext cx="364861" cy="363915"/>
              <a:chOff x="2789668" y="759261"/>
              <a:chExt cx="440069" cy="438928"/>
            </a:xfrm>
          </p:grpSpPr>
          <p:sp>
            <p:nvSpPr>
              <p:cNvPr id="130" name="Google Shape;130;p3"/>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06553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8"/>
        <p:cNvGrpSpPr/>
        <p:nvPr/>
      </p:nvGrpSpPr>
      <p:grpSpPr>
        <a:xfrm>
          <a:off x="0" y="0"/>
          <a:ext cx="0" cy="0"/>
          <a:chOff x="0" y="0"/>
          <a:chExt cx="0" cy="0"/>
        </a:xfrm>
      </p:grpSpPr>
      <p:grpSp>
        <p:nvGrpSpPr>
          <p:cNvPr id="199" name="Google Shape;199;p6"/>
          <p:cNvGrpSpPr/>
          <p:nvPr/>
        </p:nvGrpSpPr>
        <p:grpSpPr>
          <a:xfrm>
            <a:off x="-11600" y="1739469"/>
            <a:ext cx="12215432" cy="5118524"/>
            <a:chOff x="-8700" y="1304601"/>
            <a:chExt cx="9161574" cy="3838893"/>
          </a:xfrm>
        </p:grpSpPr>
        <p:sp>
          <p:nvSpPr>
            <p:cNvPr id="200" name="Google Shape;200;p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1" name="Google Shape;201;p6"/>
            <p:cNvGrpSpPr/>
            <p:nvPr/>
          </p:nvGrpSpPr>
          <p:grpSpPr>
            <a:xfrm>
              <a:off x="-8400" y="4139420"/>
              <a:ext cx="9161274" cy="1004074"/>
              <a:chOff x="0" y="4139430"/>
              <a:chExt cx="9143901" cy="1004074"/>
            </a:xfrm>
          </p:grpSpPr>
          <p:grpSp>
            <p:nvGrpSpPr>
              <p:cNvPr id="202" name="Google Shape;202;p6"/>
              <p:cNvGrpSpPr/>
              <p:nvPr/>
            </p:nvGrpSpPr>
            <p:grpSpPr>
              <a:xfrm>
                <a:off x="0" y="4139430"/>
                <a:ext cx="9143901" cy="1004074"/>
                <a:chOff x="0" y="4139430"/>
                <a:chExt cx="9143901" cy="1004074"/>
              </a:xfrm>
            </p:grpSpPr>
            <p:sp>
              <p:nvSpPr>
                <p:cNvPr id="203" name="Google Shape;203;p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6"/>
                <p:cNvGrpSpPr/>
                <p:nvPr/>
              </p:nvGrpSpPr>
              <p:grpSpPr>
                <a:xfrm>
                  <a:off x="6826124" y="4139430"/>
                  <a:ext cx="633755" cy="365856"/>
                  <a:chOff x="6850399" y="4145425"/>
                  <a:chExt cx="603346" cy="365856"/>
                </a:xfrm>
              </p:grpSpPr>
              <p:sp>
                <p:nvSpPr>
                  <p:cNvPr id="207" name="Google Shape;207;p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6"/>
              <p:cNvGrpSpPr/>
              <p:nvPr/>
            </p:nvGrpSpPr>
            <p:grpSpPr>
              <a:xfrm>
                <a:off x="549942" y="4558403"/>
                <a:ext cx="7916552" cy="562812"/>
                <a:chOff x="2654375" y="1725250"/>
                <a:chExt cx="2185625" cy="182500"/>
              </a:xfrm>
            </p:grpSpPr>
            <p:sp>
              <p:nvSpPr>
                <p:cNvPr id="211" name="Google Shape;211;p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23" name="Google Shape;223;p6"/>
          <p:cNvGrpSpPr/>
          <p:nvPr/>
        </p:nvGrpSpPr>
        <p:grpSpPr>
          <a:xfrm>
            <a:off x="-380994" y="121796"/>
            <a:ext cx="12416803" cy="4917096"/>
            <a:chOff x="-285745" y="91347"/>
            <a:chExt cx="9312602" cy="3687822"/>
          </a:xfrm>
        </p:grpSpPr>
        <p:sp>
          <p:nvSpPr>
            <p:cNvPr id="224" name="Google Shape;224;p6"/>
            <p:cNvSpPr/>
            <p:nvPr/>
          </p:nvSpPr>
          <p:spPr>
            <a:xfrm>
              <a:off x="1488950" y="11872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196071" y="913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 name="Google Shape;227;p6"/>
            <p:cNvGrpSpPr/>
            <p:nvPr/>
          </p:nvGrpSpPr>
          <p:grpSpPr>
            <a:xfrm>
              <a:off x="196071" y="810203"/>
              <a:ext cx="364861" cy="363915"/>
              <a:chOff x="2789668" y="759261"/>
              <a:chExt cx="440069" cy="438928"/>
            </a:xfrm>
          </p:grpSpPr>
          <p:sp>
            <p:nvSpPr>
              <p:cNvPr id="228" name="Google Shape;22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6"/>
            <p:cNvGrpSpPr/>
            <p:nvPr/>
          </p:nvGrpSpPr>
          <p:grpSpPr>
            <a:xfrm>
              <a:off x="8661996" y="3415253"/>
              <a:ext cx="364861" cy="363915"/>
              <a:chOff x="2789668" y="759261"/>
              <a:chExt cx="440069" cy="438928"/>
            </a:xfrm>
          </p:grpSpPr>
          <p:sp>
            <p:nvSpPr>
              <p:cNvPr id="238" name="Google Shape;238;p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6"/>
            <p:cNvGrpSpPr/>
            <p:nvPr/>
          </p:nvGrpSpPr>
          <p:grpSpPr>
            <a:xfrm rot="-3288692">
              <a:off x="-105358" y="2800137"/>
              <a:ext cx="459724" cy="327912"/>
              <a:chOff x="4879302" y="1958088"/>
              <a:chExt cx="715237" cy="510165"/>
            </a:xfrm>
          </p:grpSpPr>
          <p:sp>
            <p:nvSpPr>
              <p:cNvPr id="248" name="Google Shape;248;p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 name="Google Shape;251;p6"/>
              <p:cNvGrpSpPr/>
              <p:nvPr/>
            </p:nvGrpSpPr>
            <p:grpSpPr>
              <a:xfrm>
                <a:off x="4937962" y="2055352"/>
                <a:ext cx="566907" cy="373034"/>
                <a:chOff x="5290896" y="3020653"/>
                <a:chExt cx="865243" cy="569344"/>
              </a:xfrm>
            </p:grpSpPr>
            <p:sp>
              <p:nvSpPr>
                <p:cNvPr id="252" name="Google Shape;252;p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8" name="Google Shape;278;p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50941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847583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753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hép so sánh">
    <p:spTree>
      <p:nvGrpSpPr>
        <p:cNvPr id="1" name=""/>
        <p:cNvGrpSpPr/>
        <p:nvPr/>
      </p:nvGrpSpPr>
      <p:grpSpPr>
        <a:xfrm>
          <a:off x="0" y="0"/>
          <a:ext cx="0" cy="0"/>
          <a:chOff x="0" y="0"/>
          <a:chExt cx="0" cy="0"/>
        </a:xfrm>
      </p:grpSpPr>
      <p:sp>
        <p:nvSpPr>
          <p:cNvPr id="13" name="矩形 2">
            <a:extLst>
              <a:ext uri="{FF2B5EF4-FFF2-40B4-BE49-F238E27FC236}">
                <a16:creationId xmlns:a16="http://schemas.microsoft.com/office/drawing/2014/main" id="{C0779B60-6628-4030-9B2B-477D27F3A3C6}"/>
              </a:ext>
            </a:extLst>
          </p:cNvPr>
          <p:cNvSpPr/>
          <p:nvPr userDrawn="1"/>
        </p:nvSpPr>
        <p:spPr>
          <a:xfrm>
            <a:off x="333375" y="314325"/>
            <a:ext cx="11581130" cy="628713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
            <a:extLst>
              <a:ext uri="{FF2B5EF4-FFF2-40B4-BE49-F238E27FC236}">
                <a16:creationId xmlns:a16="http://schemas.microsoft.com/office/drawing/2014/main" id="{B02D58E1-2F3D-387A-E4DD-E9FCA35158FA}"/>
              </a:ext>
            </a:extLst>
          </p:cNvPr>
          <p:cNvSpPr/>
          <p:nvPr userDrawn="1"/>
        </p:nvSpPr>
        <p:spPr>
          <a:xfrm>
            <a:off x="474867" y="476303"/>
            <a:ext cx="11298147" cy="5963178"/>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32" descr="手绘边框1">
            <a:extLst>
              <a:ext uri="{FF2B5EF4-FFF2-40B4-BE49-F238E27FC236}">
                <a16:creationId xmlns:a16="http://schemas.microsoft.com/office/drawing/2014/main" id="{4AE3DE8E-45E9-1643-DF5F-BD856CF83E44}"/>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16" name="图片 5" descr="手绘边框1">
            <a:extLst>
              <a:ext uri="{FF2B5EF4-FFF2-40B4-BE49-F238E27FC236}">
                <a16:creationId xmlns:a16="http://schemas.microsoft.com/office/drawing/2014/main" id="{205B0384-AB62-5422-6C13-44D40809D569}"/>
              </a:ext>
            </a:extLst>
          </p:cNvPr>
          <p:cNvPicPr>
            <a:picLocks noChangeAspect="1"/>
          </p:cNvPicPr>
          <p:nvPr userDrawn="1"/>
        </p:nvPicPr>
        <p:blipFill>
          <a:blip r:embed="rId2"/>
          <a:srcRect l="-885" t="24729" r="79688" b="42188"/>
          <a:stretch>
            <a:fillRect/>
          </a:stretch>
        </p:blipFill>
        <p:spPr>
          <a:xfrm>
            <a:off x="-107315" y="2082800"/>
            <a:ext cx="1292225" cy="2016760"/>
          </a:xfrm>
          <a:prstGeom prst="rect">
            <a:avLst/>
          </a:prstGeom>
        </p:spPr>
      </p:pic>
      <p:pic>
        <p:nvPicPr>
          <p:cNvPr id="17" name="图片 7" descr="手绘边框1">
            <a:extLst>
              <a:ext uri="{FF2B5EF4-FFF2-40B4-BE49-F238E27FC236}">
                <a16:creationId xmlns:a16="http://schemas.microsoft.com/office/drawing/2014/main" id="{FE0D77C9-F9FE-D8F0-3394-A723C874E85E}"/>
              </a:ext>
            </a:extLst>
          </p:cNvPr>
          <p:cNvPicPr>
            <a:picLocks noChangeAspect="1"/>
          </p:cNvPicPr>
          <p:nvPr userDrawn="1"/>
        </p:nvPicPr>
        <p:blipFill>
          <a:blip r:embed="rId2"/>
          <a:srcRect l="-885" t="24729" r="79688" b="42188"/>
          <a:stretch>
            <a:fillRect/>
          </a:stretch>
        </p:blipFill>
        <p:spPr>
          <a:xfrm rot="5400000">
            <a:off x="9298940" y="-430530"/>
            <a:ext cx="1116330" cy="1743075"/>
          </a:xfrm>
          <a:prstGeom prst="rect">
            <a:avLst/>
          </a:prstGeom>
        </p:spPr>
      </p:pic>
    </p:spTree>
    <p:extLst>
      <p:ext uri="{BB962C8B-B14F-4D97-AF65-F5344CB8AC3E}">
        <p14:creationId xmlns:p14="http://schemas.microsoft.com/office/powerpoint/2010/main" val="2045471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545549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71" name="Google Shape;671;p14"/>
          <p:cNvGrpSpPr/>
          <p:nvPr/>
        </p:nvGrpSpPr>
        <p:grpSpPr>
          <a:xfrm>
            <a:off x="-380993" y="75411"/>
            <a:ext cx="11933503"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7" name="Google Shape;727;p14"/>
          <p:cNvSpPr txBox="1">
            <a:spLocks noGrp="1"/>
          </p:cNvSpPr>
          <p:nvPr>
            <p:ph type="title" idx="2" hasCustomPrompt="1"/>
          </p:nvPr>
        </p:nvSpPr>
        <p:spPr>
          <a:xfrm>
            <a:off x="8396317"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8" name="Google Shape;728;p14"/>
          <p:cNvSpPr txBox="1">
            <a:spLocks noGrp="1"/>
          </p:cNvSpPr>
          <p:nvPr>
            <p:ph type="subTitle" idx="3"/>
          </p:nvPr>
        </p:nvSpPr>
        <p:spPr>
          <a:xfrm>
            <a:off x="7441117"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1" name="Google Shape;731;p14"/>
          <p:cNvSpPr txBox="1">
            <a:spLocks noGrp="1"/>
          </p:cNvSpPr>
          <p:nvPr>
            <p:ph type="title" idx="6" hasCustomPrompt="1"/>
          </p:nvPr>
        </p:nvSpPr>
        <p:spPr>
          <a:xfrm>
            <a:off x="8396317"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2" name="Google Shape;732;p14"/>
          <p:cNvSpPr txBox="1">
            <a:spLocks noGrp="1"/>
          </p:cNvSpPr>
          <p:nvPr>
            <p:ph type="subTitle" idx="7"/>
          </p:nvPr>
        </p:nvSpPr>
        <p:spPr>
          <a:xfrm>
            <a:off x="7441117"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7">
                <a:solidFill>
                  <a:schemeClr val="dk1"/>
                </a:solidFill>
                <a:latin typeface="Chango"/>
                <a:ea typeface="Chango"/>
                <a:cs typeface="Chango"/>
                <a:sym typeface="Chango"/>
              </a:defRPr>
            </a:lvl1pPr>
            <a:lvl2pPr lvl="1"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2pPr>
            <a:lvl3pPr lvl="2"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3pPr>
            <a:lvl4pPr lvl="3"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4pPr>
            <a:lvl5pPr lvl="4"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5pPr>
            <a:lvl6pPr lvl="5"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6pPr>
            <a:lvl7pPr lvl="6"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7pPr>
            <a:lvl8pPr lvl="7" rtl="0">
              <a:lnSpc>
                <a:spcPct val="100000"/>
              </a:lnSpc>
              <a:spcBef>
                <a:spcPts val="2133"/>
              </a:spcBef>
              <a:spcAft>
                <a:spcPts val="0"/>
              </a:spcAft>
              <a:buClr>
                <a:schemeClr val="dk1"/>
              </a:buClr>
              <a:buSzPts val="2000"/>
              <a:buFont typeface="Irish Grover"/>
              <a:buNone/>
              <a:defRPr sz="2667">
                <a:solidFill>
                  <a:schemeClr val="dk1"/>
                </a:solidFill>
                <a:latin typeface="Irish Grover"/>
                <a:ea typeface="Irish Grover"/>
                <a:cs typeface="Irish Grover"/>
                <a:sym typeface="Irish Grover"/>
              </a:defRPr>
            </a:lvl8pPr>
            <a:lvl9pPr lvl="8" rtl="0">
              <a:lnSpc>
                <a:spcPct val="100000"/>
              </a:lnSpc>
              <a:spcBef>
                <a:spcPts val="2133"/>
              </a:spcBef>
              <a:spcAft>
                <a:spcPts val="2133"/>
              </a:spcAft>
              <a:buClr>
                <a:schemeClr val="dk1"/>
              </a:buClr>
              <a:buSzPts val="2000"/>
              <a:buFont typeface="Irish Grover"/>
              <a:buNone/>
              <a:defRPr sz="2667">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75459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8"/>
        <p:cNvGrpSpPr/>
        <p:nvPr/>
      </p:nvGrpSpPr>
      <p:grpSpPr>
        <a:xfrm>
          <a:off x="0" y="0"/>
          <a:ext cx="0" cy="0"/>
          <a:chOff x="0" y="0"/>
          <a:chExt cx="0" cy="0"/>
        </a:xfrm>
      </p:grpSpPr>
      <p:grpSp>
        <p:nvGrpSpPr>
          <p:cNvPr id="739" name="Google Shape;739;p15"/>
          <p:cNvGrpSpPr/>
          <p:nvPr/>
        </p:nvGrpSpPr>
        <p:grpSpPr>
          <a:xfrm>
            <a:off x="-11600" y="1739469"/>
            <a:ext cx="12215432" cy="5118524"/>
            <a:chOff x="-8700" y="1304601"/>
            <a:chExt cx="9161574" cy="3838893"/>
          </a:xfrm>
        </p:grpSpPr>
        <p:sp>
          <p:nvSpPr>
            <p:cNvPr id="740" name="Google Shape;740;p15"/>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1" name="Google Shape;741;p15"/>
            <p:cNvGrpSpPr/>
            <p:nvPr/>
          </p:nvGrpSpPr>
          <p:grpSpPr>
            <a:xfrm>
              <a:off x="-8400" y="4139420"/>
              <a:ext cx="9161274" cy="1004074"/>
              <a:chOff x="0" y="4139430"/>
              <a:chExt cx="9143901" cy="1004074"/>
            </a:xfrm>
          </p:grpSpPr>
          <p:grpSp>
            <p:nvGrpSpPr>
              <p:cNvPr id="742" name="Google Shape;742;p15"/>
              <p:cNvGrpSpPr/>
              <p:nvPr/>
            </p:nvGrpSpPr>
            <p:grpSpPr>
              <a:xfrm>
                <a:off x="0" y="4139430"/>
                <a:ext cx="9143901" cy="1004074"/>
                <a:chOff x="0" y="4139430"/>
                <a:chExt cx="9143901" cy="1004074"/>
              </a:xfrm>
            </p:grpSpPr>
            <p:sp>
              <p:nvSpPr>
                <p:cNvPr id="743" name="Google Shape;743;p1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6" name="Google Shape;746;p15"/>
                <p:cNvGrpSpPr/>
                <p:nvPr/>
              </p:nvGrpSpPr>
              <p:grpSpPr>
                <a:xfrm>
                  <a:off x="6826124" y="4139430"/>
                  <a:ext cx="633755" cy="365856"/>
                  <a:chOff x="6850399" y="4145425"/>
                  <a:chExt cx="603346" cy="365856"/>
                </a:xfrm>
              </p:grpSpPr>
              <p:sp>
                <p:nvSpPr>
                  <p:cNvPr id="747" name="Google Shape;747;p1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5"/>
              <p:cNvGrpSpPr/>
              <p:nvPr/>
            </p:nvGrpSpPr>
            <p:grpSpPr>
              <a:xfrm>
                <a:off x="549942" y="4558403"/>
                <a:ext cx="7916552" cy="562812"/>
                <a:chOff x="2654375" y="1725250"/>
                <a:chExt cx="2185625" cy="182500"/>
              </a:xfrm>
            </p:grpSpPr>
            <p:sp>
              <p:nvSpPr>
                <p:cNvPr id="751" name="Google Shape;751;p1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63" name="Google Shape;763;p15"/>
          <p:cNvGrpSpPr/>
          <p:nvPr/>
        </p:nvGrpSpPr>
        <p:grpSpPr>
          <a:xfrm>
            <a:off x="476695" y="-209762"/>
            <a:ext cx="9061856" cy="6957116"/>
            <a:chOff x="357521" y="-157322"/>
            <a:chExt cx="6796392" cy="5217837"/>
          </a:xfrm>
        </p:grpSpPr>
        <p:sp>
          <p:nvSpPr>
            <p:cNvPr id="764" name="Google Shape;764;p15"/>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6" name="Google Shape;766;p15"/>
            <p:cNvGrpSpPr/>
            <p:nvPr/>
          </p:nvGrpSpPr>
          <p:grpSpPr>
            <a:xfrm>
              <a:off x="357521" y="1237603"/>
              <a:ext cx="364861" cy="363915"/>
              <a:chOff x="2789668" y="759261"/>
              <a:chExt cx="440069" cy="438928"/>
            </a:xfrm>
          </p:grpSpPr>
          <p:sp>
            <p:nvSpPr>
              <p:cNvPr id="767" name="Google Shape;767;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6" name="Google Shape;776;p15"/>
            <p:cNvGrpSpPr/>
            <p:nvPr/>
          </p:nvGrpSpPr>
          <p:grpSpPr>
            <a:xfrm rot="506186">
              <a:off x="1842533" y="4700654"/>
              <a:ext cx="459722" cy="327911"/>
              <a:chOff x="4879302" y="1958088"/>
              <a:chExt cx="715237" cy="510165"/>
            </a:xfrm>
          </p:grpSpPr>
          <p:sp>
            <p:nvSpPr>
              <p:cNvPr id="777" name="Google Shape;777;p15"/>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15"/>
              <p:cNvGrpSpPr/>
              <p:nvPr/>
            </p:nvGrpSpPr>
            <p:grpSpPr>
              <a:xfrm>
                <a:off x="4937962" y="2055352"/>
                <a:ext cx="566907" cy="373034"/>
                <a:chOff x="5290896" y="3020653"/>
                <a:chExt cx="865243" cy="569344"/>
              </a:xfrm>
            </p:grpSpPr>
            <p:sp>
              <p:nvSpPr>
                <p:cNvPr id="781" name="Google Shape;781;p15"/>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15"/>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5"/>
            <p:cNvGrpSpPr/>
            <p:nvPr/>
          </p:nvGrpSpPr>
          <p:grpSpPr>
            <a:xfrm>
              <a:off x="2967758" y="-157322"/>
              <a:ext cx="364861" cy="363915"/>
              <a:chOff x="2789668" y="759261"/>
              <a:chExt cx="440069" cy="438928"/>
            </a:xfrm>
          </p:grpSpPr>
          <p:sp>
            <p:nvSpPr>
              <p:cNvPr id="808" name="Google Shape;808;p15"/>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5"/>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5"/>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5"/>
          <p:cNvSpPr txBox="1">
            <a:spLocks noGrp="1"/>
          </p:cNvSpPr>
          <p:nvPr>
            <p:ph type="title"/>
          </p:nvPr>
        </p:nvSpPr>
        <p:spPr>
          <a:xfrm>
            <a:off x="3053400" y="4072083"/>
            <a:ext cx="6085200" cy="4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18" name="Google Shape;818;p15"/>
          <p:cNvSpPr txBox="1">
            <a:spLocks noGrp="1"/>
          </p:cNvSpPr>
          <p:nvPr>
            <p:ph type="subTitle" idx="1"/>
          </p:nvPr>
        </p:nvSpPr>
        <p:spPr>
          <a:xfrm>
            <a:off x="1944200" y="2300717"/>
            <a:ext cx="8303600" cy="15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solidFill>
                  <a:schemeClr val="dk2"/>
                </a:solidFill>
              </a:defRPr>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1648994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5"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6045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01480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1776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76AAC067-B465-35E8-DC71-3AA9CFC493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F69249E8-6354-7CF8-7733-3BCC00E5655A}"/>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2" descr="手绘边框1">
            <a:extLst>
              <a:ext uri="{FF2B5EF4-FFF2-40B4-BE49-F238E27FC236}">
                <a16:creationId xmlns:a16="http://schemas.microsoft.com/office/drawing/2014/main" id="{BC762A9D-A048-CBFE-34FD-E12D15ED4669}"/>
              </a:ext>
            </a:extLst>
          </p:cNvPr>
          <p:cNvPicPr>
            <a:picLocks noChangeAspect="1"/>
          </p:cNvPicPr>
          <p:nvPr userDrawn="1"/>
        </p:nvPicPr>
        <p:blipFill>
          <a:blip r:embed="rId2"/>
          <a:srcRect t="71479"/>
          <a:stretch>
            <a:fillRect/>
          </a:stretch>
        </p:blipFill>
        <p:spPr>
          <a:xfrm>
            <a:off x="6190615" y="5311775"/>
            <a:ext cx="6001385" cy="1546225"/>
          </a:xfrm>
          <a:prstGeom prst="rect">
            <a:avLst/>
          </a:prstGeom>
        </p:spPr>
      </p:pic>
      <p:pic>
        <p:nvPicPr>
          <p:cNvPr id="5" name="图片 11" descr="手绘边框1">
            <a:extLst>
              <a:ext uri="{FF2B5EF4-FFF2-40B4-BE49-F238E27FC236}">
                <a16:creationId xmlns:a16="http://schemas.microsoft.com/office/drawing/2014/main" id="{E64D97D4-B247-E554-65E4-85AEAAD9C247}"/>
              </a:ext>
            </a:extLst>
          </p:cNvPr>
          <p:cNvPicPr>
            <a:picLocks noChangeAspect="1"/>
          </p:cNvPicPr>
          <p:nvPr userDrawn="1"/>
        </p:nvPicPr>
        <p:blipFill>
          <a:blip r:embed="rId2"/>
          <a:srcRect l="-885" t="24729" r="79688" b="42188"/>
          <a:stretch>
            <a:fillRect/>
          </a:stretch>
        </p:blipFill>
        <p:spPr>
          <a:xfrm>
            <a:off x="-83820" y="2830195"/>
            <a:ext cx="1123950" cy="1754505"/>
          </a:xfrm>
          <a:prstGeom prst="rect">
            <a:avLst/>
          </a:prstGeom>
        </p:spPr>
      </p:pic>
      <p:pic>
        <p:nvPicPr>
          <p:cNvPr id="6" name="图片 12" descr="手绘边框1">
            <a:extLst>
              <a:ext uri="{FF2B5EF4-FFF2-40B4-BE49-F238E27FC236}">
                <a16:creationId xmlns:a16="http://schemas.microsoft.com/office/drawing/2014/main" id="{FDA721BE-C2D5-9FD1-D4EA-884696E824E7}"/>
              </a:ext>
            </a:extLst>
          </p:cNvPr>
          <p:cNvPicPr>
            <a:picLocks noChangeAspect="1"/>
          </p:cNvPicPr>
          <p:nvPr userDrawn="1"/>
        </p:nvPicPr>
        <p:blipFill>
          <a:blip r:embed="rId2"/>
          <a:srcRect l="-885" t="24729" r="79688" b="42188"/>
          <a:stretch>
            <a:fillRect/>
          </a:stretch>
        </p:blipFill>
        <p:spPr>
          <a:xfrm rot="5400000">
            <a:off x="10051415" y="-657225"/>
            <a:ext cx="1801495" cy="2811780"/>
          </a:xfrm>
          <a:prstGeom prst="rect">
            <a:avLst/>
          </a:prstGeom>
        </p:spPr>
      </p:pic>
    </p:spTree>
    <p:extLst>
      <p:ext uri="{BB962C8B-B14F-4D97-AF65-F5344CB8AC3E}">
        <p14:creationId xmlns:p14="http://schemas.microsoft.com/office/powerpoint/2010/main" val="3664358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hép so sánh">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76AAC067-B465-35E8-DC71-3AA9CFC493EE}"/>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
            <a:extLst>
              <a:ext uri="{FF2B5EF4-FFF2-40B4-BE49-F238E27FC236}">
                <a16:creationId xmlns:a16="http://schemas.microsoft.com/office/drawing/2014/main" id="{F69249E8-6354-7CF8-7733-3BCC00E5655A}"/>
              </a:ext>
            </a:extLst>
          </p:cNvPr>
          <p:cNvSpPr/>
          <p:nvPr userDrawn="1"/>
        </p:nvSpPr>
        <p:spPr>
          <a:xfrm>
            <a:off x="612140" y="713740"/>
            <a:ext cx="11180445" cy="5739130"/>
          </a:xfrm>
          <a:prstGeom prst="rect">
            <a:avLst/>
          </a:prstGeom>
          <a:noFill/>
          <a:ln>
            <a:solidFill>
              <a:srgbClr val="ECA149"/>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24" descr="手绘边框1">
            <a:extLst>
              <a:ext uri="{FF2B5EF4-FFF2-40B4-BE49-F238E27FC236}">
                <a16:creationId xmlns:a16="http://schemas.microsoft.com/office/drawing/2014/main" id="{3E94AC9D-1E7C-6AF1-25FE-14DFD8E4ED04}"/>
              </a:ext>
            </a:extLst>
          </p:cNvPr>
          <p:cNvPicPr>
            <a:picLocks noChangeAspect="1"/>
          </p:cNvPicPr>
          <p:nvPr userDrawn="1"/>
        </p:nvPicPr>
        <p:blipFill>
          <a:blip r:embed="rId2"/>
          <a:srcRect l="7375" b="71885"/>
          <a:stretch>
            <a:fillRect/>
          </a:stretch>
        </p:blipFill>
        <p:spPr>
          <a:xfrm>
            <a:off x="6545580" y="0"/>
            <a:ext cx="5646420" cy="1713865"/>
          </a:xfrm>
          <a:prstGeom prst="rect">
            <a:avLst/>
          </a:prstGeom>
        </p:spPr>
      </p:pic>
      <p:pic>
        <p:nvPicPr>
          <p:cNvPr id="10" name="图片 32" descr="手绘边框1">
            <a:extLst>
              <a:ext uri="{FF2B5EF4-FFF2-40B4-BE49-F238E27FC236}">
                <a16:creationId xmlns:a16="http://schemas.microsoft.com/office/drawing/2014/main" id="{53B72F20-C25C-82C8-8CAF-B18E8202A3AD}"/>
              </a:ext>
            </a:extLst>
          </p:cNvPr>
          <p:cNvPicPr>
            <a:picLocks noChangeAspect="1"/>
          </p:cNvPicPr>
          <p:nvPr userDrawn="1"/>
        </p:nvPicPr>
        <p:blipFill>
          <a:blip r:embed="rId2"/>
          <a:srcRect t="71479"/>
          <a:stretch>
            <a:fillRect/>
          </a:stretch>
        </p:blipFill>
        <p:spPr>
          <a:xfrm>
            <a:off x="3333115" y="5311775"/>
            <a:ext cx="6001385" cy="1546225"/>
          </a:xfrm>
          <a:prstGeom prst="rect">
            <a:avLst/>
          </a:prstGeom>
        </p:spPr>
      </p:pic>
    </p:spTree>
    <p:extLst>
      <p:ext uri="{BB962C8B-B14F-4D97-AF65-F5344CB8AC3E}">
        <p14:creationId xmlns:p14="http://schemas.microsoft.com/office/powerpoint/2010/main" val="2138983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Phép so sánh">
    <p:spTree>
      <p:nvGrpSpPr>
        <p:cNvPr id="1" name=""/>
        <p:cNvGrpSpPr/>
        <p:nvPr/>
      </p:nvGrpSpPr>
      <p:grpSpPr>
        <a:xfrm>
          <a:off x="0" y="0"/>
          <a:ext cx="0" cy="0"/>
          <a:chOff x="0" y="0"/>
          <a:chExt cx="0" cy="0"/>
        </a:xfrm>
      </p:grpSpPr>
      <p:sp>
        <p:nvSpPr>
          <p:cNvPr id="4" name="矩形 20">
            <a:extLst>
              <a:ext uri="{FF2B5EF4-FFF2-40B4-BE49-F238E27FC236}">
                <a16:creationId xmlns:a16="http://schemas.microsoft.com/office/drawing/2014/main" id="{5574F47D-8BBC-399F-9EF2-941336638131}"/>
              </a:ext>
            </a:extLst>
          </p:cNvPr>
          <p:cNvSpPr/>
          <p:nvPr userDrawn="1"/>
        </p:nvSpPr>
        <p:spPr>
          <a:xfrm>
            <a:off x="454025" y="550545"/>
            <a:ext cx="11460480" cy="6050915"/>
          </a:xfrm>
          <a:prstGeom prst="rect">
            <a:avLst/>
          </a:prstGeom>
          <a:noFill/>
          <a:ln w="28575">
            <a:solidFill>
              <a:srgbClr val="F8DB9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24" descr="手绘边框1">
            <a:extLst>
              <a:ext uri="{FF2B5EF4-FFF2-40B4-BE49-F238E27FC236}">
                <a16:creationId xmlns:a16="http://schemas.microsoft.com/office/drawing/2014/main" id="{D545C76B-0B20-9720-73C3-CA9DA758B77D}"/>
              </a:ext>
            </a:extLst>
          </p:cNvPr>
          <p:cNvPicPr>
            <a:picLocks noChangeAspect="1"/>
          </p:cNvPicPr>
          <p:nvPr userDrawn="1">
            <p:custDataLst>
              <p:tags r:id="rId1"/>
            </p:custDataLst>
          </p:nvPr>
        </p:nvPicPr>
        <p:blipFill>
          <a:blip r:embed="rId5"/>
          <a:srcRect l="7375" b="71885"/>
          <a:stretch>
            <a:fillRect/>
          </a:stretch>
        </p:blipFill>
        <p:spPr>
          <a:xfrm>
            <a:off x="6545580" y="0"/>
            <a:ext cx="5646420" cy="1713865"/>
          </a:xfrm>
          <a:prstGeom prst="rect">
            <a:avLst/>
          </a:prstGeom>
        </p:spPr>
      </p:pic>
      <p:pic>
        <p:nvPicPr>
          <p:cNvPr id="6" name="图片 32" descr="手绘边框1">
            <a:extLst>
              <a:ext uri="{FF2B5EF4-FFF2-40B4-BE49-F238E27FC236}">
                <a16:creationId xmlns:a16="http://schemas.microsoft.com/office/drawing/2014/main" id="{6AC9EF78-0646-2139-FB03-BE7EE3C7C82C}"/>
              </a:ext>
            </a:extLst>
          </p:cNvPr>
          <p:cNvPicPr>
            <a:picLocks noChangeAspect="1"/>
          </p:cNvPicPr>
          <p:nvPr userDrawn="1">
            <p:custDataLst>
              <p:tags r:id="rId2"/>
            </p:custDataLst>
          </p:nvPr>
        </p:nvPicPr>
        <p:blipFill>
          <a:blip r:embed="rId5"/>
          <a:srcRect t="71479"/>
          <a:stretch>
            <a:fillRect/>
          </a:stretch>
        </p:blipFill>
        <p:spPr>
          <a:xfrm>
            <a:off x="3183255" y="5311775"/>
            <a:ext cx="6001385" cy="1546225"/>
          </a:xfrm>
          <a:prstGeom prst="rect">
            <a:avLst/>
          </a:prstGeom>
        </p:spPr>
      </p:pic>
      <p:pic>
        <p:nvPicPr>
          <p:cNvPr id="7" name="图片 25" descr="手绘边框1">
            <a:extLst>
              <a:ext uri="{FF2B5EF4-FFF2-40B4-BE49-F238E27FC236}">
                <a16:creationId xmlns:a16="http://schemas.microsoft.com/office/drawing/2014/main" id="{A94D2556-CD30-2879-1348-41CF9A764C0A}"/>
              </a:ext>
            </a:extLst>
          </p:cNvPr>
          <p:cNvPicPr>
            <a:picLocks noChangeAspect="1"/>
          </p:cNvPicPr>
          <p:nvPr userDrawn="1">
            <p:custDataLst>
              <p:tags r:id="rId3"/>
            </p:custDataLst>
          </p:nvPr>
        </p:nvPicPr>
        <p:blipFill>
          <a:blip r:embed="rId5"/>
          <a:srcRect l="-885" t="24729" r="79688" b="42188"/>
          <a:stretch>
            <a:fillRect/>
          </a:stretch>
        </p:blipFill>
        <p:spPr>
          <a:xfrm>
            <a:off x="-53975" y="2035810"/>
            <a:ext cx="1292225" cy="2016760"/>
          </a:xfrm>
          <a:prstGeom prst="rect">
            <a:avLst/>
          </a:prstGeom>
        </p:spPr>
      </p:pic>
    </p:spTree>
    <p:extLst>
      <p:ext uri="{BB962C8B-B14F-4D97-AF65-F5344CB8AC3E}">
        <p14:creationId xmlns:p14="http://schemas.microsoft.com/office/powerpoint/2010/main" val="274723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C303854F-C130-4C0A-A47F-3445E575E2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9064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73B08735-A5E0-4347-BEEF-70DEC101DF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extLst>
      <p:ext uri="{BB962C8B-B14F-4D97-AF65-F5344CB8AC3E}">
        <p14:creationId xmlns:p14="http://schemas.microsoft.com/office/powerpoint/2010/main" val="3376327392"/>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31793EFE-F853-4B8E-9EF1-9C272005FE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extLst>
      <p:ext uri="{BB962C8B-B14F-4D97-AF65-F5344CB8AC3E}">
        <p14:creationId xmlns:p14="http://schemas.microsoft.com/office/powerpoint/2010/main" val="131579301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3E559311-8F7F-4CDC-9B06-A68AC7F558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extLst>
      <p:ext uri="{BB962C8B-B14F-4D97-AF65-F5344CB8AC3E}">
        <p14:creationId xmlns:p14="http://schemas.microsoft.com/office/powerpoint/2010/main" val="950714762"/>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3" r:id="rId7"/>
    <p:sldLayoutId id="2147483714" r:id="rId8"/>
    <p:sldLayoutId id="2147483715" r:id="rId9"/>
    <p:sldLayoutId id="2147483716" r:id="rId10"/>
    <p:sldLayoutId id="2147483717" r:id="rId11"/>
    <p:sldLayoutId id="214748371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8959779-1493-4E77-AB5C-BAAC5C7C17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extLst>
      <p:ext uri="{BB962C8B-B14F-4D97-AF65-F5344CB8AC3E}">
        <p14:creationId xmlns:p14="http://schemas.microsoft.com/office/powerpoint/2010/main" val="2509229908"/>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7" r:id="rId7"/>
    <p:sldLayoutId id="2147483728" r:id="rId8"/>
    <p:sldLayoutId id="2147483729" r:id="rId9"/>
    <p:sldLayoutId id="2147483730" r:id="rId10"/>
    <p:sldLayoutId id="214748373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C:/Users/ADMINI~1.USE/AppData/Local/Temp/picturescale_20200213140500/output_20200213140501.pngoutput_20200213140501">
            <a:extLst>
              <a:ext uri="{FF2B5EF4-FFF2-40B4-BE49-F238E27FC236}">
                <a16:creationId xmlns:a16="http://schemas.microsoft.com/office/drawing/2014/main" id="{1D778DA9-25C0-AC7F-DE0A-25F5AE3ED847}"/>
              </a:ext>
            </a:extLst>
          </p:cNvPr>
          <p:cNvPicPr>
            <a:picLocks noChangeAspect="1"/>
          </p:cNvPicPr>
          <p:nvPr/>
        </p:nvPicPr>
        <p:blipFill>
          <a:blip r:embed="rId3">
            <a:lum bright="6000" contrast="6000"/>
          </a:blip>
          <a:stretch>
            <a:fillRect/>
          </a:stretch>
        </p:blipFill>
        <p:spPr>
          <a:xfrm>
            <a:off x="4828746" y="3496045"/>
            <a:ext cx="3370373" cy="3637280"/>
          </a:xfrm>
          <a:prstGeom prst="rect">
            <a:avLst/>
          </a:prstGeom>
        </p:spPr>
      </p:pic>
      <p:sp>
        <p:nvSpPr>
          <p:cNvPr id="7" name="PA_库_文本框 14">
            <a:extLst>
              <a:ext uri="{FF2B5EF4-FFF2-40B4-BE49-F238E27FC236}">
                <a16:creationId xmlns:a16="http://schemas.microsoft.com/office/drawing/2014/main" id="{D416D65A-58EE-49A4-B9BB-7C5906E0F442}"/>
              </a:ext>
            </a:extLst>
          </p:cNvPr>
          <p:cNvSpPr txBox="1"/>
          <p:nvPr>
            <p:custDataLst>
              <p:tags r:id="rId1"/>
            </p:custDataLst>
          </p:nvPr>
        </p:nvSpPr>
        <p:spPr>
          <a:xfrm>
            <a:off x="1200150" y="1464848"/>
            <a:ext cx="9791700" cy="2452594"/>
          </a:xfrm>
          <a:prstGeom prst="rect">
            <a:avLst/>
          </a:prstGeom>
          <a:noFill/>
        </p:spPr>
        <p:txBody>
          <a:bodyPr wrap="square" rtlCol="0">
            <a:spAutoFit/>
          </a:bodyPr>
          <a:lstStyle/>
          <a:p>
            <a:pPr algn="ctr">
              <a:lnSpc>
                <a:spcPct val="150000"/>
              </a:lnSpc>
            </a:pPr>
            <a:r>
              <a:rPr lang="nl-NL" sz="5400" b="1" dirty="0">
                <a:solidFill>
                  <a:srgbClr val="FF0000"/>
                </a:solidFill>
              </a:rPr>
              <a:t>CHỦ ĐIỂM</a:t>
            </a:r>
            <a:r>
              <a:rPr lang="en-US" sz="5400" b="1" dirty="0">
                <a:solidFill>
                  <a:srgbClr val="FF0000"/>
                </a:solidFill>
              </a:rPr>
              <a:t> 10</a:t>
            </a:r>
            <a:r>
              <a:rPr lang="nl-NL" sz="5400" b="1" dirty="0">
                <a:solidFill>
                  <a:srgbClr val="FF0000"/>
                </a:solidFill>
              </a:rPr>
              <a:t>: </a:t>
            </a:r>
            <a:r>
              <a:rPr lang="en-US" sz="5400" b="1" dirty="0">
                <a:solidFill>
                  <a:srgbClr val="FF0000"/>
                </a:solidFill>
              </a:rPr>
              <a:t>NGHỆ SĨ TÍ HON</a:t>
            </a:r>
            <a:endParaRPr lang="en-US" sz="5400" dirty="0">
              <a:solidFill>
                <a:srgbClr val="FF0000"/>
              </a:solidFill>
            </a:endParaRPr>
          </a:p>
          <a:p>
            <a:pPr algn="ctr">
              <a:lnSpc>
                <a:spcPct val="150000"/>
              </a:lnSpc>
            </a:pPr>
            <a:r>
              <a:rPr lang="en-US" sz="5400" dirty="0">
                <a:ln w="0"/>
                <a:solidFill>
                  <a:schemeClr val="accent1"/>
                </a:solidFill>
                <a:effectLst>
                  <a:outerShdw blurRad="38100" dist="25400" dir="5400000" algn="ctr" rotWithShape="0">
                    <a:srgbClr val="6E747A">
                      <a:alpha val="43000"/>
                    </a:srgbClr>
                  </a:outerShdw>
                </a:effectLst>
              </a:rPr>
              <a:t>BÀI 2: QUẢNG CÁO (</a:t>
            </a:r>
            <a:r>
              <a:rPr lang="en-US" sz="5400" dirty="0" err="1">
                <a:ln w="0"/>
                <a:solidFill>
                  <a:schemeClr val="accent1"/>
                </a:solidFill>
                <a:effectLst>
                  <a:outerShdw blurRad="38100" dist="25400" dir="5400000" algn="ctr" rotWithShape="0">
                    <a:srgbClr val="6E747A">
                      <a:alpha val="43000"/>
                    </a:srgbClr>
                  </a:outerShdw>
                </a:effectLst>
              </a:rPr>
              <a:t>Tiết</a:t>
            </a:r>
            <a:r>
              <a:rPr lang="en-US" sz="5400" dirty="0">
                <a:ln w="0"/>
                <a:solidFill>
                  <a:schemeClr val="accent1"/>
                </a:solidFill>
                <a:effectLst>
                  <a:outerShdw blurRad="38100" dist="25400" dir="5400000" algn="ctr" rotWithShape="0">
                    <a:srgbClr val="6E747A">
                      <a:alpha val="43000"/>
                    </a:srgbClr>
                  </a:outerShdw>
                </a:effectLst>
              </a:rPr>
              <a:t> 1)</a:t>
            </a:r>
            <a:endParaRPr lang="zh-CN" altLang="en-US" sz="5400" dirty="0">
              <a:ln w="0"/>
              <a:solidFill>
                <a:schemeClr val="accent1"/>
              </a:solidFill>
              <a:effectLst>
                <a:outerShdw blurRad="38100" dist="25400" dir="5400000" algn="ctr" rotWithShape="0">
                  <a:srgbClr val="6E747A">
                    <a:alpha val="43000"/>
                  </a:srgbClr>
                </a:outerShdw>
              </a:effectLst>
              <a:latin typeface="印品黑体" panose="00000500000000000000" pitchFamily="2" charset="-122"/>
              <a:ea typeface="印品黑体" panose="00000500000000000000" pitchFamily="2" charset="-122"/>
              <a:sym typeface="印品黑体" panose="00000500000000000000" pitchFamily="2" charset="-122"/>
            </a:endParaRPr>
          </a:p>
        </p:txBody>
      </p:sp>
    </p:spTree>
    <p:extLst>
      <p:ext uri="{BB962C8B-B14F-4D97-AF65-F5344CB8AC3E}">
        <p14:creationId xmlns:p14="http://schemas.microsoft.com/office/powerpoint/2010/main" val="8953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25A483A2-64A5-4DE3-0889-B3E56CD44961}"/>
              </a:ext>
            </a:extLst>
          </p:cNvPr>
          <p:cNvPicPr>
            <a:picLocks noChangeAspect="1"/>
          </p:cNvPicPr>
          <p:nvPr/>
        </p:nvPicPr>
        <p:blipFill>
          <a:blip r:embed="rId2"/>
          <a:stretch>
            <a:fillRect/>
          </a:stretch>
        </p:blipFill>
        <p:spPr>
          <a:xfrm>
            <a:off x="3578134" y="769528"/>
            <a:ext cx="5035732" cy="1060796"/>
          </a:xfrm>
          <a:prstGeom prst="rect">
            <a:avLst/>
          </a:prstGeom>
        </p:spPr>
      </p:pic>
      <p:sp>
        <p:nvSpPr>
          <p:cNvPr id="7" name="TextBox 6">
            <a:extLst>
              <a:ext uri="{FF2B5EF4-FFF2-40B4-BE49-F238E27FC236}">
                <a16:creationId xmlns:a16="http://schemas.microsoft.com/office/drawing/2014/main" id="{79738CA9-3101-442A-8F20-5EA6FBB00DB1}"/>
              </a:ext>
            </a:extLst>
          </p:cNvPr>
          <p:cNvSpPr txBox="1"/>
          <p:nvPr/>
        </p:nvSpPr>
        <p:spPr>
          <a:xfrm>
            <a:off x="914401" y="1698498"/>
            <a:ext cx="105727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Tiết mục: </a:t>
            </a:r>
            <a:r>
              <a:rPr kumimoji="0" lang="nl-NL"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từng mục được biểu diễn trong một </a:t>
            </a:r>
            <a:r>
              <a:rPr kumimoji="0" lang="nl-NL" sz="3600" b="0" u="none" strike="noStrike" kern="1200" cap="none" spc="0" normalizeH="0" baseline="0" noProof="0" dirty="0">
                <a:ln>
                  <a:noFill/>
                </a:ln>
                <a:effectLst/>
                <a:uLnTx/>
                <a:uFillTx/>
                <a:latin typeface="Arial" panose="020B0604020202020204" pitchFamily="34" charset="0"/>
                <a:cs typeface="Arial" panose="020B0604020202020204" pitchFamily="34" charset="0"/>
              </a:rPr>
              <a:t>chương trình.</a:t>
            </a:r>
            <a:endParaRPr kumimoji="0" lang="en-US" sz="3600" b="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Dí dỏm: </a:t>
            </a:r>
            <a:r>
              <a:rPr kumimoji="0" lang="nl-NL"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có tác dụng gây cười một cách nhẹ nhõm và có ý vị.</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Quyên góp: </a:t>
            </a:r>
            <a:r>
              <a:rPr kumimoji="0" lang="nl-NL"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đóng góp hoặc vận động mọi người góp tiền của để làm việc nghĩa, việc có ích chung,..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846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0" name="Google Shape;2420;p27"/>
          <p:cNvGrpSpPr/>
          <p:nvPr/>
        </p:nvGrpSpPr>
        <p:grpSpPr>
          <a:xfrm>
            <a:off x="1432794" y="4119115"/>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27"/>
            <p:cNvSpPr/>
            <p:nvPr/>
          </p:nvSpPr>
          <p:spPr>
            <a:xfrm>
              <a:off x="7497094"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Nhóm 5">
            <a:extLst>
              <a:ext uri="{FF2B5EF4-FFF2-40B4-BE49-F238E27FC236}">
                <a16:creationId xmlns:a16="http://schemas.microsoft.com/office/drawing/2014/main" id="{417BA6C7-CF89-3012-19D7-0AA263C880DC}"/>
              </a:ext>
            </a:extLst>
          </p:cNvPr>
          <p:cNvGrpSpPr/>
          <p:nvPr/>
        </p:nvGrpSpPr>
        <p:grpSpPr>
          <a:xfrm>
            <a:off x="3454982" y="296299"/>
            <a:ext cx="8140736" cy="5048448"/>
            <a:chOff x="3529215" y="587442"/>
            <a:chExt cx="5249620" cy="3408844"/>
          </a:xfrm>
        </p:grpSpPr>
        <p:grpSp>
          <p:nvGrpSpPr>
            <p:cNvPr id="5" name="Nhóm 4">
              <a:extLst>
                <a:ext uri="{FF2B5EF4-FFF2-40B4-BE49-F238E27FC236}">
                  <a16:creationId xmlns:a16="http://schemas.microsoft.com/office/drawing/2014/main" id="{07FCB834-E444-4DE3-2CE1-912513ADEE5E}"/>
                </a:ext>
              </a:extLst>
            </p:cNvPr>
            <p:cNvGrpSpPr/>
            <p:nvPr/>
          </p:nvGrpSpPr>
          <p:grpSpPr>
            <a:xfrm>
              <a:off x="3529215" y="587442"/>
              <a:ext cx="5249620" cy="3408844"/>
              <a:chOff x="3529215" y="587442"/>
              <a:chExt cx="5249620" cy="3408844"/>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3635505" y="1321677"/>
                <a:ext cx="5064769" cy="18911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a:ln w="22225">
                      <a:solidFill>
                        <a:srgbClr val="EB6553"/>
                      </a:solidFill>
                      <a:prstDash val="solid"/>
                    </a:ln>
                    <a:solidFill>
                      <a:srgbClr val="EB6553">
                        <a:lumMod val="40000"/>
                        <a:lumOff val="60000"/>
                      </a:srgbClr>
                    </a:solidFill>
                    <a:effectLst/>
                    <a:uLnTx/>
                    <a:uFillTx/>
                    <a:latin typeface="SVN-Poky's"/>
                    <a:ea typeface="+mn-ea"/>
                    <a:cs typeface="Arial"/>
                    <a:sym typeface="Arial"/>
                  </a:rPr>
                  <a:t>LUYỆN ĐỌC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a:ln w="22225">
                      <a:solidFill>
                        <a:srgbClr val="EB6553"/>
                      </a:solidFill>
                      <a:prstDash val="solid"/>
                    </a:ln>
                    <a:solidFill>
                      <a:srgbClr val="EB6553">
                        <a:lumMod val="40000"/>
                        <a:lumOff val="60000"/>
                      </a:srgbClr>
                    </a:solidFill>
                    <a:effectLst/>
                    <a:uLnTx/>
                    <a:uFillTx/>
                    <a:latin typeface="SVN-Poky's"/>
                    <a:ea typeface="+mn-ea"/>
                    <a:cs typeface="Arial"/>
                    <a:sym typeface="Arial"/>
                  </a:rPr>
                  <a:t>HIỂU</a:t>
                </a:r>
                <a:endParaRPr kumimoji="0" lang="en-US" sz="8800" b="1" i="0" u="none" strike="noStrike" kern="0" cap="none" spc="0" normalizeH="0" baseline="0" noProof="0" dirty="0" err="1">
                  <a:ln w="22225">
                    <a:solidFill>
                      <a:srgbClr val="EB6553"/>
                    </a:solidFill>
                    <a:prstDash val="solid"/>
                  </a:ln>
                  <a:solidFill>
                    <a:srgbClr val="EB6553">
                      <a:lumMod val="40000"/>
                      <a:lumOff val="60000"/>
                    </a:srgbClr>
                  </a:solidFill>
                  <a:effectLst/>
                  <a:uLnTx/>
                  <a:uFillTx/>
                  <a:latin typeface="SVN-Poky's"/>
                  <a:ea typeface="+mn-ea"/>
                  <a:cs typeface="Arial"/>
                  <a:sym typeface="Arial"/>
                </a:endParaRPr>
              </a:p>
            </p:txBody>
          </p:sp>
        </p:grpSp>
        <p:grpSp>
          <p:nvGrpSpPr>
            <p:cNvPr id="2539" name="Google Shape;2539;p27"/>
            <p:cNvGrpSpPr/>
            <p:nvPr/>
          </p:nvGrpSpPr>
          <p:grpSpPr>
            <a:xfrm rot="-9221907" flipH="1">
              <a:off x="4551287" y="1390654"/>
              <a:ext cx="281036" cy="157632"/>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790261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913707" y="3719766"/>
            <a:ext cx="10624647" cy="1569660"/>
          </a:xfrm>
          <a:prstGeom prst="homePlate">
            <a:avLst/>
          </a:prstGeom>
          <a:solidFill>
            <a:srgbClr val="C5E0B4"/>
          </a:solidFill>
        </p:spPr>
        <p:txBody>
          <a:bodyPr wrap="square">
            <a:spAutoFit/>
          </a:bodyPr>
          <a:lstStyle/>
          <a:p>
            <a:pPr lvl="0" algn="just"/>
            <a:r>
              <a:rPr lang="vi-VN" sz="3200" b="1">
                <a:solidFill>
                  <a:prstClr val="black"/>
                </a:solidFill>
                <a:latin typeface="Cambria" panose="02040503050406030204" pitchFamily="18" charset="0"/>
                <a:ea typeface="Cambria" panose="02040503050406030204" pitchFamily="18" charset="0"/>
              </a:rPr>
              <a:t> Ban Tổ chức Câu lạc bộ Nghệ sĩ nhí thiết kế tờ quảng cáo để: quảng cáo chương trình văn nghệ "Xuân yêu thương".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6" name="Nhóm 25">
            <a:extLst>
              <a:ext uri="{FF2B5EF4-FFF2-40B4-BE49-F238E27FC236}">
                <a16:creationId xmlns:a16="http://schemas.microsoft.com/office/drawing/2014/main" id="{2BD46528-E95F-4B65-450B-1E49D1041BDE}"/>
              </a:ext>
            </a:extLst>
          </p:cNvPr>
          <p:cNvGrpSpPr/>
          <p:nvPr/>
        </p:nvGrpSpPr>
        <p:grpSpPr>
          <a:xfrm>
            <a:off x="773730" y="1076081"/>
            <a:ext cx="10764624" cy="2182557"/>
            <a:chOff x="773730" y="1076081"/>
            <a:chExt cx="10764624" cy="2182557"/>
          </a:xfrm>
        </p:grpSpPr>
        <p:pic>
          <p:nvPicPr>
            <p:cNvPr id="25" name="Hình ảnh 24">
              <a:extLst>
                <a:ext uri="{FF2B5EF4-FFF2-40B4-BE49-F238E27FC236}">
                  <a16:creationId xmlns:a16="http://schemas.microsoft.com/office/drawing/2014/main" id="{24EADA5C-1898-9B72-12D9-1A5ECEFA444B}"/>
                </a:ext>
              </a:extLst>
            </p:cNvPr>
            <p:cNvPicPr>
              <a:picLocks noChangeAspect="1"/>
            </p:cNvPicPr>
            <p:nvPr/>
          </p:nvPicPr>
          <p:blipFill>
            <a:blip r:embed="rId2"/>
            <a:stretch>
              <a:fillRect/>
            </a:stretch>
          </p:blipFill>
          <p:spPr>
            <a:xfrm>
              <a:off x="773730" y="1076081"/>
              <a:ext cx="10644539" cy="2182557"/>
            </a:xfrm>
            <a:prstGeom prst="rect">
              <a:avLst/>
            </a:prstGeom>
          </p:spPr>
        </p:pic>
        <p:sp>
          <p:nvSpPr>
            <p:cNvPr id="16" name="Hộp Văn bản 15">
              <a:extLst>
                <a:ext uri="{FF2B5EF4-FFF2-40B4-BE49-F238E27FC236}">
                  <a16:creationId xmlns:a16="http://schemas.microsoft.com/office/drawing/2014/main" id="{3034B2E0-F4A7-6062-0419-0F1B3C3DD118}"/>
                </a:ext>
              </a:extLst>
            </p:cNvPr>
            <p:cNvSpPr txBox="1"/>
            <p:nvPr/>
          </p:nvSpPr>
          <p:spPr>
            <a:xfrm>
              <a:off x="1275484" y="2061017"/>
              <a:ext cx="1026287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Ban Tổ chức Câu lạc bộ Nghệ sĩ nhí thiết kế tờ quảng cáo để làm gì?</a:t>
              </a:r>
              <a:endPar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61900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1014202" y="3736262"/>
            <a:ext cx="10662828" cy="1569660"/>
          </a:xfrm>
          <a:prstGeom prst="rect">
            <a:avLst/>
          </a:prstGeom>
          <a:solidFill>
            <a:srgbClr val="C5E0B4"/>
          </a:solidFill>
        </p:spPr>
        <p:txBody>
          <a:bodyPr wrap="square">
            <a:spAutoFit/>
          </a:bodyPr>
          <a:lstStyle/>
          <a:p>
            <a:pPr lvl="1"/>
            <a:r>
              <a:rPr lang="vi-VN" sz="3200" b="1">
                <a:solidFill>
                  <a:prstClr val="black"/>
                </a:solidFill>
                <a:latin typeface="Cambria" panose="02040503050406030204" pitchFamily="18" charset="0"/>
                <a:ea typeface="Cambria" panose="02040503050406030204" pitchFamily="18" charset="0"/>
              </a:rPr>
              <a:t>Tiết mục thời trang giấy được quảng cáo: độc đáo và</a:t>
            </a:r>
            <a:r>
              <a:rPr lang="en-US" sz="3200" b="1">
                <a:solidFill>
                  <a:prstClr val="black"/>
                </a:solidFill>
                <a:latin typeface="Cambria" panose="02040503050406030204" pitchFamily="18" charset="0"/>
                <a:ea typeface="Cambria" panose="02040503050406030204" pitchFamily="18" charset="0"/>
              </a:rPr>
              <a:t> </a:t>
            </a:r>
            <a:r>
              <a:rPr lang="vi-VN" sz="3200" b="1">
                <a:solidFill>
                  <a:prstClr val="black"/>
                </a:solidFill>
                <a:latin typeface="Cambria" panose="02040503050406030204" pitchFamily="18" charset="0"/>
                <a:ea typeface="Cambria" panose="02040503050406030204" pitchFamily="18" charset="0"/>
              </a:rPr>
              <a:t>thân thiện.</a:t>
            </a:r>
          </a:p>
          <a:p>
            <a:pPr lvl="0"/>
            <a:r>
              <a:rPr lang="en-US" sz="3200" b="1">
                <a:solidFill>
                  <a:prstClr val="black"/>
                </a:solidFill>
                <a:latin typeface="Cambria" panose="02040503050406030204" pitchFamily="18" charset="0"/>
                <a:ea typeface="Cambria" panose="02040503050406030204" pitchFamily="18" charset="0"/>
              </a:rPr>
              <a:t>     </a:t>
            </a:r>
            <a:r>
              <a:rPr lang="vi-VN" sz="3200" b="1">
                <a:solidFill>
                  <a:prstClr val="black"/>
                </a:solidFill>
                <a:latin typeface="Cambria" panose="02040503050406030204" pitchFamily="18" charset="0"/>
                <a:ea typeface="Cambria" panose="02040503050406030204" pitchFamily="18" charset="0"/>
              </a:rPr>
              <a:t>Tiết mục ảo thuật được quảng cáo: bất ngờ, thú vị.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3" name="Nhóm 32">
            <a:extLst>
              <a:ext uri="{FF2B5EF4-FFF2-40B4-BE49-F238E27FC236}">
                <a16:creationId xmlns:a16="http://schemas.microsoft.com/office/drawing/2014/main" id="{38B636D2-BA10-E240-AB59-26A080CA5E22}"/>
              </a:ext>
            </a:extLst>
          </p:cNvPr>
          <p:cNvGrpSpPr/>
          <p:nvPr/>
        </p:nvGrpSpPr>
        <p:grpSpPr>
          <a:xfrm>
            <a:off x="869906" y="764771"/>
            <a:ext cx="10662828" cy="2176461"/>
            <a:chOff x="764586" y="841854"/>
            <a:chExt cx="10662828" cy="2176461"/>
          </a:xfrm>
        </p:grpSpPr>
        <p:pic>
          <p:nvPicPr>
            <p:cNvPr id="32" name="Hình ảnh 31">
              <a:extLst>
                <a:ext uri="{FF2B5EF4-FFF2-40B4-BE49-F238E27FC236}">
                  <a16:creationId xmlns:a16="http://schemas.microsoft.com/office/drawing/2014/main" id="{CAEE647F-6F95-C187-ACF8-6E925BBDE6BC}"/>
                </a:ext>
              </a:extLst>
            </p:cNvPr>
            <p:cNvPicPr>
              <a:picLocks noChangeAspect="1"/>
            </p:cNvPicPr>
            <p:nvPr/>
          </p:nvPicPr>
          <p:blipFill>
            <a:blip r:embed="rId2"/>
            <a:stretch>
              <a:fillRect/>
            </a:stretch>
          </p:blipFill>
          <p:spPr>
            <a:xfrm>
              <a:off x="764586" y="841854"/>
              <a:ext cx="10662828" cy="2176461"/>
            </a:xfrm>
            <a:prstGeom prst="rect">
              <a:avLst/>
            </a:prstGeom>
          </p:spPr>
        </p:pic>
        <p:grpSp>
          <p:nvGrpSpPr>
            <p:cNvPr id="11" name="Nhóm 10">
              <a:extLst>
                <a:ext uri="{FF2B5EF4-FFF2-40B4-BE49-F238E27FC236}">
                  <a16:creationId xmlns:a16="http://schemas.microsoft.com/office/drawing/2014/main" id="{64035F5E-4839-08A3-3343-AEDEECF855F0}"/>
                </a:ext>
              </a:extLst>
            </p:cNvPr>
            <p:cNvGrpSpPr/>
            <p:nvPr/>
          </p:nvGrpSpPr>
          <p:grpSpPr>
            <a:xfrm>
              <a:off x="1136650" y="1068755"/>
              <a:ext cx="10262870" cy="1910904"/>
              <a:chOff x="1308735" y="1973580"/>
              <a:chExt cx="10262870" cy="1910904"/>
            </a:xfrm>
          </p:grpSpPr>
          <p:pic>
            <p:nvPicPr>
              <p:cNvPr id="15" name="图片 13" descr="星星">
                <a:extLst>
                  <a:ext uri="{FF2B5EF4-FFF2-40B4-BE49-F238E27FC236}">
                    <a16:creationId xmlns:a16="http://schemas.microsoft.com/office/drawing/2014/main" id="{B62D1162-3D81-4354-71C4-1B9B01D4D53C}"/>
                  </a:ext>
                </a:extLst>
              </p:cNvPr>
              <p:cNvPicPr>
                <a:picLocks noChangeAspect="1"/>
              </p:cNvPicPr>
              <p:nvPr/>
            </p:nvPicPr>
            <p:blipFill>
              <a:blip r:embed="rId3"/>
              <a:stretch>
                <a:fillRect/>
              </a:stretch>
            </p:blipFill>
            <p:spPr>
              <a:xfrm>
                <a:off x="5751830" y="1973580"/>
                <a:ext cx="1032510" cy="1032510"/>
              </a:xfrm>
              <a:prstGeom prst="rect">
                <a:avLst/>
              </a:prstGeom>
            </p:spPr>
          </p:pic>
          <p:sp>
            <p:nvSpPr>
              <p:cNvPr id="13" name="Hộp Văn bản 12">
                <a:extLst>
                  <a:ext uri="{FF2B5EF4-FFF2-40B4-BE49-F238E27FC236}">
                    <a16:creationId xmlns:a16="http://schemas.microsoft.com/office/drawing/2014/main" id="{0ABC91C0-8198-B65F-224C-35405F7C1668}"/>
                  </a:ext>
                </a:extLst>
              </p:cNvPr>
              <p:cNvSpPr txBox="1"/>
              <p:nvPr/>
            </p:nvSpPr>
            <p:spPr>
              <a:xfrm>
                <a:off x="1308735" y="2807266"/>
                <a:ext cx="1026287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Tiết mục thời trang giấy và ảo thuật được quảng cáo có gì thú vị?</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Tree>
    <p:extLst>
      <p:ext uri="{BB962C8B-B14F-4D97-AF65-F5344CB8AC3E}">
        <p14:creationId xmlns:p14="http://schemas.microsoft.com/office/powerpoint/2010/main" val="2301333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894486" y="3095095"/>
            <a:ext cx="10551535" cy="1569660"/>
          </a:xfrm>
          <a:prstGeom prst="rect">
            <a:avLst/>
          </a:prstGeom>
          <a:noFill/>
        </p:spPr>
        <p:txBody>
          <a:bodyPr wrap="square">
            <a:spAutoFit/>
          </a:bodyPr>
          <a:lstStyle/>
          <a:p>
            <a:pPr lvl="0" algn="just"/>
            <a:r>
              <a:rPr lang="vi-VN" sz="3200" b="1">
                <a:solidFill>
                  <a:prstClr val="black"/>
                </a:solidFill>
                <a:latin typeface="Cambria" panose="02040503050406030204" pitchFamily="18" charset="0"/>
                <a:ea typeface="Cambria" panose="02040503050406030204" pitchFamily="18" charset="0"/>
              </a:rPr>
              <a:t>Các bạn trong Câu lạc bộ Nghệ sĩ nhí sử dụng số tiền quyên góp được để: mua quà Tết tặng cho các thiếu nhi ở mái ấm Hoa Sữa.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6" name="Nhóm 25">
            <a:extLst>
              <a:ext uri="{FF2B5EF4-FFF2-40B4-BE49-F238E27FC236}">
                <a16:creationId xmlns:a16="http://schemas.microsoft.com/office/drawing/2014/main" id="{B0A117A6-B0EB-86EA-65DF-9AA28F78114C}"/>
              </a:ext>
            </a:extLst>
          </p:cNvPr>
          <p:cNvGrpSpPr/>
          <p:nvPr/>
        </p:nvGrpSpPr>
        <p:grpSpPr>
          <a:xfrm>
            <a:off x="801482" y="555220"/>
            <a:ext cx="10644539" cy="2182557"/>
            <a:chOff x="801482" y="555220"/>
            <a:chExt cx="10644539" cy="2182557"/>
          </a:xfrm>
        </p:grpSpPr>
        <p:pic>
          <p:nvPicPr>
            <p:cNvPr id="25" name="Hình ảnh 24">
              <a:extLst>
                <a:ext uri="{FF2B5EF4-FFF2-40B4-BE49-F238E27FC236}">
                  <a16:creationId xmlns:a16="http://schemas.microsoft.com/office/drawing/2014/main" id="{B29C7F47-C5BD-1D38-D0B4-BE10E009D1D0}"/>
                </a:ext>
              </a:extLst>
            </p:cNvPr>
            <p:cNvPicPr>
              <a:picLocks noChangeAspect="1"/>
            </p:cNvPicPr>
            <p:nvPr/>
          </p:nvPicPr>
          <p:blipFill>
            <a:blip r:embed="rId2"/>
            <a:stretch>
              <a:fillRect/>
            </a:stretch>
          </p:blipFill>
          <p:spPr>
            <a:xfrm>
              <a:off x="801482" y="555220"/>
              <a:ext cx="10644539" cy="2182557"/>
            </a:xfrm>
            <a:prstGeom prst="rect">
              <a:avLst/>
            </a:prstGeom>
          </p:spPr>
        </p:pic>
        <p:sp>
          <p:nvSpPr>
            <p:cNvPr id="8" name="Hộp Văn bản 7">
              <a:extLst>
                <a:ext uri="{FF2B5EF4-FFF2-40B4-BE49-F238E27FC236}">
                  <a16:creationId xmlns:a16="http://schemas.microsoft.com/office/drawing/2014/main" id="{8B4A8FAC-EE9B-3569-7A23-E725BFD0439C}"/>
                </a:ext>
              </a:extLst>
            </p:cNvPr>
            <p:cNvSpPr txBox="1"/>
            <p:nvPr/>
          </p:nvSpPr>
          <p:spPr>
            <a:xfrm>
              <a:off x="1136650" y="1530553"/>
              <a:ext cx="1026287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 bạn trong Câu lạc bộ Nghệ sĩ nhí sử dụng số tiền quyên góp được để làm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8547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F941766-94E1-6B57-61FF-D0491D218AA8}"/>
              </a:ext>
            </a:extLst>
          </p:cNvPr>
          <p:cNvSpPr txBox="1"/>
          <p:nvPr/>
        </p:nvSpPr>
        <p:spPr>
          <a:xfrm>
            <a:off x="469920" y="621474"/>
            <a:ext cx="11528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thích những nội dung nào trong tờ quảng cáo? Vì sao?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B9CEC09-6F31-4D89-903E-1594E0CC5E21}"/>
              </a:ext>
            </a:extLst>
          </p:cNvPr>
          <p:cNvSpPr txBox="1"/>
          <p:nvPr/>
        </p:nvSpPr>
        <p:spPr>
          <a:xfrm>
            <a:off x="727878" y="1443841"/>
            <a:ext cx="10736243" cy="5016758"/>
          </a:xfrm>
          <a:prstGeom prst="rect">
            <a:avLst/>
          </a:prstGeom>
          <a:noFill/>
        </p:spPr>
        <p:txBody>
          <a:bodyPr wrap="square" rtlCol="0">
            <a:spAutoFit/>
          </a:bodyPr>
          <a:lstStyle/>
          <a:p>
            <a:pPr algn="just"/>
            <a:r>
              <a:rPr lang="en-US" sz="3200" dirty="0">
                <a:solidFill>
                  <a:srgbClr val="C00000"/>
                </a:solidFill>
              </a:rPr>
              <a:t> - </a:t>
            </a:r>
            <a:r>
              <a:rPr lang="vi-VN" sz="3200" dirty="0">
                <a:solidFill>
                  <a:srgbClr val="C00000"/>
                </a:solidFill>
              </a:rPr>
              <a:t>Em thích nhất phần giới thiệu các tiết mục trong chương trình "Xuân yêu thương" và phần thông báo địa điểm, thời gian”. Vì qua mục này, ta có thể nắm được toàn bộ chương trình được tổ chức như thế nào, ở đâu và thời điểm khi </a:t>
            </a:r>
            <a:r>
              <a:rPr lang="vi-VN" sz="3200">
                <a:solidFill>
                  <a:srgbClr val="C00000"/>
                </a:solidFill>
              </a:rPr>
              <a:t>nào.</a:t>
            </a:r>
            <a:endParaRPr lang="vi-VN" sz="3200" dirty="0">
              <a:solidFill>
                <a:srgbClr val="C00000"/>
              </a:solidFill>
            </a:endParaRPr>
          </a:p>
          <a:p>
            <a:pPr algn="just"/>
            <a:r>
              <a:rPr lang="en-US" sz="3200" dirty="0">
                <a:solidFill>
                  <a:srgbClr val="7030A0"/>
                </a:solidFill>
              </a:rPr>
              <a:t>- </a:t>
            </a:r>
            <a:r>
              <a:rPr lang="vi-VN" sz="3200" dirty="0">
                <a:solidFill>
                  <a:srgbClr val="7030A0"/>
                </a:solidFill>
              </a:rPr>
              <a:t>Em thích phần kết của quảng cáo: Các bạn trong Câu lạc bộ Nghệ sĩ nhí sử dụng số tiền quyên góp được để: mua quà Tết tặng cho các thiếu nhi ở mái ấm Hoa Sữa. Vì qua mục này, em biết được chương trình mang thật nhiều ý nghĩa cao đẹp và chan chứa tình yêu thương con người.</a:t>
            </a:r>
          </a:p>
        </p:txBody>
      </p:sp>
    </p:spTree>
    <p:extLst>
      <p:ext uri="{BB962C8B-B14F-4D97-AF65-F5344CB8AC3E}">
        <p14:creationId xmlns:p14="http://schemas.microsoft.com/office/powerpoint/2010/main" val="67295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63837-4301-8CE8-2668-672D60E743B0}"/>
              </a:ext>
            </a:extLst>
          </p:cNvPr>
          <p:cNvSpPr txBox="1"/>
          <p:nvPr/>
        </p:nvSpPr>
        <p:spPr>
          <a:xfrm>
            <a:off x="892229" y="3073430"/>
            <a:ext cx="10404417" cy="2281476"/>
          </a:xfrm>
          <a:prstGeom prst="wedgeRoundRectCallout">
            <a:avLst>
              <a:gd name="adj1" fmla="val 32697"/>
              <a:gd name="adj2" fmla="val 74888"/>
              <a:gd name="adj3" fmla="val 16667"/>
            </a:avLst>
          </a:prstGeom>
          <a:solidFill>
            <a:srgbClr val="C5E0B4"/>
          </a:solidFill>
        </p:spPr>
        <p:txBody>
          <a:bodyPr wrap="square">
            <a:spAutoFit/>
          </a:bodyPr>
          <a:lstStyle/>
          <a:p>
            <a:pPr lvl="0" algn="just"/>
            <a:r>
              <a:rPr lang="vi-VN" sz="3200" b="1">
                <a:solidFill>
                  <a:prstClr val="black"/>
                </a:solidFill>
                <a:latin typeface="Cambria" panose="02040503050406030204" pitchFamily="18" charset="0"/>
                <a:ea typeface="Cambria" panose="02040503050406030204" pitchFamily="18" charset="0"/>
              </a:rPr>
              <a:t>Theo em, chương trình văn nghệ có tên là Xuân yêu thương vì: chương trình tổ chức để lấy toàn bộ số tiền thu được mua quà Tết tặng cho các em thiếu nhi ở mái ấm Hoa Sữa.</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8" name="Nhóm 37">
            <a:extLst>
              <a:ext uri="{FF2B5EF4-FFF2-40B4-BE49-F238E27FC236}">
                <a16:creationId xmlns:a16="http://schemas.microsoft.com/office/drawing/2014/main" id="{6DF82A9E-E572-A120-65B2-849AA112223E}"/>
              </a:ext>
            </a:extLst>
          </p:cNvPr>
          <p:cNvGrpSpPr/>
          <p:nvPr/>
        </p:nvGrpSpPr>
        <p:grpSpPr>
          <a:xfrm>
            <a:off x="790918" y="791455"/>
            <a:ext cx="10708351" cy="1741076"/>
            <a:chOff x="790918" y="791455"/>
            <a:chExt cx="10708351" cy="1741076"/>
          </a:xfrm>
        </p:grpSpPr>
        <p:grpSp>
          <p:nvGrpSpPr>
            <p:cNvPr id="26" name="Nhóm 25">
              <a:extLst>
                <a:ext uri="{FF2B5EF4-FFF2-40B4-BE49-F238E27FC236}">
                  <a16:creationId xmlns:a16="http://schemas.microsoft.com/office/drawing/2014/main" id="{7CC4A4FA-0E0B-9E45-432F-869A2B74FA0E}"/>
                </a:ext>
              </a:extLst>
            </p:cNvPr>
            <p:cNvGrpSpPr/>
            <p:nvPr/>
          </p:nvGrpSpPr>
          <p:grpSpPr>
            <a:xfrm>
              <a:off x="790918" y="791455"/>
              <a:ext cx="10708351" cy="1741076"/>
              <a:chOff x="931314" y="1079728"/>
              <a:chExt cx="10708351" cy="1741076"/>
            </a:xfrm>
          </p:grpSpPr>
          <p:grpSp>
            <p:nvGrpSpPr>
              <p:cNvPr id="27" name="Nhóm 26">
                <a:extLst>
                  <a:ext uri="{FF2B5EF4-FFF2-40B4-BE49-F238E27FC236}">
                    <a16:creationId xmlns:a16="http://schemas.microsoft.com/office/drawing/2014/main" id="{1764F955-1765-95D1-1260-316EC1385FD1}"/>
                  </a:ext>
                </a:extLst>
              </p:cNvPr>
              <p:cNvGrpSpPr/>
              <p:nvPr/>
            </p:nvGrpSpPr>
            <p:grpSpPr>
              <a:xfrm>
                <a:off x="931314" y="1079728"/>
                <a:ext cx="2417330" cy="822573"/>
                <a:chOff x="931315" y="925933"/>
                <a:chExt cx="2417330" cy="822573"/>
              </a:xfrm>
            </p:grpSpPr>
            <p:sp>
              <p:nvSpPr>
                <p:cNvPr id="33" name="对角圆角矩形 37">
                  <a:extLst>
                    <a:ext uri="{FF2B5EF4-FFF2-40B4-BE49-F238E27FC236}">
                      <a16:creationId xmlns:a16="http://schemas.microsoft.com/office/drawing/2014/main" id="{C5DA83E5-35A4-5FE0-ABD6-9AC82CA8E210}"/>
                    </a:ext>
                  </a:extLst>
                </p:cNvPr>
                <p:cNvSpPr/>
                <p:nvPr/>
              </p:nvSpPr>
              <p:spPr>
                <a:xfrm>
                  <a:off x="938243" y="925933"/>
                  <a:ext cx="2410402" cy="813562"/>
                </a:xfrm>
                <a:prstGeom prst="round2DiagRect">
                  <a:avLst/>
                </a:prstGeom>
                <a:solidFill>
                  <a:srgbClr val="4D833F">
                    <a:alpha val="80000"/>
                  </a:srgbClr>
                </a:solidFill>
                <a:ln>
                  <a:noFill/>
                </a:ln>
                <a:effectLst>
                  <a:outerShdw blurRad="50800" dist="38100" dir="2700000" algn="tl" rotWithShape="0">
                    <a:srgbClr val="FEF4F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0000500000000000000" pitchFamily="2" charset="-122"/>
                    <a:ea typeface="字魂73号-江南手书" panose="00000500000000000000" pitchFamily="2" charset="-122"/>
                    <a:cs typeface="+mn-cs"/>
                  </a:endParaRPr>
                </a:p>
              </p:txBody>
            </p:sp>
            <p:sp>
              <p:nvSpPr>
                <p:cNvPr id="34" name="对角圆角矩形 37">
                  <a:extLst>
                    <a:ext uri="{FF2B5EF4-FFF2-40B4-BE49-F238E27FC236}">
                      <a16:creationId xmlns:a16="http://schemas.microsoft.com/office/drawing/2014/main" id="{17D3D3B6-5C72-9EBF-43CD-57C6338DFB52}"/>
                    </a:ext>
                  </a:extLst>
                </p:cNvPr>
                <p:cNvSpPr/>
                <p:nvPr/>
              </p:nvSpPr>
              <p:spPr>
                <a:xfrm>
                  <a:off x="931315" y="934944"/>
                  <a:ext cx="2410402" cy="813562"/>
                </a:xfrm>
                <a:prstGeom prst="round2DiagRect">
                  <a:avLst/>
                </a:prstGeom>
                <a:solidFill>
                  <a:srgbClr val="4D833F">
                    <a:alpha val="80000"/>
                  </a:srgbClr>
                </a:solidFill>
                <a:ln>
                  <a:noFill/>
                </a:ln>
                <a:effectLst>
                  <a:outerShdw blurRad="50800" dist="38100" dir="2700000" algn="tl" rotWithShape="0">
                    <a:srgbClr val="FEF4F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3号-江南手书" panose="00000500000000000000" pitchFamily="2" charset="-122"/>
                    <a:ea typeface="字魂73号-江南手书" panose="00000500000000000000" pitchFamily="2" charset="-122"/>
                    <a:cs typeface="+mn-cs"/>
                  </a:endParaRPr>
                </a:p>
              </p:txBody>
            </p:sp>
          </p:grpSp>
          <p:grpSp>
            <p:nvGrpSpPr>
              <p:cNvPr id="28" name="Nhóm 27">
                <a:extLst>
                  <a:ext uri="{FF2B5EF4-FFF2-40B4-BE49-F238E27FC236}">
                    <a16:creationId xmlns:a16="http://schemas.microsoft.com/office/drawing/2014/main" id="{050F29BB-04F1-F80C-D2E6-4EF14CC801E9}"/>
                  </a:ext>
                </a:extLst>
              </p:cNvPr>
              <p:cNvGrpSpPr/>
              <p:nvPr/>
            </p:nvGrpSpPr>
            <p:grpSpPr>
              <a:xfrm>
                <a:off x="931314" y="1227331"/>
                <a:ext cx="10708351" cy="1593473"/>
                <a:chOff x="964565" y="1973580"/>
                <a:chExt cx="10708351" cy="1593473"/>
              </a:xfrm>
            </p:grpSpPr>
            <p:grpSp>
              <p:nvGrpSpPr>
                <p:cNvPr id="29" name="组合 24">
                  <a:extLst>
                    <a:ext uri="{FF2B5EF4-FFF2-40B4-BE49-F238E27FC236}">
                      <a16:creationId xmlns:a16="http://schemas.microsoft.com/office/drawing/2014/main" id="{75B3AF87-11E7-F0F3-2E80-2DA23FFDA116}"/>
                    </a:ext>
                  </a:extLst>
                </p:cNvPr>
                <p:cNvGrpSpPr/>
                <p:nvPr/>
              </p:nvGrpSpPr>
              <p:grpSpPr>
                <a:xfrm>
                  <a:off x="964565" y="1973580"/>
                  <a:ext cx="10607040" cy="1569720"/>
                  <a:chOff x="1519" y="3108"/>
                  <a:chExt cx="16704" cy="2472"/>
                </a:xfrm>
              </p:grpSpPr>
              <p:sp>
                <p:nvSpPr>
                  <p:cNvPr id="31" name="椭圆 11">
                    <a:extLst>
                      <a:ext uri="{FF2B5EF4-FFF2-40B4-BE49-F238E27FC236}">
                        <a16:creationId xmlns:a16="http://schemas.microsoft.com/office/drawing/2014/main" id="{E57A0A02-2E93-BAE2-F634-E44E8C22BD15}"/>
                      </a:ext>
                    </a:extLst>
                  </p:cNvPr>
                  <p:cNvSpPr/>
                  <p:nvPr/>
                </p:nvSpPr>
                <p:spPr>
                  <a:xfrm>
                    <a:off x="1519" y="3921"/>
                    <a:ext cx="16704" cy="1659"/>
                  </a:xfrm>
                  <a:prstGeom prst="roundRect">
                    <a:avLst/>
                  </a:prstGeom>
                  <a:noFill/>
                  <a:ln w="19050">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32" name="图片 13" descr="星星">
                    <a:extLst>
                      <a:ext uri="{FF2B5EF4-FFF2-40B4-BE49-F238E27FC236}">
                        <a16:creationId xmlns:a16="http://schemas.microsoft.com/office/drawing/2014/main" id="{BDC9EBDF-817C-19E7-7812-EB3477FF983D}"/>
                      </a:ext>
                    </a:extLst>
                  </p:cNvPr>
                  <p:cNvPicPr>
                    <a:picLocks noChangeAspect="1"/>
                  </p:cNvPicPr>
                  <p:nvPr/>
                </p:nvPicPr>
                <p:blipFill>
                  <a:blip r:embed="rId2"/>
                  <a:stretch>
                    <a:fillRect/>
                  </a:stretch>
                </p:blipFill>
                <p:spPr>
                  <a:xfrm>
                    <a:off x="9058" y="3108"/>
                    <a:ext cx="1626" cy="1626"/>
                  </a:xfrm>
                  <a:prstGeom prst="rect">
                    <a:avLst/>
                  </a:prstGeom>
                </p:spPr>
              </p:pic>
            </p:grpSp>
            <p:sp>
              <p:nvSpPr>
                <p:cNvPr id="30" name="Hộp Văn bản 29">
                  <a:extLst>
                    <a:ext uri="{FF2B5EF4-FFF2-40B4-BE49-F238E27FC236}">
                      <a16:creationId xmlns:a16="http://schemas.microsoft.com/office/drawing/2014/main" id="{6EBD7E3D-A69D-5554-FE73-DCA94C505DC5}"/>
                    </a:ext>
                  </a:extLst>
                </p:cNvPr>
                <p:cNvSpPr txBox="1"/>
                <p:nvPr/>
              </p:nvSpPr>
              <p:spPr>
                <a:xfrm>
                  <a:off x="1065876" y="2489835"/>
                  <a:ext cx="106070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Theo em, vì sao chương trình văn nghệ có tên là Xuân yêu thương?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pic>
          <p:nvPicPr>
            <p:cNvPr id="37" name="Hình ảnh 36">
              <a:extLst>
                <a:ext uri="{FF2B5EF4-FFF2-40B4-BE49-F238E27FC236}">
                  <a16:creationId xmlns:a16="http://schemas.microsoft.com/office/drawing/2014/main" id="{B2C2A913-CF29-2F0B-97C4-65865E010D96}"/>
                </a:ext>
              </a:extLst>
            </p:cNvPr>
            <p:cNvPicPr>
              <a:picLocks noChangeAspect="1"/>
            </p:cNvPicPr>
            <p:nvPr/>
          </p:nvPicPr>
          <p:blipFill>
            <a:blip r:embed="rId3"/>
            <a:stretch>
              <a:fillRect/>
            </a:stretch>
          </p:blipFill>
          <p:spPr>
            <a:xfrm>
              <a:off x="1194425" y="831307"/>
              <a:ext cx="1603387" cy="859611"/>
            </a:xfrm>
            <a:prstGeom prst="rect">
              <a:avLst/>
            </a:prstGeom>
          </p:spPr>
        </p:pic>
      </p:grpSp>
    </p:spTree>
    <p:extLst>
      <p:ext uri="{BB962C8B-B14F-4D97-AF65-F5344CB8AC3E}">
        <p14:creationId xmlns:p14="http://schemas.microsoft.com/office/powerpoint/2010/main" val="1799192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云朵">
            <a:extLst>
              <a:ext uri="{FF2B5EF4-FFF2-40B4-BE49-F238E27FC236}">
                <a16:creationId xmlns:a16="http://schemas.microsoft.com/office/drawing/2014/main" id="{765101B8-BA63-F608-074D-6E525028878B}"/>
              </a:ext>
            </a:extLst>
          </p:cNvPr>
          <p:cNvPicPr>
            <a:picLocks noChangeAspect="1"/>
          </p:cNvPicPr>
          <p:nvPr/>
        </p:nvPicPr>
        <p:blipFill>
          <a:blip r:embed="rId2"/>
          <a:srcRect l="49221" t="38819" b="35751"/>
          <a:stretch>
            <a:fillRect/>
          </a:stretch>
        </p:blipFill>
        <p:spPr>
          <a:xfrm>
            <a:off x="2228151" y="1499818"/>
            <a:ext cx="1826382" cy="914978"/>
          </a:xfrm>
          <a:prstGeom prst="rect">
            <a:avLst/>
          </a:prstGeom>
        </p:spPr>
      </p:pic>
      <p:pic>
        <p:nvPicPr>
          <p:cNvPr id="6" name="图片 6" descr="云朵">
            <a:extLst>
              <a:ext uri="{FF2B5EF4-FFF2-40B4-BE49-F238E27FC236}">
                <a16:creationId xmlns:a16="http://schemas.microsoft.com/office/drawing/2014/main" id="{FCA866F2-C18D-24FC-0706-0AF382898DA3}"/>
              </a:ext>
            </a:extLst>
          </p:cNvPr>
          <p:cNvPicPr>
            <a:picLocks noChangeAspect="1"/>
          </p:cNvPicPr>
          <p:nvPr/>
        </p:nvPicPr>
        <p:blipFill>
          <a:blip r:embed="rId2"/>
          <a:srcRect l="49221" t="38819" b="35751"/>
          <a:stretch>
            <a:fillRect/>
          </a:stretch>
        </p:blipFill>
        <p:spPr>
          <a:xfrm>
            <a:off x="8864478" y="1499818"/>
            <a:ext cx="1826382" cy="914978"/>
          </a:xfrm>
          <a:prstGeom prst="rect">
            <a:avLst/>
          </a:prstGeom>
        </p:spPr>
      </p:pic>
      <p:grpSp>
        <p:nvGrpSpPr>
          <p:cNvPr id="8" name="Nhóm 7">
            <a:extLst>
              <a:ext uri="{FF2B5EF4-FFF2-40B4-BE49-F238E27FC236}">
                <a16:creationId xmlns:a16="http://schemas.microsoft.com/office/drawing/2014/main" id="{2B6DE01C-A757-9200-BDC3-642EB8B33969}"/>
              </a:ext>
            </a:extLst>
          </p:cNvPr>
          <p:cNvGrpSpPr/>
          <p:nvPr/>
        </p:nvGrpSpPr>
        <p:grpSpPr>
          <a:xfrm>
            <a:off x="803037" y="2784543"/>
            <a:ext cx="10851571" cy="1803406"/>
            <a:chOff x="736535" y="2502588"/>
            <a:chExt cx="10851571" cy="1803406"/>
          </a:xfrm>
        </p:grpSpPr>
        <p:sp>
          <p:nvSpPr>
            <p:cNvPr id="2" name="Hộp Văn bản 1">
              <a:extLst>
                <a:ext uri="{FF2B5EF4-FFF2-40B4-BE49-F238E27FC236}">
                  <a16:creationId xmlns:a16="http://schemas.microsoft.com/office/drawing/2014/main" id="{9AD3D154-3454-B98D-908C-EDD6AAB33A6D}"/>
                </a:ext>
              </a:extLst>
            </p:cNvPr>
            <p:cNvSpPr txBox="1"/>
            <p:nvPr/>
          </p:nvSpPr>
          <p:spPr>
            <a:xfrm>
              <a:off x="1001587" y="2755462"/>
              <a:ext cx="1032146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Quảng cáo Chương trình văn nghệ xuân yêu thương của Câu lạc bộ Nghệ sĩ nhí thật sinh động, hấp dẫn.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椭圆 11">
              <a:extLst>
                <a:ext uri="{FF2B5EF4-FFF2-40B4-BE49-F238E27FC236}">
                  <a16:creationId xmlns:a16="http://schemas.microsoft.com/office/drawing/2014/main" id="{E4844111-D736-503E-11A6-89CB340B161A}"/>
                </a:ext>
              </a:extLst>
            </p:cNvPr>
            <p:cNvSpPr/>
            <p:nvPr/>
          </p:nvSpPr>
          <p:spPr>
            <a:xfrm>
              <a:off x="736535" y="2502588"/>
              <a:ext cx="10851571" cy="1803406"/>
            </a:xfrm>
            <a:prstGeom prst="roundRect">
              <a:avLst/>
            </a:prstGeom>
            <a:noFill/>
            <a:ln w="28575">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0" name="Hình ảnh 9">
            <a:extLst>
              <a:ext uri="{FF2B5EF4-FFF2-40B4-BE49-F238E27FC236}">
                <a16:creationId xmlns:a16="http://schemas.microsoft.com/office/drawing/2014/main" id="{4DA7009D-AC51-4328-D223-FB19F05B6E6A}"/>
              </a:ext>
            </a:extLst>
          </p:cNvPr>
          <p:cNvPicPr>
            <a:picLocks noChangeAspect="1"/>
          </p:cNvPicPr>
          <p:nvPr/>
        </p:nvPicPr>
        <p:blipFill>
          <a:blip r:embed="rId3"/>
          <a:stretch>
            <a:fillRect/>
          </a:stretch>
        </p:blipFill>
        <p:spPr>
          <a:xfrm>
            <a:off x="3956881" y="1143538"/>
            <a:ext cx="5005250" cy="1524132"/>
          </a:xfrm>
          <a:prstGeom prst="rect">
            <a:avLst/>
          </a:prstGeom>
        </p:spPr>
      </p:pic>
    </p:spTree>
    <p:extLst>
      <p:ext uri="{BB962C8B-B14F-4D97-AF65-F5344CB8AC3E}">
        <p14:creationId xmlns:p14="http://schemas.microsoft.com/office/powerpoint/2010/main" val="4258156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看书男孩">
            <a:extLst>
              <a:ext uri="{FF2B5EF4-FFF2-40B4-BE49-F238E27FC236}">
                <a16:creationId xmlns:a16="http://schemas.microsoft.com/office/drawing/2014/main" id="{699FA089-D986-92F7-0635-DEA2596DED2E}"/>
              </a:ext>
            </a:extLst>
          </p:cNvPr>
          <p:cNvPicPr>
            <a:picLocks noChangeAspect="1"/>
          </p:cNvPicPr>
          <p:nvPr/>
        </p:nvPicPr>
        <p:blipFill>
          <a:blip r:embed="rId2"/>
          <a:stretch>
            <a:fillRect/>
          </a:stretch>
        </p:blipFill>
        <p:spPr>
          <a:xfrm>
            <a:off x="655955" y="2055495"/>
            <a:ext cx="4107180" cy="3881120"/>
          </a:xfrm>
          <a:prstGeom prst="rect">
            <a:avLst/>
          </a:prstGeom>
        </p:spPr>
      </p:pic>
      <p:pic>
        <p:nvPicPr>
          <p:cNvPr id="4" name="Hình ảnh 3">
            <a:extLst>
              <a:ext uri="{FF2B5EF4-FFF2-40B4-BE49-F238E27FC236}">
                <a16:creationId xmlns:a16="http://schemas.microsoft.com/office/drawing/2014/main" id="{995A8CB5-2BE1-D07A-0A82-AEEBDCA5C2CA}"/>
              </a:ext>
            </a:extLst>
          </p:cNvPr>
          <p:cNvPicPr>
            <a:picLocks noChangeAspect="1"/>
          </p:cNvPicPr>
          <p:nvPr/>
        </p:nvPicPr>
        <p:blipFill>
          <a:blip r:embed="rId3"/>
          <a:stretch>
            <a:fillRect/>
          </a:stretch>
        </p:blipFill>
        <p:spPr>
          <a:xfrm>
            <a:off x="4171439" y="1030191"/>
            <a:ext cx="7364606" cy="4334632"/>
          </a:xfrm>
          <a:prstGeom prst="rect">
            <a:avLst/>
          </a:prstGeom>
        </p:spPr>
      </p:pic>
    </p:spTree>
    <p:extLst>
      <p:ext uri="{BB962C8B-B14F-4D97-AF65-F5344CB8AC3E}">
        <p14:creationId xmlns:p14="http://schemas.microsoft.com/office/powerpoint/2010/main" val="961676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Hộp Văn bản 11">
            <a:extLst>
              <a:ext uri="{FF2B5EF4-FFF2-40B4-BE49-F238E27FC236}">
                <a16:creationId xmlns:a16="http://schemas.microsoft.com/office/drawing/2014/main" id="{49A6F328-D12A-79E7-08E7-B39C7205C8CB}"/>
              </a:ext>
            </a:extLst>
          </p:cNvPr>
          <p:cNvSpPr txBox="1"/>
          <p:nvPr/>
        </p:nvSpPr>
        <p:spPr>
          <a:xfrm>
            <a:off x="1717704" y="139066"/>
            <a:ext cx="9173539" cy="1200329"/>
          </a:xfrm>
          <a:prstGeom prst="rect">
            <a:avLst/>
          </a:prstGeom>
          <a:noFill/>
        </p:spPr>
        <p:txBody>
          <a:bodyPr wrap="square" rtlCol="0">
            <a:spAutoFit/>
          </a:bodyPr>
          <a:lstStyle/>
          <a:p>
            <a:pPr algn="ctr" defTabSz="1219170">
              <a:buClr>
                <a:srgbClr val="000000"/>
              </a:buClr>
            </a:pP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Phân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biệt</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giọng</a:t>
            </a:r>
            <a:r>
              <a:rPr lang="vi-VN" sz="7200"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7200"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endParaRPr lang="en-US" sz="7200"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grpSp>
        <p:nvGrpSpPr>
          <p:cNvPr id="7" name="Nhóm 6">
            <a:extLst>
              <a:ext uri="{FF2B5EF4-FFF2-40B4-BE49-F238E27FC236}">
                <a16:creationId xmlns:a16="http://schemas.microsoft.com/office/drawing/2014/main" id="{A74E2257-5B9A-7B67-BD45-FDDC0FC18C9C}"/>
              </a:ext>
            </a:extLst>
          </p:cNvPr>
          <p:cNvGrpSpPr/>
          <p:nvPr/>
        </p:nvGrpSpPr>
        <p:grpSpPr>
          <a:xfrm>
            <a:off x="1043009" y="1828786"/>
            <a:ext cx="10804007" cy="3929365"/>
            <a:chOff x="583952" y="1162268"/>
            <a:chExt cx="8103005" cy="2947024"/>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583952" y="1162268"/>
              <a:ext cx="7599967" cy="29470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4" name="Google Shape;3046;p30">
              <a:extLst>
                <a:ext uri="{FF2B5EF4-FFF2-40B4-BE49-F238E27FC236}">
                  <a16:creationId xmlns:a16="http://schemas.microsoft.com/office/drawing/2014/main" id="{57E11245-AD43-6BEC-BE22-2167BB8DD661}"/>
                </a:ext>
              </a:extLst>
            </p:cNvPr>
            <p:cNvSpPr txBox="1">
              <a:spLocks/>
            </p:cNvSpPr>
            <p:nvPr/>
          </p:nvSpPr>
          <p:spPr>
            <a:xfrm>
              <a:off x="1247000" y="1476374"/>
              <a:ext cx="7439957" cy="11736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l" defTabSz="1219170">
                <a:spcAft>
                  <a:spcPts val="2133"/>
                </a:spcAft>
                <a:buClr>
                  <a:srgbClr val="2D9537"/>
                </a:buClr>
              </a:pPr>
              <a:r>
                <a:rPr lang="vi-VN" sz="4267" kern="0" dirty="0" err="1">
                  <a:solidFill>
                    <a:srgbClr val="042613"/>
                  </a:solidFill>
                  <a:latin typeface="Calibri"/>
                </a:rPr>
                <a:t>Giọng</a:t>
              </a:r>
              <a:r>
                <a:rPr lang="vi-VN" sz="4267" kern="0" dirty="0">
                  <a:solidFill>
                    <a:srgbClr val="042613"/>
                  </a:solidFill>
                  <a:latin typeface="Calibri"/>
                </a:rPr>
                <a:t> </a:t>
              </a:r>
              <a:r>
                <a:rPr lang="vi-VN" sz="4267" kern="0" dirty="0" err="1">
                  <a:solidFill>
                    <a:srgbClr val="042613"/>
                  </a:solidFill>
                  <a:latin typeface="Calibri"/>
                </a:rPr>
                <a:t>đọc</a:t>
              </a:r>
              <a:r>
                <a:rPr lang="vi-VN" sz="4267" kern="0" dirty="0">
                  <a:solidFill>
                    <a:srgbClr val="042613"/>
                  </a:solidFill>
                  <a:latin typeface="Calibri"/>
                </a:rPr>
                <a:t> </a:t>
              </a:r>
              <a:r>
                <a:rPr lang="vi-VN" sz="4267" kern="0" dirty="0" err="1">
                  <a:solidFill>
                    <a:srgbClr val="042613"/>
                  </a:solidFill>
                  <a:latin typeface="Calibri"/>
                </a:rPr>
                <a:t>toàn</a:t>
              </a:r>
              <a:r>
                <a:rPr lang="vi-VN" sz="4267" kern="0" dirty="0">
                  <a:solidFill>
                    <a:srgbClr val="042613"/>
                  </a:solidFill>
                  <a:latin typeface="Calibri"/>
                </a:rPr>
                <a:t> </a:t>
              </a:r>
              <a:r>
                <a:rPr lang="vi-VN" sz="4267" kern="0" err="1">
                  <a:solidFill>
                    <a:srgbClr val="042613"/>
                  </a:solidFill>
                  <a:latin typeface="Calibri"/>
                </a:rPr>
                <a:t>bài</a:t>
              </a:r>
              <a:r>
                <a:rPr lang="vi-VN" sz="4267" kern="0">
                  <a:solidFill>
                    <a:srgbClr val="042613"/>
                  </a:solidFill>
                  <a:latin typeface="Calibri"/>
                </a:rPr>
                <a:t> t</a:t>
              </a:r>
              <a:r>
                <a:rPr lang="en-US" sz="4267" kern="0">
                  <a:solidFill>
                    <a:srgbClr val="042613"/>
                  </a:solidFill>
                  <a:latin typeface="Calibri"/>
                </a:rPr>
                <a:t>rong sáng, vui tươi</a:t>
              </a:r>
              <a:endParaRPr lang="vi-VN" sz="4267" b="1" i="1" kern="0" dirty="0">
                <a:solidFill>
                  <a:srgbClr val="042613"/>
                </a:solidFill>
                <a:latin typeface="Calibri"/>
              </a:endParaRPr>
            </a:p>
          </p:txBody>
        </p:sp>
        <p:grpSp>
          <p:nvGrpSpPr>
            <p:cNvPr id="15" name="Google Shape;2409;p27">
              <a:extLst>
                <a:ext uri="{FF2B5EF4-FFF2-40B4-BE49-F238E27FC236}">
                  <a16:creationId xmlns:a16="http://schemas.microsoft.com/office/drawing/2014/main" id="{8A877B58-F922-5578-D013-2F457EF3F186}"/>
                </a:ext>
              </a:extLst>
            </p:cNvPr>
            <p:cNvGrpSpPr/>
            <p:nvPr/>
          </p:nvGrpSpPr>
          <p:grpSpPr>
            <a:xfrm flipH="1">
              <a:off x="690523" y="1449576"/>
              <a:ext cx="539116" cy="613598"/>
              <a:chOff x="6927297" y="3003225"/>
              <a:chExt cx="825599" cy="939660"/>
            </a:xfrm>
          </p:grpSpPr>
          <p:sp>
            <p:nvSpPr>
              <p:cNvPr id="16" name="Google Shape;2410;p27">
                <a:extLst>
                  <a:ext uri="{FF2B5EF4-FFF2-40B4-BE49-F238E27FC236}">
                    <a16:creationId xmlns:a16="http://schemas.microsoft.com/office/drawing/2014/main" id="{2BB0B6D9-A4E0-A8FB-3ECC-57AED0319D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11;p27">
                <a:extLst>
                  <a:ext uri="{FF2B5EF4-FFF2-40B4-BE49-F238E27FC236}">
                    <a16:creationId xmlns:a16="http://schemas.microsoft.com/office/drawing/2014/main" id="{BCC8AD20-5085-77E2-83AA-8D1541A0323B}"/>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12;p27">
                <a:extLst>
                  <a:ext uri="{FF2B5EF4-FFF2-40B4-BE49-F238E27FC236}">
                    <a16:creationId xmlns:a16="http://schemas.microsoft.com/office/drawing/2014/main" id="{C718D48A-7F30-2468-A958-847221955F8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13;p27">
                <a:extLst>
                  <a:ext uri="{FF2B5EF4-FFF2-40B4-BE49-F238E27FC236}">
                    <a16:creationId xmlns:a16="http://schemas.microsoft.com/office/drawing/2014/main" id="{44D86970-3C5C-9D3D-2C85-8CB379852D7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14;p27">
                <a:extLst>
                  <a:ext uri="{FF2B5EF4-FFF2-40B4-BE49-F238E27FC236}">
                    <a16:creationId xmlns:a16="http://schemas.microsoft.com/office/drawing/2014/main" id="{3F56A654-F863-F042-F600-DC2B28EEC91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15;p27">
                <a:extLst>
                  <a:ext uri="{FF2B5EF4-FFF2-40B4-BE49-F238E27FC236}">
                    <a16:creationId xmlns:a16="http://schemas.microsoft.com/office/drawing/2014/main" id="{7749BAE7-E614-3159-80D4-2B2D2BC59C22}"/>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16;p27">
                <a:extLst>
                  <a:ext uri="{FF2B5EF4-FFF2-40B4-BE49-F238E27FC236}">
                    <a16:creationId xmlns:a16="http://schemas.microsoft.com/office/drawing/2014/main" id="{C1E7CA17-DFE7-1D98-FE58-C223A693DF8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17;p27">
                <a:extLst>
                  <a:ext uri="{FF2B5EF4-FFF2-40B4-BE49-F238E27FC236}">
                    <a16:creationId xmlns:a16="http://schemas.microsoft.com/office/drawing/2014/main" id="{7E805E60-6B8C-C705-4122-EF025BC3DAB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 name="Google Shape;3046;p30">
              <a:extLst>
                <a:ext uri="{FF2B5EF4-FFF2-40B4-BE49-F238E27FC236}">
                  <a16:creationId xmlns:a16="http://schemas.microsoft.com/office/drawing/2014/main" id="{1D14EF56-ACD8-71CD-DC1A-893744A8E45E}"/>
                </a:ext>
              </a:extLst>
            </p:cNvPr>
            <p:cNvSpPr txBox="1">
              <a:spLocks/>
            </p:cNvSpPr>
            <p:nvPr/>
          </p:nvSpPr>
          <p:spPr>
            <a:xfrm>
              <a:off x="1256227" y="2163851"/>
              <a:ext cx="6547649" cy="1173600"/>
            </a:xfrm>
            <a:prstGeom prst="rect">
              <a:avLst/>
            </a:prstGeom>
            <a:noFill/>
            <a:ln>
              <a:noFill/>
            </a:ln>
          </p:spPr>
          <p:txBody>
            <a:bodyPr spcFirstLastPara="1" wrap="square" lIns="121900" tIns="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1pPr>
              <a:lvl2pPr marL="914400" marR="0" lvl="1"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2pPr>
              <a:lvl3pPr marL="1371600" marR="0" lvl="2"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3pPr>
              <a:lvl4pPr marL="1828800" marR="0" lvl="3"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4pPr>
              <a:lvl5pPr marL="2286000" marR="0" lvl="4"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5pPr>
              <a:lvl6pPr marL="2743200" marR="0" lvl="5"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6pPr>
              <a:lvl7pPr marL="3200400" marR="0" lvl="6"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7pPr>
              <a:lvl8pPr marL="3657600" marR="0" lvl="7" indent="-317500" algn="ctr" rtl="0">
                <a:lnSpc>
                  <a:spcPct val="100000"/>
                </a:lnSpc>
                <a:spcBef>
                  <a:spcPts val="1600"/>
                </a:spcBef>
                <a:spcAft>
                  <a:spcPts val="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8pPr>
              <a:lvl9pPr marL="4114800" marR="0" lvl="8" indent="-317500" algn="ctr" rtl="0">
                <a:lnSpc>
                  <a:spcPct val="100000"/>
                </a:lnSpc>
                <a:spcBef>
                  <a:spcPts val="1600"/>
                </a:spcBef>
                <a:spcAft>
                  <a:spcPts val="1600"/>
                </a:spcAft>
                <a:buClr>
                  <a:schemeClr val="dk2"/>
                </a:buClr>
                <a:buSzPts val="2500"/>
                <a:buFont typeface="Metrophobic"/>
                <a:buNone/>
                <a:defRPr sz="2500" b="0" i="0" u="none" strike="noStrike" cap="none">
                  <a:solidFill>
                    <a:schemeClr val="dk2"/>
                  </a:solidFill>
                  <a:latin typeface="Metrophobic"/>
                  <a:ea typeface="Metrophobic"/>
                  <a:cs typeface="Metrophobic"/>
                  <a:sym typeface="Metrophobic"/>
                </a:defRPr>
              </a:lvl9pPr>
            </a:lstStyle>
            <a:p>
              <a:pPr marL="0" indent="0" algn="just" defTabSz="1219170">
                <a:spcAft>
                  <a:spcPts val="2133"/>
                </a:spcAft>
                <a:buClr>
                  <a:srgbClr val="2D9537"/>
                </a:buClr>
              </a:pPr>
              <a:r>
                <a:rPr lang="en-US" sz="4267" kern="0">
                  <a:solidFill>
                    <a:srgbClr val="042613"/>
                  </a:solidFill>
                  <a:latin typeface="Calibri"/>
                </a:rPr>
                <a:t>Nghỉ hơi hợp lý sau mỗi tiết mục. Nhấn giọng ở những từ ngữ chỉ hoạt động hoặc tên tiết mục biểu diễn.</a:t>
              </a:r>
              <a:endParaRPr lang="vi-VN" sz="4267" b="1" i="1" kern="0" dirty="0">
                <a:solidFill>
                  <a:srgbClr val="042613"/>
                </a:solidFill>
                <a:latin typeface="Calibri"/>
              </a:endParaRPr>
            </a:p>
          </p:txBody>
        </p:sp>
        <p:grpSp>
          <p:nvGrpSpPr>
            <p:cNvPr id="25" name="Google Shape;2409;p27">
              <a:extLst>
                <a:ext uri="{FF2B5EF4-FFF2-40B4-BE49-F238E27FC236}">
                  <a16:creationId xmlns:a16="http://schemas.microsoft.com/office/drawing/2014/main" id="{70B22E68-752A-9687-1C7E-272CD48923B0}"/>
                </a:ext>
              </a:extLst>
            </p:cNvPr>
            <p:cNvGrpSpPr/>
            <p:nvPr/>
          </p:nvGrpSpPr>
          <p:grpSpPr>
            <a:xfrm flipH="1">
              <a:off x="717111" y="2491526"/>
              <a:ext cx="539116" cy="613598"/>
              <a:chOff x="6927297" y="3003225"/>
              <a:chExt cx="825599" cy="939660"/>
            </a:xfrm>
          </p:grpSpPr>
          <p:sp>
            <p:nvSpPr>
              <p:cNvPr id="26" name="Google Shape;2410;p27">
                <a:extLst>
                  <a:ext uri="{FF2B5EF4-FFF2-40B4-BE49-F238E27FC236}">
                    <a16:creationId xmlns:a16="http://schemas.microsoft.com/office/drawing/2014/main" id="{92940933-F377-E6AC-11FD-F79E0F465B5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11;p27">
                <a:extLst>
                  <a:ext uri="{FF2B5EF4-FFF2-40B4-BE49-F238E27FC236}">
                    <a16:creationId xmlns:a16="http://schemas.microsoft.com/office/drawing/2014/main" id="{E01B2481-6A0F-199F-473E-3772EAEDAA1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12;p27">
                <a:extLst>
                  <a:ext uri="{FF2B5EF4-FFF2-40B4-BE49-F238E27FC236}">
                    <a16:creationId xmlns:a16="http://schemas.microsoft.com/office/drawing/2014/main" id="{AC5B8BA1-7429-A875-C30A-DB436D909F07}"/>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13;p27">
                <a:extLst>
                  <a:ext uri="{FF2B5EF4-FFF2-40B4-BE49-F238E27FC236}">
                    <a16:creationId xmlns:a16="http://schemas.microsoft.com/office/drawing/2014/main" id="{46030616-5792-D8B9-B7CB-D18AA5C2370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14;p27">
                <a:extLst>
                  <a:ext uri="{FF2B5EF4-FFF2-40B4-BE49-F238E27FC236}">
                    <a16:creationId xmlns:a16="http://schemas.microsoft.com/office/drawing/2014/main" id="{BA5DD278-E44F-ED04-1D9C-B1BE488292C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15;p27">
                <a:extLst>
                  <a:ext uri="{FF2B5EF4-FFF2-40B4-BE49-F238E27FC236}">
                    <a16:creationId xmlns:a16="http://schemas.microsoft.com/office/drawing/2014/main" id="{A6B3A4A8-0B27-3061-16FB-B873A3BE042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16;p27">
                <a:extLst>
                  <a:ext uri="{FF2B5EF4-FFF2-40B4-BE49-F238E27FC236}">
                    <a16:creationId xmlns:a16="http://schemas.microsoft.com/office/drawing/2014/main" id="{FB22291E-AC2B-DD4F-F599-70DEC107884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17;p27">
                <a:extLst>
                  <a:ext uri="{FF2B5EF4-FFF2-40B4-BE49-F238E27FC236}">
                    <a16:creationId xmlns:a16="http://schemas.microsoft.com/office/drawing/2014/main" id="{4B335CA7-ACB4-C1F7-6928-42E7E2B837A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02473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1912016" y="6081940"/>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2353654" y="3895639"/>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Nhóm 5">
            <a:extLst>
              <a:ext uri="{FF2B5EF4-FFF2-40B4-BE49-F238E27FC236}">
                <a16:creationId xmlns:a16="http://schemas.microsoft.com/office/drawing/2014/main" id="{417BA6C7-CF89-3012-19D7-0AA263C880DC}"/>
              </a:ext>
            </a:extLst>
          </p:cNvPr>
          <p:cNvGrpSpPr/>
          <p:nvPr/>
        </p:nvGrpSpPr>
        <p:grpSpPr>
          <a:xfrm>
            <a:off x="4705620" y="783257"/>
            <a:ext cx="6999493" cy="4545125"/>
            <a:chOff x="3529215" y="587442"/>
            <a:chExt cx="5249620" cy="3408844"/>
          </a:xfrm>
        </p:grpSpPr>
        <p:grpSp>
          <p:nvGrpSpPr>
            <p:cNvPr id="5" name="Nhóm 4">
              <a:extLst>
                <a:ext uri="{FF2B5EF4-FFF2-40B4-BE49-F238E27FC236}">
                  <a16:creationId xmlns:a16="http://schemas.microsoft.com/office/drawing/2014/main" id="{07FCB834-E444-4DE3-2CE1-912513ADEE5E}"/>
                </a:ext>
              </a:extLst>
            </p:cNvPr>
            <p:cNvGrpSpPr/>
            <p:nvPr/>
          </p:nvGrpSpPr>
          <p:grpSpPr>
            <a:xfrm>
              <a:off x="3529215" y="587442"/>
              <a:ext cx="5249620" cy="3408844"/>
              <a:chOff x="3529215" y="587442"/>
              <a:chExt cx="5249620" cy="3408844"/>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5100439" y="811354"/>
                <a:ext cx="2922827" cy="1300260"/>
              </a:xfrm>
              <a:prstGeom prst="rect">
                <a:avLst/>
              </a:prstGeom>
              <a:noFill/>
            </p:spPr>
            <p:txBody>
              <a:bodyPr wrap="square" rtlCol="0">
                <a:spAutoFit/>
              </a:bodyPr>
              <a:lstStyle/>
              <a:p>
                <a:pPr algn="ctr" defTabSz="1219170">
                  <a:buClr>
                    <a:srgbClr val="000000"/>
                  </a:buClr>
                </a:pPr>
                <a:r>
                  <a:rPr lang="en-US" sz="10666" b="1" kern="0" dirty="0" err="1">
                    <a:ln w="22225">
                      <a:solidFill>
                        <a:srgbClr val="EB6553"/>
                      </a:solidFill>
                      <a:prstDash val="solid"/>
                    </a:ln>
                    <a:solidFill>
                      <a:srgbClr val="EB6553">
                        <a:lumMod val="40000"/>
                        <a:lumOff val="60000"/>
                      </a:srgbClr>
                    </a:solidFill>
                    <a:latin typeface="SVN-Poky's"/>
                    <a:cs typeface="Arial"/>
                    <a:sym typeface="Arial"/>
                  </a:rPr>
                  <a:t>Khởi</a:t>
                </a:r>
                <a:endParaRPr lang="en-US" sz="9600" b="1" kern="0" dirty="0">
                  <a:ln w="22225">
                    <a:solidFill>
                      <a:srgbClr val="EB6553"/>
                    </a:solidFill>
                    <a:prstDash val="solid"/>
                  </a:ln>
                  <a:solidFill>
                    <a:srgbClr val="EB6553">
                      <a:lumMod val="40000"/>
                      <a:lumOff val="60000"/>
                    </a:srgbClr>
                  </a:solidFill>
                  <a:latin typeface="SVN-Poky's"/>
                  <a:cs typeface="Arial"/>
                  <a:sym typeface="Arial"/>
                </a:endParaRPr>
              </a:p>
            </p:txBody>
          </p:sp>
          <p:sp>
            <p:nvSpPr>
              <p:cNvPr id="144" name="Hộp Văn bản 143">
                <a:extLst>
                  <a:ext uri="{FF2B5EF4-FFF2-40B4-BE49-F238E27FC236}">
                    <a16:creationId xmlns:a16="http://schemas.microsoft.com/office/drawing/2014/main" id="{04CED86C-BD1E-4F6E-B856-B4370E3BC4C1}"/>
                  </a:ext>
                </a:extLst>
              </p:cNvPr>
              <p:cNvSpPr txBox="1"/>
              <p:nvPr/>
            </p:nvSpPr>
            <p:spPr>
              <a:xfrm>
                <a:off x="4623882" y="1801043"/>
                <a:ext cx="2922827" cy="1423419"/>
              </a:xfrm>
              <a:prstGeom prst="rect">
                <a:avLst/>
              </a:prstGeom>
              <a:noFill/>
            </p:spPr>
            <p:txBody>
              <a:bodyPr wrap="square" rtlCol="0">
                <a:spAutoFit/>
              </a:bodyPr>
              <a:lstStyle/>
              <a:p>
                <a:pPr algn="ctr" defTabSz="1219170">
                  <a:buClr>
                    <a:srgbClr val="000000"/>
                  </a:buClr>
                </a:pPr>
                <a:r>
                  <a:rPr lang="en-US" sz="11733" b="1" kern="0" dirty="0" err="1">
                    <a:ln w="22225">
                      <a:solidFill>
                        <a:srgbClr val="EB6553"/>
                      </a:solidFill>
                      <a:prstDash val="solid"/>
                    </a:ln>
                    <a:solidFill>
                      <a:srgbClr val="EB6553">
                        <a:lumMod val="40000"/>
                        <a:lumOff val="60000"/>
                      </a:srgbClr>
                    </a:solidFill>
                    <a:latin typeface="SVN-Poky's"/>
                    <a:cs typeface="Arial"/>
                    <a:sym typeface="Arial"/>
                  </a:rPr>
                  <a:t>Động</a:t>
                </a:r>
                <a:endParaRPr lang="en-US" sz="10666" b="1" kern="0" dirty="0">
                  <a:ln w="22225">
                    <a:solidFill>
                      <a:srgbClr val="EB6553"/>
                    </a:solidFill>
                    <a:prstDash val="solid"/>
                  </a:ln>
                  <a:solidFill>
                    <a:srgbClr val="EB6553">
                      <a:lumMod val="40000"/>
                      <a:lumOff val="60000"/>
                    </a:srgbClr>
                  </a:solidFill>
                  <a:latin typeface="SVN-Poky's"/>
                  <a:cs typeface="Arial"/>
                  <a:sym typeface="Arial"/>
                </a:endParaRPr>
              </a:p>
            </p:txBody>
          </p:sp>
        </p:grpSp>
        <p:grpSp>
          <p:nvGrpSpPr>
            <p:cNvPr id="2539" name="Google Shape;2539;p27"/>
            <p:cNvGrpSpPr/>
            <p:nvPr/>
          </p:nvGrpSpPr>
          <p:grpSpPr>
            <a:xfrm rot="-9221907" flipH="1">
              <a:off x="4551287" y="1390654"/>
              <a:ext cx="281036" cy="157632"/>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253814" y="-133350"/>
            <a:ext cx="11684371" cy="7600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847D974B-D82D-4040-8B08-995592A9D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452" y="0"/>
            <a:ext cx="6954162" cy="6806684"/>
          </a:xfrm>
          <a:prstGeom prst="rect">
            <a:avLst/>
          </a:prstGeom>
        </p:spPr>
      </p:pic>
    </p:spTree>
    <p:extLst>
      <p:ext uri="{BB962C8B-B14F-4D97-AF65-F5344CB8AC3E}">
        <p14:creationId xmlns:p14="http://schemas.microsoft.com/office/powerpoint/2010/main" val="4666023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465" name="Hộp Văn bản 464">
            <a:extLst>
              <a:ext uri="{FF2B5EF4-FFF2-40B4-BE49-F238E27FC236}">
                <a16:creationId xmlns:a16="http://schemas.microsoft.com/office/drawing/2014/main" id="{D609811E-329F-8AD8-A676-1DA9ED6B4FF6}"/>
              </a:ext>
            </a:extLst>
          </p:cNvPr>
          <p:cNvSpPr txBox="1"/>
          <p:nvPr/>
        </p:nvSpPr>
        <p:spPr>
          <a:xfrm>
            <a:off x="1665556" y="294015"/>
            <a:ext cx="9173539" cy="995209"/>
          </a:xfrm>
          <a:prstGeom prst="rect">
            <a:avLst/>
          </a:prstGeom>
          <a:noFill/>
        </p:spPr>
        <p:txBody>
          <a:bodyPr wrap="square" rtlCol="0">
            <a:spAutoFit/>
          </a:bodyPr>
          <a:lstStyle/>
          <a:p>
            <a:pPr algn="ctr" defTabSz="1219170">
              <a:buClr>
                <a:srgbClr val="000000"/>
              </a:buClr>
            </a:pP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Luyện</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vi-VN"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đọc</a:t>
            </a:r>
            <a:r>
              <a:rPr lang="vi-VN" sz="5867" b="1" kern="0" spc="67" dirty="0">
                <a:ln w="9525" cmpd="sng">
                  <a:solidFill>
                    <a:srgbClr val="82A901"/>
                  </a:solidFill>
                  <a:prstDash val="solid"/>
                </a:ln>
                <a:solidFill>
                  <a:srgbClr val="70AD47">
                    <a:tint val="1000"/>
                  </a:srgbClr>
                </a:solidFill>
                <a:effectLst>
                  <a:glow rad="38100">
                    <a:srgbClr val="82A901">
                      <a:alpha val="40000"/>
                    </a:srgbClr>
                  </a:glow>
                </a:effectLst>
                <a:latin typeface="+mj-lt"/>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trước</a:t>
            </a:r>
            <a:r>
              <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 </a:t>
            </a:r>
            <a:r>
              <a:rPr lang="en-US" sz="5867" b="1" kern="0" spc="67" dirty="0" err="1">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rPr>
              <a:t>lớp</a:t>
            </a:r>
            <a:endParaRPr lang="en-US" sz="5867" b="1" kern="0" spc="67" dirty="0">
              <a:ln w="9525" cmpd="sng">
                <a:solidFill>
                  <a:srgbClr val="82A901"/>
                </a:solidFill>
                <a:prstDash val="solid"/>
              </a:ln>
              <a:solidFill>
                <a:srgbClr val="70AD47">
                  <a:tint val="1000"/>
                </a:srgbClr>
              </a:solidFill>
              <a:effectLst>
                <a:glow rad="38100">
                  <a:srgbClr val="82A901">
                    <a:alpha val="40000"/>
                  </a:srgbClr>
                </a:glow>
              </a:effectLst>
              <a:latin typeface="SVN-Poky's"/>
              <a:cs typeface="Arial"/>
              <a:sym typeface="Arial"/>
            </a:endParaRPr>
          </a:p>
        </p:txBody>
      </p:sp>
      <p:pic>
        <p:nvPicPr>
          <p:cNvPr id="5" name="图片 8" descr="看书男孩">
            <a:extLst>
              <a:ext uri="{FF2B5EF4-FFF2-40B4-BE49-F238E27FC236}">
                <a16:creationId xmlns:a16="http://schemas.microsoft.com/office/drawing/2014/main" id="{0214707D-DA76-43C3-9433-BAF55C992F09}"/>
              </a:ext>
            </a:extLst>
          </p:cNvPr>
          <p:cNvPicPr>
            <a:picLocks noChangeAspect="1"/>
          </p:cNvPicPr>
          <p:nvPr/>
        </p:nvPicPr>
        <p:blipFill>
          <a:blip r:embed="rId3"/>
          <a:stretch>
            <a:fillRect/>
          </a:stretch>
        </p:blipFill>
        <p:spPr>
          <a:xfrm>
            <a:off x="3278505" y="1533161"/>
            <a:ext cx="5634990" cy="5324839"/>
          </a:xfrm>
          <a:prstGeom prst="rect">
            <a:avLst/>
          </a:prstGeom>
        </p:spPr>
      </p:pic>
    </p:spTree>
    <p:extLst>
      <p:ext uri="{BB962C8B-B14F-4D97-AF65-F5344CB8AC3E}">
        <p14:creationId xmlns:p14="http://schemas.microsoft.com/office/powerpoint/2010/main" val="211072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barn(inVertical)">
                                      <p:cBhvr>
                                        <p:cTn id="7" dur="500"/>
                                        <p:tgtEl>
                                          <p:spTgt spid="465"/>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0ABD4E84-D7C4-7883-7C50-68CADEA2A607}"/>
              </a:ext>
            </a:extLst>
          </p:cNvPr>
          <p:cNvSpPr/>
          <p:nvPr/>
        </p:nvSpPr>
        <p:spPr>
          <a:xfrm>
            <a:off x="422564" y="940107"/>
            <a:ext cx="11346872" cy="5565411"/>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grpSp>
        <p:nvGrpSpPr>
          <p:cNvPr id="4" name="Group 10">
            <a:extLst>
              <a:ext uri="{FF2B5EF4-FFF2-40B4-BE49-F238E27FC236}">
                <a16:creationId xmlns:a16="http://schemas.microsoft.com/office/drawing/2014/main" id="{EB63B4F5-A210-9637-7D6F-377E9FA20BF1}"/>
              </a:ext>
            </a:extLst>
          </p:cNvPr>
          <p:cNvGrpSpPr/>
          <p:nvPr/>
        </p:nvGrpSpPr>
        <p:grpSpPr>
          <a:xfrm>
            <a:off x="3563432" y="352484"/>
            <a:ext cx="4974773" cy="1156269"/>
            <a:chOff x="3608613" y="-48273"/>
            <a:chExt cx="4974773" cy="1156268"/>
          </a:xfrm>
        </p:grpSpPr>
        <p:sp>
          <p:nvSpPr>
            <p:cNvPr id="5" name="TextBox 24">
              <a:extLst>
                <a:ext uri="{FF2B5EF4-FFF2-40B4-BE49-F238E27FC236}">
                  <a16:creationId xmlns:a16="http://schemas.microsoft.com/office/drawing/2014/main" id="{7B2FF78F-408E-8512-738D-13CAB187EC0E}"/>
                </a:ext>
              </a:extLst>
            </p:cNvPr>
            <p:cNvSpPr txBox="1"/>
            <p:nvPr/>
          </p:nvSpPr>
          <p:spPr>
            <a:xfrm>
              <a:off x="3608614" y="0"/>
              <a:ext cx="4974772" cy="1107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6600" dirty="0">
                  <a:ln w="254000">
                    <a:solidFill>
                      <a:prstClr val="white"/>
                    </a:solidFill>
                  </a:ln>
                  <a:solidFill>
                    <a:prstClr val="black"/>
                  </a:solidFill>
                  <a:latin typeface="UVN Banh Mi" pitchFamily="2" charset="0"/>
                  <a:sym typeface="Arial"/>
                </a:rPr>
                <a:t>DẶN DÒ</a:t>
              </a:r>
            </a:p>
          </p:txBody>
        </p:sp>
        <p:sp>
          <p:nvSpPr>
            <p:cNvPr id="6" name="TextBox 32">
              <a:extLst>
                <a:ext uri="{FF2B5EF4-FFF2-40B4-BE49-F238E27FC236}">
                  <a16:creationId xmlns:a16="http://schemas.microsoft.com/office/drawing/2014/main" id="{3087D160-0722-E747-98B0-12B511F40B93}"/>
                </a:ext>
              </a:extLst>
            </p:cNvPr>
            <p:cNvSpPr txBox="1"/>
            <p:nvPr/>
          </p:nvSpPr>
          <p:spPr>
            <a:xfrm>
              <a:off x="3608613" y="-48273"/>
              <a:ext cx="4974772" cy="1107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SVN-Poky's"/>
                  <a:sym typeface="Arial"/>
                </a:rPr>
                <a:t>DẶN DÒ</a:t>
              </a:r>
            </a:p>
          </p:txBody>
        </p:sp>
      </p:grpSp>
      <p:sp>
        <p:nvSpPr>
          <p:cNvPr id="7" name="TextBox 34">
            <a:extLst>
              <a:ext uri="{FF2B5EF4-FFF2-40B4-BE49-F238E27FC236}">
                <a16:creationId xmlns:a16="http://schemas.microsoft.com/office/drawing/2014/main" id="{C1F55C80-09C3-A375-4225-7DE85C8B573D}"/>
              </a:ext>
            </a:extLst>
          </p:cNvPr>
          <p:cNvSpPr txBox="1"/>
          <p:nvPr/>
        </p:nvSpPr>
        <p:spPr>
          <a:xfrm>
            <a:off x="1819687"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dirty="0">
                <a:solidFill>
                  <a:prstClr val="black"/>
                </a:solidFill>
                <a:latin typeface="Calibri" panose="020F0502020204030204" pitchFamily="34" charset="0"/>
                <a:cs typeface="Calibri" panose="020F0502020204030204" pitchFamily="34" charset="0"/>
                <a:sym typeface="Arial"/>
              </a:rPr>
              <a:t>GV ĐIỀN VÀO ĐÂY</a:t>
            </a:r>
          </a:p>
        </p:txBody>
      </p:sp>
      <p:pic>
        <p:nvPicPr>
          <p:cNvPr id="8" name="Picture 12">
            <a:extLst>
              <a:ext uri="{FF2B5EF4-FFF2-40B4-BE49-F238E27FC236}">
                <a16:creationId xmlns:a16="http://schemas.microsoft.com/office/drawing/2014/main" id="{5430DCF3-0771-C9C3-B439-4131ED5AC08C}"/>
              </a:ext>
            </a:extLst>
          </p:cNvPr>
          <p:cNvPicPr>
            <a:picLocks noChangeAspect="1"/>
          </p:cNvPicPr>
          <p:nvPr/>
        </p:nvPicPr>
        <p:blipFill>
          <a:blip r:embed="rId2"/>
          <a:stretch>
            <a:fillRect/>
          </a:stretch>
        </p:blipFill>
        <p:spPr>
          <a:xfrm rot="737208" flipH="1">
            <a:off x="627573" y="1718066"/>
            <a:ext cx="919996" cy="919996"/>
          </a:xfrm>
          <a:prstGeom prst="rect">
            <a:avLst/>
          </a:prstGeom>
        </p:spPr>
      </p:pic>
      <p:sp>
        <p:nvSpPr>
          <p:cNvPr id="9" name="TextBox 36">
            <a:extLst>
              <a:ext uri="{FF2B5EF4-FFF2-40B4-BE49-F238E27FC236}">
                <a16:creationId xmlns:a16="http://schemas.microsoft.com/office/drawing/2014/main" id="{6DE7C78E-E281-57F5-2D29-B42816B461B7}"/>
              </a:ext>
            </a:extLst>
          </p:cNvPr>
          <p:cNvSpPr txBox="1"/>
          <p:nvPr/>
        </p:nvSpPr>
        <p:spPr>
          <a:xfrm>
            <a:off x="1819687"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dirty="0">
                <a:solidFill>
                  <a:prstClr val="black"/>
                </a:solidFill>
                <a:latin typeface="Calibri" panose="020F0502020204030204" pitchFamily="34" charset="0"/>
                <a:cs typeface="Calibri" panose="020F0502020204030204" pitchFamily="34" charset="0"/>
                <a:sym typeface="Arial"/>
              </a:rPr>
              <a:t>GV ĐIỀN VÀO ĐÂY</a:t>
            </a:r>
          </a:p>
        </p:txBody>
      </p:sp>
      <p:pic>
        <p:nvPicPr>
          <p:cNvPr id="10" name="Picture 14">
            <a:extLst>
              <a:ext uri="{FF2B5EF4-FFF2-40B4-BE49-F238E27FC236}">
                <a16:creationId xmlns:a16="http://schemas.microsoft.com/office/drawing/2014/main" id="{0D4DE88B-4823-9B5A-8D96-269F6A418F0F}"/>
              </a:ext>
            </a:extLst>
          </p:cNvPr>
          <p:cNvPicPr>
            <a:picLocks noChangeAspect="1"/>
          </p:cNvPicPr>
          <p:nvPr/>
        </p:nvPicPr>
        <p:blipFill>
          <a:blip r:embed="rId2"/>
          <a:stretch>
            <a:fillRect/>
          </a:stretch>
        </p:blipFill>
        <p:spPr>
          <a:xfrm rot="737208" flipH="1">
            <a:off x="627573" y="2699078"/>
            <a:ext cx="919996" cy="919996"/>
          </a:xfrm>
          <a:prstGeom prst="rect">
            <a:avLst/>
          </a:prstGeom>
        </p:spPr>
      </p:pic>
      <p:sp>
        <p:nvSpPr>
          <p:cNvPr id="11" name="TextBox 38">
            <a:extLst>
              <a:ext uri="{FF2B5EF4-FFF2-40B4-BE49-F238E27FC236}">
                <a16:creationId xmlns:a16="http://schemas.microsoft.com/office/drawing/2014/main" id="{CA393527-C071-903C-8D24-C6671ED0DEBC}"/>
              </a:ext>
            </a:extLst>
          </p:cNvPr>
          <p:cNvSpPr txBox="1"/>
          <p:nvPr/>
        </p:nvSpPr>
        <p:spPr>
          <a:xfrm>
            <a:off x="1819687"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dirty="0">
                <a:solidFill>
                  <a:prstClr val="black"/>
                </a:solidFill>
                <a:latin typeface="Calibri" panose="020F0502020204030204" pitchFamily="34" charset="0"/>
                <a:cs typeface="Calibri" panose="020F0502020204030204" pitchFamily="34" charset="0"/>
                <a:sym typeface="Arial"/>
              </a:rPr>
              <a:t>GV ĐIỀN VÀO ĐÂY</a:t>
            </a:r>
          </a:p>
        </p:txBody>
      </p:sp>
      <p:pic>
        <p:nvPicPr>
          <p:cNvPr id="12" name="Picture 16">
            <a:extLst>
              <a:ext uri="{FF2B5EF4-FFF2-40B4-BE49-F238E27FC236}">
                <a16:creationId xmlns:a16="http://schemas.microsoft.com/office/drawing/2014/main" id="{1EA8A0CC-D057-3726-C742-94C458D96F08}"/>
              </a:ext>
            </a:extLst>
          </p:cNvPr>
          <p:cNvPicPr>
            <a:picLocks noChangeAspect="1"/>
          </p:cNvPicPr>
          <p:nvPr/>
        </p:nvPicPr>
        <p:blipFill>
          <a:blip r:embed="rId2"/>
          <a:stretch>
            <a:fillRect/>
          </a:stretch>
        </p:blipFill>
        <p:spPr>
          <a:xfrm rot="737208" flipH="1">
            <a:off x="627573" y="3680090"/>
            <a:ext cx="919996" cy="919996"/>
          </a:xfrm>
          <a:prstGeom prst="rect">
            <a:avLst/>
          </a:prstGeom>
        </p:spPr>
      </p:pic>
      <p:sp>
        <p:nvSpPr>
          <p:cNvPr id="13" name="TextBox 40">
            <a:extLst>
              <a:ext uri="{FF2B5EF4-FFF2-40B4-BE49-F238E27FC236}">
                <a16:creationId xmlns:a16="http://schemas.microsoft.com/office/drawing/2014/main" id="{375CF1BC-EF2A-63D0-FC04-D6A935166576}"/>
              </a:ext>
            </a:extLst>
          </p:cNvPr>
          <p:cNvSpPr txBox="1"/>
          <p:nvPr/>
        </p:nvSpPr>
        <p:spPr>
          <a:xfrm>
            <a:off x="1819687"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4377">
              <a:lnSpc>
                <a:spcPct val="150000"/>
              </a:lnSpc>
            </a:pPr>
            <a:r>
              <a:rPr lang="en-US" sz="3200" dirty="0">
                <a:solidFill>
                  <a:prstClr val="black"/>
                </a:solidFill>
                <a:latin typeface="Calibri" panose="020F0502020204030204" pitchFamily="34" charset="0"/>
                <a:cs typeface="Calibri" panose="020F0502020204030204" pitchFamily="34" charset="0"/>
                <a:sym typeface="Arial"/>
              </a:rPr>
              <a:t>GV ĐIỀN VÀO ĐÂY</a:t>
            </a:r>
          </a:p>
        </p:txBody>
      </p:sp>
      <p:pic>
        <p:nvPicPr>
          <p:cNvPr id="14" name="Picture 18">
            <a:extLst>
              <a:ext uri="{FF2B5EF4-FFF2-40B4-BE49-F238E27FC236}">
                <a16:creationId xmlns:a16="http://schemas.microsoft.com/office/drawing/2014/main" id="{24BCE79C-7108-AC4C-6DF6-B53BFA907134}"/>
              </a:ext>
            </a:extLst>
          </p:cNvPr>
          <p:cNvPicPr>
            <a:picLocks noChangeAspect="1"/>
          </p:cNvPicPr>
          <p:nvPr/>
        </p:nvPicPr>
        <p:blipFill>
          <a:blip r:embed="rId2"/>
          <a:stretch>
            <a:fillRect/>
          </a:stretch>
        </p:blipFill>
        <p:spPr>
          <a:xfrm rot="737208" flipH="1">
            <a:off x="627573" y="4661102"/>
            <a:ext cx="919996" cy="919996"/>
          </a:xfrm>
          <a:prstGeom prst="rect">
            <a:avLst/>
          </a:prstGeom>
        </p:spPr>
      </p:pic>
      <p:pic>
        <p:nvPicPr>
          <p:cNvPr id="16" name="Hình ảnh 15" descr="Ảnh có chứa văn bản, trong nhà&#10;&#10;Mô tả được tạo tự động">
            <a:extLst>
              <a:ext uri="{FF2B5EF4-FFF2-40B4-BE49-F238E27FC236}">
                <a16:creationId xmlns:a16="http://schemas.microsoft.com/office/drawing/2014/main" id="{F5B58817-8905-1C4D-C470-375F3949E491}"/>
              </a:ext>
            </a:extLst>
          </p:cNvPr>
          <p:cNvPicPr>
            <a:picLocks noChangeAspect="1"/>
          </p:cNvPicPr>
          <p:nvPr/>
        </p:nvPicPr>
        <p:blipFill>
          <a:blip r:embed="rId3"/>
          <a:stretch>
            <a:fillRect/>
          </a:stretch>
        </p:blipFill>
        <p:spPr>
          <a:xfrm>
            <a:off x="5558533" y="2459979"/>
            <a:ext cx="5911044" cy="3457915"/>
          </a:xfrm>
          <a:prstGeom prst="rect">
            <a:avLst/>
          </a:prstGeom>
        </p:spPr>
      </p:pic>
    </p:spTree>
    <p:extLst>
      <p:ext uri="{BB962C8B-B14F-4D97-AF65-F5344CB8AC3E}">
        <p14:creationId xmlns:p14="http://schemas.microsoft.com/office/powerpoint/2010/main" val="128167689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C:/Users/ADMINI~1.USE/AppData/Local/Temp/picturescale_20200213140500/output_20200213140501.pngoutput_20200213140501">
            <a:extLst>
              <a:ext uri="{FF2B5EF4-FFF2-40B4-BE49-F238E27FC236}">
                <a16:creationId xmlns:a16="http://schemas.microsoft.com/office/drawing/2014/main" id="{1D778DA9-25C0-AC7F-DE0A-25F5AE3ED847}"/>
              </a:ext>
            </a:extLst>
          </p:cNvPr>
          <p:cNvPicPr>
            <a:picLocks noChangeAspect="1"/>
          </p:cNvPicPr>
          <p:nvPr/>
        </p:nvPicPr>
        <p:blipFill>
          <a:blip r:embed="rId2">
            <a:lum bright="6000" contrast="6000"/>
          </a:blip>
          <a:stretch>
            <a:fillRect/>
          </a:stretch>
        </p:blipFill>
        <p:spPr>
          <a:xfrm>
            <a:off x="4771596" y="3429000"/>
            <a:ext cx="3370373" cy="3637280"/>
          </a:xfrm>
          <a:prstGeom prst="rect">
            <a:avLst/>
          </a:prstGeom>
        </p:spPr>
      </p:pic>
      <p:pic>
        <p:nvPicPr>
          <p:cNvPr id="3" name="Picture 2">
            <a:extLst>
              <a:ext uri="{FF2B5EF4-FFF2-40B4-BE49-F238E27FC236}">
                <a16:creationId xmlns:a16="http://schemas.microsoft.com/office/drawing/2014/main" id="{C4DEA119-9761-42D4-9B64-06FBDA6CEA21}"/>
              </a:ext>
            </a:extLst>
          </p:cNvPr>
          <p:cNvPicPr>
            <a:picLocks noChangeAspect="1"/>
          </p:cNvPicPr>
          <p:nvPr/>
        </p:nvPicPr>
        <p:blipFill>
          <a:blip r:embed="rId3"/>
          <a:stretch>
            <a:fillRect/>
          </a:stretch>
        </p:blipFill>
        <p:spPr>
          <a:xfrm>
            <a:off x="1395196" y="1321208"/>
            <a:ext cx="9401607" cy="3326992"/>
          </a:xfrm>
          <a:prstGeom prst="rect">
            <a:avLst/>
          </a:prstGeom>
        </p:spPr>
      </p:pic>
    </p:spTree>
    <p:extLst>
      <p:ext uri="{BB962C8B-B14F-4D97-AF65-F5344CB8AC3E}">
        <p14:creationId xmlns:p14="http://schemas.microsoft.com/office/powerpoint/2010/main" val="11057834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ảng cáo sữa Vinamilk - Sữa ADM Gold mới - Giúp bé mắt sáng, dáng cao, dồi dào trí nhớ (15s)">
            <a:hlinkClick r:id="" action="ppaction://media"/>
            <a:extLst>
              <a:ext uri="{FF2B5EF4-FFF2-40B4-BE49-F238E27FC236}">
                <a16:creationId xmlns:a16="http://schemas.microsoft.com/office/drawing/2014/main" id="{540B358A-602F-4BFE-AD07-4E8084DBF9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928"/>
            <a:ext cx="12191999" cy="6818072"/>
          </a:xfrm>
          <a:prstGeom prst="rect">
            <a:avLst/>
          </a:prstGeom>
        </p:spPr>
      </p:pic>
    </p:spTree>
    <p:extLst>
      <p:ext uri="{BB962C8B-B14F-4D97-AF65-F5344CB8AC3E}">
        <p14:creationId xmlns:p14="http://schemas.microsoft.com/office/powerpoint/2010/main" val="208604557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E41A1319-E278-59A3-CB69-8200D2A34B5B}"/>
              </a:ext>
            </a:extLst>
          </p:cNvPr>
          <p:cNvGrpSpPr/>
          <p:nvPr/>
        </p:nvGrpSpPr>
        <p:grpSpPr>
          <a:xfrm>
            <a:off x="971555" y="329714"/>
            <a:ext cx="11013183" cy="1510904"/>
            <a:chOff x="882902" y="242585"/>
            <a:chExt cx="8259887" cy="1133178"/>
          </a:xfrm>
        </p:grpSpPr>
        <p:grpSp>
          <p:nvGrpSpPr>
            <p:cNvPr id="15" name="Nhóm 14">
              <a:extLst>
                <a:ext uri="{FF2B5EF4-FFF2-40B4-BE49-F238E27FC236}">
                  <a16:creationId xmlns:a16="http://schemas.microsoft.com/office/drawing/2014/main" id="{FCC46AB7-FBA0-4D8E-5A25-6A57A681E5F8}"/>
                </a:ext>
              </a:extLst>
            </p:cNvPr>
            <p:cNvGrpSpPr/>
            <p:nvPr/>
          </p:nvGrpSpPr>
          <p:grpSpPr>
            <a:xfrm>
              <a:off x="882902" y="242585"/>
              <a:ext cx="8259887" cy="1133178"/>
              <a:chOff x="937956" y="308438"/>
              <a:chExt cx="8259887" cy="1133178"/>
            </a:xfrm>
          </p:grpSpPr>
          <p:sp>
            <p:nvSpPr>
              <p:cNvPr id="14" name="Hình chữ nhật: Góc Tròn 13">
                <a:extLst>
                  <a:ext uri="{FF2B5EF4-FFF2-40B4-BE49-F238E27FC236}">
                    <a16:creationId xmlns:a16="http://schemas.microsoft.com/office/drawing/2014/main" id="{415E332C-F5F2-7D0C-64AE-B62A57CAAE85}"/>
                  </a:ext>
                </a:extLst>
              </p:cNvPr>
              <p:cNvSpPr/>
              <p:nvPr/>
            </p:nvSpPr>
            <p:spPr>
              <a:xfrm>
                <a:off x="937956" y="308438"/>
                <a:ext cx="8124763" cy="1133178"/>
              </a:xfrm>
              <a:custGeom>
                <a:avLst/>
                <a:gdLst>
                  <a:gd name="connsiteX0" fmla="*/ 0 w 10833018"/>
                  <a:gd name="connsiteY0" fmla="*/ 251822 h 1510904"/>
                  <a:gd name="connsiteX1" fmla="*/ 251822 w 10833018"/>
                  <a:gd name="connsiteY1" fmla="*/ 0 h 1510904"/>
                  <a:gd name="connsiteX2" fmla="*/ 10581196 w 10833018"/>
                  <a:gd name="connsiteY2" fmla="*/ 0 h 1510904"/>
                  <a:gd name="connsiteX3" fmla="*/ 10833018 w 10833018"/>
                  <a:gd name="connsiteY3" fmla="*/ 251822 h 1510904"/>
                  <a:gd name="connsiteX4" fmla="*/ 10833018 w 10833018"/>
                  <a:gd name="connsiteY4" fmla="*/ 1259082 h 1510904"/>
                  <a:gd name="connsiteX5" fmla="*/ 10581196 w 10833018"/>
                  <a:gd name="connsiteY5" fmla="*/ 1510904 h 1510904"/>
                  <a:gd name="connsiteX6" fmla="*/ 251822 w 10833018"/>
                  <a:gd name="connsiteY6" fmla="*/ 1510904 h 1510904"/>
                  <a:gd name="connsiteX7" fmla="*/ 0 w 10833018"/>
                  <a:gd name="connsiteY7" fmla="*/ 1259082 h 1510904"/>
                  <a:gd name="connsiteX8" fmla="*/ 0 w 10833018"/>
                  <a:gd name="connsiteY8" fmla="*/ 251822 h 15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3018" h="1510904" fill="none" extrusionOk="0">
                    <a:moveTo>
                      <a:pt x="0" y="251822"/>
                    </a:moveTo>
                    <a:cubicBezTo>
                      <a:pt x="961" y="138754"/>
                      <a:pt x="119232" y="10887"/>
                      <a:pt x="251822" y="0"/>
                    </a:cubicBezTo>
                    <a:cubicBezTo>
                      <a:pt x="2818744" y="72427"/>
                      <a:pt x="9219328" y="61419"/>
                      <a:pt x="10581196" y="0"/>
                    </a:cubicBezTo>
                    <a:cubicBezTo>
                      <a:pt x="10718195" y="-14302"/>
                      <a:pt x="10824903" y="110290"/>
                      <a:pt x="10833018" y="251822"/>
                    </a:cubicBezTo>
                    <a:cubicBezTo>
                      <a:pt x="10860083" y="665510"/>
                      <a:pt x="10785911" y="822107"/>
                      <a:pt x="10833018" y="1259082"/>
                    </a:cubicBezTo>
                    <a:cubicBezTo>
                      <a:pt x="10833595" y="1395232"/>
                      <a:pt x="10708962" y="1498224"/>
                      <a:pt x="10581196" y="1510904"/>
                    </a:cubicBezTo>
                    <a:cubicBezTo>
                      <a:pt x="8767915" y="1540731"/>
                      <a:pt x="4643779" y="1431598"/>
                      <a:pt x="251822" y="1510904"/>
                    </a:cubicBezTo>
                    <a:cubicBezTo>
                      <a:pt x="123796" y="1509655"/>
                      <a:pt x="-12267" y="1400585"/>
                      <a:pt x="0" y="1259082"/>
                    </a:cubicBezTo>
                    <a:cubicBezTo>
                      <a:pt x="-43095" y="904703"/>
                      <a:pt x="-88852" y="510656"/>
                      <a:pt x="0" y="251822"/>
                    </a:cubicBezTo>
                    <a:close/>
                  </a:path>
                  <a:path w="10833018" h="1510904" stroke="0" extrusionOk="0">
                    <a:moveTo>
                      <a:pt x="0" y="251822"/>
                    </a:moveTo>
                    <a:cubicBezTo>
                      <a:pt x="11626" y="115914"/>
                      <a:pt x="114737" y="4150"/>
                      <a:pt x="251822" y="0"/>
                    </a:cubicBezTo>
                    <a:cubicBezTo>
                      <a:pt x="3962470" y="123000"/>
                      <a:pt x="6631779" y="-96860"/>
                      <a:pt x="10581196" y="0"/>
                    </a:cubicBezTo>
                    <a:cubicBezTo>
                      <a:pt x="10706176" y="-10744"/>
                      <a:pt x="10834428" y="109902"/>
                      <a:pt x="10833018" y="251822"/>
                    </a:cubicBezTo>
                    <a:cubicBezTo>
                      <a:pt x="10775731" y="751858"/>
                      <a:pt x="10878548" y="824644"/>
                      <a:pt x="10833018" y="1259082"/>
                    </a:cubicBezTo>
                    <a:cubicBezTo>
                      <a:pt x="10825098" y="1401028"/>
                      <a:pt x="10716380" y="1510267"/>
                      <a:pt x="10581196" y="1510904"/>
                    </a:cubicBezTo>
                    <a:cubicBezTo>
                      <a:pt x="8806807" y="1350197"/>
                      <a:pt x="2208000" y="1550571"/>
                      <a:pt x="251822" y="1510904"/>
                    </a:cubicBezTo>
                    <a:cubicBezTo>
                      <a:pt x="103204" y="1508977"/>
                      <a:pt x="-19407" y="1389367"/>
                      <a:pt x="0" y="1259082"/>
                    </a:cubicBezTo>
                    <a:cubicBezTo>
                      <a:pt x="-59793" y="1095485"/>
                      <a:pt x="20337" y="587183"/>
                      <a:pt x="0" y="251822"/>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3" name="Hộp Văn bản 12">
                <a:extLst>
                  <a:ext uri="{FF2B5EF4-FFF2-40B4-BE49-F238E27FC236}">
                    <a16:creationId xmlns:a16="http://schemas.microsoft.com/office/drawing/2014/main" id="{0456EAC6-E253-1B6D-4C4F-7765381C13A1}"/>
                  </a:ext>
                </a:extLst>
              </p:cNvPr>
              <p:cNvSpPr txBox="1"/>
              <p:nvPr/>
            </p:nvSpPr>
            <p:spPr>
              <a:xfrm>
                <a:off x="1738109" y="336417"/>
                <a:ext cx="7459734" cy="1054231"/>
              </a:xfrm>
              <a:prstGeom prst="rect">
                <a:avLst/>
              </a:prstGeom>
              <a:noFill/>
            </p:spPr>
            <p:txBody>
              <a:bodyPr wrap="square" rtlCol="0">
                <a:spAutoFit/>
              </a:bodyPr>
              <a:lstStyle/>
              <a:p>
                <a:pPr algn="ctr" defTabSz="1219170">
                  <a:buClr>
                    <a:srgbClr val="000000"/>
                  </a:buClr>
                </a:pPr>
                <a:r>
                  <a:rPr lang="en-US" sz="4267" b="1" kern="0">
                    <a:solidFill>
                      <a:srgbClr val="F08316"/>
                    </a:solidFill>
                    <a:latin typeface="Calibri"/>
                    <a:cs typeface="Arial"/>
                    <a:sym typeface="Arial"/>
                  </a:rPr>
                  <a:t>Trao đổi với bạn về một tin quảng cáo em thích theo gợi ý: </a:t>
                </a:r>
                <a:endParaRPr lang="en-US" sz="4267" b="1" kern="0" dirty="0">
                  <a:solidFill>
                    <a:srgbClr val="F08316"/>
                  </a:solidFill>
                  <a:latin typeface="Calibri"/>
                  <a:cs typeface="Arial"/>
                  <a:sym typeface="Arial"/>
                </a:endParaRPr>
              </a:p>
            </p:txBody>
          </p:sp>
        </p:grpSp>
        <p:pic>
          <p:nvPicPr>
            <p:cNvPr id="12" name="Hình ảnh 11" descr="Ảnh có chứa văn bản, mẫu họa&#10;&#10;Mô tả được tạo tự động">
              <a:extLst>
                <a:ext uri="{FF2B5EF4-FFF2-40B4-BE49-F238E27FC236}">
                  <a16:creationId xmlns:a16="http://schemas.microsoft.com/office/drawing/2014/main" id="{8ACCF3D6-E922-56E9-3A1D-2CA1D4837817}"/>
                </a:ext>
              </a:extLst>
            </p:cNvPr>
            <p:cNvPicPr>
              <a:picLocks noChangeAspect="1"/>
            </p:cNvPicPr>
            <p:nvPr/>
          </p:nvPicPr>
          <p:blipFill>
            <a:blip r:embed="rId2"/>
            <a:stretch>
              <a:fillRect/>
            </a:stretch>
          </p:blipFill>
          <p:spPr>
            <a:xfrm>
              <a:off x="1151211" y="334944"/>
              <a:ext cx="603402" cy="948461"/>
            </a:xfrm>
            <a:prstGeom prst="rect">
              <a:avLst/>
            </a:prstGeom>
          </p:spPr>
        </p:pic>
      </p:grpSp>
      <p:grpSp>
        <p:nvGrpSpPr>
          <p:cNvPr id="25" name="Nhóm 24">
            <a:extLst>
              <a:ext uri="{FF2B5EF4-FFF2-40B4-BE49-F238E27FC236}">
                <a16:creationId xmlns:a16="http://schemas.microsoft.com/office/drawing/2014/main" id="{C475695D-D06C-A8C5-6FE6-52C800FE80C8}"/>
              </a:ext>
            </a:extLst>
          </p:cNvPr>
          <p:cNvGrpSpPr/>
          <p:nvPr/>
        </p:nvGrpSpPr>
        <p:grpSpPr>
          <a:xfrm>
            <a:off x="2842962" y="1717474"/>
            <a:ext cx="5487375" cy="2398455"/>
            <a:chOff x="4572000" y="1288105"/>
            <a:chExt cx="4115531" cy="1798841"/>
          </a:xfrm>
        </p:grpSpPr>
        <p:pic>
          <p:nvPicPr>
            <p:cNvPr id="23" name="Hình ảnh 22" descr="Ảnh có chứa văn bản, đồ họa véc-tơ&#10;&#10;Mô tả được tạo tự động">
              <a:extLst>
                <a:ext uri="{FF2B5EF4-FFF2-40B4-BE49-F238E27FC236}">
                  <a16:creationId xmlns:a16="http://schemas.microsoft.com/office/drawing/2014/main" id="{B5D9711C-4C94-4946-9815-7CB805193407}"/>
                </a:ext>
              </a:extLst>
            </p:cNvPr>
            <p:cNvPicPr>
              <a:picLocks noChangeAspect="1"/>
            </p:cNvPicPr>
            <p:nvPr/>
          </p:nvPicPr>
          <p:blipFill>
            <a:blip r:embed="rId3"/>
            <a:stretch>
              <a:fillRect/>
            </a:stretch>
          </p:blipFill>
          <p:spPr>
            <a:xfrm>
              <a:off x="4572000" y="1288105"/>
              <a:ext cx="4115531" cy="1798841"/>
            </a:xfrm>
            <a:prstGeom prst="rect">
              <a:avLst/>
            </a:prstGeom>
          </p:spPr>
        </p:pic>
        <p:sp>
          <p:nvSpPr>
            <p:cNvPr id="24" name="Hộp Văn bản 23">
              <a:extLst>
                <a:ext uri="{FF2B5EF4-FFF2-40B4-BE49-F238E27FC236}">
                  <a16:creationId xmlns:a16="http://schemas.microsoft.com/office/drawing/2014/main" id="{2355B24C-F1E2-2B3F-B158-687272B53403}"/>
                </a:ext>
              </a:extLst>
            </p:cNvPr>
            <p:cNvSpPr txBox="1"/>
            <p:nvPr/>
          </p:nvSpPr>
          <p:spPr>
            <a:xfrm rot="303970">
              <a:off x="6587067" y="2143838"/>
              <a:ext cx="1996967" cy="307777"/>
            </a:xfrm>
            <a:prstGeom prst="rect">
              <a:avLst/>
            </a:prstGeom>
            <a:noFill/>
          </p:spPr>
          <p:txBody>
            <a:bodyPr wrap="square" rtlCol="0">
              <a:prstTxWarp prst="textArchUp">
                <a:avLst/>
              </a:prstTxWarp>
              <a:spAutoFit/>
            </a:bodyPr>
            <a:lstStyle/>
            <a:p>
              <a:pPr defTabSz="1219170">
                <a:buClr>
                  <a:srgbClr val="000000"/>
                </a:buClr>
              </a:pPr>
              <a:r>
                <a:rPr lang="en-US" sz="1867" b="1" kern="0" dirty="0" err="1">
                  <a:solidFill>
                    <a:srgbClr val="000000"/>
                  </a:solidFill>
                  <a:latin typeface="Arial"/>
                  <a:cs typeface="Arial"/>
                  <a:sym typeface="Arial"/>
                </a:rPr>
                <a:t>Thảo</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luận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nhóm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đôi</a:t>
              </a:r>
              <a:endParaRPr lang="en-US" sz="1867" b="1" kern="0" dirty="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C904A0E4-651A-46A6-82B8-6995A6D9C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6" y="3599320"/>
            <a:ext cx="11806932" cy="1277347"/>
          </a:xfrm>
          <a:prstGeom prst="rect">
            <a:avLst/>
          </a:prstGeom>
        </p:spPr>
      </p:pic>
    </p:spTree>
    <p:extLst>
      <p:ext uri="{BB962C8B-B14F-4D97-AF65-F5344CB8AC3E}">
        <p14:creationId xmlns:p14="http://schemas.microsoft.com/office/powerpoint/2010/main" val="3353146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1+#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27"/>
          <p:cNvSpPr/>
          <p:nvPr/>
        </p:nvSpPr>
        <p:spPr>
          <a:xfrm>
            <a:off x="944321" y="628722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0" name="Google Shape;2420;p27"/>
          <p:cNvGrpSpPr/>
          <p:nvPr/>
        </p:nvGrpSpPr>
        <p:grpSpPr>
          <a:xfrm>
            <a:off x="1432794" y="4119115"/>
            <a:ext cx="2531119" cy="2416392"/>
            <a:chOff x="5615910" y="3442995"/>
            <a:chExt cx="1249812" cy="1193005"/>
          </a:xfrm>
        </p:grpSpPr>
        <p:sp>
          <p:nvSpPr>
            <p:cNvPr id="2421" name="Google Shape;2421;p27"/>
            <p:cNvSpPr/>
            <p:nvPr/>
          </p:nvSpPr>
          <p:spPr>
            <a:xfrm>
              <a:off x="5615910" y="3442995"/>
              <a:ext cx="1249812" cy="1193005"/>
            </a:xfrm>
            <a:custGeom>
              <a:avLst/>
              <a:gdLst/>
              <a:ahLst/>
              <a:cxnLst/>
              <a:rect l="l" t="t" r="r" b="b"/>
              <a:pathLst>
                <a:path w="38282" h="36542" extrusionOk="0">
                  <a:moveTo>
                    <a:pt x="26767" y="0"/>
                  </a:moveTo>
                  <a:cubicBezTo>
                    <a:pt x="26631" y="0"/>
                    <a:pt x="26495" y="26"/>
                    <a:pt x="26365" y="77"/>
                  </a:cubicBezTo>
                  <a:cubicBezTo>
                    <a:pt x="26095" y="183"/>
                    <a:pt x="25876" y="397"/>
                    <a:pt x="25761" y="664"/>
                  </a:cubicBezTo>
                  <a:lnTo>
                    <a:pt x="21790" y="9862"/>
                  </a:lnTo>
                  <a:cubicBezTo>
                    <a:pt x="21722" y="9788"/>
                    <a:pt x="21652" y="9717"/>
                    <a:pt x="21580" y="9648"/>
                  </a:cubicBezTo>
                  <a:cubicBezTo>
                    <a:pt x="21598" y="9475"/>
                    <a:pt x="21586" y="9300"/>
                    <a:pt x="21543" y="9133"/>
                  </a:cubicBezTo>
                  <a:cubicBezTo>
                    <a:pt x="21472" y="8850"/>
                    <a:pt x="21312" y="8589"/>
                    <a:pt x="21090" y="8381"/>
                  </a:cubicBezTo>
                  <a:cubicBezTo>
                    <a:pt x="21127" y="8315"/>
                    <a:pt x="21160" y="8243"/>
                    <a:pt x="21190" y="8168"/>
                  </a:cubicBezTo>
                  <a:cubicBezTo>
                    <a:pt x="21434" y="7532"/>
                    <a:pt x="21271" y="6827"/>
                    <a:pt x="20786" y="6409"/>
                  </a:cubicBezTo>
                  <a:cubicBezTo>
                    <a:pt x="20514" y="6177"/>
                    <a:pt x="20159" y="6051"/>
                    <a:pt x="19788" y="6051"/>
                  </a:cubicBezTo>
                  <a:cubicBezTo>
                    <a:pt x="19765" y="6051"/>
                    <a:pt x="19741" y="6052"/>
                    <a:pt x="19718" y="6053"/>
                  </a:cubicBezTo>
                  <a:cubicBezTo>
                    <a:pt x="19624" y="5970"/>
                    <a:pt x="19522" y="5896"/>
                    <a:pt x="19411" y="5837"/>
                  </a:cubicBezTo>
                  <a:cubicBezTo>
                    <a:pt x="19183" y="5713"/>
                    <a:pt x="18928" y="5649"/>
                    <a:pt x="18668" y="5649"/>
                  </a:cubicBezTo>
                  <a:cubicBezTo>
                    <a:pt x="18625" y="5649"/>
                    <a:pt x="18583" y="5650"/>
                    <a:pt x="18541" y="5654"/>
                  </a:cubicBezTo>
                  <a:cubicBezTo>
                    <a:pt x="18451" y="5661"/>
                    <a:pt x="18363" y="5676"/>
                    <a:pt x="18277" y="5698"/>
                  </a:cubicBezTo>
                  <a:cubicBezTo>
                    <a:pt x="18206" y="5631"/>
                    <a:pt x="18134" y="5567"/>
                    <a:pt x="18061" y="5507"/>
                  </a:cubicBezTo>
                  <a:cubicBezTo>
                    <a:pt x="18061" y="5507"/>
                    <a:pt x="17529" y="5146"/>
                    <a:pt x="17343" y="5042"/>
                  </a:cubicBezTo>
                  <a:cubicBezTo>
                    <a:pt x="17219" y="4972"/>
                    <a:pt x="16997" y="4927"/>
                    <a:pt x="16735" y="4927"/>
                  </a:cubicBezTo>
                  <a:cubicBezTo>
                    <a:pt x="16218" y="4927"/>
                    <a:pt x="15545" y="5102"/>
                    <a:pt x="15165" y="5604"/>
                  </a:cubicBezTo>
                  <a:cubicBezTo>
                    <a:pt x="15177" y="5609"/>
                    <a:pt x="15188" y="5614"/>
                    <a:pt x="15198" y="5620"/>
                  </a:cubicBezTo>
                  <a:cubicBezTo>
                    <a:pt x="15784" y="5919"/>
                    <a:pt x="15839" y="6736"/>
                    <a:pt x="15303" y="7116"/>
                  </a:cubicBezTo>
                  <a:cubicBezTo>
                    <a:pt x="14817" y="7459"/>
                    <a:pt x="14212" y="7873"/>
                    <a:pt x="13802" y="8102"/>
                  </a:cubicBezTo>
                  <a:lnTo>
                    <a:pt x="13733" y="8140"/>
                  </a:lnTo>
                  <a:cubicBezTo>
                    <a:pt x="13097" y="8495"/>
                    <a:pt x="12321" y="8982"/>
                    <a:pt x="11772" y="9675"/>
                  </a:cubicBezTo>
                  <a:cubicBezTo>
                    <a:pt x="11661" y="9739"/>
                    <a:pt x="11558" y="9816"/>
                    <a:pt x="11464" y="9905"/>
                  </a:cubicBezTo>
                  <a:cubicBezTo>
                    <a:pt x="11459" y="9905"/>
                    <a:pt x="11455" y="9905"/>
                    <a:pt x="11450" y="9905"/>
                  </a:cubicBezTo>
                  <a:cubicBezTo>
                    <a:pt x="11330" y="9905"/>
                    <a:pt x="11209" y="9918"/>
                    <a:pt x="11092" y="9944"/>
                  </a:cubicBezTo>
                  <a:cubicBezTo>
                    <a:pt x="10875" y="9993"/>
                    <a:pt x="10669" y="10090"/>
                    <a:pt x="10491" y="10225"/>
                  </a:cubicBezTo>
                  <a:cubicBezTo>
                    <a:pt x="10249" y="10308"/>
                    <a:pt x="10018" y="10404"/>
                    <a:pt x="9799" y="10512"/>
                  </a:cubicBezTo>
                  <a:cubicBezTo>
                    <a:pt x="9273" y="10774"/>
                    <a:pt x="8736" y="11180"/>
                    <a:pt x="8326" y="11626"/>
                  </a:cubicBezTo>
                  <a:cubicBezTo>
                    <a:pt x="7830" y="12167"/>
                    <a:pt x="7534" y="12750"/>
                    <a:pt x="7458" y="13328"/>
                  </a:cubicBezTo>
                  <a:cubicBezTo>
                    <a:pt x="7158" y="13484"/>
                    <a:pt x="6878" y="13656"/>
                    <a:pt x="6622" y="13846"/>
                  </a:cubicBezTo>
                  <a:cubicBezTo>
                    <a:pt x="6120" y="14219"/>
                    <a:pt x="5705" y="14660"/>
                    <a:pt x="5387" y="15157"/>
                  </a:cubicBezTo>
                  <a:cubicBezTo>
                    <a:pt x="5068" y="15656"/>
                    <a:pt x="4872" y="16201"/>
                    <a:pt x="4807" y="16758"/>
                  </a:cubicBezTo>
                  <a:cubicBezTo>
                    <a:pt x="4610" y="16937"/>
                    <a:pt x="4438" y="17143"/>
                    <a:pt x="4298" y="17371"/>
                  </a:cubicBezTo>
                  <a:cubicBezTo>
                    <a:pt x="4180" y="17562"/>
                    <a:pt x="4089" y="17761"/>
                    <a:pt x="4026" y="17964"/>
                  </a:cubicBezTo>
                  <a:cubicBezTo>
                    <a:pt x="3971" y="17988"/>
                    <a:pt x="3916" y="18014"/>
                    <a:pt x="3862" y="18042"/>
                  </a:cubicBezTo>
                  <a:cubicBezTo>
                    <a:pt x="2907" y="18090"/>
                    <a:pt x="2009" y="18419"/>
                    <a:pt x="1249" y="19004"/>
                  </a:cubicBezTo>
                  <a:cubicBezTo>
                    <a:pt x="625" y="19483"/>
                    <a:pt x="301" y="19978"/>
                    <a:pt x="266" y="20032"/>
                  </a:cubicBezTo>
                  <a:lnTo>
                    <a:pt x="0" y="20451"/>
                  </a:lnTo>
                  <a:lnTo>
                    <a:pt x="686" y="22288"/>
                  </a:lnTo>
                  <a:lnTo>
                    <a:pt x="734" y="22414"/>
                  </a:lnTo>
                  <a:lnTo>
                    <a:pt x="1726" y="25067"/>
                  </a:lnTo>
                  <a:cubicBezTo>
                    <a:pt x="1733" y="25090"/>
                    <a:pt x="1742" y="25113"/>
                    <a:pt x="1751" y="25135"/>
                  </a:cubicBezTo>
                  <a:lnTo>
                    <a:pt x="5276" y="34571"/>
                  </a:lnTo>
                  <a:lnTo>
                    <a:pt x="5648" y="34744"/>
                  </a:lnTo>
                  <a:cubicBezTo>
                    <a:pt x="6005" y="34909"/>
                    <a:pt x="6331" y="35047"/>
                    <a:pt x="6649" y="35170"/>
                  </a:cubicBezTo>
                  <a:lnTo>
                    <a:pt x="6757" y="35210"/>
                  </a:lnTo>
                  <a:cubicBezTo>
                    <a:pt x="8098" y="35723"/>
                    <a:pt x="9568" y="36095"/>
                    <a:pt x="11125" y="36313"/>
                  </a:cubicBezTo>
                  <a:lnTo>
                    <a:pt x="11146" y="36315"/>
                  </a:lnTo>
                  <a:cubicBezTo>
                    <a:pt x="11165" y="36317"/>
                    <a:pt x="11185" y="36320"/>
                    <a:pt x="11197" y="36322"/>
                  </a:cubicBezTo>
                  <a:lnTo>
                    <a:pt x="11283" y="36337"/>
                  </a:lnTo>
                  <a:lnTo>
                    <a:pt x="11308" y="36337"/>
                  </a:lnTo>
                  <a:cubicBezTo>
                    <a:pt x="12359" y="36473"/>
                    <a:pt x="13450" y="36542"/>
                    <a:pt x="14570" y="36542"/>
                  </a:cubicBezTo>
                  <a:cubicBezTo>
                    <a:pt x="15272" y="36542"/>
                    <a:pt x="15984" y="36515"/>
                    <a:pt x="16703" y="36462"/>
                  </a:cubicBezTo>
                  <a:lnTo>
                    <a:pt x="16712" y="36461"/>
                  </a:lnTo>
                  <a:cubicBezTo>
                    <a:pt x="16744" y="36459"/>
                    <a:pt x="16776" y="36456"/>
                    <a:pt x="16807" y="36455"/>
                  </a:cubicBezTo>
                  <a:lnTo>
                    <a:pt x="16822" y="36454"/>
                  </a:lnTo>
                  <a:cubicBezTo>
                    <a:pt x="18542" y="36319"/>
                    <a:pt x="19993" y="36054"/>
                    <a:pt x="20907" y="35856"/>
                  </a:cubicBezTo>
                  <a:lnTo>
                    <a:pt x="20940" y="35849"/>
                  </a:lnTo>
                  <a:cubicBezTo>
                    <a:pt x="20958" y="35844"/>
                    <a:pt x="20980" y="35840"/>
                    <a:pt x="20989" y="35838"/>
                  </a:cubicBezTo>
                  <a:lnTo>
                    <a:pt x="21021" y="35832"/>
                  </a:lnTo>
                  <a:cubicBezTo>
                    <a:pt x="21784" y="35662"/>
                    <a:pt x="22233" y="35526"/>
                    <a:pt x="22252" y="35521"/>
                  </a:cubicBezTo>
                  <a:lnTo>
                    <a:pt x="22694" y="35386"/>
                  </a:lnTo>
                  <a:lnTo>
                    <a:pt x="23516" y="33486"/>
                  </a:lnTo>
                  <a:lnTo>
                    <a:pt x="27660" y="23882"/>
                  </a:lnTo>
                  <a:cubicBezTo>
                    <a:pt x="27671" y="23857"/>
                    <a:pt x="27683" y="23831"/>
                    <a:pt x="27693" y="23804"/>
                  </a:cubicBezTo>
                  <a:lnTo>
                    <a:pt x="27730" y="23723"/>
                  </a:lnTo>
                  <a:lnTo>
                    <a:pt x="28743" y="21371"/>
                  </a:lnTo>
                  <a:lnTo>
                    <a:pt x="28439" y="20920"/>
                  </a:lnTo>
                  <a:cubicBezTo>
                    <a:pt x="28366" y="20813"/>
                    <a:pt x="27754" y="19941"/>
                    <a:pt x="26644" y="19424"/>
                  </a:cubicBezTo>
                  <a:cubicBezTo>
                    <a:pt x="26625" y="19399"/>
                    <a:pt x="26607" y="19373"/>
                    <a:pt x="26588" y="19348"/>
                  </a:cubicBezTo>
                  <a:cubicBezTo>
                    <a:pt x="26574" y="18831"/>
                    <a:pt x="26417" y="18318"/>
                    <a:pt x="26130" y="17865"/>
                  </a:cubicBezTo>
                  <a:cubicBezTo>
                    <a:pt x="25984" y="17635"/>
                    <a:pt x="25809" y="17428"/>
                    <a:pt x="25605" y="17250"/>
                  </a:cubicBezTo>
                  <a:cubicBezTo>
                    <a:pt x="25641" y="17125"/>
                    <a:pt x="25671" y="17000"/>
                    <a:pt x="25695" y="16872"/>
                  </a:cubicBezTo>
                  <a:cubicBezTo>
                    <a:pt x="25784" y="16399"/>
                    <a:pt x="25786" y="15927"/>
                    <a:pt x="25700" y="15468"/>
                  </a:cubicBezTo>
                  <a:cubicBezTo>
                    <a:pt x="25573" y="14793"/>
                    <a:pt x="25257" y="14159"/>
                    <a:pt x="24785" y="13633"/>
                  </a:cubicBezTo>
                  <a:cubicBezTo>
                    <a:pt x="24305" y="13099"/>
                    <a:pt x="23700" y="12720"/>
                    <a:pt x="23037" y="12536"/>
                  </a:cubicBezTo>
                  <a:cubicBezTo>
                    <a:pt x="23033" y="12535"/>
                    <a:pt x="23028" y="12533"/>
                    <a:pt x="23024" y="12532"/>
                  </a:cubicBezTo>
                  <a:lnTo>
                    <a:pt x="23920" y="10455"/>
                  </a:lnTo>
                  <a:lnTo>
                    <a:pt x="24647" y="10710"/>
                  </a:lnTo>
                  <a:lnTo>
                    <a:pt x="26873" y="11489"/>
                  </a:lnTo>
                  <a:lnTo>
                    <a:pt x="30293" y="12685"/>
                  </a:lnTo>
                  <a:lnTo>
                    <a:pt x="34586" y="14188"/>
                  </a:lnTo>
                  <a:lnTo>
                    <a:pt x="38282" y="4360"/>
                  </a:lnTo>
                  <a:lnTo>
                    <a:pt x="30183" y="1746"/>
                  </a:lnTo>
                  <a:lnTo>
                    <a:pt x="30185" y="1747"/>
                  </a:lnTo>
                  <a:lnTo>
                    <a:pt x="29007" y="1368"/>
                  </a:lnTo>
                  <a:lnTo>
                    <a:pt x="27860" y="998"/>
                  </a:lnTo>
                  <a:cubicBezTo>
                    <a:pt x="27850" y="895"/>
                    <a:pt x="27826" y="791"/>
                    <a:pt x="27786" y="692"/>
                  </a:cubicBezTo>
                  <a:cubicBezTo>
                    <a:pt x="27679" y="420"/>
                    <a:pt x="27471" y="206"/>
                    <a:pt x="27202" y="90"/>
                  </a:cubicBezTo>
                  <a:lnTo>
                    <a:pt x="27198" y="89"/>
                  </a:lnTo>
                  <a:cubicBezTo>
                    <a:pt x="27059" y="30"/>
                    <a:pt x="26913" y="0"/>
                    <a:pt x="26767"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27"/>
            <p:cNvSpPr/>
            <p:nvPr/>
          </p:nvSpPr>
          <p:spPr>
            <a:xfrm>
              <a:off x="5788384" y="3879976"/>
              <a:ext cx="640707" cy="233919"/>
            </a:xfrm>
            <a:custGeom>
              <a:avLst/>
              <a:gdLst/>
              <a:ahLst/>
              <a:cxnLst/>
              <a:rect l="l" t="t" r="r" b="b"/>
              <a:pathLst>
                <a:path w="19625" h="7165" extrusionOk="0">
                  <a:moveTo>
                    <a:pt x="16584" y="1"/>
                  </a:moveTo>
                  <a:cubicBezTo>
                    <a:pt x="16103" y="1"/>
                    <a:pt x="15616" y="75"/>
                    <a:pt x="15137" y="136"/>
                  </a:cubicBezTo>
                  <a:cubicBezTo>
                    <a:pt x="14080" y="271"/>
                    <a:pt x="13014" y="338"/>
                    <a:pt x="11948" y="338"/>
                  </a:cubicBezTo>
                  <a:cubicBezTo>
                    <a:pt x="11447" y="338"/>
                    <a:pt x="10946" y="323"/>
                    <a:pt x="10446" y="293"/>
                  </a:cubicBezTo>
                  <a:cubicBezTo>
                    <a:pt x="9118" y="214"/>
                    <a:pt x="7790" y="30"/>
                    <a:pt x="6461" y="30"/>
                  </a:cubicBezTo>
                  <a:cubicBezTo>
                    <a:pt x="6200" y="30"/>
                    <a:pt x="5938" y="38"/>
                    <a:pt x="5677" y="54"/>
                  </a:cubicBezTo>
                  <a:cubicBezTo>
                    <a:pt x="3948" y="164"/>
                    <a:pt x="1931" y="765"/>
                    <a:pt x="945" y="2308"/>
                  </a:cubicBezTo>
                  <a:cubicBezTo>
                    <a:pt x="0" y="3789"/>
                    <a:pt x="627" y="5498"/>
                    <a:pt x="2154" y="6338"/>
                  </a:cubicBezTo>
                  <a:cubicBezTo>
                    <a:pt x="2905" y="6751"/>
                    <a:pt x="3778" y="6872"/>
                    <a:pt x="4630" y="6960"/>
                  </a:cubicBezTo>
                  <a:cubicBezTo>
                    <a:pt x="5900" y="7091"/>
                    <a:pt x="7181" y="7165"/>
                    <a:pt x="8460" y="7165"/>
                  </a:cubicBezTo>
                  <a:cubicBezTo>
                    <a:pt x="11217" y="7165"/>
                    <a:pt x="13967" y="6821"/>
                    <a:pt x="16580" y="5963"/>
                  </a:cubicBezTo>
                  <a:cubicBezTo>
                    <a:pt x="17249" y="5743"/>
                    <a:pt x="17922" y="5482"/>
                    <a:pt x="18455" y="5021"/>
                  </a:cubicBezTo>
                  <a:cubicBezTo>
                    <a:pt x="19226" y="4352"/>
                    <a:pt x="19624" y="3269"/>
                    <a:pt x="19437" y="2266"/>
                  </a:cubicBezTo>
                  <a:cubicBezTo>
                    <a:pt x="19249" y="1263"/>
                    <a:pt x="18470" y="386"/>
                    <a:pt x="17487" y="113"/>
                  </a:cubicBezTo>
                  <a:cubicBezTo>
                    <a:pt x="17191" y="31"/>
                    <a:pt x="16889" y="1"/>
                    <a:pt x="165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27"/>
            <p:cNvSpPr/>
            <p:nvPr/>
          </p:nvSpPr>
          <p:spPr>
            <a:xfrm>
              <a:off x="5891026" y="3762414"/>
              <a:ext cx="436824" cy="222787"/>
            </a:xfrm>
            <a:custGeom>
              <a:avLst/>
              <a:gdLst/>
              <a:ahLst/>
              <a:cxnLst/>
              <a:rect l="l" t="t" r="r" b="b"/>
              <a:pathLst>
                <a:path w="13380" h="6824" extrusionOk="0">
                  <a:moveTo>
                    <a:pt x="10996" y="0"/>
                  </a:moveTo>
                  <a:cubicBezTo>
                    <a:pt x="10174" y="0"/>
                    <a:pt x="9381" y="422"/>
                    <a:pt x="8575" y="660"/>
                  </a:cubicBezTo>
                  <a:cubicBezTo>
                    <a:pt x="7477" y="983"/>
                    <a:pt x="6311" y="965"/>
                    <a:pt x="5167" y="995"/>
                  </a:cubicBezTo>
                  <a:cubicBezTo>
                    <a:pt x="4022" y="1025"/>
                    <a:pt x="2843" y="1113"/>
                    <a:pt x="1817" y="1622"/>
                  </a:cubicBezTo>
                  <a:cubicBezTo>
                    <a:pt x="1068" y="1994"/>
                    <a:pt x="16" y="2900"/>
                    <a:pt x="10" y="3832"/>
                  </a:cubicBezTo>
                  <a:cubicBezTo>
                    <a:pt x="0" y="5139"/>
                    <a:pt x="2873" y="6156"/>
                    <a:pt x="3894" y="6443"/>
                  </a:cubicBezTo>
                  <a:cubicBezTo>
                    <a:pt x="4801" y="6698"/>
                    <a:pt x="5745" y="6824"/>
                    <a:pt x="6689" y="6824"/>
                  </a:cubicBezTo>
                  <a:cubicBezTo>
                    <a:pt x="7490" y="6824"/>
                    <a:pt x="8290" y="6733"/>
                    <a:pt x="9068" y="6554"/>
                  </a:cubicBezTo>
                  <a:cubicBezTo>
                    <a:pt x="10131" y="6310"/>
                    <a:pt x="11181" y="5903"/>
                    <a:pt x="12000" y="5183"/>
                  </a:cubicBezTo>
                  <a:cubicBezTo>
                    <a:pt x="12818" y="4465"/>
                    <a:pt x="13379" y="3397"/>
                    <a:pt x="13299" y="2310"/>
                  </a:cubicBezTo>
                  <a:cubicBezTo>
                    <a:pt x="13220" y="1224"/>
                    <a:pt x="12398" y="178"/>
                    <a:pt x="11320" y="23"/>
                  </a:cubicBezTo>
                  <a:cubicBezTo>
                    <a:pt x="11211" y="7"/>
                    <a:pt x="11103" y="0"/>
                    <a:pt x="109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27"/>
            <p:cNvSpPr/>
            <p:nvPr/>
          </p:nvSpPr>
          <p:spPr>
            <a:xfrm>
              <a:off x="6010645" y="3630650"/>
              <a:ext cx="224647" cy="225366"/>
            </a:xfrm>
            <a:custGeom>
              <a:avLst/>
              <a:gdLst/>
              <a:ahLst/>
              <a:cxnLst/>
              <a:rect l="l" t="t" r="r" b="b"/>
              <a:pathLst>
                <a:path w="6881" h="6903" extrusionOk="0">
                  <a:moveTo>
                    <a:pt x="4059" y="0"/>
                  </a:moveTo>
                  <a:cubicBezTo>
                    <a:pt x="4304" y="18"/>
                    <a:pt x="4505" y="231"/>
                    <a:pt x="4568" y="469"/>
                  </a:cubicBezTo>
                  <a:cubicBezTo>
                    <a:pt x="4632" y="707"/>
                    <a:pt x="4579" y="962"/>
                    <a:pt x="4489" y="1190"/>
                  </a:cubicBezTo>
                  <a:cubicBezTo>
                    <a:pt x="4095" y="2186"/>
                    <a:pt x="3063" y="2742"/>
                    <a:pt x="2129" y="3264"/>
                  </a:cubicBezTo>
                  <a:cubicBezTo>
                    <a:pt x="1194" y="3786"/>
                    <a:pt x="199" y="4470"/>
                    <a:pt x="0" y="5522"/>
                  </a:cubicBezTo>
                  <a:cubicBezTo>
                    <a:pt x="753" y="6248"/>
                    <a:pt x="1877" y="6902"/>
                    <a:pt x="2933" y="6902"/>
                  </a:cubicBezTo>
                  <a:cubicBezTo>
                    <a:pt x="3069" y="6902"/>
                    <a:pt x="3205" y="6891"/>
                    <a:pt x="3338" y="6868"/>
                  </a:cubicBezTo>
                  <a:cubicBezTo>
                    <a:pt x="4004" y="6753"/>
                    <a:pt x="4668" y="6552"/>
                    <a:pt x="5217" y="6157"/>
                  </a:cubicBezTo>
                  <a:cubicBezTo>
                    <a:pt x="6522" y="5220"/>
                    <a:pt x="6881" y="3303"/>
                    <a:pt x="6277" y="1814"/>
                  </a:cubicBezTo>
                  <a:cubicBezTo>
                    <a:pt x="5914" y="919"/>
                    <a:pt x="5025" y="18"/>
                    <a:pt x="40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27"/>
            <p:cNvSpPr/>
            <p:nvPr/>
          </p:nvSpPr>
          <p:spPr>
            <a:xfrm>
              <a:off x="6260199" y="3928783"/>
              <a:ext cx="68527" cy="67842"/>
            </a:xfrm>
            <a:custGeom>
              <a:avLst/>
              <a:gdLst/>
              <a:ahLst/>
              <a:cxnLst/>
              <a:rect l="l" t="t" r="r" b="b"/>
              <a:pathLst>
                <a:path w="2099" h="2078" extrusionOk="0">
                  <a:moveTo>
                    <a:pt x="241" y="1"/>
                  </a:moveTo>
                  <a:cubicBezTo>
                    <a:pt x="200" y="1"/>
                    <a:pt x="158" y="1"/>
                    <a:pt x="117" y="2"/>
                  </a:cubicBezTo>
                  <a:lnTo>
                    <a:pt x="117" y="1"/>
                  </a:lnTo>
                  <a:cubicBezTo>
                    <a:pt x="40" y="436"/>
                    <a:pt x="1" y="780"/>
                    <a:pt x="16" y="1171"/>
                  </a:cubicBezTo>
                  <a:cubicBezTo>
                    <a:pt x="25" y="1449"/>
                    <a:pt x="79" y="1685"/>
                    <a:pt x="233" y="1859"/>
                  </a:cubicBezTo>
                  <a:cubicBezTo>
                    <a:pt x="348" y="1988"/>
                    <a:pt x="522" y="2077"/>
                    <a:pt x="691" y="2077"/>
                  </a:cubicBezTo>
                  <a:cubicBezTo>
                    <a:pt x="749" y="2077"/>
                    <a:pt x="806" y="2067"/>
                    <a:pt x="860" y="2045"/>
                  </a:cubicBezTo>
                  <a:cubicBezTo>
                    <a:pt x="1000" y="1989"/>
                    <a:pt x="1104" y="1861"/>
                    <a:pt x="1156" y="1719"/>
                  </a:cubicBezTo>
                  <a:cubicBezTo>
                    <a:pt x="1208" y="1577"/>
                    <a:pt x="1200" y="1406"/>
                    <a:pt x="1186" y="1255"/>
                  </a:cubicBezTo>
                  <a:lnTo>
                    <a:pt x="1186" y="1255"/>
                  </a:lnTo>
                  <a:cubicBezTo>
                    <a:pt x="1266" y="1283"/>
                    <a:pt x="1352" y="1297"/>
                    <a:pt x="1437" y="1297"/>
                  </a:cubicBezTo>
                  <a:cubicBezTo>
                    <a:pt x="1570" y="1297"/>
                    <a:pt x="1703" y="1262"/>
                    <a:pt x="1813" y="1187"/>
                  </a:cubicBezTo>
                  <a:cubicBezTo>
                    <a:pt x="1993" y="1065"/>
                    <a:pt x="2099" y="829"/>
                    <a:pt x="2045" y="619"/>
                  </a:cubicBezTo>
                  <a:cubicBezTo>
                    <a:pt x="2003" y="456"/>
                    <a:pt x="1878" y="325"/>
                    <a:pt x="1731" y="243"/>
                  </a:cubicBezTo>
                  <a:cubicBezTo>
                    <a:pt x="1585" y="161"/>
                    <a:pt x="1418" y="123"/>
                    <a:pt x="1253" y="93"/>
                  </a:cubicBezTo>
                  <a:cubicBezTo>
                    <a:pt x="920" y="32"/>
                    <a:pt x="581" y="1"/>
                    <a:pt x="2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27"/>
            <p:cNvSpPr/>
            <p:nvPr/>
          </p:nvSpPr>
          <p:spPr>
            <a:xfrm>
              <a:off x="6263790" y="3928326"/>
              <a:ext cx="27914" cy="32778"/>
            </a:xfrm>
            <a:custGeom>
              <a:avLst/>
              <a:gdLst/>
              <a:ahLst/>
              <a:cxnLst/>
              <a:rect l="l" t="t" r="r" b="b"/>
              <a:pathLst>
                <a:path w="855" h="1004" extrusionOk="0">
                  <a:moveTo>
                    <a:pt x="22" y="1"/>
                  </a:moveTo>
                  <a:cubicBezTo>
                    <a:pt x="17" y="1"/>
                    <a:pt x="12" y="3"/>
                    <a:pt x="8" y="7"/>
                  </a:cubicBezTo>
                  <a:cubicBezTo>
                    <a:pt x="1" y="14"/>
                    <a:pt x="1" y="27"/>
                    <a:pt x="8" y="34"/>
                  </a:cubicBezTo>
                  <a:cubicBezTo>
                    <a:pt x="303" y="331"/>
                    <a:pt x="574" y="654"/>
                    <a:pt x="816" y="996"/>
                  </a:cubicBezTo>
                  <a:cubicBezTo>
                    <a:pt x="817" y="997"/>
                    <a:pt x="818" y="998"/>
                    <a:pt x="819" y="999"/>
                  </a:cubicBezTo>
                  <a:cubicBezTo>
                    <a:pt x="823" y="1002"/>
                    <a:pt x="827" y="1003"/>
                    <a:pt x="832" y="1003"/>
                  </a:cubicBezTo>
                  <a:cubicBezTo>
                    <a:pt x="836" y="1003"/>
                    <a:pt x="840" y="1002"/>
                    <a:pt x="844" y="1000"/>
                  </a:cubicBezTo>
                  <a:cubicBezTo>
                    <a:pt x="852" y="993"/>
                    <a:pt x="854" y="981"/>
                    <a:pt x="848" y="972"/>
                  </a:cubicBezTo>
                  <a:cubicBezTo>
                    <a:pt x="605" y="629"/>
                    <a:pt x="332" y="305"/>
                    <a:pt x="36" y="7"/>
                  </a:cubicBezTo>
                  <a:cubicBezTo>
                    <a:pt x="31" y="3"/>
                    <a:pt x="26"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27"/>
            <p:cNvSpPr/>
            <p:nvPr/>
          </p:nvSpPr>
          <p:spPr>
            <a:xfrm>
              <a:off x="6247042" y="3859734"/>
              <a:ext cx="72249" cy="69180"/>
            </a:xfrm>
            <a:custGeom>
              <a:avLst/>
              <a:gdLst/>
              <a:ahLst/>
              <a:cxnLst/>
              <a:rect l="l" t="t" r="r" b="b"/>
              <a:pathLst>
                <a:path w="2213" h="2119" extrusionOk="0">
                  <a:moveTo>
                    <a:pt x="536" y="0"/>
                  </a:moveTo>
                  <a:cubicBezTo>
                    <a:pt x="412" y="0"/>
                    <a:pt x="289" y="40"/>
                    <a:pt x="196" y="123"/>
                  </a:cubicBezTo>
                  <a:cubicBezTo>
                    <a:pt x="71" y="234"/>
                    <a:pt x="11" y="406"/>
                    <a:pt x="6" y="574"/>
                  </a:cubicBezTo>
                  <a:cubicBezTo>
                    <a:pt x="1" y="741"/>
                    <a:pt x="43" y="907"/>
                    <a:pt x="92" y="1067"/>
                  </a:cubicBezTo>
                  <a:cubicBezTo>
                    <a:pt x="204" y="1431"/>
                    <a:pt x="351" y="1784"/>
                    <a:pt x="533" y="2118"/>
                  </a:cubicBezTo>
                  <a:cubicBezTo>
                    <a:pt x="953" y="1987"/>
                    <a:pt x="1277" y="1864"/>
                    <a:pt x="1619" y="1672"/>
                  </a:cubicBezTo>
                  <a:cubicBezTo>
                    <a:pt x="1860" y="1536"/>
                    <a:pt x="2046" y="1381"/>
                    <a:pt x="2129" y="1164"/>
                  </a:cubicBezTo>
                  <a:cubicBezTo>
                    <a:pt x="2212" y="946"/>
                    <a:pt x="2184" y="672"/>
                    <a:pt x="2007" y="521"/>
                  </a:cubicBezTo>
                  <a:cubicBezTo>
                    <a:pt x="1912" y="440"/>
                    <a:pt x="1787" y="403"/>
                    <a:pt x="1662" y="403"/>
                  </a:cubicBezTo>
                  <a:cubicBezTo>
                    <a:pt x="1635" y="403"/>
                    <a:pt x="1608" y="404"/>
                    <a:pt x="1581" y="408"/>
                  </a:cubicBezTo>
                  <a:cubicBezTo>
                    <a:pt x="1431" y="426"/>
                    <a:pt x="1283" y="512"/>
                    <a:pt x="1157" y="594"/>
                  </a:cubicBezTo>
                  <a:cubicBezTo>
                    <a:pt x="1125" y="378"/>
                    <a:pt x="999" y="172"/>
                    <a:pt x="807" y="68"/>
                  </a:cubicBezTo>
                  <a:cubicBezTo>
                    <a:pt x="725" y="23"/>
                    <a:pt x="630" y="0"/>
                    <a:pt x="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27"/>
            <p:cNvSpPr/>
            <p:nvPr/>
          </p:nvSpPr>
          <p:spPr>
            <a:xfrm>
              <a:off x="6263496" y="3890325"/>
              <a:ext cx="16879" cy="39765"/>
            </a:xfrm>
            <a:custGeom>
              <a:avLst/>
              <a:gdLst/>
              <a:ahLst/>
              <a:cxnLst/>
              <a:rect l="l" t="t" r="r" b="b"/>
              <a:pathLst>
                <a:path w="517" h="1218" extrusionOk="0">
                  <a:moveTo>
                    <a:pt x="493" y="1"/>
                  </a:moveTo>
                  <a:cubicBezTo>
                    <a:pt x="485" y="1"/>
                    <a:pt x="478" y="6"/>
                    <a:pt x="476" y="14"/>
                  </a:cubicBezTo>
                  <a:cubicBezTo>
                    <a:pt x="337" y="411"/>
                    <a:pt x="180" y="807"/>
                    <a:pt x="4" y="1189"/>
                  </a:cubicBezTo>
                  <a:cubicBezTo>
                    <a:pt x="0" y="1197"/>
                    <a:pt x="3" y="1207"/>
                    <a:pt x="10" y="1212"/>
                  </a:cubicBezTo>
                  <a:cubicBezTo>
                    <a:pt x="11" y="1213"/>
                    <a:pt x="12" y="1214"/>
                    <a:pt x="14" y="1215"/>
                  </a:cubicBezTo>
                  <a:cubicBezTo>
                    <a:pt x="16" y="1217"/>
                    <a:pt x="19" y="1217"/>
                    <a:pt x="22" y="1217"/>
                  </a:cubicBezTo>
                  <a:cubicBezTo>
                    <a:pt x="29" y="1217"/>
                    <a:pt x="37" y="1213"/>
                    <a:pt x="40" y="1206"/>
                  </a:cubicBezTo>
                  <a:cubicBezTo>
                    <a:pt x="216" y="822"/>
                    <a:pt x="375" y="426"/>
                    <a:pt x="513" y="26"/>
                  </a:cubicBezTo>
                  <a:cubicBezTo>
                    <a:pt x="516" y="16"/>
                    <a:pt x="511" y="5"/>
                    <a:pt x="500" y="2"/>
                  </a:cubicBezTo>
                  <a:cubicBezTo>
                    <a:pt x="498" y="1"/>
                    <a:pt x="495" y="1"/>
                    <a:pt x="49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27"/>
            <p:cNvSpPr/>
            <p:nvPr/>
          </p:nvSpPr>
          <p:spPr>
            <a:xfrm>
              <a:off x="6194089" y="3899955"/>
              <a:ext cx="70225" cy="72804"/>
            </a:xfrm>
            <a:custGeom>
              <a:avLst/>
              <a:gdLst/>
              <a:ahLst/>
              <a:cxnLst/>
              <a:rect l="l" t="t" r="r" b="b"/>
              <a:pathLst>
                <a:path w="2151" h="2230" extrusionOk="0">
                  <a:moveTo>
                    <a:pt x="634" y="0"/>
                  </a:moveTo>
                  <a:cubicBezTo>
                    <a:pt x="597" y="0"/>
                    <a:pt x="560" y="3"/>
                    <a:pt x="523" y="9"/>
                  </a:cubicBezTo>
                  <a:cubicBezTo>
                    <a:pt x="293" y="47"/>
                    <a:pt x="71" y="209"/>
                    <a:pt x="28" y="437"/>
                  </a:cubicBezTo>
                  <a:cubicBezTo>
                    <a:pt x="0" y="586"/>
                    <a:pt x="53" y="743"/>
                    <a:pt x="144" y="863"/>
                  </a:cubicBezTo>
                  <a:cubicBezTo>
                    <a:pt x="236" y="983"/>
                    <a:pt x="384" y="1068"/>
                    <a:pt x="519" y="1138"/>
                  </a:cubicBezTo>
                  <a:cubicBezTo>
                    <a:pt x="348" y="1273"/>
                    <a:pt x="232" y="1485"/>
                    <a:pt x="239" y="1703"/>
                  </a:cubicBezTo>
                  <a:cubicBezTo>
                    <a:pt x="245" y="1921"/>
                    <a:pt x="387" y="2136"/>
                    <a:pt x="593" y="2204"/>
                  </a:cubicBezTo>
                  <a:cubicBezTo>
                    <a:pt x="645" y="2222"/>
                    <a:pt x="699" y="2229"/>
                    <a:pt x="753" y="2229"/>
                  </a:cubicBezTo>
                  <a:cubicBezTo>
                    <a:pt x="865" y="2229"/>
                    <a:pt x="979" y="2196"/>
                    <a:pt x="1079" y="2142"/>
                  </a:cubicBezTo>
                  <a:cubicBezTo>
                    <a:pt x="1227" y="2063"/>
                    <a:pt x="1348" y="1943"/>
                    <a:pt x="1462" y="1820"/>
                  </a:cubicBezTo>
                  <a:cubicBezTo>
                    <a:pt x="1720" y="1541"/>
                    <a:pt x="1951" y="1237"/>
                    <a:pt x="2151" y="911"/>
                  </a:cubicBezTo>
                  <a:cubicBezTo>
                    <a:pt x="1826" y="614"/>
                    <a:pt x="1557" y="395"/>
                    <a:pt x="1219" y="197"/>
                  </a:cubicBezTo>
                  <a:cubicBezTo>
                    <a:pt x="1018" y="78"/>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27"/>
            <p:cNvSpPr/>
            <p:nvPr/>
          </p:nvSpPr>
          <p:spPr>
            <a:xfrm>
              <a:off x="6223177" y="3928979"/>
              <a:ext cx="42344" cy="7280"/>
            </a:xfrm>
            <a:custGeom>
              <a:avLst/>
              <a:gdLst/>
              <a:ahLst/>
              <a:cxnLst/>
              <a:rect l="l" t="t" r="r" b="b"/>
              <a:pathLst>
                <a:path w="1297" h="223" extrusionOk="0">
                  <a:moveTo>
                    <a:pt x="1276" y="0"/>
                  </a:moveTo>
                  <a:cubicBezTo>
                    <a:pt x="1276" y="0"/>
                    <a:pt x="1275" y="1"/>
                    <a:pt x="1274" y="1"/>
                  </a:cubicBezTo>
                  <a:cubicBezTo>
                    <a:pt x="854" y="41"/>
                    <a:pt x="431" y="103"/>
                    <a:pt x="17" y="184"/>
                  </a:cubicBezTo>
                  <a:cubicBezTo>
                    <a:pt x="7" y="186"/>
                    <a:pt x="0" y="195"/>
                    <a:pt x="2" y="206"/>
                  </a:cubicBezTo>
                  <a:cubicBezTo>
                    <a:pt x="2" y="210"/>
                    <a:pt x="6" y="215"/>
                    <a:pt x="9" y="218"/>
                  </a:cubicBezTo>
                  <a:cubicBezTo>
                    <a:pt x="12" y="220"/>
                    <a:pt x="17" y="222"/>
                    <a:pt x="21" y="222"/>
                  </a:cubicBezTo>
                  <a:cubicBezTo>
                    <a:pt x="23" y="222"/>
                    <a:pt x="24" y="222"/>
                    <a:pt x="25" y="222"/>
                  </a:cubicBezTo>
                  <a:cubicBezTo>
                    <a:pt x="438" y="141"/>
                    <a:pt x="859" y="80"/>
                    <a:pt x="1278" y="40"/>
                  </a:cubicBezTo>
                  <a:cubicBezTo>
                    <a:pt x="1289" y="39"/>
                    <a:pt x="1297" y="29"/>
                    <a:pt x="1296" y="18"/>
                  </a:cubicBezTo>
                  <a:cubicBezTo>
                    <a:pt x="1295" y="8"/>
                    <a:pt x="1286" y="0"/>
                    <a:pt x="12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27"/>
            <p:cNvSpPr/>
            <p:nvPr/>
          </p:nvSpPr>
          <p:spPr>
            <a:xfrm>
              <a:off x="6375410" y="3496928"/>
              <a:ext cx="447793" cy="368035"/>
            </a:xfrm>
            <a:custGeom>
              <a:avLst/>
              <a:gdLst/>
              <a:ahLst/>
              <a:cxnLst/>
              <a:rect l="l" t="t" r="r" b="b"/>
              <a:pathLst>
                <a:path w="13716" h="11273" extrusionOk="0">
                  <a:moveTo>
                    <a:pt x="3377" y="0"/>
                  </a:moveTo>
                  <a:lnTo>
                    <a:pt x="1" y="7517"/>
                  </a:lnTo>
                  <a:lnTo>
                    <a:pt x="1714" y="8116"/>
                  </a:lnTo>
                  <a:lnTo>
                    <a:pt x="3940" y="8896"/>
                  </a:lnTo>
                  <a:lnTo>
                    <a:pt x="7360" y="10092"/>
                  </a:lnTo>
                  <a:lnTo>
                    <a:pt x="10732" y="11273"/>
                  </a:lnTo>
                  <a:lnTo>
                    <a:pt x="13716" y="3337"/>
                  </a:lnTo>
                  <a:lnTo>
                    <a:pt x="10363" y="2255"/>
                  </a:lnTo>
                  <a:lnTo>
                    <a:pt x="6615" y="1045"/>
                  </a:lnTo>
                  <a:lnTo>
                    <a:pt x="5437" y="666"/>
                  </a:lnTo>
                  <a:lnTo>
                    <a:pt x="337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27"/>
            <p:cNvSpPr/>
            <p:nvPr/>
          </p:nvSpPr>
          <p:spPr>
            <a:xfrm>
              <a:off x="6232481" y="3475577"/>
              <a:ext cx="260984" cy="594054"/>
            </a:xfrm>
            <a:custGeom>
              <a:avLst/>
              <a:gdLst/>
              <a:ahLst/>
              <a:cxnLst/>
              <a:rect l="l" t="t" r="r" b="b"/>
              <a:pathLst>
                <a:path w="7994" h="18196" extrusionOk="0">
                  <a:moveTo>
                    <a:pt x="7882" y="0"/>
                  </a:moveTo>
                  <a:cubicBezTo>
                    <a:pt x="7844" y="0"/>
                    <a:pt x="7808" y="22"/>
                    <a:pt x="7792" y="59"/>
                  </a:cubicBezTo>
                  <a:lnTo>
                    <a:pt x="22" y="18058"/>
                  </a:lnTo>
                  <a:cubicBezTo>
                    <a:pt x="1" y="18108"/>
                    <a:pt x="23" y="18166"/>
                    <a:pt x="73" y="18187"/>
                  </a:cubicBezTo>
                  <a:cubicBezTo>
                    <a:pt x="86" y="18192"/>
                    <a:pt x="98" y="18195"/>
                    <a:pt x="112" y="18195"/>
                  </a:cubicBezTo>
                  <a:cubicBezTo>
                    <a:pt x="150" y="18194"/>
                    <a:pt x="186" y="18173"/>
                    <a:pt x="202" y="18136"/>
                  </a:cubicBezTo>
                  <a:lnTo>
                    <a:pt x="7972" y="137"/>
                  </a:lnTo>
                  <a:cubicBezTo>
                    <a:pt x="7993" y="87"/>
                    <a:pt x="7970" y="30"/>
                    <a:pt x="7921" y="8"/>
                  </a:cubicBezTo>
                  <a:cubicBezTo>
                    <a:pt x="7908" y="3"/>
                    <a:pt x="7895" y="0"/>
                    <a:pt x="78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27"/>
            <p:cNvSpPr/>
            <p:nvPr/>
          </p:nvSpPr>
          <p:spPr>
            <a:xfrm>
              <a:off x="6375410" y="3496928"/>
              <a:ext cx="161442" cy="264967"/>
            </a:xfrm>
            <a:custGeom>
              <a:avLst/>
              <a:gdLst/>
              <a:ahLst/>
              <a:cxnLst/>
              <a:rect l="l" t="t" r="r" b="b"/>
              <a:pathLst>
                <a:path w="4945" h="8116" extrusionOk="0">
                  <a:moveTo>
                    <a:pt x="3377" y="0"/>
                  </a:moveTo>
                  <a:lnTo>
                    <a:pt x="1" y="7517"/>
                  </a:lnTo>
                  <a:lnTo>
                    <a:pt x="1714" y="8116"/>
                  </a:lnTo>
                  <a:cubicBezTo>
                    <a:pt x="2586" y="5498"/>
                    <a:pt x="3578" y="2925"/>
                    <a:pt x="4943" y="519"/>
                  </a:cubicBezTo>
                  <a:cubicBezTo>
                    <a:pt x="4944" y="516"/>
                    <a:pt x="4945" y="515"/>
                    <a:pt x="4944" y="515"/>
                  </a:cubicBezTo>
                  <a:lnTo>
                    <a:pt x="4944" y="515"/>
                  </a:lnTo>
                  <a:cubicBezTo>
                    <a:pt x="4943" y="515"/>
                    <a:pt x="4933" y="524"/>
                    <a:pt x="4931" y="524"/>
                  </a:cubicBezTo>
                  <a:cubicBezTo>
                    <a:pt x="4930" y="524"/>
                    <a:pt x="4930" y="523"/>
                    <a:pt x="4931" y="521"/>
                  </a:cubicBezTo>
                  <a:lnTo>
                    <a:pt x="3377" y="0"/>
                  </a:ln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27"/>
            <p:cNvSpPr/>
            <p:nvPr/>
          </p:nvSpPr>
          <p:spPr>
            <a:xfrm>
              <a:off x="5716365" y="3920948"/>
              <a:ext cx="761013" cy="372214"/>
            </a:xfrm>
            <a:custGeom>
              <a:avLst/>
              <a:gdLst/>
              <a:ahLst/>
              <a:cxnLst/>
              <a:rect l="l" t="t" r="r" b="b"/>
              <a:pathLst>
                <a:path w="23310" h="11401" extrusionOk="0">
                  <a:moveTo>
                    <a:pt x="10565" y="0"/>
                  </a:moveTo>
                  <a:cubicBezTo>
                    <a:pt x="9800" y="0"/>
                    <a:pt x="9047" y="444"/>
                    <a:pt x="8552" y="1027"/>
                  </a:cubicBezTo>
                  <a:cubicBezTo>
                    <a:pt x="8099" y="772"/>
                    <a:pt x="7587" y="645"/>
                    <a:pt x="7075" y="645"/>
                  </a:cubicBezTo>
                  <a:cubicBezTo>
                    <a:pt x="6562" y="645"/>
                    <a:pt x="6049" y="772"/>
                    <a:pt x="5595" y="1025"/>
                  </a:cubicBezTo>
                  <a:cubicBezTo>
                    <a:pt x="5102" y="1299"/>
                    <a:pt x="4580" y="1763"/>
                    <a:pt x="4529" y="2362"/>
                  </a:cubicBezTo>
                  <a:cubicBezTo>
                    <a:pt x="4346" y="2334"/>
                    <a:pt x="4159" y="2319"/>
                    <a:pt x="3973" y="2319"/>
                  </a:cubicBezTo>
                  <a:cubicBezTo>
                    <a:pt x="3549" y="2319"/>
                    <a:pt x="3129" y="2399"/>
                    <a:pt x="2760" y="2601"/>
                  </a:cubicBezTo>
                  <a:cubicBezTo>
                    <a:pt x="2228" y="2891"/>
                    <a:pt x="1802" y="3490"/>
                    <a:pt x="1845" y="4092"/>
                  </a:cubicBezTo>
                  <a:cubicBezTo>
                    <a:pt x="828" y="4251"/>
                    <a:pt x="1" y="5225"/>
                    <a:pt x="9" y="6255"/>
                  </a:cubicBezTo>
                  <a:cubicBezTo>
                    <a:pt x="15" y="6887"/>
                    <a:pt x="72" y="7743"/>
                    <a:pt x="508" y="8202"/>
                  </a:cubicBezTo>
                  <a:cubicBezTo>
                    <a:pt x="1579" y="9326"/>
                    <a:pt x="2912" y="10198"/>
                    <a:pt x="4366" y="10740"/>
                  </a:cubicBezTo>
                  <a:cubicBezTo>
                    <a:pt x="4974" y="10970"/>
                    <a:pt x="5602" y="11139"/>
                    <a:pt x="6241" y="11245"/>
                  </a:cubicBezTo>
                  <a:cubicBezTo>
                    <a:pt x="6888" y="11354"/>
                    <a:pt x="7537" y="11401"/>
                    <a:pt x="8186" y="11401"/>
                  </a:cubicBezTo>
                  <a:cubicBezTo>
                    <a:pt x="10327" y="11401"/>
                    <a:pt x="12479" y="10898"/>
                    <a:pt x="14595" y="10473"/>
                  </a:cubicBezTo>
                  <a:cubicBezTo>
                    <a:pt x="16580" y="10075"/>
                    <a:pt x="18578" y="9742"/>
                    <a:pt x="20588" y="9476"/>
                  </a:cubicBezTo>
                  <a:cubicBezTo>
                    <a:pt x="21249" y="9389"/>
                    <a:pt x="21989" y="9248"/>
                    <a:pt x="22478" y="8795"/>
                  </a:cubicBezTo>
                  <a:cubicBezTo>
                    <a:pt x="22977" y="8337"/>
                    <a:pt x="23278" y="7673"/>
                    <a:pt x="23295" y="6996"/>
                  </a:cubicBezTo>
                  <a:cubicBezTo>
                    <a:pt x="23310" y="6321"/>
                    <a:pt x="22967" y="5532"/>
                    <a:pt x="22493" y="5049"/>
                  </a:cubicBezTo>
                  <a:cubicBezTo>
                    <a:pt x="22561" y="4605"/>
                    <a:pt x="22453" y="4141"/>
                    <a:pt x="22210" y="3760"/>
                  </a:cubicBezTo>
                  <a:cubicBezTo>
                    <a:pt x="22101" y="3587"/>
                    <a:pt x="21964" y="3432"/>
                    <a:pt x="21803" y="3304"/>
                  </a:cubicBezTo>
                  <a:cubicBezTo>
                    <a:pt x="21470" y="3041"/>
                    <a:pt x="20992" y="2899"/>
                    <a:pt x="20531" y="2899"/>
                  </a:cubicBezTo>
                  <a:cubicBezTo>
                    <a:pt x="20282" y="2899"/>
                    <a:pt x="20038" y="2941"/>
                    <a:pt x="19825" y="3027"/>
                  </a:cubicBezTo>
                  <a:cubicBezTo>
                    <a:pt x="19805" y="2374"/>
                    <a:pt x="19371" y="1761"/>
                    <a:pt x="18779" y="1483"/>
                  </a:cubicBezTo>
                  <a:cubicBezTo>
                    <a:pt x="18458" y="1332"/>
                    <a:pt x="18121" y="1254"/>
                    <a:pt x="17779" y="1254"/>
                  </a:cubicBezTo>
                  <a:cubicBezTo>
                    <a:pt x="17492" y="1254"/>
                    <a:pt x="17202" y="1309"/>
                    <a:pt x="16917" y="1421"/>
                  </a:cubicBezTo>
                  <a:cubicBezTo>
                    <a:pt x="16811" y="1462"/>
                    <a:pt x="16655" y="1511"/>
                    <a:pt x="16524" y="1620"/>
                  </a:cubicBezTo>
                  <a:cubicBezTo>
                    <a:pt x="16297" y="887"/>
                    <a:pt x="15582" y="356"/>
                    <a:pt x="14820" y="265"/>
                  </a:cubicBezTo>
                  <a:cubicBezTo>
                    <a:pt x="14734" y="254"/>
                    <a:pt x="14647" y="249"/>
                    <a:pt x="14559" y="249"/>
                  </a:cubicBezTo>
                  <a:cubicBezTo>
                    <a:pt x="13866" y="249"/>
                    <a:pt x="13131" y="563"/>
                    <a:pt x="12634" y="1031"/>
                  </a:cubicBezTo>
                  <a:cubicBezTo>
                    <a:pt x="12160" y="411"/>
                    <a:pt x="11394" y="20"/>
                    <a:pt x="10613" y="1"/>
                  </a:cubicBezTo>
                  <a:cubicBezTo>
                    <a:pt x="10597" y="0"/>
                    <a:pt x="10581" y="0"/>
                    <a:pt x="105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27"/>
            <p:cNvSpPr/>
            <p:nvPr/>
          </p:nvSpPr>
          <p:spPr>
            <a:xfrm>
              <a:off x="5761548" y="3989865"/>
              <a:ext cx="715829" cy="303295"/>
            </a:xfrm>
            <a:custGeom>
              <a:avLst/>
              <a:gdLst/>
              <a:ahLst/>
              <a:cxnLst/>
              <a:rect l="l" t="t" r="r" b="b"/>
              <a:pathLst>
                <a:path w="21926" h="9290" extrusionOk="0">
                  <a:moveTo>
                    <a:pt x="7063" y="0"/>
                  </a:moveTo>
                  <a:cubicBezTo>
                    <a:pt x="6910" y="0"/>
                    <a:pt x="6758" y="13"/>
                    <a:pt x="6609" y="39"/>
                  </a:cubicBezTo>
                  <a:cubicBezTo>
                    <a:pt x="5652" y="204"/>
                    <a:pt x="4836" y="839"/>
                    <a:pt x="4194" y="1567"/>
                  </a:cubicBezTo>
                  <a:cubicBezTo>
                    <a:pt x="3916" y="1461"/>
                    <a:pt x="3620" y="1411"/>
                    <a:pt x="3324" y="1411"/>
                  </a:cubicBezTo>
                  <a:cubicBezTo>
                    <a:pt x="2842" y="1411"/>
                    <a:pt x="2357" y="1543"/>
                    <a:pt x="1934" y="1777"/>
                  </a:cubicBezTo>
                  <a:cubicBezTo>
                    <a:pt x="1251" y="2157"/>
                    <a:pt x="726" y="2782"/>
                    <a:pt x="377" y="3480"/>
                  </a:cubicBezTo>
                  <a:cubicBezTo>
                    <a:pt x="0" y="4234"/>
                    <a:pt x="936" y="5296"/>
                    <a:pt x="1308" y="6053"/>
                  </a:cubicBezTo>
                  <a:cubicBezTo>
                    <a:pt x="1759" y="6967"/>
                    <a:pt x="2324" y="7841"/>
                    <a:pt x="2982" y="8629"/>
                  </a:cubicBezTo>
                  <a:cubicBezTo>
                    <a:pt x="3590" y="8859"/>
                    <a:pt x="4218" y="9028"/>
                    <a:pt x="4857" y="9134"/>
                  </a:cubicBezTo>
                  <a:cubicBezTo>
                    <a:pt x="5504" y="9243"/>
                    <a:pt x="6153" y="9290"/>
                    <a:pt x="6802" y="9290"/>
                  </a:cubicBezTo>
                  <a:cubicBezTo>
                    <a:pt x="8943" y="9290"/>
                    <a:pt x="11095" y="8787"/>
                    <a:pt x="13211" y="8362"/>
                  </a:cubicBezTo>
                  <a:cubicBezTo>
                    <a:pt x="15196" y="7964"/>
                    <a:pt x="17194" y="7631"/>
                    <a:pt x="19204" y="7365"/>
                  </a:cubicBezTo>
                  <a:cubicBezTo>
                    <a:pt x="19865" y="7278"/>
                    <a:pt x="20605" y="7137"/>
                    <a:pt x="21094" y="6684"/>
                  </a:cubicBezTo>
                  <a:cubicBezTo>
                    <a:pt x="21593" y="6226"/>
                    <a:pt x="21894" y="5562"/>
                    <a:pt x="21911" y="4885"/>
                  </a:cubicBezTo>
                  <a:cubicBezTo>
                    <a:pt x="21926" y="4210"/>
                    <a:pt x="21583" y="3421"/>
                    <a:pt x="21109" y="2938"/>
                  </a:cubicBezTo>
                  <a:cubicBezTo>
                    <a:pt x="21178" y="2494"/>
                    <a:pt x="21069" y="2030"/>
                    <a:pt x="20827" y="1649"/>
                  </a:cubicBezTo>
                  <a:cubicBezTo>
                    <a:pt x="20628" y="1588"/>
                    <a:pt x="20422" y="1546"/>
                    <a:pt x="20214" y="1529"/>
                  </a:cubicBezTo>
                  <a:cubicBezTo>
                    <a:pt x="20135" y="1523"/>
                    <a:pt x="20055" y="1520"/>
                    <a:pt x="19976" y="1520"/>
                  </a:cubicBezTo>
                  <a:cubicBezTo>
                    <a:pt x="19547" y="1520"/>
                    <a:pt x="19120" y="1604"/>
                    <a:pt x="18709" y="1730"/>
                  </a:cubicBezTo>
                  <a:cubicBezTo>
                    <a:pt x="18190" y="1891"/>
                    <a:pt x="17685" y="2132"/>
                    <a:pt x="17224" y="2420"/>
                  </a:cubicBezTo>
                  <a:cubicBezTo>
                    <a:pt x="16741" y="1717"/>
                    <a:pt x="15929" y="1252"/>
                    <a:pt x="15078" y="1186"/>
                  </a:cubicBezTo>
                  <a:cubicBezTo>
                    <a:pt x="15000" y="1180"/>
                    <a:pt x="14922" y="1177"/>
                    <a:pt x="14844" y="1177"/>
                  </a:cubicBezTo>
                  <a:cubicBezTo>
                    <a:pt x="14073" y="1177"/>
                    <a:pt x="13321" y="1472"/>
                    <a:pt x="12788" y="2035"/>
                  </a:cubicBezTo>
                  <a:cubicBezTo>
                    <a:pt x="12473" y="1379"/>
                    <a:pt x="11861" y="878"/>
                    <a:pt x="11157" y="698"/>
                  </a:cubicBezTo>
                  <a:cubicBezTo>
                    <a:pt x="10964" y="649"/>
                    <a:pt x="10769" y="625"/>
                    <a:pt x="10575" y="625"/>
                  </a:cubicBezTo>
                  <a:cubicBezTo>
                    <a:pt x="10063" y="625"/>
                    <a:pt x="9560" y="791"/>
                    <a:pt x="9132" y="1099"/>
                  </a:cubicBezTo>
                  <a:cubicBezTo>
                    <a:pt x="8733" y="380"/>
                    <a:pt x="7893" y="0"/>
                    <a:pt x="70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27"/>
            <p:cNvSpPr/>
            <p:nvPr/>
          </p:nvSpPr>
          <p:spPr>
            <a:xfrm>
              <a:off x="5878229" y="4010009"/>
              <a:ext cx="61181" cy="42638"/>
            </a:xfrm>
            <a:custGeom>
              <a:avLst/>
              <a:gdLst/>
              <a:ahLst/>
              <a:cxnLst/>
              <a:rect l="l" t="t" r="r" b="b"/>
              <a:pathLst>
                <a:path w="1874" h="1306" extrusionOk="0">
                  <a:moveTo>
                    <a:pt x="1345" y="1"/>
                  </a:moveTo>
                  <a:cubicBezTo>
                    <a:pt x="964" y="1"/>
                    <a:pt x="433" y="463"/>
                    <a:pt x="259" y="628"/>
                  </a:cubicBezTo>
                  <a:cubicBezTo>
                    <a:pt x="167" y="716"/>
                    <a:pt x="74" y="814"/>
                    <a:pt x="38" y="938"/>
                  </a:cubicBezTo>
                  <a:cubicBezTo>
                    <a:pt x="1" y="1061"/>
                    <a:pt x="37" y="1214"/>
                    <a:pt x="150" y="1275"/>
                  </a:cubicBezTo>
                  <a:cubicBezTo>
                    <a:pt x="191" y="1298"/>
                    <a:pt x="236" y="1306"/>
                    <a:pt x="283" y="1306"/>
                  </a:cubicBezTo>
                  <a:cubicBezTo>
                    <a:pt x="322" y="1306"/>
                    <a:pt x="362" y="1300"/>
                    <a:pt x="401" y="1292"/>
                  </a:cubicBezTo>
                  <a:cubicBezTo>
                    <a:pt x="732" y="1223"/>
                    <a:pt x="1873" y="685"/>
                    <a:pt x="1689" y="245"/>
                  </a:cubicBezTo>
                  <a:cubicBezTo>
                    <a:pt x="1615" y="68"/>
                    <a:pt x="1491" y="1"/>
                    <a:pt x="13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27"/>
            <p:cNvSpPr/>
            <p:nvPr/>
          </p:nvSpPr>
          <p:spPr>
            <a:xfrm>
              <a:off x="6123897" y="4007038"/>
              <a:ext cx="67254" cy="28273"/>
            </a:xfrm>
            <a:custGeom>
              <a:avLst/>
              <a:gdLst/>
              <a:ahLst/>
              <a:cxnLst/>
              <a:rect l="l" t="t" r="r" b="b"/>
              <a:pathLst>
                <a:path w="2060" h="866" extrusionOk="0">
                  <a:moveTo>
                    <a:pt x="787" y="1"/>
                  </a:moveTo>
                  <a:cubicBezTo>
                    <a:pt x="688" y="1"/>
                    <a:pt x="604" y="4"/>
                    <a:pt x="547" y="8"/>
                  </a:cubicBezTo>
                  <a:cubicBezTo>
                    <a:pt x="420" y="15"/>
                    <a:pt x="285" y="32"/>
                    <a:pt x="179" y="104"/>
                  </a:cubicBezTo>
                  <a:cubicBezTo>
                    <a:pt x="72" y="175"/>
                    <a:pt x="0" y="315"/>
                    <a:pt x="48" y="435"/>
                  </a:cubicBezTo>
                  <a:cubicBezTo>
                    <a:pt x="80" y="514"/>
                    <a:pt x="156" y="568"/>
                    <a:pt x="231" y="608"/>
                  </a:cubicBezTo>
                  <a:cubicBezTo>
                    <a:pt x="414" y="707"/>
                    <a:pt x="950" y="866"/>
                    <a:pt x="1366" y="866"/>
                  </a:cubicBezTo>
                  <a:cubicBezTo>
                    <a:pt x="1624" y="866"/>
                    <a:pt x="1837" y="804"/>
                    <a:pt x="1891" y="629"/>
                  </a:cubicBezTo>
                  <a:cubicBezTo>
                    <a:pt x="2060" y="81"/>
                    <a:pt x="1257" y="1"/>
                    <a:pt x="7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27"/>
            <p:cNvSpPr/>
            <p:nvPr/>
          </p:nvSpPr>
          <p:spPr>
            <a:xfrm>
              <a:off x="6316711" y="4052580"/>
              <a:ext cx="67254" cy="28240"/>
            </a:xfrm>
            <a:custGeom>
              <a:avLst/>
              <a:gdLst/>
              <a:ahLst/>
              <a:cxnLst/>
              <a:rect l="l" t="t" r="r" b="b"/>
              <a:pathLst>
                <a:path w="2060" h="865" extrusionOk="0">
                  <a:moveTo>
                    <a:pt x="786" y="0"/>
                  </a:moveTo>
                  <a:cubicBezTo>
                    <a:pt x="688" y="0"/>
                    <a:pt x="604" y="4"/>
                    <a:pt x="547" y="7"/>
                  </a:cubicBezTo>
                  <a:cubicBezTo>
                    <a:pt x="419" y="15"/>
                    <a:pt x="286" y="32"/>
                    <a:pt x="179" y="103"/>
                  </a:cubicBezTo>
                  <a:cubicBezTo>
                    <a:pt x="71" y="174"/>
                    <a:pt x="1" y="315"/>
                    <a:pt x="48" y="434"/>
                  </a:cubicBezTo>
                  <a:cubicBezTo>
                    <a:pt x="80" y="514"/>
                    <a:pt x="155" y="567"/>
                    <a:pt x="231" y="608"/>
                  </a:cubicBezTo>
                  <a:cubicBezTo>
                    <a:pt x="415" y="706"/>
                    <a:pt x="950" y="865"/>
                    <a:pt x="1366" y="865"/>
                  </a:cubicBezTo>
                  <a:cubicBezTo>
                    <a:pt x="1624" y="865"/>
                    <a:pt x="1836" y="804"/>
                    <a:pt x="1890" y="629"/>
                  </a:cubicBezTo>
                  <a:cubicBezTo>
                    <a:pt x="2059" y="81"/>
                    <a:pt x="1256" y="0"/>
                    <a:pt x="7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27"/>
            <p:cNvSpPr/>
            <p:nvPr/>
          </p:nvSpPr>
          <p:spPr>
            <a:xfrm>
              <a:off x="5990077" y="4017615"/>
              <a:ext cx="67613" cy="28599"/>
            </a:xfrm>
            <a:custGeom>
              <a:avLst/>
              <a:gdLst/>
              <a:ahLst/>
              <a:cxnLst/>
              <a:rect l="l" t="t" r="r" b="b"/>
              <a:pathLst>
                <a:path w="2071" h="876" extrusionOk="0">
                  <a:moveTo>
                    <a:pt x="723" y="0"/>
                  </a:moveTo>
                  <a:cubicBezTo>
                    <a:pt x="654" y="0"/>
                    <a:pt x="595" y="2"/>
                    <a:pt x="551" y="4"/>
                  </a:cubicBezTo>
                  <a:cubicBezTo>
                    <a:pt x="424" y="11"/>
                    <a:pt x="290" y="25"/>
                    <a:pt x="182" y="95"/>
                  </a:cubicBezTo>
                  <a:cubicBezTo>
                    <a:pt x="73" y="164"/>
                    <a:pt x="0" y="303"/>
                    <a:pt x="46" y="424"/>
                  </a:cubicBezTo>
                  <a:cubicBezTo>
                    <a:pt x="77" y="503"/>
                    <a:pt x="150" y="558"/>
                    <a:pt x="226" y="599"/>
                  </a:cubicBezTo>
                  <a:cubicBezTo>
                    <a:pt x="411" y="703"/>
                    <a:pt x="962" y="875"/>
                    <a:pt x="1382" y="875"/>
                  </a:cubicBezTo>
                  <a:cubicBezTo>
                    <a:pt x="1628" y="875"/>
                    <a:pt x="1829" y="816"/>
                    <a:pt x="1884" y="648"/>
                  </a:cubicBezTo>
                  <a:cubicBezTo>
                    <a:pt x="2071" y="75"/>
                    <a:pt x="1178" y="0"/>
                    <a:pt x="7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27"/>
            <p:cNvSpPr/>
            <p:nvPr/>
          </p:nvSpPr>
          <p:spPr>
            <a:xfrm>
              <a:off x="6194774" y="4042558"/>
              <a:ext cx="61475" cy="41691"/>
            </a:xfrm>
            <a:custGeom>
              <a:avLst/>
              <a:gdLst/>
              <a:ahLst/>
              <a:cxnLst/>
              <a:rect l="l" t="t" r="r" b="b"/>
              <a:pathLst>
                <a:path w="1883" h="1277" extrusionOk="0">
                  <a:moveTo>
                    <a:pt x="1361" y="0"/>
                  </a:moveTo>
                  <a:cubicBezTo>
                    <a:pt x="980" y="0"/>
                    <a:pt x="447" y="441"/>
                    <a:pt x="271" y="599"/>
                  </a:cubicBezTo>
                  <a:cubicBezTo>
                    <a:pt x="175" y="685"/>
                    <a:pt x="80" y="780"/>
                    <a:pt x="41" y="903"/>
                  </a:cubicBezTo>
                  <a:cubicBezTo>
                    <a:pt x="1" y="1025"/>
                    <a:pt x="33" y="1180"/>
                    <a:pt x="144" y="1243"/>
                  </a:cubicBezTo>
                  <a:cubicBezTo>
                    <a:pt x="187" y="1268"/>
                    <a:pt x="236" y="1277"/>
                    <a:pt x="286" y="1277"/>
                  </a:cubicBezTo>
                  <a:cubicBezTo>
                    <a:pt x="322" y="1277"/>
                    <a:pt x="359" y="1272"/>
                    <a:pt x="394" y="1266"/>
                  </a:cubicBezTo>
                  <a:cubicBezTo>
                    <a:pt x="727" y="1206"/>
                    <a:pt x="1883" y="698"/>
                    <a:pt x="1710" y="254"/>
                  </a:cubicBezTo>
                  <a:cubicBezTo>
                    <a:pt x="1639" y="70"/>
                    <a:pt x="1512" y="0"/>
                    <a:pt x="136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27"/>
            <p:cNvSpPr/>
            <p:nvPr/>
          </p:nvSpPr>
          <p:spPr>
            <a:xfrm>
              <a:off x="6038362" y="3950362"/>
              <a:ext cx="62324" cy="34378"/>
            </a:xfrm>
            <a:custGeom>
              <a:avLst/>
              <a:gdLst/>
              <a:ahLst/>
              <a:cxnLst/>
              <a:rect l="l" t="t" r="r" b="b"/>
              <a:pathLst>
                <a:path w="1909" h="1053" extrusionOk="0">
                  <a:moveTo>
                    <a:pt x="1416" y="0"/>
                  </a:moveTo>
                  <a:cubicBezTo>
                    <a:pt x="1044" y="0"/>
                    <a:pt x="536" y="268"/>
                    <a:pt x="353" y="374"/>
                  </a:cubicBezTo>
                  <a:cubicBezTo>
                    <a:pt x="242" y="438"/>
                    <a:pt x="129" y="512"/>
                    <a:pt x="66" y="624"/>
                  </a:cubicBezTo>
                  <a:cubicBezTo>
                    <a:pt x="2" y="735"/>
                    <a:pt x="1" y="892"/>
                    <a:pt x="96" y="978"/>
                  </a:cubicBezTo>
                  <a:cubicBezTo>
                    <a:pt x="160" y="1035"/>
                    <a:pt x="252" y="1050"/>
                    <a:pt x="337" y="1052"/>
                  </a:cubicBezTo>
                  <a:cubicBezTo>
                    <a:pt x="344" y="1052"/>
                    <a:pt x="351" y="1052"/>
                    <a:pt x="358" y="1052"/>
                  </a:cubicBezTo>
                  <a:cubicBezTo>
                    <a:pt x="723" y="1052"/>
                    <a:pt x="1909" y="794"/>
                    <a:pt x="1833" y="332"/>
                  </a:cubicBezTo>
                  <a:cubicBezTo>
                    <a:pt x="1792" y="85"/>
                    <a:pt x="1625" y="0"/>
                    <a:pt x="14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27"/>
            <p:cNvSpPr/>
            <p:nvPr/>
          </p:nvSpPr>
          <p:spPr>
            <a:xfrm>
              <a:off x="6262680" y="3985360"/>
              <a:ext cx="68135" cy="39308"/>
            </a:xfrm>
            <a:custGeom>
              <a:avLst/>
              <a:gdLst/>
              <a:ahLst/>
              <a:cxnLst/>
              <a:rect l="l" t="t" r="r" b="b"/>
              <a:pathLst>
                <a:path w="2087" h="1204" extrusionOk="0">
                  <a:moveTo>
                    <a:pt x="349" y="1"/>
                  </a:moveTo>
                  <a:cubicBezTo>
                    <a:pt x="313" y="1"/>
                    <a:pt x="277" y="4"/>
                    <a:pt x="241" y="13"/>
                  </a:cubicBezTo>
                  <a:cubicBezTo>
                    <a:pt x="116" y="43"/>
                    <a:pt x="1" y="150"/>
                    <a:pt x="5" y="279"/>
                  </a:cubicBezTo>
                  <a:cubicBezTo>
                    <a:pt x="7" y="365"/>
                    <a:pt x="59" y="441"/>
                    <a:pt x="117" y="505"/>
                  </a:cubicBezTo>
                  <a:cubicBezTo>
                    <a:pt x="296" y="706"/>
                    <a:pt x="992" y="1204"/>
                    <a:pt x="1413" y="1204"/>
                  </a:cubicBezTo>
                  <a:cubicBezTo>
                    <a:pt x="1520" y="1204"/>
                    <a:pt x="1609" y="1172"/>
                    <a:pt x="1667" y="1094"/>
                  </a:cubicBezTo>
                  <a:cubicBezTo>
                    <a:pt x="2087" y="542"/>
                    <a:pt x="937" y="144"/>
                    <a:pt x="620" y="49"/>
                  </a:cubicBezTo>
                  <a:lnTo>
                    <a:pt x="620" y="50"/>
                  </a:lnTo>
                  <a:cubicBezTo>
                    <a:pt x="532" y="24"/>
                    <a:pt x="440" y="1"/>
                    <a:pt x="3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3" name="Google Shape;2443;p27"/>
            <p:cNvSpPr/>
            <p:nvPr/>
          </p:nvSpPr>
          <p:spPr>
            <a:xfrm>
              <a:off x="5652115" y="4064366"/>
              <a:ext cx="865257" cy="539043"/>
            </a:xfrm>
            <a:custGeom>
              <a:avLst/>
              <a:gdLst/>
              <a:ahLst/>
              <a:cxnLst/>
              <a:rect l="l" t="t" r="r" b="b"/>
              <a:pathLst>
                <a:path w="26503" h="16511" extrusionOk="0">
                  <a:moveTo>
                    <a:pt x="2996" y="0"/>
                  </a:moveTo>
                  <a:cubicBezTo>
                    <a:pt x="976" y="0"/>
                    <a:pt x="0" y="1535"/>
                    <a:pt x="0" y="1535"/>
                  </a:cubicBezTo>
                  <a:lnTo>
                    <a:pt x="512" y="2906"/>
                  </a:lnTo>
                  <a:lnTo>
                    <a:pt x="559" y="3029"/>
                  </a:lnTo>
                  <a:lnTo>
                    <a:pt x="1562" y="5711"/>
                  </a:lnTo>
                  <a:cubicBezTo>
                    <a:pt x="1562" y="5714"/>
                    <a:pt x="1562" y="5716"/>
                    <a:pt x="1564" y="5716"/>
                  </a:cubicBezTo>
                  <a:lnTo>
                    <a:pt x="4959" y="14805"/>
                  </a:lnTo>
                  <a:cubicBezTo>
                    <a:pt x="5269" y="14949"/>
                    <a:pt x="5582" y="15083"/>
                    <a:pt x="5898" y="15205"/>
                  </a:cubicBezTo>
                  <a:cubicBezTo>
                    <a:pt x="5934" y="15218"/>
                    <a:pt x="5968" y="15231"/>
                    <a:pt x="6002" y="15243"/>
                  </a:cubicBezTo>
                  <a:cubicBezTo>
                    <a:pt x="7373" y="15768"/>
                    <a:pt x="8780" y="16098"/>
                    <a:pt x="10154" y="16291"/>
                  </a:cubicBezTo>
                  <a:cubicBezTo>
                    <a:pt x="10191" y="16295"/>
                    <a:pt x="10225" y="16299"/>
                    <a:pt x="10262" y="16306"/>
                  </a:cubicBezTo>
                  <a:lnTo>
                    <a:pt x="10264" y="16306"/>
                  </a:lnTo>
                  <a:cubicBezTo>
                    <a:pt x="11364" y="16452"/>
                    <a:pt x="12441" y="16511"/>
                    <a:pt x="13461" y="16511"/>
                  </a:cubicBezTo>
                  <a:cubicBezTo>
                    <a:pt x="14182" y="16511"/>
                    <a:pt x="14875" y="16481"/>
                    <a:pt x="15528" y="16432"/>
                  </a:cubicBezTo>
                  <a:cubicBezTo>
                    <a:pt x="15565" y="16430"/>
                    <a:pt x="15601" y="16428"/>
                    <a:pt x="15635" y="16426"/>
                  </a:cubicBezTo>
                  <a:cubicBezTo>
                    <a:pt x="17278" y="16297"/>
                    <a:pt x="18660" y="16049"/>
                    <a:pt x="19587" y="15848"/>
                  </a:cubicBezTo>
                  <a:cubicBezTo>
                    <a:pt x="19625" y="15840"/>
                    <a:pt x="19662" y="15831"/>
                    <a:pt x="19696" y="15825"/>
                  </a:cubicBezTo>
                  <a:cubicBezTo>
                    <a:pt x="20431" y="15662"/>
                    <a:pt x="20853" y="15533"/>
                    <a:pt x="20853" y="15533"/>
                  </a:cubicBezTo>
                  <a:lnTo>
                    <a:pt x="21491" y="14058"/>
                  </a:lnTo>
                  <a:lnTo>
                    <a:pt x="25650" y="4417"/>
                  </a:lnTo>
                  <a:cubicBezTo>
                    <a:pt x="25651" y="4416"/>
                    <a:pt x="25651" y="4415"/>
                    <a:pt x="25650" y="4415"/>
                  </a:cubicBezTo>
                  <a:lnTo>
                    <a:pt x="25712" y="4279"/>
                  </a:lnTo>
                  <a:lnTo>
                    <a:pt x="26503" y="2445"/>
                  </a:lnTo>
                  <a:cubicBezTo>
                    <a:pt x="26503" y="2445"/>
                    <a:pt x="25539" y="1015"/>
                    <a:pt x="23861" y="1015"/>
                  </a:cubicBezTo>
                  <a:cubicBezTo>
                    <a:pt x="23783" y="1015"/>
                    <a:pt x="23704" y="1018"/>
                    <a:pt x="23622" y="1025"/>
                  </a:cubicBezTo>
                  <a:cubicBezTo>
                    <a:pt x="22450" y="1119"/>
                    <a:pt x="21388" y="2334"/>
                    <a:pt x="21181" y="2584"/>
                  </a:cubicBezTo>
                  <a:cubicBezTo>
                    <a:pt x="21157" y="2614"/>
                    <a:pt x="21144" y="2629"/>
                    <a:pt x="21144" y="2629"/>
                  </a:cubicBezTo>
                  <a:cubicBezTo>
                    <a:pt x="21144" y="2629"/>
                    <a:pt x="21127" y="2573"/>
                    <a:pt x="21090" y="2481"/>
                  </a:cubicBezTo>
                  <a:cubicBezTo>
                    <a:pt x="20912" y="2036"/>
                    <a:pt x="20275" y="719"/>
                    <a:pt x="18885" y="658"/>
                  </a:cubicBezTo>
                  <a:cubicBezTo>
                    <a:pt x="18844" y="657"/>
                    <a:pt x="18804" y="656"/>
                    <a:pt x="18764" y="656"/>
                  </a:cubicBezTo>
                  <a:cubicBezTo>
                    <a:pt x="17219" y="656"/>
                    <a:pt x="16452" y="1959"/>
                    <a:pt x="16407" y="2040"/>
                  </a:cubicBezTo>
                  <a:cubicBezTo>
                    <a:pt x="16404" y="2042"/>
                    <a:pt x="16404" y="2044"/>
                    <a:pt x="16404" y="2044"/>
                  </a:cubicBezTo>
                  <a:cubicBezTo>
                    <a:pt x="16404" y="2044"/>
                    <a:pt x="16366" y="1993"/>
                    <a:pt x="16295" y="1909"/>
                  </a:cubicBezTo>
                  <a:lnTo>
                    <a:pt x="16295" y="1905"/>
                  </a:lnTo>
                  <a:cubicBezTo>
                    <a:pt x="15963" y="1522"/>
                    <a:pt x="14982" y="487"/>
                    <a:pt x="13853" y="368"/>
                  </a:cubicBezTo>
                  <a:cubicBezTo>
                    <a:pt x="13787" y="361"/>
                    <a:pt x="13721" y="358"/>
                    <a:pt x="13656" y="358"/>
                  </a:cubicBezTo>
                  <a:cubicBezTo>
                    <a:pt x="12563" y="358"/>
                    <a:pt x="11555" y="1277"/>
                    <a:pt x="11249" y="1581"/>
                  </a:cubicBezTo>
                  <a:cubicBezTo>
                    <a:pt x="11187" y="1644"/>
                    <a:pt x="11155" y="1680"/>
                    <a:pt x="11155" y="1680"/>
                  </a:cubicBezTo>
                  <a:cubicBezTo>
                    <a:pt x="11155" y="1680"/>
                    <a:pt x="11150" y="1674"/>
                    <a:pt x="11142" y="1659"/>
                  </a:cubicBezTo>
                  <a:cubicBezTo>
                    <a:pt x="11026" y="1479"/>
                    <a:pt x="10165" y="211"/>
                    <a:pt x="8677" y="76"/>
                  </a:cubicBezTo>
                  <a:cubicBezTo>
                    <a:pt x="8607" y="70"/>
                    <a:pt x="8538" y="67"/>
                    <a:pt x="8471" y="67"/>
                  </a:cubicBezTo>
                  <a:cubicBezTo>
                    <a:pt x="6986" y="67"/>
                    <a:pt x="6051" y="1535"/>
                    <a:pt x="6051" y="1535"/>
                  </a:cubicBezTo>
                  <a:cubicBezTo>
                    <a:pt x="6051" y="1535"/>
                    <a:pt x="6044" y="1522"/>
                    <a:pt x="6029" y="1498"/>
                  </a:cubicBezTo>
                  <a:cubicBezTo>
                    <a:pt x="6006" y="1460"/>
                    <a:pt x="5959" y="1389"/>
                    <a:pt x="5888" y="1301"/>
                  </a:cubicBezTo>
                  <a:cubicBezTo>
                    <a:pt x="5562" y="885"/>
                    <a:pt x="4717" y="57"/>
                    <a:pt x="3134" y="3"/>
                  </a:cubicBezTo>
                  <a:cubicBezTo>
                    <a:pt x="3087" y="1"/>
                    <a:pt x="3041" y="0"/>
                    <a:pt x="29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27"/>
            <p:cNvSpPr/>
            <p:nvPr/>
          </p:nvSpPr>
          <p:spPr>
            <a:xfrm>
              <a:off x="5703175" y="4250944"/>
              <a:ext cx="650599" cy="352462"/>
            </a:xfrm>
            <a:custGeom>
              <a:avLst/>
              <a:gdLst/>
              <a:ahLst/>
              <a:cxnLst/>
              <a:rect l="l" t="t" r="r" b="b"/>
              <a:pathLst>
                <a:path w="19928" h="10796" extrusionOk="0">
                  <a:moveTo>
                    <a:pt x="0" y="1"/>
                  </a:moveTo>
                  <a:lnTo>
                    <a:pt x="3395" y="9090"/>
                  </a:lnTo>
                  <a:cubicBezTo>
                    <a:pt x="3705" y="9234"/>
                    <a:pt x="4018" y="9369"/>
                    <a:pt x="4334" y="9490"/>
                  </a:cubicBezTo>
                  <a:cubicBezTo>
                    <a:pt x="4370" y="9503"/>
                    <a:pt x="4404" y="9516"/>
                    <a:pt x="4438" y="9530"/>
                  </a:cubicBezTo>
                  <a:cubicBezTo>
                    <a:pt x="5809" y="10053"/>
                    <a:pt x="7216" y="10383"/>
                    <a:pt x="8590" y="10576"/>
                  </a:cubicBezTo>
                  <a:cubicBezTo>
                    <a:pt x="8627" y="10581"/>
                    <a:pt x="8661" y="10584"/>
                    <a:pt x="8698" y="10591"/>
                  </a:cubicBezTo>
                  <a:lnTo>
                    <a:pt x="8700" y="10591"/>
                  </a:lnTo>
                  <a:cubicBezTo>
                    <a:pt x="9800" y="10737"/>
                    <a:pt x="10877" y="10796"/>
                    <a:pt x="11897" y="10796"/>
                  </a:cubicBezTo>
                  <a:cubicBezTo>
                    <a:pt x="12618" y="10796"/>
                    <a:pt x="13311" y="10766"/>
                    <a:pt x="13964" y="10717"/>
                  </a:cubicBezTo>
                  <a:cubicBezTo>
                    <a:pt x="14001" y="10715"/>
                    <a:pt x="14037" y="10713"/>
                    <a:pt x="14071" y="10711"/>
                  </a:cubicBezTo>
                  <a:cubicBezTo>
                    <a:pt x="15714" y="10583"/>
                    <a:pt x="17096" y="10334"/>
                    <a:pt x="18023" y="10133"/>
                  </a:cubicBezTo>
                  <a:cubicBezTo>
                    <a:pt x="18061" y="10125"/>
                    <a:pt x="18098" y="10116"/>
                    <a:pt x="18132" y="10110"/>
                  </a:cubicBezTo>
                  <a:cubicBezTo>
                    <a:pt x="18867" y="9947"/>
                    <a:pt x="19289" y="9818"/>
                    <a:pt x="19289" y="9818"/>
                  </a:cubicBezTo>
                  <a:lnTo>
                    <a:pt x="19927" y="8343"/>
                  </a:lnTo>
                  <a:lnTo>
                    <a:pt x="19926" y="8343"/>
                  </a:lnTo>
                  <a:cubicBezTo>
                    <a:pt x="19342" y="8446"/>
                    <a:pt x="18751" y="8516"/>
                    <a:pt x="18155" y="8561"/>
                  </a:cubicBezTo>
                  <a:lnTo>
                    <a:pt x="18047" y="8567"/>
                  </a:lnTo>
                  <a:cubicBezTo>
                    <a:pt x="17609" y="8597"/>
                    <a:pt x="17169" y="8611"/>
                    <a:pt x="16728" y="8611"/>
                  </a:cubicBezTo>
                  <a:cubicBezTo>
                    <a:pt x="15882" y="8611"/>
                    <a:pt x="15034" y="8559"/>
                    <a:pt x="14189" y="8463"/>
                  </a:cubicBezTo>
                  <a:cubicBezTo>
                    <a:pt x="14153" y="8461"/>
                    <a:pt x="14119" y="8457"/>
                    <a:pt x="14084" y="8450"/>
                  </a:cubicBezTo>
                  <a:cubicBezTo>
                    <a:pt x="12674" y="8287"/>
                    <a:pt x="11275" y="8002"/>
                    <a:pt x="9912" y="7638"/>
                  </a:cubicBezTo>
                  <a:cubicBezTo>
                    <a:pt x="9648" y="7568"/>
                    <a:pt x="9385" y="7492"/>
                    <a:pt x="9123" y="7416"/>
                  </a:cubicBezTo>
                  <a:cubicBezTo>
                    <a:pt x="9087" y="7405"/>
                    <a:pt x="9053" y="7393"/>
                    <a:pt x="9017" y="7383"/>
                  </a:cubicBezTo>
                  <a:cubicBezTo>
                    <a:pt x="7686" y="6982"/>
                    <a:pt x="6389" y="6470"/>
                    <a:pt x="5223" y="5721"/>
                  </a:cubicBezTo>
                  <a:cubicBezTo>
                    <a:pt x="5116" y="5653"/>
                    <a:pt x="5011" y="5582"/>
                    <a:pt x="4908" y="5509"/>
                  </a:cubicBezTo>
                  <a:cubicBezTo>
                    <a:pt x="4874" y="5486"/>
                    <a:pt x="4840" y="5462"/>
                    <a:pt x="4806" y="5438"/>
                  </a:cubicBezTo>
                  <a:cubicBezTo>
                    <a:pt x="3875" y="4779"/>
                    <a:pt x="3045" y="3980"/>
                    <a:pt x="2281" y="3129"/>
                  </a:cubicBezTo>
                  <a:cubicBezTo>
                    <a:pt x="1702" y="2487"/>
                    <a:pt x="1158" y="1812"/>
                    <a:pt x="650" y="1112"/>
                  </a:cubicBezTo>
                  <a:cubicBezTo>
                    <a:pt x="473" y="866"/>
                    <a:pt x="246" y="407"/>
                    <a:pt x="0"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27"/>
            <p:cNvSpPr/>
            <p:nvPr/>
          </p:nvSpPr>
          <p:spPr>
            <a:xfrm>
              <a:off x="5844308" y="4106840"/>
              <a:ext cx="25139" cy="455237"/>
            </a:xfrm>
            <a:custGeom>
              <a:avLst/>
              <a:gdLst/>
              <a:ahLst/>
              <a:cxnLst/>
              <a:rect l="l" t="t" r="r" b="b"/>
              <a:pathLst>
                <a:path w="770" h="13944" extrusionOk="0">
                  <a:moveTo>
                    <a:pt x="1" y="0"/>
                  </a:moveTo>
                  <a:cubicBezTo>
                    <a:pt x="102" y="589"/>
                    <a:pt x="189" y="1182"/>
                    <a:pt x="263" y="1780"/>
                  </a:cubicBezTo>
                  <a:lnTo>
                    <a:pt x="263" y="1782"/>
                  </a:lnTo>
                  <a:cubicBezTo>
                    <a:pt x="273" y="1872"/>
                    <a:pt x="286" y="1964"/>
                    <a:pt x="295" y="2056"/>
                  </a:cubicBezTo>
                  <a:lnTo>
                    <a:pt x="295" y="2058"/>
                  </a:lnTo>
                  <a:cubicBezTo>
                    <a:pt x="599" y="4635"/>
                    <a:pt x="661" y="7255"/>
                    <a:pt x="483" y="9852"/>
                  </a:cubicBezTo>
                  <a:cubicBezTo>
                    <a:pt x="390" y="11210"/>
                    <a:pt x="235" y="12564"/>
                    <a:pt x="11" y="13904"/>
                  </a:cubicBezTo>
                  <a:cubicBezTo>
                    <a:pt x="47" y="13917"/>
                    <a:pt x="81" y="13931"/>
                    <a:pt x="115" y="13944"/>
                  </a:cubicBezTo>
                  <a:cubicBezTo>
                    <a:pt x="335" y="12613"/>
                    <a:pt x="491" y="11271"/>
                    <a:pt x="586" y="9923"/>
                  </a:cubicBezTo>
                  <a:lnTo>
                    <a:pt x="585" y="9923"/>
                  </a:lnTo>
                  <a:cubicBezTo>
                    <a:pt x="769" y="7272"/>
                    <a:pt x="705" y="4599"/>
                    <a:pt x="392" y="1969"/>
                  </a:cubicBezTo>
                  <a:cubicBezTo>
                    <a:pt x="384" y="1899"/>
                    <a:pt x="375" y="1833"/>
                    <a:pt x="367" y="1765"/>
                  </a:cubicBezTo>
                  <a:lnTo>
                    <a:pt x="367" y="1763"/>
                  </a:lnTo>
                  <a:cubicBezTo>
                    <a:pt x="303" y="1240"/>
                    <a:pt x="227" y="718"/>
                    <a:pt x="142" y="197"/>
                  </a:cubicBezTo>
                  <a:cubicBezTo>
                    <a:pt x="119" y="158"/>
                    <a:pt x="72" y="88"/>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27"/>
            <p:cNvSpPr/>
            <p:nvPr/>
          </p:nvSpPr>
          <p:spPr>
            <a:xfrm>
              <a:off x="5983613" y="4115981"/>
              <a:ext cx="35782" cy="480767"/>
            </a:xfrm>
            <a:custGeom>
              <a:avLst/>
              <a:gdLst/>
              <a:ahLst/>
              <a:cxnLst/>
              <a:rect l="l" t="t" r="r" b="b"/>
              <a:pathLst>
                <a:path w="1096" h="14726" extrusionOk="0">
                  <a:moveTo>
                    <a:pt x="1095" y="0"/>
                  </a:moveTo>
                  <a:lnTo>
                    <a:pt x="1095" y="0"/>
                  </a:lnTo>
                  <a:cubicBezTo>
                    <a:pt x="1033" y="63"/>
                    <a:pt x="1001" y="99"/>
                    <a:pt x="1001" y="99"/>
                  </a:cubicBezTo>
                  <a:cubicBezTo>
                    <a:pt x="1001" y="99"/>
                    <a:pt x="996" y="93"/>
                    <a:pt x="988" y="78"/>
                  </a:cubicBezTo>
                  <a:cubicBezTo>
                    <a:pt x="979" y="618"/>
                    <a:pt x="971" y="1160"/>
                    <a:pt x="960" y="1703"/>
                  </a:cubicBezTo>
                  <a:cubicBezTo>
                    <a:pt x="960" y="1778"/>
                    <a:pt x="958" y="1854"/>
                    <a:pt x="956" y="1928"/>
                  </a:cubicBezTo>
                  <a:cubicBezTo>
                    <a:pt x="897" y="5036"/>
                    <a:pt x="787" y="8219"/>
                    <a:pt x="427" y="11517"/>
                  </a:cubicBezTo>
                  <a:cubicBezTo>
                    <a:pt x="313" y="12568"/>
                    <a:pt x="171" y="13633"/>
                    <a:pt x="0" y="14711"/>
                  </a:cubicBezTo>
                  <a:cubicBezTo>
                    <a:pt x="37" y="14715"/>
                    <a:pt x="71" y="14719"/>
                    <a:pt x="108" y="14726"/>
                  </a:cubicBezTo>
                  <a:lnTo>
                    <a:pt x="110" y="14726"/>
                  </a:lnTo>
                  <a:cubicBezTo>
                    <a:pt x="281" y="13654"/>
                    <a:pt x="420" y="12594"/>
                    <a:pt x="533" y="11550"/>
                  </a:cubicBezTo>
                  <a:cubicBezTo>
                    <a:pt x="898" y="8204"/>
                    <a:pt x="1007" y="4980"/>
                    <a:pt x="1064" y="1832"/>
                  </a:cubicBezTo>
                  <a:cubicBezTo>
                    <a:pt x="1067" y="1765"/>
                    <a:pt x="1067" y="1703"/>
                    <a:pt x="1067" y="1637"/>
                  </a:cubicBezTo>
                  <a:lnTo>
                    <a:pt x="1067" y="1635"/>
                  </a:lnTo>
                  <a:cubicBezTo>
                    <a:pt x="1079" y="1088"/>
                    <a:pt x="1089" y="542"/>
                    <a:pt x="10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27"/>
            <p:cNvSpPr/>
            <p:nvPr/>
          </p:nvSpPr>
          <p:spPr>
            <a:xfrm>
              <a:off x="6159058" y="4126689"/>
              <a:ext cx="29611" cy="474172"/>
            </a:xfrm>
            <a:custGeom>
              <a:avLst/>
              <a:gdLst/>
              <a:ahLst/>
              <a:cxnLst/>
              <a:rect l="l" t="t" r="r" b="b"/>
              <a:pathLst>
                <a:path w="907" h="14524" extrusionOk="0">
                  <a:moveTo>
                    <a:pt x="767" y="0"/>
                  </a:moveTo>
                  <a:lnTo>
                    <a:pt x="767" y="0"/>
                  </a:lnTo>
                  <a:cubicBezTo>
                    <a:pt x="792" y="641"/>
                    <a:pt x="801" y="1281"/>
                    <a:pt x="794" y="1924"/>
                  </a:cubicBezTo>
                  <a:lnTo>
                    <a:pt x="794" y="1926"/>
                  </a:lnTo>
                  <a:cubicBezTo>
                    <a:pt x="794" y="2033"/>
                    <a:pt x="792" y="2138"/>
                    <a:pt x="790" y="2245"/>
                  </a:cubicBezTo>
                  <a:lnTo>
                    <a:pt x="790" y="2247"/>
                  </a:lnTo>
                  <a:cubicBezTo>
                    <a:pt x="758" y="4476"/>
                    <a:pt x="568" y="6708"/>
                    <a:pt x="384" y="8888"/>
                  </a:cubicBezTo>
                  <a:cubicBezTo>
                    <a:pt x="289" y="9996"/>
                    <a:pt x="195" y="11123"/>
                    <a:pt x="120" y="12255"/>
                  </a:cubicBezTo>
                  <a:cubicBezTo>
                    <a:pt x="69" y="13012"/>
                    <a:pt x="26" y="13768"/>
                    <a:pt x="0" y="14523"/>
                  </a:cubicBezTo>
                  <a:cubicBezTo>
                    <a:pt x="37" y="14521"/>
                    <a:pt x="73" y="14519"/>
                    <a:pt x="107" y="14517"/>
                  </a:cubicBezTo>
                  <a:cubicBezTo>
                    <a:pt x="133" y="13768"/>
                    <a:pt x="176" y="13018"/>
                    <a:pt x="225" y="12269"/>
                  </a:cubicBezTo>
                  <a:cubicBezTo>
                    <a:pt x="300" y="11135"/>
                    <a:pt x="396" y="10009"/>
                    <a:pt x="491" y="8900"/>
                  </a:cubicBezTo>
                  <a:cubicBezTo>
                    <a:pt x="680" y="6659"/>
                    <a:pt x="874" y="4368"/>
                    <a:pt x="902" y="2078"/>
                  </a:cubicBezTo>
                  <a:lnTo>
                    <a:pt x="902" y="1814"/>
                  </a:lnTo>
                  <a:cubicBezTo>
                    <a:pt x="906" y="1253"/>
                    <a:pt x="900" y="692"/>
                    <a:pt x="879" y="131"/>
                  </a:cubicBezTo>
                  <a:cubicBezTo>
                    <a:pt x="876" y="133"/>
                    <a:pt x="876" y="135"/>
                    <a:pt x="876" y="135"/>
                  </a:cubicBezTo>
                  <a:cubicBezTo>
                    <a:pt x="876" y="135"/>
                    <a:pt x="837" y="84"/>
                    <a:pt x="76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27"/>
            <p:cNvSpPr/>
            <p:nvPr/>
          </p:nvSpPr>
          <p:spPr>
            <a:xfrm>
              <a:off x="6291475" y="4145330"/>
              <a:ext cx="52138" cy="436464"/>
            </a:xfrm>
            <a:custGeom>
              <a:avLst/>
              <a:gdLst/>
              <a:ahLst/>
              <a:cxnLst/>
              <a:rect l="l" t="t" r="r" b="b"/>
              <a:pathLst>
                <a:path w="1597" h="13369" extrusionOk="0">
                  <a:moveTo>
                    <a:pt x="1506" y="1"/>
                  </a:moveTo>
                  <a:cubicBezTo>
                    <a:pt x="1434" y="426"/>
                    <a:pt x="1358" y="851"/>
                    <a:pt x="1286" y="1278"/>
                  </a:cubicBezTo>
                  <a:cubicBezTo>
                    <a:pt x="1275" y="1340"/>
                    <a:pt x="1264" y="1397"/>
                    <a:pt x="1254" y="1460"/>
                  </a:cubicBezTo>
                  <a:cubicBezTo>
                    <a:pt x="1255" y="1460"/>
                    <a:pt x="1255" y="1460"/>
                    <a:pt x="1254" y="1462"/>
                  </a:cubicBezTo>
                  <a:cubicBezTo>
                    <a:pt x="676" y="4859"/>
                    <a:pt x="140" y="8322"/>
                    <a:pt x="27" y="11802"/>
                  </a:cubicBezTo>
                  <a:cubicBezTo>
                    <a:pt x="7" y="12325"/>
                    <a:pt x="1" y="12845"/>
                    <a:pt x="3" y="13368"/>
                  </a:cubicBezTo>
                  <a:cubicBezTo>
                    <a:pt x="41" y="13360"/>
                    <a:pt x="78" y="13351"/>
                    <a:pt x="112" y="13345"/>
                  </a:cubicBezTo>
                  <a:cubicBezTo>
                    <a:pt x="110" y="12828"/>
                    <a:pt x="116" y="12310"/>
                    <a:pt x="136" y="11796"/>
                  </a:cubicBezTo>
                  <a:cubicBezTo>
                    <a:pt x="247" y="8352"/>
                    <a:pt x="770" y="4925"/>
                    <a:pt x="1345" y="1560"/>
                  </a:cubicBezTo>
                  <a:lnTo>
                    <a:pt x="1391" y="1297"/>
                  </a:lnTo>
                  <a:cubicBezTo>
                    <a:pt x="1459" y="899"/>
                    <a:pt x="1527" y="500"/>
                    <a:pt x="1597" y="104"/>
                  </a:cubicBezTo>
                  <a:lnTo>
                    <a:pt x="1597" y="104"/>
                  </a:lnTo>
                  <a:cubicBezTo>
                    <a:pt x="1573" y="134"/>
                    <a:pt x="1560" y="149"/>
                    <a:pt x="1560" y="149"/>
                  </a:cubicBezTo>
                  <a:cubicBezTo>
                    <a:pt x="1560" y="149"/>
                    <a:pt x="1543" y="93"/>
                    <a:pt x="15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27"/>
            <p:cNvSpPr/>
            <p:nvPr/>
          </p:nvSpPr>
          <p:spPr>
            <a:xfrm>
              <a:off x="5668831" y="4111802"/>
              <a:ext cx="822717" cy="96702"/>
            </a:xfrm>
            <a:custGeom>
              <a:avLst/>
              <a:gdLst/>
              <a:ahLst/>
              <a:cxnLst/>
              <a:rect l="l" t="t" r="r" b="b"/>
              <a:pathLst>
                <a:path w="25200" h="2962" extrusionOk="0">
                  <a:moveTo>
                    <a:pt x="2742" y="1"/>
                  </a:moveTo>
                  <a:cubicBezTo>
                    <a:pt x="2719" y="1"/>
                    <a:pt x="2696" y="1"/>
                    <a:pt x="2673" y="2"/>
                  </a:cubicBezTo>
                  <a:cubicBezTo>
                    <a:pt x="1617" y="30"/>
                    <a:pt x="604" y="594"/>
                    <a:pt x="0" y="1453"/>
                  </a:cubicBezTo>
                  <a:lnTo>
                    <a:pt x="47" y="1576"/>
                  </a:lnTo>
                  <a:cubicBezTo>
                    <a:pt x="623" y="708"/>
                    <a:pt x="1628" y="137"/>
                    <a:pt x="2675" y="109"/>
                  </a:cubicBezTo>
                  <a:cubicBezTo>
                    <a:pt x="2702" y="109"/>
                    <a:pt x="2728" y="108"/>
                    <a:pt x="2755" y="108"/>
                  </a:cubicBezTo>
                  <a:cubicBezTo>
                    <a:pt x="3946" y="108"/>
                    <a:pt x="5104" y="808"/>
                    <a:pt x="5650" y="1868"/>
                  </a:cubicBezTo>
                  <a:lnTo>
                    <a:pt x="5670" y="1904"/>
                  </a:lnTo>
                  <a:lnTo>
                    <a:pt x="5670" y="1906"/>
                  </a:lnTo>
                  <a:lnTo>
                    <a:pt x="5706" y="1975"/>
                  </a:lnTo>
                  <a:lnTo>
                    <a:pt x="5748" y="1861"/>
                  </a:lnTo>
                  <a:cubicBezTo>
                    <a:pt x="5755" y="1846"/>
                    <a:pt x="5761" y="1831"/>
                    <a:pt x="5767" y="1817"/>
                  </a:cubicBezTo>
                  <a:cubicBezTo>
                    <a:pt x="6132" y="915"/>
                    <a:pt x="7047" y="302"/>
                    <a:pt x="7999" y="302"/>
                  </a:cubicBezTo>
                  <a:cubicBezTo>
                    <a:pt x="8046" y="302"/>
                    <a:pt x="8092" y="303"/>
                    <a:pt x="8139" y="306"/>
                  </a:cubicBezTo>
                  <a:cubicBezTo>
                    <a:pt x="9145" y="375"/>
                    <a:pt x="10103" y="1043"/>
                    <a:pt x="10577" y="2013"/>
                  </a:cubicBezTo>
                  <a:lnTo>
                    <a:pt x="10598" y="2056"/>
                  </a:lnTo>
                  <a:lnTo>
                    <a:pt x="10621" y="2103"/>
                  </a:lnTo>
                  <a:lnTo>
                    <a:pt x="10670" y="2018"/>
                  </a:lnTo>
                  <a:cubicBezTo>
                    <a:pt x="10681" y="1999"/>
                    <a:pt x="10694" y="1979"/>
                    <a:pt x="10706" y="1960"/>
                  </a:cubicBezTo>
                  <a:cubicBezTo>
                    <a:pt x="11209" y="1139"/>
                    <a:pt x="12162" y="616"/>
                    <a:pt x="13119" y="616"/>
                  </a:cubicBezTo>
                  <a:cubicBezTo>
                    <a:pt x="13221" y="616"/>
                    <a:pt x="13323" y="622"/>
                    <a:pt x="13425" y="634"/>
                  </a:cubicBezTo>
                  <a:cubicBezTo>
                    <a:pt x="14502" y="763"/>
                    <a:pt x="15472" y="1578"/>
                    <a:pt x="15783" y="2619"/>
                  </a:cubicBezTo>
                  <a:lnTo>
                    <a:pt x="15806" y="2701"/>
                  </a:lnTo>
                  <a:lnTo>
                    <a:pt x="15806" y="2703"/>
                  </a:lnTo>
                  <a:lnTo>
                    <a:pt x="15830" y="2780"/>
                  </a:lnTo>
                  <a:lnTo>
                    <a:pt x="15884" y="2621"/>
                  </a:lnTo>
                  <a:cubicBezTo>
                    <a:pt x="15895" y="2591"/>
                    <a:pt x="15905" y="2562"/>
                    <a:pt x="15918" y="2534"/>
                  </a:cubicBezTo>
                  <a:lnTo>
                    <a:pt x="15918" y="2532"/>
                  </a:lnTo>
                  <a:cubicBezTo>
                    <a:pt x="16252" y="1671"/>
                    <a:pt x="17124" y="1062"/>
                    <a:pt x="18070" y="1036"/>
                  </a:cubicBezTo>
                  <a:cubicBezTo>
                    <a:pt x="18091" y="1036"/>
                    <a:pt x="18111" y="1035"/>
                    <a:pt x="18132" y="1035"/>
                  </a:cubicBezTo>
                  <a:cubicBezTo>
                    <a:pt x="19053" y="1035"/>
                    <a:pt x="19964" y="1637"/>
                    <a:pt x="20326" y="2487"/>
                  </a:cubicBezTo>
                  <a:cubicBezTo>
                    <a:pt x="20327" y="2487"/>
                    <a:pt x="20327" y="2487"/>
                    <a:pt x="20326" y="2489"/>
                  </a:cubicBezTo>
                  <a:cubicBezTo>
                    <a:pt x="20334" y="2504"/>
                    <a:pt x="20341" y="2521"/>
                    <a:pt x="20347" y="2536"/>
                  </a:cubicBezTo>
                  <a:lnTo>
                    <a:pt x="20388" y="2638"/>
                  </a:lnTo>
                  <a:lnTo>
                    <a:pt x="20417" y="2587"/>
                  </a:lnTo>
                  <a:lnTo>
                    <a:pt x="20443" y="2543"/>
                  </a:lnTo>
                  <a:cubicBezTo>
                    <a:pt x="20683" y="2125"/>
                    <a:pt x="21174" y="1765"/>
                    <a:pt x="21790" y="1550"/>
                  </a:cubicBezTo>
                  <a:cubicBezTo>
                    <a:pt x="22098" y="1445"/>
                    <a:pt x="22436" y="1392"/>
                    <a:pt x="22790" y="1392"/>
                  </a:cubicBezTo>
                  <a:cubicBezTo>
                    <a:pt x="23000" y="1392"/>
                    <a:pt x="23215" y="1411"/>
                    <a:pt x="23433" y="1448"/>
                  </a:cubicBezTo>
                  <a:cubicBezTo>
                    <a:pt x="23838" y="1516"/>
                    <a:pt x="24150" y="1637"/>
                    <a:pt x="24389" y="1817"/>
                  </a:cubicBezTo>
                  <a:cubicBezTo>
                    <a:pt x="24753" y="2086"/>
                    <a:pt x="24963" y="2489"/>
                    <a:pt x="25138" y="2962"/>
                  </a:cubicBezTo>
                  <a:lnTo>
                    <a:pt x="25200" y="2826"/>
                  </a:lnTo>
                  <a:lnTo>
                    <a:pt x="25200" y="2825"/>
                  </a:lnTo>
                  <a:cubicBezTo>
                    <a:pt x="25026" y="2378"/>
                    <a:pt x="24810" y="1995"/>
                    <a:pt x="24453" y="1730"/>
                  </a:cubicBezTo>
                  <a:cubicBezTo>
                    <a:pt x="24200" y="1542"/>
                    <a:pt x="23873" y="1413"/>
                    <a:pt x="23453" y="1343"/>
                  </a:cubicBezTo>
                  <a:cubicBezTo>
                    <a:pt x="23228" y="1304"/>
                    <a:pt x="23006" y="1284"/>
                    <a:pt x="22790" y="1284"/>
                  </a:cubicBezTo>
                  <a:cubicBezTo>
                    <a:pt x="22424" y="1284"/>
                    <a:pt x="22075" y="1340"/>
                    <a:pt x="21756" y="1449"/>
                  </a:cubicBezTo>
                  <a:cubicBezTo>
                    <a:pt x="21198" y="1643"/>
                    <a:pt x="20737" y="1955"/>
                    <a:pt x="20463" y="2323"/>
                  </a:cubicBezTo>
                  <a:cubicBezTo>
                    <a:pt x="20443" y="2350"/>
                    <a:pt x="20424" y="2375"/>
                    <a:pt x="20407" y="2401"/>
                  </a:cubicBezTo>
                  <a:cubicBezTo>
                    <a:pt x="20392" y="2369"/>
                    <a:pt x="20377" y="2336"/>
                    <a:pt x="20358" y="2304"/>
                  </a:cubicBezTo>
                  <a:cubicBezTo>
                    <a:pt x="19941" y="1488"/>
                    <a:pt x="19037" y="929"/>
                    <a:pt x="18122" y="929"/>
                  </a:cubicBezTo>
                  <a:cubicBezTo>
                    <a:pt x="18104" y="929"/>
                    <a:pt x="18086" y="929"/>
                    <a:pt x="18068" y="930"/>
                  </a:cubicBezTo>
                  <a:cubicBezTo>
                    <a:pt x="17164" y="953"/>
                    <a:pt x="16322" y="1489"/>
                    <a:pt x="15918" y="2270"/>
                  </a:cubicBezTo>
                  <a:lnTo>
                    <a:pt x="15918" y="2272"/>
                  </a:lnTo>
                  <a:cubicBezTo>
                    <a:pt x="15888" y="2329"/>
                    <a:pt x="15859" y="2386"/>
                    <a:pt x="15836" y="2444"/>
                  </a:cubicBezTo>
                  <a:cubicBezTo>
                    <a:pt x="15827" y="2422"/>
                    <a:pt x="15821" y="2401"/>
                    <a:pt x="15810" y="2382"/>
                  </a:cubicBezTo>
                  <a:lnTo>
                    <a:pt x="15810" y="2380"/>
                  </a:lnTo>
                  <a:cubicBezTo>
                    <a:pt x="15432" y="1398"/>
                    <a:pt x="14483" y="653"/>
                    <a:pt x="13438" y="529"/>
                  </a:cubicBezTo>
                  <a:cubicBezTo>
                    <a:pt x="13334" y="516"/>
                    <a:pt x="13230" y="511"/>
                    <a:pt x="13126" y="511"/>
                  </a:cubicBezTo>
                  <a:cubicBezTo>
                    <a:pt x="12190" y="511"/>
                    <a:pt x="11251" y="991"/>
                    <a:pt x="10709" y="1762"/>
                  </a:cubicBezTo>
                  <a:lnTo>
                    <a:pt x="10709" y="1764"/>
                  </a:lnTo>
                  <a:cubicBezTo>
                    <a:pt x="10681" y="1803"/>
                    <a:pt x="10655" y="1842"/>
                    <a:pt x="10630" y="1880"/>
                  </a:cubicBezTo>
                  <a:cubicBezTo>
                    <a:pt x="10621" y="1863"/>
                    <a:pt x="10613" y="1846"/>
                    <a:pt x="10602" y="1831"/>
                  </a:cubicBezTo>
                  <a:cubicBezTo>
                    <a:pt x="10090" y="899"/>
                    <a:pt x="9143" y="266"/>
                    <a:pt x="8148" y="199"/>
                  </a:cubicBezTo>
                  <a:cubicBezTo>
                    <a:pt x="8095" y="195"/>
                    <a:pt x="8043" y="193"/>
                    <a:pt x="7991" y="193"/>
                  </a:cubicBezTo>
                  <a:cubicBezTo>
                    <a:pt x="7060" y="193"/>
                    <a:pt x="6162" y="762"/>
                    <a:pt x="5742" y="1610"/>
                  </a:cubicBezTo>
                  <a:lnTo>
                    <a:pt x="5742" y="1612"/>
                  </a:lnTo>
                  <a:cubicBezTo>
                    <a:pt x="5723" y="1647"/>
                    <a:pt x="5706" y="1681"/>
                    <a:pt x="5691" y="1718"/>
                  </a:cubicBezTo>
                  <a:cubicBezTo>
                    <a:pt x="5674" y="1688"/>
                    <a:pt x="5657" y="1660"/>
                    <a:pt x="5638" y="1630"/>
                  </a:cubicBezTo>
                  <a:lnTo>
                    <a:pt x="5638" y="1628"/>
                  </a:lnTo>
                  <a:cubicBezTo>
                    <a:pt x="5036" y="636"/>
                    <a:pt x="3905" y="1"/>
                    <a:pt x="27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27"/>
            <p:cNvSpPr/>
            <p:nvPr/>
          </p:nvSpPr>
          <p:spPr>
            <a:xfrm>
              <a:off x="6387457" y="4206511"/>
              <a:ext cx="68201" cy="105811"/>
            </a:xfrm>
            <a:custGeom>
              <a:avLst/>
              <a:gdLst/>
              <a:ahLst/>
              <a:cxnLst/>
              <a:rect l="l" t="t" r="r" b="b"/>
              <a:pathLst>
                <a:path w="2089" h="3241" extrusionOk="0">
                  <a:moveTo>
                    <a:pt x="1569" y="0"/>
                  </a:moveTo>
                  <a:cubicBezTo>
                    <a:pt x="1312" y="0"/>
                    <a:pt x="1054" y="338"/>
                    <a:pt x="890" y="556"/>
                  </a:cubicBezTo>
                  <a:cubicBezTo>
                    <a:pt x="543" y="1013"/>
                    <a:pt x="280" y="1533"/>
                    <a:pt x="118" y="2082"/>
                  </a:cubicBezTo>
                  <a:cubicBezTo>
                    <a:pt x="51" y="2308"/>
                    <a:pt x="1" y="2548"/>
                    <a:pt x="54" y="2777"/>
                  </a:cubicBezTo>
                  <a:cubicBezTo>
                    <a:pt x="108" y="3007"/>
                    <a:pt x="293" y="3220"/>
                    <a:pt x="527" y="3239"/>
                  </a:cubicBezTo>
                  <a:cubicBezTo>
                    <a:pt x="539" y="3240"/>
                    <a:pt x="551" y="3241"/>
                    <a:pt x="563" y="3241"/>
                  </a:cubicBezTo>
                  <a:cubicBezTo>
                    <a:pt x="799" y="3241"/>
                    <a:pt x="1000" y="3056"/>
                    <a:pt x="1152" y="2870"/>
                  </a:cubicBezTo>
                  <a:cubicBezTo>
                    <a:pt x="1504" y="2437"/>
                    <a:pt x="1762" y="1927"/>
                    <a:pt x="1901" y="1386"/>
                  </a:cubicBezTo>
                  <a:cubicBezTo>
                    <a:pt x="1989" y="1043"/>
                    <a:pt x="2088" y="454"/>
                    <a:pt x="1838" y="148"/>
                  </a:cubicBezTo>
                  <a:cubicBezTo>
                    <a:pt x="1752" y="43"/>
                    <a:pt x="1661" y="0"/>
                    <a:pt x="15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27"/>
            <p:cNvSpPr/>
            <p:nvPr/>
          </p:nvSpPr>
          <p:spPr>
            <a:xfrm>
              <a:off x="6367477" y="4332463"/>
              <a:ext cx="41005" cy="50995"/>
            </a:xfrm>
            <a:custGeom>
              <a:avLst/>
              <a:gdLst/>
              <a:ahLst/>
              <a:cxnLst/>
              <a:rect l="l" t="t" r="r" b="b"/>
              <a:pathLst>
                <a:path w="1256" h="1562" extrusionOk="0">
                  <a:moveTo>
                    <a:pt x="789" y="1"/>
                  </a:moveTo>
                  <a:cubicBezTo>
                    <a:pt x="508" y="1"/>
                    <a:pt x="180" y="254"/>
                    <a:pt x="74" y="599"/>
                  </a:cubicBezTo>
                  <a:cubicBezTo>
                    <a:pt x="6" y="823"/>
                    <a:pt x="1" y="1077"/>
                    <a:pt x="116" y="1281"/>
                  </a:cubicBezTo>
                  <a:cubicBezTo>
                    <a:pt x="208" y="1445"/>
                    <a:pt x="392" y="1562"/>
                    <a:pt x="575" y="1562"/>
                  </a:cubicBezTo>
                  <a:cubicBezTo>
                    <a:pt x="620" y="1562"/>
                    <a:pt x="666" y="1554"/>
                    <a:pt x="710" y="1539"/>
                  </a:cubicBezTo>
                  <a:cubicBezTo>
                    <a:pt x="896" y="1473"/>
                    <a:pt x="1011" y="1288"/>
                    <a:pt x="1095" y="1109"/>
                  </a:cubicBezTo>
                  <a:cubicBezTo>
                    <a:pt x="1182" y="924"/>
                    <a:pt x="1256" y="723"/>
                    <a:pt x="1234" y="519"/>
                  </a:cubicBezTo>
                  <a:cubicBezTo>
                    <a:pt x="1193" y="149"/>
                    <a:pt x="1005" y="1"/>
                    <a:pt x="78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27"/>
            <p:cNvSpPr/>
            <p:nvPr/>
          </p:nvSpPr>
          <p:spPr>
            <a:xfrm>
              <a:off x="6022202" y="3826598"/>
              <a:ext cx="68952" cy="72673"/>
            </a:xfrm>
            <a:custGeom>
              <a:avLst/>
              <a:gdLst/>
              <a:ahLst/>
              <a:cxnLst/>
              <a:rect l="l" t="t" r="r" b="b"/>
              <a:pathLst>
                <a:path w="2112" h="2226" extrusionOk="0">
                  <a:moveTo>
                    <a:pt x="1533" y="1"/>
                  </a:moveTo>
                  <a:cubicBezTo>
                    <a:pt x="1479" y="1"/>
                    <a:pt x="1426" y="7"/>
                    <a:pt x="1374" y="18"/>
                  </a:cubicBezTo>
                  <a:cubicBezTo>
                    <a:pt x="1210" y="52"/>
                    <a:pt x="1060" y="133"/>
                    <a:pt x="915" y="219"/>
                  </a:cubicBezTo>
                  <a:cubicBezTo>
                    <a:pt x="588" y="415"/>
                    <a:pt x="282" y="643"/>
                    <a:pt x="1" y="899"/>
                  </a:cubicBezTo>
                  <a:cubicBezTo>
                    <a:pt x="228" y="1276"/>
                    <a:pt x="425" y="1561"/>
                    <a:pt x="694" y="1845"/>
                  </a:cubicBezTo>
                  <a:cubicBezTo>
                    <a:pt x="884" y="2048"/>
                    <a:pt x="1079" y="2191"/>
                    <a:pt x="1310" y="2220"/>
                  </a:cubicBezTo>
                  <a:cubicBezTo>
                    <a:pt x="1337" y="2224"/>
                    <a:pt x="1365" y="2225"/>
                    <a:pt x="1392" y="2225"/>
                  </a:cubicBezTo>
                  <a:cubicBezTo>
                    <a:pt x="1600" y="2225"/>
                    <a:pt x="1813" y="2131"/>
                    <a:pt x="1905" y="1948"/>
                  </a:cubicBezTo>
                  <a:cubicBezTo>
                    <a:pt x="1973" y="1812"/>
                    <a:pt x="1967" y="1649"/>
                    <a:pt x="1912" y="1507"/>
                  </a:cubicBezTo>
                  <a:cubicBezTo>
                    <a:pt x="1859" y="1365"/>
                    <a:pt x="1740" y="1243"/>
                    <a:pt x="1630" y="1139"/>
                  </a:cubicBezTo>
                  <a:cubicBezTo>
                    <a:pt x="1831" y="1056"/>
                    <a:pt x="2002" y="885"/>
                    <a:pt x="2057" y="673"/>
                  </a:cubicBezTo>
                  <a:cubicBezTo>
                    <a:pt x="2111" y="463"/>
                    <a:pt x="2037" y="217"/>
                    <a:pt x="1857" y="93"/>
                  </a:cubicBezTo>
                  <a:cubicBezTo>
                    <a:pt x="1762" y="29"/>
                    <a:pt x="1648" y="1"/>
                    <a:pt x="15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27"/>
            <p:cNvSpPr/>
            <p:nvPr/>
          </p:nvSpPr>
          <p:spPr>
            <a:xfrm>
              <a:off x="6022006" y="3855066"/>
              <a:ext cx="42017" cy="7574"/>
            </a:xfrm>
            <a:custGeom>
              <a:avLst/>
              <a:gdLst/>
              <a:ahLst/>
              <a:cxnLst/>
              <a:rect l="l" t="t" r="r" b="b"/>
              <a:pathLst>
                <a:path w="1287" h="232" extrusionOk="0">
                  <a:moveTo>
                    <a:pt x="23" y="1"/>
                  </a:moveTo>
                  <a:cubicBezTo>
                    <a:pt x="9" y="1"/>
                    <a:pt x="2" y="8"/>
                    <a:pt x="1" y="19"/>
                  </a:cubicBezTo>
                  <a:cubicBezTo>
                    <a:pt x="0" y="30"/>
                    <a:pt x="9" y="40"/>
                    <a:pt x="19" y="40"/>
                  </a:cubicBezTo>
                  <a:cubicBezTo>
                    <a:pt x="436" y="70"/>
                    <a:pt x="853" y="134"/>
                    <a:pt x="1259" y="232"/>
                  </a:cubicBezTo>
                  <a:lnTo>
                    <a:pt x="1264" y="232"/>
                  </a:lnTo>
                  <a:cubicBezTo>
                    <a:pt x="1273" y="232"/>
                    <a:pt x="1281" y="226"/>
                    <a:pt x="1283" y="217"/>
                  </a:cubicBezTo>
                  <a:cubicBezTo>
                    <a:pt x="1286" y="206"/>
                    <a:pt x="1280" y="195"/>
                    <a:pt x="1269" y="193"/>
                  </a:cubicBezTo>
                  <a:cubicBezTo>
                    <a:pt x="860" y="95"/>
                    <a:pt x="441" y="30"/>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27"/>
            <p:cNvSpPr/>
            <p:nvPr/>
          </p:nvSpPr>
          <p:spPr>
            <a:xfrm>
              <a:off x="5970685" y="3784777"/>
              <a:ext cx="73196" cy="70943"/>
            </a:xfrm>
            <a:custGeom>
              <a:avLst/>
              <a:gdLst/>
              <a:ahLst/>
              <a:cxnLst/>
              <a:rect l="l" t="t" r="r" b="b"/>
              <a:pathLst>
                <a:path w="2242" h="2173" extrusionOk="0">
                  <a:moveTo>
                    <a:pt x="1651" y="0"/>
                  </a:moveTo>
                  <a:cubicBezTo>
                    <a:pt x="1649" y="0"/>
                    <a:pt x="1648" y="0"/>
                    <a:pt x="1647" y="0"/>
                  </a:cubicBezTo>
                  <a:cubicBezTo>
                    <a:pt x="1496" y="1"/>
                    <a:pt x="1352" y="82"/>
                    <a:pt x="1252" y="195"/>
                  </a:cubicBezTo>
                  <a:cubicBezTo>
                    <a:pt x="1151" y="308"/>
                    <a:pt x="1096" y="470"/>
                    <a:pt x="1054" y="614"/>
                  </a:cubicBezTo>
                  <a:cubicBezTo>
                    <a:pt x="922" y="503"/>
                    <a:pt x="750" y="434"/>
                    <a:pt x="579" y="434"/>
                  </a:cubicBezTo>
                  <a:cubicBezTo>
                    <a:pt x="534" y="434"/>
                    <a:pt x="489" y="438"/>
                    <a:pt x="445" y="448"/>
                  </a:cubicBezTo>
                  <a:cubicBezTo>
                    <a:pt x="233" y="496"/>
                    <a:pt x="48" y="676"/>
                    <a:pt x="21" y="892"/>
                  </a:cubicBezTo>
                  <a:cubicBezTo>
                    <a:pt x="0" y="1059"/>
                    <a:pt x="69" y="1227"/>
                    <a:pt x="176" y="1357"/>
                  </a:cubicBezTo>
                  <a:cubicBezTo>
                    <a:pt x="281" y="1486"/>
                    <a:pt x="423" y="1583"/>
                    <a:pt x="564" y="1671"/>
                  </a:cubicBezTo>
                  <a:cubicBezTo>
                    <a:pt x="888" y="1873"/>
                    <a:pt x="1232" y="2041"/>
                    <a:pt x="1588" y="2173"/>
                  </a:cubicBezTo>
                  <a:cubicBezTo>
                    <a:pt x="1818" y="1798"/>
                    <a:pt x="1981" y="1491"/>
                    <a:pt x="2112" y="1122"/>
                  </a:cubicBezTo>
                  <a:cubicBezTo>
                    <a:pt x="2203" y="860"/>
                    <a:pt x="2242" y="622"/>
                    <a:pt x="2162" y="404"/>
                  </a:cubicBezTo>
                  <a:cubicBezTo>
                    <a:pt x="2082" y="187"/>
                    <a:pt x="1881" y="0"/>
                    <a:pt x="16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27"/>
            <p:cNvSpPr/>
            <p:nvPr/>
          </p:nvSpPr>
          <p:spPr>
            <a:xfrm>
              <a:off x="6008262" y="3816510"/>
              <a:ext cx="15181" cy="40385"/>
            </a:xfrm>
            <a:custGeom>
              <a:avLst/>
              <a:gdLst/>
              <a:ahLst/>
              <a:cxnLst/>
              <a:rect l="l" t="t" r="r" b="b"/>
              <a:pathLst>
                <a:path w="465" h="1237" extrusionOk="0">
                  <a:moveTo>
                    <a:pt x="23" y="1"/>
                  </a:moveTo>
                  <a:cubicBezTo>
                    <a:pt x="21" y="1"/>
                    <a:pt x="18" y="1"/>
                    <a:pt x="16" y="2"/>
                  </a:cubicBezTo>
                  <a:cubicBezTo>
                    <a:pt x="6" y="6"/>
                    <a:pt x="1" y="17"/>
                    <a:pt x="5" y="28"/>
                  </a:cubicBezTo>
                  <a:cubicBezTo>
                    <a:pt x="164" y="417"/>
                    <a:pt x="304" y="820"/>
                    <a:pt x="424" y="1222"/>
                  </a:cubicBezTo>
                  <a:cubicBezTo>
                    <a:pt x="427" y="1231"/>
                    <a:pt x="434" y="1237"/>
                    <a:pt x="443" y="1237"/>
                  </a:cubicBezTo>
                  <a:cubicBezTo>
                    <a:pt x="445" y="1237"/>
                    <a:pt x="447" y="1236"/>
                    <a:pt x="449" y="1236"/>
                  </a:cubicBezTo>
                  <a:cubicBezTo>
                    <a:pt x="459" y="1233"/>
                    <a:pt x="465" y="1221"/>
                    <a:pt x="462" y="1211"/>
                  </a:cubicBezTo>
                  <a:cubicBezTo>
                    <a:pt x="341" y="807"/>
                    <a:pt x="200" y="403"/>
                    <a:pt x="41" y="13"/>
                  </a:cubicBezTo>
                  <a:cubicBezTo>
                    <a:pt x="38" y="5"/>
                    <a:pt x="31" y="1"/>
                    <a:pt x="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27"/>
            <p:cNvSpPr/>
            <p:nvPr/>
          </p:nvSpPr>
          <p:spPr>
            <a:xfrm>
              <a:off x="5956777" y="3856274"/>
              <a:ext cx="69213" cy="66601"/>
            </a:xfrm>
            <a:custGeom>
              <a:avLst/>
              <a:gdLst/>
              <a:ahLst/>
              <a:cxnLst/>
              <a:rect l="l" t="t" r="r" b="b"/>
              <a:pathLst>
                <a:path w="2120" h="2040" extrusionOk="0">
                  <a:moveTo>
                    <a:pt x="1777" y="1"/>
                  </a:moveTo>
                  <a:cubicBezTo>
                    <a:pt x="1449" y="1"/>
                    <a:pt x="1165" y="20"/>
                    <a:pt x="856" y="78"/>
                  </a:cubicBezTo>
                  <a:cubicBezTo>
                    <a:pt x="584" y="131"/>
                    <a:pt x="358" y="218"/>
                    <a:pt x="209" y="397"/>
                  </a:cubicBezTo>
                  <a:cubicBezTo>
                    <a:pt x="61" y="576"/>
                    <a:pt x="0" y="845"/>
                    <a:pt x="118" y="1045"/>
                  </a:cubicBezTo>
                  <a:cubicBezTo>
                    <a:pt x="196" y="1175"/>
                    <a:pt x="338" y="1258"/>
                    <a:pt x="486" y="1289"/>
                  </a:cubicBezTo>
                  <a:cubicBezTo>
                    <a:pt x="526" y="1297"/>
                    <a:pt x="568" y="1300"/>
                    <a:pt x="610" y="1300"/>
                  </a:cubicBezTo>
                  <a:cubicBezTo>
                    <a:pt x="723" y="1300"/>
                    <a:pt x="842" y="1275"/>
                    <a:pt x="949" y="1248"/>
                  </a:cubicBezTo>
                  <a:lnTo>
                    <a:pt x="949" y="1248"/>
                  </a:lnTo>
                  <a:cubicBezTo>
                    <a:pt x="909" y="1463"/>
                    <a:pt x="963" y="1699"/>
                    <a:pt x="1111" y="1858"/>
                  </a:cubicBezTo>
                  <a:cubicBezTo>
                    <a:pt x="1215" y="1971"/>
                    <a:pt x="1370" y="2039"/>
                    <a:pt x="1523" y="2039"/>
                  </a:cubicBezTo>
                  <a:cubicBezTo>
                    <a:pt x="1586" y="2039"/>
                    <a:pt x="1649" y="2028"/>
                    <a:pt x="1708" y="2003"/>
                  </a:cubicBezTo>
                  <a:cubicBezTo>
                    <a:pt x="1862" y="1937"/>
                    <a:pt x="1973" y="1793"/>
                    <a:pt x="2031" y="1636"/>
                  </a:cubicBezTo>
                  <a:cubicBezTo>
                    <a:pt x="2090" y="1479"/>
                    <a:pt x="2104" y="1309"/>
                    <a:pt x="2108" y="1141"/>
                  </a:cubicBezTo>
                  <a:cubicBezTo>
                    <a:pt x="2120" y="761"/>
                    <a:pt x="2092" y="380"/>
                    <a:pt x="2028" y="4"/>
                  </a:cubicBezTo>
                  <a:cubicBezTo>
                    <a:pt x="1941" y="2"/>
                    <a:pt x="1858" y="1"/>
                    <a:pt x="177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27"/>
            <p:cNvSpPr/>
            <p:nvPr/>
          </p:nvSpPr>
          <p:spPr>
            <a:xfrm>
              <a:off x="5995693" y="3855327"/>
              <a:ext cx="28403" cy="32778"/>
            </a:xfrm>
            <a:custGeom>
              <a:avLst/>
              <a:gdLst/>
              <a:ahLst/>
              <a:cxnLst/>
              <a:rect l="l" t="t" r="r" b="b"/>
              <a:pathLst>
                <a:path w="870" h="1004" extrusionOk="0">
                  <a:moveTo>
                    <a:pt x="847" y="1"/>
                  </a:moveTo>
                  <a:cubicBezTo>
                    <a:pt x="842" y="1"/>
                    <a:pt x="837" y="3"/>
                    <a:pt x="833" y="6"/>
                  </a:cubicBezTo>
                  <a:cubicBezTo>
                    <a:pt x="542" y="314"/>
                    <a:pt x="264" y="639"/>
                    <a:pt x="7" y="972"/>
                  </a:cubicBezTo>
                  <a:cubicBezTo>
                    <a:pt x="0" y="980"/>
                    <a:pt x="2" y="993"/>
                    <a:pt x="10" y="999"/>
                  </a:cubicBezTo>
                  <a:cubicBezTo>
                    <a:pt x="14" y="1003"/>
                    <a:pt x="19" y="1004"/>
                    <a:pt x="23" y="1004"/>
                  </a:cubicBezTo>
                  <a:cubicBezTo>
                    <a:pt x="28" y="1004"/>
                    <a:pt x="35" y="1001"/>
                    <a:pt x="38" y="996"/>
                  </a:cubicBezTo>
                  <a:cubicBezTo>
                    <a:pt x="295" y="664"/>
                    <a:pt x="572" y="341"/>
                    <a:pt x="862" y="34"/>
                  </a:cubicBezTo>
                  <a:cubicBezTo>
                    <a:pt x="869" y="26"/>
                    <a:pt x="868" y="13"/>
                    <a:pt x="861" y="5"/>
                  </a:cubicBezTo>
                  <a:cubicBezTo>
                    <a:pt x="856" y="2"/>
                    <a:pt x="852" y="1"/>
                    <a:pt x="8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27"/>
            <p:cNvSpPr/>
            <p:nvPr/>
          </p:nvSpPr>
          <p:spPr>
            <a:xfrm>
              <a:off x="6220957" y="3729016"/>
              <a:ext cx="68494" cy="67842"/>
            </a:xfrm>
            <a:custGeom>
              <a:avLst/>
              <a:gdLst/>
              <a:ahLst/>
              <a:cxnLst/>
              <a:rect l="l" t="t" r="r" b="b"/>
              <a:pathLst>
                <a:path w="2098" h="2078" extrusionOk="0">
                  <a:moveTo>
                    <a:pt x="227" y="1"/>
                  </a:moveTo>
                  <a:cubicBezTo>
                    <a:pt x="190" y="1"/>
                    <a:pt x="153" y="1"/>
                    <a:pt x="116" y="2"/>
                  </a:cubicBezTo>
                  <a:cubicBezTo>
                    <a:pt x="40" y="435"/>
                    <a:pt x="0" y="780"/>
                    <a:pt x="14" y="1172"/>
                  </a:cubicBezTo>
                  <a:cubicBezTo>
                    <a:pt x="25" y="1448"/>
                    <a:pt x="77" y="1686"/>
                    <a:pt x="232" y="1859"/>
                  </a:cubicBezTo>
                  <a:cubicBezTo>
                    <a:pt x="348" y="1989"/>
                    <a:pt x="520" y="2078"/>
                    <a:pt x="690" y="2078"/>
                  </a:cubicBezTo>
                  <a:cubicBezTo>
                    <a:pt x="748" y="2078"/>
                    <a:pt x="805" y="2068"/>
                    <a:pt x="859" y="2046"/>
                  </a:cubicBezTo>
                  <a:cubicBezTo>
                    <a:pt x="999" y="1988"/>
                    <a:pt x="1103" y="1860"/>
                    <a:pt x="1155" y="1719"/>
                  </a:cubicBezTo>
                  <a:cubicBezTo>
                    <a:pt x="1207" y="1577"/>
                    <a:pt x="1199" y="1406"/>
                    <a:pt x="1185" y="1256"/>
                  </a:cubicBezTo>
                  <a:lnTo>
                    <a:pt x="1185" y="1256"/>
                  </a:lnTo>
                  <a:cubicBezTo>
                    <a:pt x="1265" y="1283"/>
                    <a:pt x="1351" y="1297"/>
                    <a:pt x="1436" y="1297"/>
                  </a:cubicBezTo>
                  <a:cubicBezTo>
                    <a:pt x="1569" y="1297"/>
                    <a:pt x="1702" y="1262"/>
                    <a:pt x="1812" y="1187"/>
                  </a:cubicBezTo>
                  <a:cubicBezTo>
                    <a:pt x="1992" y="1064"/>
                    <a:pt x="2097" y="830"/>
                    <a:pt x="2044" y="618"/>
                  </a:cubicBezTo>
                  <a:cubicBezTo>
                    <a:pt x="2002" y="456"/>
                    <a:pt x="1877" y="324"/>
                    <a:pt x="1730" y="244"/>
                  </a:cubicBezTo>
                  <a:cubicBezTo>
                    <a:pt x="1584" y="162"/>
                    <a:pt x="1417" y="123"/>
                    <a:pt x="1252" y="93"/>
                  </a:cubicBezTo>
                  <a:cubicBezTo>
                    <a:pt x="915" y="32"/>
                    <a:pt x="571" y="1"/>
                    <a:pt x="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27"/>
            <p:cNvSpPr/>
            <p:nvPr/>
          </p:nvSpPr>
          <p:spPr>
            <a:xfrm>
              <a:off x="6224516" y="3728559"/>
              <a:ext cx="27914" cy="32778"/>
            </a:xfrm>
            <a:custGeom>
              <a:avLst/>
              <a:gdLst/>
              <a:ahLst/>
              <a:cxnLst/>
              <a:rect l="l" t="t" r="r" b="b"/>
              <a:pathLst>
                <a:path w="855" h="1004" extrusionOk="0">
                  <a:moveTo>
                    <a:pt x="22" y="1"/>
                  </a:moveTo>
                  <a:cubicBezTo>
                    <a:pt x="17" y="1"/>
                    <a:pt x="12" y="3"/>
                    <a:pt x="8" y="7"/>
                  </a:cubicBezTo>
                  <a:cubicBezTo>
                    <a:pt x="1" y="15"/>
                    <a:pt x="1" y="28"/>
                    <a:pt x="8" y="35"/>
                  </a:cubicBezTo>
                  <a:cubicBezTo>
                    <a:pt x="303" y="331"/>
                    <a:pt x="575" y="655"/>
                    <a:pt x="816" y="995"/>
                  </a:cubicBezTo>
                  <a:cubicBezTo>
                    <a:pt x="817" y="996"/>
                    <a:pt x="818" y="998"/>
                    <a:pt x="819" y="998"/>
                  </a:cubicBezTo>
                  <a:cubicBezTo>
                    <a:pt x="823" y="1002"/>
                    <a:pt x="827" y="1004"/>
                    <a:pt x="832" y="1004"/>
                  </a:cubicBezTo>
                  <a:cubicBezTo>
                    <a:pt x="836" y="1004"/>
                    <a:pt x="840" y="1002"/>
                    <a:pt x="844" y="999"/>
                  </a:cubicBezTo>
                  <a:cubicBezTo>
                    <a:pt x="852" y="994"/>
                    <a:pt x="854" y="981"/>
                    <a:pt x="848" y="973"/>
                  </a:cubicBezTo>
                  <a:cubicBezTo>
                    <a:pt x="605" y="630"/>
                    <a:pt x="332" y="305"/>
                    <a:pt x="36" y="7"/>
                  </a:cubicBezTo>
                  <a:cubicBezTo>
                    <a:pt x="31" y="3"/>
                    <a:pt x="27" y="1"/>
                    <a:pt x="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27"/>
            <p:cNvSpPr/>
            <p:nvPr/>
          </p:nvSpPr>
          <p:spPr>
            <a:xfrm>
              <a:off x="6207768" y="3659967"/>
              <a:ext cx="72249" cy="69180"/>
            </a:xfrm>
            <a:custGeom>
              <a:avLst/>
              <a:gdLst/>
              <a:ahLst/>
              <a:cxnLst/>
              <a:rect l="l" t="t" r="r" b="b"/>
              <a:pathLst>
                <a:path w="2213" h="2119" extrusionOk="0">
                  <a:moveTo>
                    <a:pt x="537" y="1"/>
                  </a:moveTo>
                  <a:cubicBezTo>
                    <a:pt x="412" y="1"/>
                    <a:pt x="288" y="41"/>
                    <a:pt x="196" y="123"/>
                  </a:cubicBezTo>
                  <a:cubicBezTo>
                    <a:pt x="70" y="234"/>
                    <a:pt x="11" y="406"/>
                    <a:pt x="6" y="573"/>
                  </a:cubicBezTo>
                  <a:cubicBezTo>
                    <a:pt x="1" y="742"/>
                    <a:pt x="43" y="907"/>
                    <a:pt x="92" y="1067"/>
                  </a:cubicBezTo>
                  <a:cubicBezTo>
                    <a:pt x="203" y="1431"/>
                    <a:pt x="351" y="1784"/>
                    <a:pt x="532" y="2119"/>
                  </a:cubicBezTo>
                  <a:cubicBezTo>
                    <a:pt x="952" y="1987"/>
                    <a:pt x="1277" y="1865"/>
                    <a:pt x="1618" y="1672"/>
                  </a:cubicBezTo>
                  <a:cubicBezTo>
                    <a:pt x="1860" y="1536"/>
                    <a:pt x="2046" y="1380"/>
                    <a:pt x="2130" y="1164"/>
                  </a:cubicBezTo>
                  <a:cubicBezTo>
                    <a:pt x="2213" y="947"/>
                    <a:pt x="2184" y="672"/>
                    <a:pt x="2007" y="521"/>
                  </a:cubicBezTo>
                  <a:cubicBezTo>
                    <a:pt x="1912" y="439"/>
                    <a:pt x="1786" y="403"/>
                    <a:pt x="1660" y="403"/>
                  </a:cubicBezTo>
                  <a:cubicBezTo>
                    <a:pt x="1634" y="403"/>
                    <a:pt x="1607" y="404"/>
                    <a:pt x="1581" y="407"/>
                  </a:cubicBezTo>
                  <a:cubicBezTo>
                    <a:pt x="1431" y="427"/>
                    <a:pt x="1283" y="513"/>
                    <a:pt x="1156" y="594"/>
                  </a:cubicBezTo>
                  <a:cubicBezTo>
                    <a:pt x="1124" y="379"/>
                    <a:pt x="999" y="172"/>
                    <a:pt x="808" y="68"/>
                  </a:cubicBezTo>
                  <a:cubicBezTo>
                    <a:pt x="725" y="23"/>
                    <a:pt x="631" y="1"/>
                    <a:pt x="5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27"/>
            <p:cNvSpPr/>
            <p:nvPr/>
          </p:nvSpPr>
          <p:spPr>
            <a:xfrm>
              <a:off x="6224222" y="3690558"/>
              <a:ext cx="16879" cy="39765"/>
            </a:xfrm>
            <a:custGeom>
              <a:avLst/>
              <a:gdLst/>
              <a:ahLst/>
              <a:cxnLst/>
              <a:rect l="l" t="t" r="r" b="b"/>
              <a:pathLst>
                <a:path w="517" h="1218" extrusionOk="0">
                  <a:moveTo>
                    <a:pt x="494" y="1"/>
                  </a:moveTo>
                  <a:cubicBezTo>
                    <a:pt x="486" y="1"/>
                    <a:pt x="478" y="6"/>
                    <a:pt x="475" y="14"/>
                  </a:cubicBezTo>
                  <a:cubicBezTo>
                    <a:pt x="338" y="411"/>
                    <a:pt x="179" y="807"/>
                    <a:pt x="4" y="1189"/>
                  </a:cubicBezTo>
                  <a:cubicBezTo>
                    <a:pt x="0" y="1197"/>
                    <a:pt x="2" y="1206"/>
                    <a:pt x="9" y="1212"/>
                  </a:cubicBezTo>
                  <a:cubicBezTo>
                    <a:pt x="11" y="1214"/>
                    <a:pt x="12" y="1215"/>
                    <a:pt x="14" y="1215"/>
                  </a:cubicBezTo>
                  <a:cubicBezTo>
                    <a:pt x="17" y="1216"/>
                    <a:pt x="19" y="1217"/>
                    <a:pt x="22" y="1217"/>
                  </a:cubicBezTo>
                  <a:cubicBezTo>
                    <a:pt x="29" y="1217"/>
                    <a:pt x="37" y="1212"/>
                    <a:pt x="40" y="1205"/>
                  </a:cubicBezTo>
                  <a:cubicBezTo>
                    <a:pt x="215" y="822"/>
                    <a:pt x="375" y="425"/>
                    <a:pt x="512" y="27"/>
                  </a:cubicBezTo>
                  <a:cubicBezTo>
                    <a:pt x="516" y="16"/>
                    <a:pt x="511" y="6"/>
                    <a:pt x="501" y="2"/>
                  </a:cubicBezTo>
                  <a:cubicBezTo>
                    <a:pt x="498" y="1"/>
                    <a:pt x="496" y="1"/>
                    <a:pt x="4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27"/>
            <p:cNvSpPr/>
            <p:nvPr/>
          </p:nvSpPr>
          <p:spPr>
            <a:xfrm>
              <a:off x="6154814" y="3700221"/>
              <a:ext cx="70225" cy="72771"/>
            </a:xfrm>
            <a:custGeom>
              <a:avLst/>
              <a:gdLst/>
              <a:ahLst/>
              <a:cxnLst/>
              <a:rect l="l" t="t" r="r" b="b"/>
              <a:pathLst>
                <a:path w="2151" h="2229" extrusionOk="0">
                  <a:moveTo>
                    <a:pt x="634" y="0"/>
                  </a:moveTo>
                  <a:cubicBezTo>
                    <a:pt x="597" y="0"/>
                    <a:pt x="560" y="3"/>
                    <a:pt x="523" y="9"/>
                  </a:cubicBezTo>
                  <a:cubicBezTo>
                    <a:pt x="293" y="45"/>
                    <a:pt x="71" y="208"/>
                    <a:pt x="28" y="437"/>
                  </a:cubicBezTo>
                  <a:cubicBezTo>
                    <a:pt x="1" y="586"/>
                    <a:pt x="53" y="741"/>
                    <a:pt x="144" y="862"/>
                  </a:cubicBezTo>
                  <a:cubicBezTo>
                    <a:pt x="236" y="982"/>
                    <a:pt x="384" y="1067"/>
                    <a:pt x="518" y="1136"/>
                  </a:cubicBezTo>
                  <a:cubicBezTo>
                    <a:pt x="348" y="1272"/>
                    <a:pt x="233" y="1484"/>
                    <a:pt x="239" y="1702"/>
                  </a:cubicBezTo>
                  <a:cubicBezTo>
                    <a:pt x="245" y="1920"/>
                    <a:pt x="386" y="2135"/>
                    <a:pt x="593" y="2204"/>
                  </a:cubicBezTo>
                  <a:cubicBezTo>
                    <a:pt x="645" y="2221"/>
                    <a:pt x="698" y="2228"/>
                    <a:pt x="752" y="2228"/>
                  </a:cubicBezTo>
                  <a:cubicBezTo>
                    <a:pt x="865" y="2228"/>
                    <a:pt x="979" y="2195"/>
                    <a:pt x="1079" y="2141"/>
                  </a:cubicBezTo>
                  <a:cubicBezTo>
                    <a:pt x="1227" y="2062"/>
                    <a:pt x="1348" y="1942"/>
                    <a:pt x="1462" y="1820"/>
                  </a:cubicBezTo>
                  <a:cubicBezTo>
                    <a:pt x="1721" y="1541"/>
                    <a:pt x="1952" y="1235"/>
                    <a:pt x="2151" y="910"/>
                  </a:cubicBezTo>
                  <a:lnTo>
                    <a:pt x="2150" y="910"/>
                  </a:lnTo>
                  <a:cubicBezTo>
                    <a:pt x="1826" y="612"/>
                    <a:pt x="1557" y="394"/>
                    <a:pt x="1219" y="195"/>
                  </a:cubicBezTo>
                  <a:cubicBezTo>
                    <a:pt x="1019" y="77"/>
                    <a:pt x="826" y="0"/>
                    <a:pt x="6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27"/>
            <p:cNvSpPr/>
            <p:nvPr/>
          </p:nvSpPr>
          <p:spPr>
            <a:xfrm>
              <a:off x="6183870" y="3729212"/>
              <a:ext cx="42376" cy="7280"/>
            </a:xfrm>
            <a:custGeom>
              <a:avLst/>
              <a:gdLst/>
              <a:ahLst/>
              <a:cxnLst/>
              <a:rect l="l" t="t" r="r" b="b"/>
              <a:pathLst>
                <a:path w="1298" h="223" extrusionOk="0">
                  <a:moveTo>
                    <a:pt x="1277" y="0"/>
                  </a:moveTo>
                  <a:cubicBezTo>
                    <a:pt x="1277" y="0"/>
                    <a:pt x="1276" y="0"/>
                    <a:pt x="1276" y="0"/>
                  </a:cubicBezTo>
                  <a:cubicBezTo>
                    <a:pt x="855" y="42"/>
                    <a:pt x="432" y="102"/>
                    <a:pt x="19" y="183"/>
                  </a:cubicBezTo>
                  <a:cubicBezTo>
                    <a:pt x="8" y="185"/>
                    <a:pt x="0" y="196"/>
                    <a:pt x="3" y="207"/>
                  </a:cubicBezTo>
                  <a:cubicBezTo>
                    <a:pt x="4" y="211"/>
                    <a:pt x="6" y="215"/>
                    <a:pt x="9" y="217"/>
                  </a:cubicBezTo>
                  <a:cubicBezTo>
                    <a:pt x="12" y="221"/>
                    <a:pt x="17" y="223"/>
                    <a:pt x="23" y="223"/>
                  </a:cubicBezTo>
                  <a:cubicBezTo>
                    <a:pt x="24" y="223"/>
                    <a:pt x="25" y="223"/>
                    <a:pt x="26" y="223"/>
                  </a:cubicBezTo>
                  <a:cubicBezTo>
                    <a:pt x="438" y="142"/>
                    <a:pt x="859" y="80"/>
                    <a:pt x="1279" y="40"/>
                  </a:cubicBezTo>
                  <a:cubicBezTo>
                    <a:pt x="1289" y="38"/>
                    <a:pt x="1298" y="29"/>
                    <a:pt x="1297" y="18"/>
                  </a:cubicBezTo>
                  <a:cubicBezTo>
                    <a:pt x="1296" y="8"/>
                    <a:pt x="1287" y="0"/>
                    <a:pt x="12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27"/>
            <p:cNvSpPr/>
            <p:nvPr/>
          </p:nvSpPr>
          <p:spPr>
            <a:xfrm>
              <a:off x="6596855" y="3676095"/>
              <a:ext cx="89324" cy="88442"/>
            </a:xfrm>
            <a:custGeom>
              <a:avLst/>
              <a:gdLst/>
              <a:ahLst/>
              <a:cxnLst/>
              <a:rect l="l" t="t" r="r" b="b"/>
              <a:pathLst>
                <a:path w="2736" h="2709" extrusionOk="0">
                  <a:moveTo>
                    <a:pt x="297" y="0"/>
                  </a:moveTo>
                  <a:cubicBezTo>
                    <a:pt x="248" y="0"/>
                    <a:pt x="200" y="1"/>
                    <a:pt x="151" y="2"/>
                  </a:cubicBezTo>
                  <a:cubicBezTo>
                    <a:pt x="51" y="567"/>
                    <a:pt x="0" y="1017"/>
                    <a:pt x="18" y="1527"/>
                  </a:cubicBezTo>
                  <a:cubicBezTo>
                    <a:pt x="32" y="1889"/>
                    <a:pt x="100" y="2198"/>
                    <a:pt x="303" y="2423"/>
                  </a:cubicBezTo>
                  <a:cubicBezTo>
                    <a:pt x="453" y="2593"/>
                    <a:pt x="679" y="2709"/>
                    <a:pt x="900" y="2709"/>
                  </a:cubicBezTo>
                  <a:cubicBezTo>
                    <a:pt x="975" y="2709"/>
                    <a:pt x="1049" y="2696"/>
                    <a:pt x="1120" y="2667"/>
                  </a:cubicBezTo>
                  <a:cubicBezTo>
                    <a:pt x="1303" y="2593"/>
                    <a:pt x="1438" y="2427"/>
                    <a:pt x="1506" y="2241"/>
                  </a:cubicBezTo>
                  <a:cubicBezTo>
                    <a:pt x="1575" y="2056"/>
                    <a:pt x="1563" y="1834"/>
                    <a:pt x="1545" y="1637"/>
                  </a:cubicBezTo>
                  <a:lnTo>
                    <a:pt x="1545" y="1637"/>
                  </a:lnTo>
                  <a:cubicBezTo>
                    <a:pt x="1649" y="1673"/>
                    <a:pt x="1760" y="1691"/>
                    <a:pt x="1871" y="1691"/>
                  </a:cubicBezTo>
                  <a:cubicBezTo>
                    <a:pt x="2046" y="1691"/>
                    <a:pt x="2219" y="1645"/>
                    <a:pt x="2363" y="1547"/>
                  </a:cubicBezTo>
                  <a:cubicBezTo>
                    <a:pt x="2598" y="1388"/>
                    <a:pt x="2736" y="1081"/>
                    <a:pt x="2666" y="805"/>
                  </a:cubicBezTo>
                  <a:cubicBezTo>
                    <a:pt x="2611" y="594"/>
                    <a:pt x="2447" y="422"/>
                    <a:pt x="2257" y="316"/>
                  </a:cubicBezTo>
                  <a:cubicBezTo>
                    <a:pt x="2065" y="209"/>
                    <a:pt x="1848" y="159"/>
                    <a:pt x="1633" y="121"/>
                  </a:cubicBezTo>
                  <a:cubicBezTo>
                    <a:pt x="1192" y="40"/>
                    <a:pt x="744" y="0"/>
                    <a:pt x="2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27"/>
            <p:cNvSpPr/>
            <p:nvPr/>
          </p:nvSpPr>
          <p:spPr>
            <a:xfrm>
              <a:off x="6601491" y="3675507"/>
              <a:ext cx="36369" cy="42703"/>
            </a:xfrm>
            <a:custGeom>
              <a:avLst/>
              <a:gdLst/>
              <a:ahLst/>
              <a:cxnLst/>
              <a:rect l="l" t="t" r="r" b="b"/>
              <a:pathLst>
                <a:path w="1114" h="1308" extrusionOk="0">
                  <a:moveTo>
                    <a:pt x="29" y="0"/>
                  </a:moveTo>
                  <a:cubicBezTo>
                    <a:pt x="22" y="0"/>
                    <a:pt x="16" y="3"/>
                    <a:pt x="10" y="8"/>
                  </a:cubicBezTo>
                  <a:cubicBezTo>
                    <a:pt x="1" y="18"/>
                    <a:pt x="1" y="35"/>
                    <a:pt x="10" y="44"/>
                  </a:cubicBezTo>
                  <a:cubicBezTo>
                    <a:pt x="395" y="431"/>
                    <a:pt x="749" y="852"/>
                    <a:pt x="1064" y="1297"/>
                  </a:cubicBezTo>
                  <a:cubicBezTo>
                    <a:pt x="1065" y="1299"/>
                    <a:pt x="1066" y="1300"/>
                    <a:pt x="1067" y="1301"/>
                  </a:cubicBezTo>
                  <a:cubicBezTo>
                    <a:pt x="1072" y="1305"/>
                    <a:pt x="1079" y="1308"/>
                    <a:pt x="1085" y="1308"/>
                  </a:cubicBezTo>
                  <a:cubicBezTo>
                    <a:pt x="1090" y="1308"/>
                    <a:pt x="1095" y="1306"/>
                    <a:pt x="1099" y="1303"/>
                  </a:cubicBezTo>
                  <a:cubicBezTo>
                    <a:pt x="1111" y="1295"/>
                    <a:pt x="1113" y="1279"/>
                    <a:pt x="1106" y="1267"/>
                  </a:cubicBezTo>
                  <a:cubicBezTo>
                    <a:pt x="789" y="820"/>
                    <a:pt x="433" y="397"/>
                    <a:pt x="47" y="8"/>
                  </a:cubicBezTo>
                  <a:cubicBezTo>
                    <a:pt x="41" y="2"/>
                    <a:pt x="34" y="0"/>
                    <a:pt x="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27"/>
            <p:cNvSpPr/>
            <p:nvPr/>
          </p:nvSpPr>
          <p:spPr>
            <a:xfrm>
              <a:off x="6579650" y="3585989"/>
              <a:ext cx="94221" cy="90238"/>
            </a:xfrm>
            <a:custGeom>
              <a:avLst/>
              <a:gdLst/>
              <a:ahLst/>
              <a:cxnLst/>
              <a:rect l="l" t="t" r="r" b="b"/>
              <a:pathLst>
                <a:path w="2886" h="2764" extrusionOk="0">
                  <a:moveTo>
                    <a:pt x="699" y="1"/>
                  </a:moveTo>
                  <a:cubicBezTo>
                    <a:pt x="537" y="1"/>
                    <a:pt x="376" y="53"/>
                    <a:pt x="255" y="160"/>
                  </a:cubicBezTo>
                  <a:cubicBezTo>
                    <a:pt x="92" y="306"/>
                    <a:pt x="15" y="531"/>
                    <a:pt x="8" y="749"/>
                  </a:cubicBezTo>
                  <a:cubicBezTo>
                    <a:pt x="0" y="967"/>
                    <a:pt x="56" y="1183"/>
                    <a:pt x="120" y="1393"/>
                  </a:cubicBezTo>
                  <a:cubicBezTo>
                    <a:pt x="265" y="1867"/>
                    <a:pt x="458" y="2327"/>
                    <a:pt x="694" y="2764"/>
                  </a:cubicBezTo>
                  <a:cubicBezTo>
                    <a:pt x="1243" y="2592"/>
                    <a:pt x="1665" y="2432"/>
                    <a:pt x="2110" y="2182"/>
                  </a:cubicBezTo>
                  <a:cubicBezTo>
                    <a:pt x="2426" y="2004"/>
                    <a:pt x="2669" y="1802"/>
                    <a:pt x="2777" y="1518"/>
                  </a:cubicBezTo>
                  <a:cubicBezTo>
                    <a:pt x="2886" y="1235"/>
                    <a:pt x="2848" y="878"/>
                    <a:pt x="2618" y="680"/>
                  </a:cubicBezTo>
                  <a:cubicBezTo>
                    <a:pt x="2494" y="574"/>
                    <a:pt x="2330" y="526"/>
                    <a:pt x="2166" y="526"/>
                  </a:cubicBezTo>
                  <a:cubicBezTo>
                    <a:pt x="2132" y="526"/>
                    <a:pt x="2097" y="528"/>
                    <a:pt x="2062" y="533"/>
                  </a:cubicBezTo>
                  <a:cubicBezTo>
                    <a:pt x="1867" y="556"/>
                    <a:pt x="1674" y="669"/>
                    <a:pt x="1508" y="774"/>
                  </a:cubicBezTo>
                  <a:cubicBezTo>
                    <a:pt x="1466" y="493"/>
                    <a:pt x="1303" y="225"/>
                    <a:pt x="1053" y="89"/>
                  </a:cubicBezTo>
                  <a:cubicBezTo>
                    <a:pt x="945" y="31"/>
                    <a:pt x="822" y="1"/>
                    <a:pt x="6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27"/>
            <p:cNvSpPr/>
            <p:nvPr/>
          </p:nvSpPr>
          <p:spPr>
            <a:xfrm>
              <a:off x="6601132" y="3625916"/>
              <a:ext cx="21939" cy="51844"/>
            </a:xfrm>
            <a:custGeom>
              <a:avLst/>
              <a:gdLst/>
              <a:ahLst/>
              <a:cxnLst/>
              <a:rect l="l" t="t" r="r" b="b"/>
              <a:pathLst>
                <a:path w="672" h="1588" extrusionOk="0">
                  <a:moveTo>
                    <a:pt x="643" y="0"/>
                  </a:moveTo>
                  <a:cubicBezTo>
                    <a:pt x="633" y="0"/>
                    <a:pt x="623" y="7"/>
                    <a:pt x="619" y="18"/>
                  </a:cubicBezTo>
                  <a:cubicBezTo>
                    <a:pt x="440" y="536"/>
                    <a:pt x="233" y="1051"/>
                    <a:pt x="4" y="1550"/>
                  </a:cubicBezTo>
                  <a:cubicBezTo>
                    <a:pt x="0" y="1561"/>
                    <a:pt x="2" y="1573"/>
                    <a:pt x="11" y="1580"/>
                  </a:cubicBezTo>
                  <a:cubicBezTo>
                    <a:pt x="13" y="1582"/>
                    <a:pt x="15" y="1583"/>
                    <a:pt x="17" y="1585"/>
                  </a:cubicBezTo>
                  <a:cubicBezTo>
                    <a:pt x="21" y="1586"/>
                    <a:pt x="24" y="1587"/>
                    <a:pt x="28" y="1587"/>
                  </a:cubicBezTo>
                  <a:cubicBezTo>
                    <a:pt x="38" y="1587"/>
                    <a:pt x="47" y="1581"/>
                    <a:pt x="51" y="1572"/>
                  </a:cubicBezTo>
                  <a:cubicBezTo>
                    <a:pt x="280" y="1071"/>
                    <a:pt x="488" y="554"/>
                    <a:pt x="668" y="35"/>
                  </a:cubicBezTo>
                  <a:cubicBezTo>
                    <a:pt x="672" y="21"/>
                    <a:pt x="665" y="7"/>
                    <a:pt x="652" y="2"/>
                  </a:cubicBezTo>
                  <a:cubicBezTo>
                    <a:pt x="649" y="1"/>
                    <a:pt x="646" y="0"/>
                    <a:pt x="6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27"/>
            <p:cNvSpPr/>
            <p:nvPr/>
          </p:nvSpPr>
          <p:spPr>
            <a:xfrm>
              <a:off x="6510601" y="3638486"/>
              <a:ext cx="91544" cy="94939"/>
            </a:xfrm>
            <a:custGeom>
              <a:avLst/>
              <a:gdLst/>
              <a:ahLst/>
              <a:cxnLst/>
              <a:rect l="l" t="t" r="r" b="b"/>
              <a:pathLst>
                <a:path w="2804" h="2908" extrusionOk="0">
                  <a:moveTo>
                    <a:pt x="825" y="0"/>
                  </a:moveTo>
                  <a:cubicBezTo>
                    <a:pt x="777" y="0"/>
                    <a:pt x="729" y="4"/>
                    <a:pt x="682" y="12"/>
                  </a:cubicBezTo>
                  <a:cubicBezTo>
                    <a:pt x="381" y="59"/>
                    <a:pt x="92" y="272"/>
                    <a:pt x="36" y="570"/>
                  </a:cubicBezTo>
                  <a:cubicBezTo>
                    <a:pt x="0" y="764"/>
                    <a:pt x="68" y="967"/>
                    <a:pt x="188" y="1125"/>
                  </a:cubicBezTo>
                  <a:cubicBezTo>
                    <a:pt x="307" y="1281"/>
                    <a:pt x="499" y="1392"/>
                    <a:pt x="675" y="1483"/>
                  </a:cubicBezTo>
                  <a:cubicBezTo>
                    <a:pt x="453" y="1660"/>
                    <a:pt x="303" y="1936"/>
                    <a:pt x="311" y="2220"/>
                  </a:cubicBezTo>
                  <a:cubicBezTo>
                    <a:pt x="319" y="2505"/>
                    <a:pt x="503" y="2786"/>
                    <a:pt x="773" y="2875"/>
                  </a:cubicBezTo>
                  <a:cubicBezTo>
                    <a:pt x="840" y="2897"/>
                    <a:pt x="911" y="2907"/>
                    <a:pt x="981" y="2907"/>
                  </a:cubicBezTo>
                  <a:cubicBezTo>
                    <a:pt x="1128" y="2907"/>
                    <a:pt x="1276" y="2863"/>
                    <a:pt x="1405" y="2793"/>
                  </a:cubicBezTo>
                  <a:cubicBezTo>
                    <a:pt x="1599" y="2690"/>
                    <a:pt x="1758" y="2533"/>
                    <a:pt x="1907" y="2374"/>
                  </a:cubicBezTo>
                  <a:cubicBezTo>
                    <a:pt x="2244" y="2010"/>
                    <a:pt x="2545" y="1611"/>
                    <a:pt x="2804" y="1188"/>
                  </a:cubicBezTo>
                  <a:cubicBezTo>
                    <a:pt x="2380" y="799"/>
                    <a:pt x="2029" y="514"/>
                    <a:pt x="1589" y="255"/>
                  </a:cubicBezTo>
                  <a:cubicBezTo>
                    <a:pt x="1327" y="102"/>
                    <a:pt x="1076" y="0"/>
                    <a:pt x="8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27"/>
            <p:cNvSpPr/>
            <p:nvPr/>
          </p:nvSpPr>
          <p:spPr>
            <a:xfrm>
              <a:off x="6548472" y="3676291"/>
              <a:ext cx="55272" cy="9500"/>
            </a:xfrm>
            <a:custGeom>
              <a:avLst/>
              <a:gdLst/>
              <a:ahLst/>
              <a:cxnLst/>
              <a:rect l="l" t="t" r="r" b="b"/>
              <a:pathLst>
                <a:path w="1693" h="291" extrusionOk="0">
                  <a:moveTo>
                    <a:pt x="1665" y="1"/>
                  </a:moveTo>
                  <a:cubicBezTo>
                    <a:pt x="1664" y="1"/>
                    <a:pt x="1664" y="1"/>
                    <a:pt x="1663" y="1"/>
                  </a:cubicBezTo>
                  <a:cubicBezTo>
                    <a:pt x="1115" y="54"/>
                    <a:pt x="564" y="135"/>
                    <a:pt x="24" y="241"/>
                  </a:cubicBezTo>
                  <a:cubicBezTo>
                    <a:pt x="10" y="243"/>
                    <a:pt x="1" y="257"/>
                    <a:pt x="4" y="270"/>
                  </a:cubicBezTo>
                  <a:cubicBezTo>
                    <a:pt x="5" y="276"/>
                    <a:pt x="8" y="281"/>
                    <a:pt x="12" y="284"/>
                  </a:cubicBezTo>
                  <a:cubicBezTo>
                    <a:pt x="17" y="289"/>
                    <a:pt x="23" y="291"/>
                    <a:pt x="30" y="291"/>
                  </a:cubicBezTo>
                  <a:cubicBezTo>
                    <a:pt x="31" y="291"/>
                    <a:pt x="32" y="291"/>
                    <a:pt x="34" y="291"/>
                  </a:cubicBezTo>
                  <a:cubicBezTo>
                    <a:pt x="571" y="185"/>
                    <a:pt x="1121" y="105"/>
                    <a:pt x="1668" y="52"/>
                  </a:cubicBezTo>
                  <a:cubicBezTo>
                    <a:pt x="1682" y="51"/>
                    <a:pt x="1693" y="38"/>
                    <a:pt x="1691" y="24"/>
                  </a:cubicBezTo>
                  <a:cubicBezTo>
                    <a:pt x="1690" y="11"/>
                    <a:pt x="1678" y="1"/>
                    <a:pt x="16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70" name="Google Shape;2470;p27"/>
          <p:cNvGrpSpPr/>
          <p:nvPr/>
        </p:nvGrpSpPr>
        <p:grpSpPr>
          <a:xfrm rot="1641819" flipH="1">
            <a:off x="-1337317" y="829611"/>
            <a:ext cx="4600953" cy="2078916"/>
            <a:chOff x="7325863" y="1348339"/>
            <a:chExt cx="1593244" cy="719899"/>
          </a:xfrm>
        </p:grpSpPr>
        <p:sp>
          <p:nvSpPr>
            <p:cNvPr id="2471" name="Google Shape;2471;p27"/>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27"/>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27"/>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27"/>
            <p:cNvSpPr/>
            <p:nvPr/>
          </p:nvSpPr>
          <p:spPr>
            <a:xfrm>
              <a:off x="7497094"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27"/>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27"/>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27"/>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27"/>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81" name="Google Shape;2481;p27"/>
          <p:cNvSpPr/>
          <p:nvPr/>
        </p:nvSpPr>
        <p:spPr>
          <a:xfrm rot="-380843" flipH="1">
            <a:off x="-51286" y="2800978"/>
            <a:ext cx="3781415" cy="1256068"/>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86" name="Google Shape;2486;p27"/>
          <p:cNvGrpSpPr/>
          <p:nvPr/>
        </p:nvGrpSpPr>
        <p:grpSpPr>
          <a:xfrm rot="7673026">
            <a:off x="840182" y="3637673"/>
            <a:ext cx="710495" cy="907873"/>
            <a:chOff x="8045520" y="3255857"/>
            <a:chExt cx="664937" cy="849660"/>
          </a:xfrm>
        </p:grpSpPr>
        <p:sp>
          <p:nvSpPr>
            <p:cNvPr id="2487" name="Google Shape;2487;p27"/>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27"/>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27"/>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27"/>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27"/>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27"/>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27"/>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27"/>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06" name="Google Shape;2506;p27"/>
          <p:cNvSpPr/>
          <p:nvPr/>
        </p:nvSpPr>
        <p:spPr>
          <a:xfrm>
            <a:off x="3125846" y="1752329"/>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27"/>
          <p:cNvSpPr/>
          <p:nvPr/>
        </p:nvSpPr>
        <p:spPr>
          <a:xfrm>
            <a:off x="10704085" y="105920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8" name="Google Shape;2508;p27"/>
          <p:cNvGrpSpPr/>
          <p:nvPr/>
        </p:nvGrpSpPr>
        <p:grpSpPr>
          <a:xfrm rot="-3288692">
            <a:off x="1859656" y="464149"/>
            <a:ext cx="612965" cy="437216"/>
            <a:chOff x="4879302" y="1958088"/>
            <a:chExt cx="715237" cy="510165"/>
          </a:xfrm>
        </p:grpSpPr>
        <p:sp>
          <p:nvSpPr>
            <p:cNvPr id="2509" name="Google Shape;2509;p27"/>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27"/>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12" name="Google Shape;2512;p27"/>
            <p:cNvGrpSpPr/>
            <p:nvPr/>
          </p:nvGrpSpPr>
          <p:grpSpPr>
            <a:xfrm>
              <a:off x="4937962" y="2055352"/>
              <a:ext cx="566907" cy="373034"/>
              <a:chOff x="5290896" y="3020653"/>
              <a:chExt cx="865243" cy="569344"/>
            </a:xfrm>
          </p:grpSpPr>
          <p:sp>
            <p:nvSpPr>
              <p:cNvPr id="2513" name="Google Shape;2513;p27"/>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27"/>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27"/>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27"/>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27"/>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27"/>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27"/>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27"/>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27"/>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27"/>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27"/>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27"/>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27"/>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27"/>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27"/>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27"/>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27"/>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27"/>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27"/>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27"/>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27"/>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27"/>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35" name="Google Shape;2535;p27"/>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27"/>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27"/>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27"/>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Nhóm 5">
            <a:extLst>
              <a:ext uri="{FF2B5EF4-FFF2-40B4-BE49-F238E27FC236}">
                <a16:creationId xmlns:a16="http://schemas.microsoft.com/office/drawing/2014/main" id="{417BA6C7-CF89-3012-19D7-0AA263C880DC}"/>
              </a:ext>
            </a:extLst>
          </p:cNvPr>
          <p:cNvGrpSpPr/>
          <p:nvPr/>
        </p:nvGrpSpPr>
        <p:grpSpPr>
          <a:xfrm>
            <a:off x="3454982" y="296299"/>
            <a:ext cx="8140736" cy="5048448"/>
            <a:chOff x="3529215" y="587442"/>
            <a:chExt cx="5249620" cy="3408844"/>
          </a:xfrm>
        </p:grpSpPr>
        <p:grpSp>
          <p:nvGrpSpPr>
            <p:cNvPr id="5" name="Nhóm 4">
              <a:extLst>
                <a:ext uri="{FF2B5EF4-FFF2-40B4-BE49-F238E27FC236}">
                  <a16:creationId xmlns:a16="http://schemas.microsoft.com/office/drawing/2014/main" id="{07FCB834-E444-4DE3-2CE1-912513ADEE5E}"/>
                </a:ext>
              </a:extLst>
            </p:cNvPr>
            <p:cNvGrpSpPr/>
            <p:nvPr/>
          </p:nvGrpSpPr>
          <p:grpSpPr>
            <a:xfrm>
              <a:off x="3529215" y="587442"/>
              <a:ext cx="5249620" cy="3408844"/>
              <a:chOff x="3529215" y="587442"/>
              <a:chExt cx="5249620" cy="3408844"/>
            </a:xfrm>
          </p:grpSpPr>
          <p:pic>
            <p:nvPicPr>
              <p:cNvPr id="4" name="Hình ảnh 3">
                <a:extLst>
                  <a:ext uri="{FF2B5EF4-FFF2-40B4-BE49-F238E27FC236}">
                    <a16:creationId xmlns:a16="http://schemas.microsoft.com/office/drawing/2014/main" id="{91C57EBE-AA15-F6E6-B178-899C5B8C4C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529215" y="587442"/>
                <a:ext cx="5249620" cy="3408844"/>
              </a:xfrm>
              <a:prstGeom prst="rect">
                <a:avLst/>
              </a:prstGeom>
            </p:spPr>
          </p:pic>
          <p:sp>
            <p:nvSpPr>
              <p:cNvPr id="2" name="Hộp Văn bản 1">
                <a:extLst>
                  <a:ext uri="{FF2B5EF4-FFF2-40B4-BE49-F238E27FC236}">
                    <a16:creationId xmlns:a16="http://schemas.microsoft.com/office/drawing/2014/main" id="{BC158FF8-122E-679D-274B-BB45BF716AAC}"/>
                  </a:ext>
                </a:extLst>
              </p:cNvPr>
              <p:cNvSpPr txBox="1"/>
              <p:nvPr/>
            </p:nvSpPr>
            <p:spPr>
              <a:xfrm>
                <a:off x="3635505" y="1321677"/>
                <a:ext cx="5064769" cy="1891151"/>
              </a:xfrm>
              <a:prstGeom prst="rect">
                <a:avLst/>
              </a:prstGeom>
              <a:noFill/>
            </p:spPr>
            <p:txBody>
              <a:bodyPr wrap="square" rtlCol="0">
                <a:spAutoFit/>
              </a:bodyPr>
              <a:lstStyle/>
              <a:p>
                <a:pPr algn="ctr" defTabSz="1219170">
                  <a:buClr>
                    <a:srgbClr val="000000"/>
                  </a:buClr>
                </a:pPr>
                <a:r>
                  <a:rPr lang="en-US" sz="8800" b="1" kern="0">
                    <a:ln w="22225">
                      <a:solidFill>
                        <a:srgbClr val="EB6553"/>
                      </a:solidFill>
                      <a:prstDash val="solid"/>
                    </a:ln>
                    <a:solidFill>
                      <a:srgbClr val="EB6553">
                        <a:lumMod val="40000"/>
                        <a:lumOff val="60000"/>
                      </a:srgbClr>
                    </a:solidFill>
                    <a:latin typeface="SVN-Poky's"/>
                    <a:cs typeface="Arial"/>
                    <a:sym typeface="Arial"/>
                  </a:rPr>
                  <a:t>LUYỆN ĐỌC </a:t>
                </a:r>
              </a:p>
              <a:p>
                <a:pPr algn="ctr" defTabSz="1219170">
                  <a:buClr>
                    <a:srgbClr val="000000"/>
                  </a:buClr>
                </a:pPr>
                <a:r>
                  <a:rPr lang="en-US" sz="8800" b="1" kern="0">
                    <a:ln w="22225">
                      <a:solidFill>
                        <a:srgbClr val="EB6553"/>
                      </a:solidFill>
                      <a:prstDash val="solid"/>
                    </a:ln>
                    <a:solidFill>
                      <a:srgbClr val="EB6553">
                        <a:lumMod val="40000"/>
                        <a:lumOff val="60000"/>
                      </a:srgbClr>
                    </a:solidFill>
                    <a:latin typeface="SVN-Poky's"/>
                    <a:cs typeface="Arial"/>
                    <a:sym typeface="Arial"/>
                  </a:rPr>
                  <a:t>THÀNH TIẾNG</a:t>
                </a:r>
                <a:endParaRPr lang="en-US" sz="8800" b="1" kern="0" dirty="0" err="1">
                  <a:ln w="22225">
                    <a:solidFill>
                      <a:srgbClr val="EB6553"/>
                    </a:solidFill>
                    <a:prstDash val="solid"/>
                  </a:ln>
                  <a:solidFill>
                    <a:srgbClr val="EB6553">
                      <a:lumMod val="40000"/>
                      <a:lumOff val="60000"/>
                    </a:srgbClr>
                  </a:solidFill>
                  <a:latin typeface="SVN-Poky's"/>
                  <a:cs typeface="Arial"/>
                  <a:sym typeface="Arial"/>
                </a:endParaRPr>
              </a:p>
            </p:txBody>
          </p:sp>
        </p:grpSp>
        <p:grpSp>
          <p:nvGrpSpPr>
            <p:cNvPr id="2539" name="Google Shape;2539;p27"/>
            <p:cNvGrpSpPr/>
            <p:nvPr/>
          </p:nvGrpSpPr>
          <p:grpSpPr>
            <a:xfrm rot="-9221907" flipH="1">
              <a:off x="4551287" y="1390654"/>
              <a:ext cx="281036" cy="157632"/>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spTree>
    <p:extLst>
      <p:ext uri="{BB962C8B-B14F-4D97-AF65-F5344CB8AC3E}">
        <p14:creationId xmlns:p14="http://schemas.microsoft.com/office/powerpoint/2010/main" val="3552240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60" name="Google Shape;2560;p28"/>
          <p:cNvSpPr/>
          <p:nvPr/>
        </p:nvSpPr>
        <p:spPr>
          <a:xfrm>
            <a:off x="1522595" y="109159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61" name="Google Shape;2561;p28"/>
          <p:cNvGrpSpPr/>
          <p:nvPr/>
        </p:nvGrpSpPr>
        <p:grpSpPr>
          <a:xfrm>
            <a:off x="763862" y="4631571"/>
            <a:ext cx="486481" cy="485220"/>
            <a:chOff x="2789668" y="759261"/>
            <a:chExt cx="440069" cy="438928"/>
          </a:xfrm>
        </p:grpSpPr>
        <p:sp>
          <p:nvSpPr>
            <p:cNvPr id="2562" name="Google Shape;2562;p2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2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2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2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2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2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2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2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2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71" name="Google Shape;2571;p28"/>
          <p:cNvGrpSpPr/>
          <p:nvPr/>
        </p:nvGrpSpPr>
        <p:grpSpPr>
          <a:xfrm>
            <a:off x="2993680" y="5312619"/>
            <a:ext cx="718821" cy="818131"/>
            <a:chOff x="6927297" y="3003225"/>
            <a:chExt cx="825599" cy="939660"/>
          </a:xfrm>
        </p:grpSpPr>
        <p:sp>
          <p:nvSpPr>
            <p:cNvPr id="2572" name="Google Shape;2572;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0" name="Google Shape;2580;p28"/>
          <p:cNvGrpSpPr/>
          <p:nvPr/>
        </p:nvGrpSpPr>
        <p:grpSpPr>
          <a:xfrm rot="7673026">
            <a:off x="7977587" y="1069698"/>
            <a:ext cx="710495" cy="907873"/>
            <a:chOff x="8045520" y="3255857"/>
            <a:chExt cx="664937" cy="849660"/>
          </a:xfrm>
        </p:grpSpPr>
        <p:sp>
          <p:nvSpPr>
            <p:cNvPr id="2581" name="Google Shape;2581;p2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2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2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2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2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2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2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2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89" name="Google Shape;2589;p28"/>
          <p:cNvGrpSpPr/>
          <p:nvPr/>
        </p:nvGrpSpPr>
        <p:grpSpPr>
          <a:xfrm>
            <a:off x="1864868" y="5721438"/>
            <a:ext cx="594320" cy="633455"/>
            <a:chOff x="6007652" y="4071639"/>
            <a:chExt cx="602433" cy="642102"/>
          </a:xfrm>
        </p:grpSpPr>
        <p:sp>
          <p:nvSpPr>
            <p:cNvPr id="2590" name="Google Shape;2590;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14" name="Google Shape;2614;p28"/>
          <p:cNvSpPr/>
          <p:nvPr/>
        </p:nvSpPr>
        <p:spPr>
          <a:xfrm>
            <a:off x="9060849" y="6262173"/>
            <a:ext cx="2717200" cy="370400"/>
          </a:xfrm>
          <a:prstGeom prst="ellipse">
            <a:avLst/>
          </a:prstGeom>
          <a:solidFill>
            <a:srgbClr val="2D9537">
              <a:alpha val="169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824" name="Google Shape;2824;p28"/>
          <p:cNvGrpSpPr/>
          <p:nvPr/>
        </p:nvGrpSpPr>
        <p:grpSpPr>
          <a:xfrm rot="-585918">
            <a:off x="8058037" y="5912299"/>
            <a:ext cx="594337" cy="633472"/>
            <a:chOff x="6007652" y="4071639"/>
            <a:chExt cx="602433" cy="642102"/>
          </a:xfrm>
        </p:grpSpPr>
        <p:sp>
          <p:nvSpPr>
            <p:cNvPr id="2825" name="Google Shape;2825;p28"/>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28"/>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28"/>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28"/>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28"/>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28"/>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28"/>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28"/>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28"/>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28"/>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835" name="Google Shape;2835;p28"/>
          <p:cNvGrpSpPr/>
          <p:nvPr/>
        </p:nvGrpSpPr>
        <p:grpSpPr>
          <a:xfrm flipH="1">
            <a:off x="8643947" y="5653852"/>
            <a:ext cx="718821" cy="818131"/>
            <a:chOff x="6927297" y="3003225"/>
            <a:chExt cx="825599" cy="939660"/>
          </a:xfrm>
        </p:grpSpPr>
        <p:sp>
          <p:nvSpPr>
            <p:cNvPr id="2836" name="Google Shape;2836;p28"/>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28"/>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28"/>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28"/>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28"/>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28"/>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28"/>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28"/>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0" name="Hộp Văn bản 299">
            <a:extLst>
              <a:ext uri="{FF2B5EF4-FFF2-40B4-BE49-F238E27FC236}">
                <a16:creationId xmlns:a16="http://schemas.microsoft.com/office/drawing/2014/main" id="{908319E4-AA9C-276F-2F39-00C7AEA79949}"/>
              </a:ext>
            </a:extLst>
          </p:cNvPr>
          <p:cNvSpPr txBox="1"/>
          <p:nvPr/>
        </p:nvSpPr>
        <p:spPr>
          <a:xfrm>
            <a:off x="3103012" y="259496"/>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FF00"/>
                </a:solidFill>
                <a:effectLst>
                  <a:glow rad="38100">
                    <a:srgbClr val="82A901">
                      <a:alpha val="40000"/>
                    </a:srgbClr>
                  </a:glow>
                </a:effectLst>
                <a:latin typeface="+mj-lt"/>
                <a:cs typeface="Arial"/>
                <a:sym typeface="Arial"/>
              </a:rPr>
              <a:t>ĐỌC MẪU</a:t>
            </a:r>
            <a:endParaRPr lang="en-US" sz="5867" b="1" kern="0" spc="67" dirty="0">
              <a:ln w="9525" cmpd="sng">
                <a:solidFill>
                  <a:srgbClr val="82A901"/>
                </a:solidFill>
                <a:prstDash val="solid"/>
              </a:ln>
              <a:solidFill>
                <a:srgbClr val="FFFF00"/>
              </a:solidFill>
              <a:effectLst>
                <a:glow rad="38100">
                  <a:srgbClr val="82A901">
                    <a:alpha val="40000"/>
                  </a:srgbClr>
                </a:glow>
              </a:effectLst>
              <a:latin typeface="SVN-Poky's"/>
              <a:cs typeface="Arial"/>
              <a:sym typeface="Arial"/>
            </a:endParaRPr>
          </a:p>
        </p:txBody>
      </p:sp>
      <p:grpSp>
        <p:nvGrpSpPr>
          <p:cNvPr id="14" name="Nhóm 13">
            <a:extLst>
              <a:ext uri="{FF2B5EF4-FFF2-40B4-BE49-F238E27FC236}">
                <a16:creationId xmlns:a16="http://schemas.microsoft.com/office/drawing/2014/main" id="{70A0BA99-4FA9-DD0C-CD4F-19AECBD077E3}"/>
              </a:ext>
            </a:extLst>
          </p:cNvPr>
          <p:cNvGrpSpPr/>
          <p:nvPr/>
        </p:nvGrpSpPr>
        <p:grpSpPr>
          <a:xfrm>
            <a:off x="642021" y="1578453"/>
            <a:ext cx="8372407" cy="3875745"/>
            <a:chOff x="481515" y="1183839"/>
            <a:chExt cx="6279305" cy="2906809"/>
          </a:xfrm>
        </p:grpSpPr>
        <p:pic>
          <p:nvPicPr>
            <p:cNvPr id="9" name="Hình ảnh 8">
              <a:extLst>
                <a:ext uri="{FF2B5EF4-FFF2-40B4-BE49-F238E27FC236}">
                  <a16:creationId xmlns:a16="http://schemas.microsoft.com/office/drawing/2014/main" id="{9983D54A-2411-9533-0B37-6AD18431050F}"/>
                </a:ext>
              </a:extLst>
            </p:cNvPr>
            <p:cNvPicPr>
              <a:picLocks noChangeAspect="1"/>
            </p:cNvPicPr>
            <p:nvPr/>
          </p:nvPicPr>
          <p:blipFill>
            <a:blip r:embed="rId3"/>
            <a:stretch>
              <a:fillRect/>
            </a:stretch>
          </p:blipFill>
          <p:spPr>
            <a:xfrm>
              <a:off x="481515" y="1183839"/>
              <a:ext cx="2725751" cy="1524132"/>
            </a:xfrm>
            <a:prstGeom prst="rect">
              <a:avLst/>
            </a:prstGeom>
          </p:spPr>
        </p:pic>
        <p:pic>
          <p:nvPicPr>
            <p:cNvPr id="11" name="Hình ảnh 10">
              <a:extLst>
                <a:ext uri="{FF2B5EF4-FFF2-40B4-BE49-F238E27FC236}">
                  <a16:creationId xmlns:a16="http://schemas.microsoft.com/office/drawing/2014/main" id="{D4A40FCE-D083-D8DC-D656-0AC2693E3A14}"/>
                </a:ext>
              </a:extLst>
            </p:cNvPr>
            <p:cNvPicPr>
              <a:picLocks noChangeAspect="1"/>
            </p:cNvPicPr>
            <p:nvPr/>
          </p:nvPicPr>
          <p:blipFill>
            <a:blip r:embed="rId4"/>
            <a:stretch>
              <a:fillRect/>
            </a:stretch>
          </p:blipFill>
          <p:spPr>
            <a:xfrm>
              <a:off x="2327259" y="2789108"/>
              <a:ext cx="2863388" cy="1301540"/>
            </a:xfrm>
            <a:prstGeom prst="rect">
              <a:avLst/>
            </a:prstGeom>
          </p:spPr>
        </p:pic>
        <p:pic>
          <p:nvPicPr>
            <p:cNvPr id="13" name="Hình ảnh 12">
              <a:extLst>
                <a:ext uri="{FF2B5EF4-FFF2-40B4-BE49-F238E27FC236}">
                  <a16:creationId xmlns:a16="http://schemas.microsoft.com/office/drawing/2014/main" id="{FC908E6C-209E-855A-CA69-7C64D8588E20}"/>
                </a:ext>
              </a:extLst>
            </p:cNvPr>
            <p:cNvPicPr>
              <a:picLocks noChangeAspect="1"/>
            </p:cNvPicPr>
            <p:nvPr/>
          </p:nvPicPr>
          <p:blipFill>
            <a:blip r:embed="rId5"/>
            <a:stretch>
              <a:fillRect/>
            </a:stretch>
          </p:blipFill>
          <p:spPr>
            <a:xfrm>
              <a:off x="3825651" y="1254359"/>
              <a:ext cx="2935169" cy="1470201"/>
            </a:xfrm>
            <a:prstGeom prst="rect">
              <a:avLst/>
            </a:prstGeom>
          </p:spPr>
        </p:pic>
      </p:grpSp>
      <p:pic>
        <p:nvPicPr>
          <p:cNvPr id="277" name="图片 8" descr="看书男孩">
            <a:extLst>
              <a:ext uri="{FF2B5EF4-FFF2-40B4-BE49-F238E27FC236}">
                <a16:creationId xmlns:a16="http://schemas.microsoft.com/office/drawing/2014/main" id="{C42CCCB4-D3C7-4034-8499-26A07066CD35}"/>
              </a:ext>
            </a:extLst>
          </p:cNvPr>
          <p:cNvPicPr>
            <a:picLocks noChangeAspect="1"/>
          </p:cNvPicPr>
          <p:nvPr/>
        </p:nvPicPr>
        <p:blipFill>
          <a:blip r:embed="rId6"/>
          <a:stretch>
            <a:fillRect/>
          </a:stretch>
        </p:blipFill>
        <p:spPr>
          <a:xfrm>
            <a:off x="8292656" y="3069623"/>
            <a:ext cx="4107180" cy="3881120"/>
          </a:xfrm>
          <a:prstGeom prst="rect">
            <a:avLst/>
          </a:prstGeom>
        </p:spPr>
      </p:pic>
    </p:spTree>
    <p:extLst>
      <p:ext uri="{BB962C8B-B14F-4D97-AF65-F5344CB8AC3E}">
        <p14:creationId xmlns:p14="http://schemas.microsoft.com/office/powerpoint/2010/main" val="2405725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barn(inVertical)">
                                      <p:cBhvr>
                                        <p:cTn id="7" dur="500"/>
                                        <p:tgtEl>
                                          <p:spTgt spid="30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F79C4A5-8744-019E-D7E9-3A02CC8FA6FD}"/>
              </a:ext>
            </a:extLst>
          </p:cNvPr>
          <p:cNvSpPr/>
          <p:nvPr/>
        </p:nvSpPr>
        <p:spPr>
          <a:xfrm>
            <a:off x="253814" y="-133350"/>
            <a:ext cx="11684371" cy="7600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Google Shape;3078;p30">
            <a:extLst>
              <a:ext uri="{FF2B5EF4-FFF2-40B4-BE49-F238E27FC236}">
                <a16:creationId xmlns:a16="http://schemas.microsoft.com/office/drawing/2014/main" id="{A442FEF1-7A7C-0DE4-03A8-62DAFD3AFF5E}"/>
              </a:ext>
            </a:extLst>
          </p:cNvPr>
          <p:cNvSpPr/>
          <p:nvPr/>
        </p:nvSpPr>
        <p:spPr>
          <a:xfrm>
            <a:off x="11667252" y="249174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078;p30">
            <a:extLst>
              <a:ext uri="{FF2B5EF4-FFF2-40B4-BE49-F238E27FC236}">
                <a16:creationId xmlns:a16="http://schemas.microsoft.com/office/drawing/2014/main" id="{EA503BAF-2763-5E94-1BC5-F6112779016F}"/>
              </a:ext>
            </a:extLst>
          </p:cNvPr>
          <p:cNvSpPr/>
          <p:nvPr/>
        </p:nvSpPr>
        <p:spPr>
          <a:xfrm>
            <a:off x="7358842" y="1"/>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 name="Picture 11">
            <a:extLst>
              <a:ext uri="{FF2B5EF4-FFF2-40B4-BE49-F238E27FC236}">
                <a16:creationId xmlns:a16="http://schemas.microsoft.com/office/drawing/2014/main" id="{847D974B-D82D-4040-8B08-995592A9D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452" y="0"/>
            <a:ext cx="6954162" cy="6806684"/>
          </a:xfrm>
          <a:prstGeom prst="rect">
            <a:avLst/>
          </a:prstGeom>
        </p:spPr>
      </p:pic>
    </p:spTree>
    <p:extLst>
      <p:ext uri="{BB962C8B-B14F-4D97-AF65-F5344CB8AC3E}">
        <p14:creationId xmlns:p14="http://schemas.microsoft.com/office/powerpoint/2010/main" val="22229207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3E450207-AD03-9826-3416-BF10D6B490B9}"/>
              </a:ext>
            </a:extLst>
          </p:cNvPr>
          <p:cNvGrpSpPr/>
          <p:nvPr/>
        </p:nvGrpSpPr>
        <p:grpSpPr>
          <a:xfrm>
            <a:off x="8435237" y="2089315"/>
            <a:ext cx="2721760" cy="1266796"/>
            <a:chOff x="8435237" y="2089315"/>
            <a:chExt cx="2721760" cy="1266796"/>
          </a:xfrm>
        </p:grpSpPr>
        <p:sp>
          <p:nvSpPr>
            <p:cNvPr id="15" name="Hộp chú thích: Đường Cong 14">
              <a:extLst>
                <a:ext uri="{FF2B5EF4-FFF2-40B4-BE49-F238E27FC236}">
                  <a16:creationId xmlns:a16="http://schemas.microsoft.com/office/drawing/2014/main" id="{4D5D76C3-3D84-46D2-2332-AD7D67AAB931}"/>
                </a:ext>
              </a:extLst>
            </p:cNvPr>
            <p:cNvSpPr/>
            <p:nvPr/>
          </p:nvSpPr>
          <p:spPr>
            <a:xfrm>
              <a:off x="8435237"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2C89B1E6-E70B-2587-F858-6F65CA79B6D0}"/>
                </a:ext>
              </a:extLst>
            </p:cNvPr>
            <p:cNvSpPr txBox="1"/>
            <p:nvPr/>
          </p:nvSpPr>
          <p:spPr>
            <a:xfrm>
              <a:off x="8974222" y="2184104"/>
              <a:ext cx="18007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vui nhộn</a:t>
              </a:r>
              <a:endPar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Nhóm 9">
            <a:extLst>
              <a:ext uri="{FF2B5EF4-FFF2-40B4-BE49-F238E27FC236}">
                <a16:creationId xmlns:a16="http://schemas.microsoft.com/office/drawing/2014/main" id="{713A8698-E3AF-8F11-6461-622ED0F119C0}"/>
              </a:ext>
            </a:extLst>
          </p:cNvPr>
          <p:cNvGrpSpPr/>
          <p:nvPr/>
        </p:nvGrpSpPr>
        <p:grpSpPr>
          <a:xfrm>
            <a:off x="1498644" y="2089315"/>
            <a:ext cx="2721760" cy="1266796"/>
            <a:chOff x="1498644" y="2089315"/>
            <a:chExt cx="2721760" cy="1266796"/>
          </a:xfrm>
        </p:grpSpPr>
        <p:sp>
          <p:nvSpPr>
            <p:cNvPr id="9" name="Hộp chú thích: Đường Cong 8">
              <a:extLst>
                <a:ext uri="{FF2B5EF4-FFF2-40B4-BE49-F238E27FC236}">
                  <a16:creationId xmlns:a16="http://schemas.microsoft.com/office/drawing/2014/main" id="{152BE0E7-F38B-390B-4000-6F509FB6A662}"/>
                </a:ext>
              </a:extLst>
            </p:cNvPr>
            <p:cNvSpPr/>
            <p:nvPr/>
          </p:nvSpPr>
          <p:spPr>
            <a:xfrm flipH="1">
              <a:off x="1498644" y="2089315"/>
              <a:ext cx="2721760" cy="1266796"/>
            </a:xfrm>
            <a:prstGeom prst="borderCallout2">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6107DD9-2B62-5588-5A62-57F55A4D0F26}"/>
                </a:ext>
              </a:extLst>
            </p:cNvPr>
            <p:cNvSpPr txBox="1"/>
            <p:nvPr/>
          </p:nvSpPr>
          <p:spPr>
            <a:xfrm>
              <a:off x="2169913" y="2430325"/>
              <a:ext cx="14943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dí dỏm</a:t>
              </a:r>
              <a:endPar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Nhóm 11">
            <a:extLst>
              <a:ext uri="{FF2B5EF4-FFF2-40B4-BE49-F238E27FC236}">
                <a16:creationId xmlns:a16="http://schemas.microsoft.com/office/drawing/2014/main" id="{E93D44E1-FCF3-A5E7-C1DB-0E702B5045B3}"/>
              </a:ext>
            </a:extLst>
          </p:cNvPr>
          <p:cNvGrpSpPr/>
          <p:nvPr/>
        </p:nvGrpSpPr>
        <p:grpSpPr>
          <a:xfrm>
            <a:off x="1498644" y="4368810"/>
            <a:ext cx="2721760" cy="1266796"/>
            <a:chOff x="1498644" y="4368810"/>
            <a:chExt cx="2721760" cy="1266796"/>
          </a:xfrm>
        </p:grpSpPr>
        <p:sp>
          <p:nvSpPr>
            <p:cNvPr id="11" name="Hộp chú thích: Đường Cong 10">
              <a:extLst>
                <a:ext uri="{FF2B5EF4-FFF2-40B4-BE49-F238E27FC236}">
                  <a16:creationId xmlns:a16="http://schemas.microsoft.com/office/drawing/2014/main" id="{C7F05BC5-8566-099C-4060-D9C659B807E0}"/>
                </a:ext>
              </a:extLst>
            </p:cNvPr>
            <p:cNvSpPr/>
            <p:nvPr/>
          </p:nvSpPr>
          <p:spPr>
            <a:xfrm flipH="1">
              <a:off x="1498644" y="4368810"/>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F9B24E16-1299-36D4-FF8C-9E7ABA8F8778}"/>
                </a:ext>
              </a:extLst>
            </p:cNvPr>
            <p:cNvSpPr txBox="1"/>
            <p:nvPr/>
          </p:nvSpPr>
          <p:spPr>
            <a:xfrm>
              <a:off x="2006565" y="4679043"/>
              <a:ext cx="17059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độc đáo</a:t>
              </a:r>
              <a:endPar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Nhóm 13">
            <a:extLst>
              <a:ext uri="{FF2B5EF4-FFF2-40B4-BE49-F238E27FC236}">
                <a16:creationId xmlns:a16="http://schemas.microsoft.com/office/drawing/2014/main" id="{4F86AA6F-CACF-4E2B-07D9-B4B297607AA2}"/>
              </a:ext>
            </a:extLst>
          </p:cNvPr>
          <p:cNvGrpSpPr/>
          <p:nvPr/>
        </p:nvGrpSpPr>
        <p:grpSpPr>
          <a:xfrm>
            <a:off x="8513741" y="4368810"/>
            <a:ext cx="2721760" cy="1266796"/>
            <a:chOff x="8421073" y="4238694"/>
            <a:chExt cx="2721760" cy="1266796"/>
          </a:xfrm>
        </p:grpSpPr>
        <p:sp>
          <p:nvSpPr>
            <p:cNvPr id="13" name="Hộp chú thích: Đường Cong 12">
              <a:extLst>
                <a:ext uri="{FF2B5EF4-FFF2-40B4-BE49-F238E27FC236}">
                  <a16:creationId xmlns:a16="http://schemas.microsoft.com/office/drawing/2014/main" id="{92079F8F-65E9-DAD4-DED9-3B852DC45E6A}"/>
                </a:ext>
              </a:extLst>
            </p:cNvPr>
            <p:cNvSpPr/>
            <p:nvPr/>
          </p:nvSpPr>
          <p:spPr>
            <a:xfrm>
              <a:off x="8421073" y="4238694"/>
              <a:ext cx="2721760" cy="1266796"/>
            </a:xfrm>
            <a:prstGeom prst="borderCallout2">
              <a:avLst>
                <a:gd name="adj1" fmla="val 18750"/>
                <a:gd name="adj2" fmla="val -8333"/>
                <a:gd name="adj3" fmla="val 18750"/>
                <a:gd name="adj4" fmla="val -16667"/>
                <a:gd name="adj5" fmla="val -54175"/>
                <a:gd name="adj6" fmla="val -44835"/>
              </a:avLst>
            </a:prstGeom>
            <a:solidFill>
              <a:srgbClr val="FADC97"/>
            </a:solidFill>
            <a:ln w="28575">
              <a:solidFill>
                <a:srgbClr val="70AD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60A53EB6-EF3A-73E3-4A7F-7EBC23504627}"/>
                </a:ext>
              </a:extLst>
            </p:cNvPr>
            <p:cNvSpPr txBox="1"/>
            <p:nvPr/>
          </p:nvSpPr>
          <p:spPr>
            <a:xfrm>
              <a:off x="8716597" y="4579704"/>
              <a:ext cx="21307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thân thiện</a:t>
              </a:r>
              <a:endPar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图片 1" descr="积木男孩">
            <a:extLst>
              <a:ext uri="{FF2B5EF4-FFF2-40B4-BE49-F238E27FC236}">
                <a16:creationId xmlns:a16="http://schemas.microsoft.com/office/drawing/2014/main" id="{1F4CCDC6-D9EC-3E3F-1E82-FFBE232C4C8D}"/>
              </a:ext>
            </a:extLst>
          </p:cNvPr>
          <p:cNvPicPr>
            <a:picLocks noChangeAspect="1"/>
          </p:cNvPicPr>
          <p:nvPr/>
        </p:nvPicPr>
        <p:blipFill>
          <a:blip r:embed="rId2"/>
          <a:stretch>
            <a:fillRect/>
          </a:stretch>
        </p:blipFill>
        <p:spPr>
          <a:xfrm>
            <a:off x="4823705" y="2333625"/>
            <a:ext cx="3086735" cy="3086735"/>
          </a:xfrm>
          <a:prstGeom prst="rect">
            <a:avLst/>
          </a:prstGeom>
        </p:spPr>
      </p:pic>
      <p:pic>
        <p:nvPicPr>
          <p:cNvPr id="18" name="Hình ảnh 17">
            <a:extLst>
              <a:ext uri="{FF2B5EF4-FFF2-40B4-BE49-F238E27FC236}">
                <a16:creationId xmlns:a16="http://schemas.microsoft.com/office/drawing/2014/main" id="{4BE136DC-EAFE-5A98-00E5-7371A96BB574}"/>
              </a:ext>
            </a:extLst>
          </p:cNvPr>
          <p:cNvPicPr>
            <a:picLocks noChangeAspect="1"/>
          </p:cNvPicPr>
          <p:nvPr/>
        </p:nvPicPr>
        <p:blipFill>
          <a:blip r:embed="rId3"/>
          <a:stretch>
            <a:fillRect/>
          </a:stretch>
        </p:blipFill>
        <p:spPr>
          <a:xfrm>
            <a:off x="2864840" y="791133"/>
            <a:ext cx="6462320" cy="1060796"/>
          </a:xfrm>
          <a:prstGeom prst="rect">
            <a:avLst/>
          </a:prstGeom>
        </p:spPr>
      </p:pic>
    </p:spTree>
    <p:extLst>
      <p:ext uri="{BB962C8B-B14F-4D97-AF65-F5344CB8AC3E}">
        <p14:creationId xmlns:p14="http://schemas.microsoft.com/office/powerpoint/2010/main" val="149050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C89B1E6-E70B-2587-F858-6F65CA79B6D0}"/>
              </a:ext>
            </a:extLst>
          </p:cNvPr>
          <p:cNvSpPr txBox="1"/>
          <p:nvPr/>
        </p:nvSpPr>
        <p:spPr>
          <a:xfrm>
            <a:off x="1073738" y="1640544"/>
            <a:ext cx="10405099" cy="3848233"/>
          </a:xfrm>
          <a:prstGeom prst="rect">
            <a:avLst/>
          </a:prstGeom>
          <a:noFill/>
        </p:spPr>
        <p:txBody>
          <a:bodyPr wrap="square" rtlCol="0">
            <a:spAutoFit/>
          </a:bodyPr>
          <a:lstStyle/>
          <a:p>
            <a:pPr lvl="0" algn="just">
              <a:lnSpc>
                <a:spcPct val="150000"/>
              </a:lnSpc>
              <a:spcBef>
                <a:spcPts val="600"/>
              </a:spcBef>
              <a:spcAft>
                <a:spcPts val="600"/>
              </a:spcAft>
            </a:pPr>
            <a:r>
              <a:rPr lang="vi-VN" sz="3200" b="1">
                <a:solidFill>
                  <a:prstClr val="black"/>
                </a:solidFill>
                <a:latin typeface="Cambria" panose="02040503050406030204" pitchFamily="18" charset="0"/>
                <a:ea typeface="Cambria" panose="02040503050406030204" pitchFamily="18" charset="0"/>
              </a:rPr>
              <a:t>Hân hạn</a:t>
            </a:r>
            <a:r>
              <a:rPr lang="en-US" sz="3200" b="1">
                <a:solidFill>
                  <a:prstClr val="black"/>
                </a:solidFill>
                <a:latin typeface="Cambria" panose="02040503050406030204" pitchFamily="18" charset="0"/>
                <a:ea typeface="Cambria" panose="02040503050406030204" pitchFamily="18" charset="0"/>
              </a:rPr>
              <a:t>h</a:t>
            </a:r>
            <a:r>
              <a:rPr lang="vi-VN" sz="3200" b="1">
                <a:solidFill>
                  <a:prstClr val="black"/>
                </a:solidFill>
                <a:latin typeface="Cambria" panose="02040503050406030204" pitchFamily="18" charset="0"/>
                <a:ea typeface="Cambria" panose="02040503050406030204" pitchFamily="18" charset="0"/>
              </a:rPr>
              <a:t> chào đón thầy cô giáo,/ phụ huynh/ và các bạn học sinh.//;</a:t>
            </a:r>
            <a:endParaRPr lang="en-US" sz="3200" b="1">
              <a:solidFill>
                <a:prstClr val="black"/>
              </a:solidFill>
              <a:latin typeface="Cambria" panose="02040503050406030204" pitchFamily="18" charset="0"/>
              <a:ea typeface="Cambria" panose="02040503050406030204" pitchFamily="18" charset="0"/>
            </a:endParaRPr>
          </a:p>
          <a:p>
            <a:pPr lvl="0" algn="just">
              <a:lnSpc>
                <a:spcPct val="150000"/>
              </a:lnSpc>
              <a:spcBef>
                <a:spcPts val="600"/>
              </a:spcBef>
              <a:spcAft>
                <a:spcPts val="600"/>
              </a:spcAft>
            </a:pPr>
            <a:r>
              <a:rPr lang="vi-VN" sz="3200" b="1">
                <a:solidFill>
                  <a:prstClr val="black"/>
                </a:solidFill>
                <a:latin typeface="Cambria" panose="02040503050406030204" pitchFamily="18" charset="0"/>
                <a:ea typeface="Cambria" panose="02040503050406030204" pitchFamily="18" charset="0"/>
              </a:rPr>
              <a:t> Toàn bộ số tiền/ quyên góp được từ buổi biểu diễn,/ Ban tổ chức dùng để mua quà Tết/ tặng các bạn thiếu nhi/ ở mái ấm Hoa Sữa.//,...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Hình ảnh 5">
            <a:extLst>
              <a:ext uri="{FF2B5EF4-FFF2-40B4-BE49-F238E27FC236}">
                <a16:creationId xmlns:a16="http://schemas.microsoft.com/office/drawing/2014/main" id="{3EBF83F8-C8E2-DD9B-A203-53E64D75729B}"/>
              </a:ext>
            </a:extLst>
          </p:cNvPr>
          <p:cNvPicPr>
            <a:picLocks noChangeAspect="1"/>
          </p:cNvPicPr>
          <p:nvPr/>
        </p:nvPicPr>
        <p:blipFill>
          <a:blip r:embed="rId2"/>
          <a:stretch>
            <a:fillRect/>
          </a:stretch>
        </p:blipFill>
        <p:spPr>
          <a:xfrm>
            <a:off x="2627075" y="573652"/>
            <a:ext cx="6937849" cy="1066892"/>
          </a:xfrm>
          <a:prstGeom prst="rect">
            <a:avLst/>
          </a:prstGeom>
        </p:spPr>
      </p:pic>
    </p:spTree>
    <p:extLst>
      <p:ext uri="{BB962C8B-B14F-4D97-AF65-F5344CB8AC3E}">
        <p14:creationId xmlns:p14="http://schemas.microsoft.com/office/powerpoint/2010/main" val="1145532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180E95F1-29ED-48A8-B3FC-AF19F58F167C"/>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闪电狗"/>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_OUTPUT_FOLDER" val="G:\第十四批\60581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99,&quot;width&quot;:889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35,&quot;width&quot;:945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76,&quot;width&quot;:2035}"/>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341</TotalTime>
  <Words>594</Words>
  <PresentationFormat>Widescreen</PresentationFormat>
  <Paragraphs>43</Paragraphs>
  <Slides>23</Slides>
  <Notes>5</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23</vt:i4>
      </vt:variant>
    </vt:vector>
  </HeadingPairs>
  <TitlesOfParts>
    <vt:vector size="42" baseType="lpstr">
      <vt:lpstr>等线</vt:lpstr>
      <vt:lpstr>Arial</vt:lpstr>
      <vt:lpstr>Bebas Neue</vt:lpstr>
      <vt:lpstr>Calibri</vt:lpstr>
      <vt:lpstr>Calibri Light</vt:lpstr>
      <vt:lpstr>Cambria</vt:lpstr>
      <vt:lpstr>Chango</vt:lpstr>
      <vt:lpstr>Irish Grover</vt:lpstr>
      <vt:lpstr>Metrophobic</vt:lpstr>
      <vt:lpstr>SVN-Poky's</vt:lpstr>
      <vt:lpstr>Times New Roman</vt:lpstr>
      <vt:lpstr>UVN Banh Mi</vt:lpstr>
      <vt:lpstr>印品黑体</vt:lpstr>
      <vt:lpstr>字魂73号-江南手书</vt:lpstr>
      <vt:lpstr>Chủ đề Office</vt:lpstr>
      <vt:lpstr>Irish Inspired Lucky Clover Stickers Personal Organizers for Students by Slidesgo</vt:lpstr>
      <vt:lpstr>1_Irish Inspired Lucky Clover Stickers Personal Organizers for Students by Slidesgo</vt:lpstr>
      <vt:lpstr>2_Irish Inspired Lucky Clover Stickers Personal Organizers for Students by Slidesgo</vt:lpstr>
      <vt:lpstr>3_Irish Inspired Lucky Clover Stickers Personal Organizers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2018-02-08T11:08:52Z</dcterms:created>
  <dcterms:modified xsi:type="dcterms:W3CDTF">2023-01-07T01:53:03Z</dcterms:modified>
</cp:coreProperties>
</file>