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7" r:id="rId3"/>
  </p:sldMasterIdLst>
  <p:sldIdLst>
    <p:sldId id="297" r:id="rId4"/>
    <p:sldId id="258" r:id="rId5"/>
    <p:sldId id="259" r:id="rId6"/>
    <p:sldId id="265" r:id="rId7"/>
    <p:sldId id="295" r:id="rId8"/>
    <p:sldId id="262" r:id="rId9"/>
    <p:sldId id="267" r:id="rId10"/>
    <p:sldId id="266" r:id="rId11"/>
    <p:sldId id="298" r:id="rId12"/>
    <p:sldId id="299" r:id="rId13"/>
    <p:sldId id="300" r:id="rId14"/>
    <p:sldId id="301" r:id="rId15"/>
    <p:sldId id="304" r:id="rId16"/>
    <p:sldId id="306" r:id="rId17"/>
    <p:sldId id="256" r:id="rId18"/>
    <p:sldId id="302" r:id="rId19"/>
    <p:sldId id="269" r:id="rId20"/>
    <p:sldId id="303" r:id="rId21"/>
    <p:sldId id="305" r:id="rId22"/>
    <p:sldId id="270" r:id="rId23"/>
    <p:sldId id="271" r:id="rId24"/>
    <p:sldId id="307" r:id="rId25"/>
    <p:sldId id="308" r:id="rId26"/>
    <p:sldId id="309" r:id="rId27"/>
    <p:sldId id="310" r:id="rId28"/>
    <p:sldId id="311" r:id="rId29"/>
    <p:sldId id="313" r:id="rId30"/>
    <p:sldId id="312" r:id="rId31"/>
    <p:sldId id="337" r:id="rId32"/>
    <p:sldId id="338" r:id="rId33"/>
    <p:sldId id="339" r:id="rId34"/>
    <p:sldId id="340" r:id="rId35"/>
    <p:sldId id="314" r:id="rId36"/>
    <p:sldId id="336" r:id="rId37"/>
    <p:sldId id="263" r:id="rId38"/>
    <p:sldId id="2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EEB"/>
    <a:srgbClr val="F276B2"/>
    <a:srgbClr val="F8C1D9"/>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82" d="100"/>
          <a:sy n="82" d="100"/>
        </p:scale>
        <p:origin x="744"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Tree>
    <p:extLst>
      <p:ext uri="{BB962C8B-B14F-4D97-AF65-F5344CB8AC3E}">
        <p14:creationId xmlns:p14="http://schemas.microsoft.com/office/powerpoint/2010/main" val="2713842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230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745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43290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7182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386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1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388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7715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937369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3992607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3881180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4907303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1463921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5879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94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4708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164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ags" Target="../tags/tag3.xml"/><Relationship Id="rId4" Type="http://schemas.openxmlformats.org/officeDocument/2006/relationships/slideLayout" Target="../slideLayouts/slideLayout10.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ags" Target="../tags/tag6.xml"/><Relationship Id="rId4" Type="http://schemas.openxmlformats.org/officeDocument/2006/relationships/slideLayout" Target="../slideLayouts/slideLayout16.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B86ED6-58B6-D2B1-42BC-4373C03AC2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6696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C7E2358-262B-B8DE-3841-F97C671B06B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1276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A2BCF39-4B91-DC7D-DE9B-BB65385FFB7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712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07573-96A4-7427-5F2B-DAFD07F5F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303"/>
            <a:ext cx="12191999" cy="8671033"/>
          </a:xfrm>
          <a:prstGeom prst="rect">
            <a:avLst/>
          </a:prstGeom>
        </p:spPr>
      </p:pic>
      <p:sp>
        <p:nvSpPr>
          <p:cNvPr id="11" name="Rectangle 10">
            <a:extLst>
              <a:ext uri="{FF2B5EF4-FFF2-40B4-BE49-F238E27FC236}">
                <a16:creationId xmlns:a16="http://schemas.microsoft.com/office/drawing/2014/main" id="{14A315BD-659E-B18F-5201-6D2BE2DD5CAD}"/>
              </a:ext>
            </a:extLst>
          </p:cNvPr>
          <p:cNvSpPr/>
          <p:nvPr/>
        </p:nvSpPr>
        <p:spPr>
          <a:xfrm>
            <a:off x="447112" y="569069"/>
            <a:ext cx="11297773" cy="2100575"/>
          </a:xfrm>
          <a:prstGeom prst="rect">
            <a:avLst/>
          </a:prstGeom>
          <a:noFill/>
        </p:spPr>
        <p:txBody>
          <a:bodyPr wrap="none" lIns="68580" tIns="34290" rIns="68580" bIns="34290">
            <a:spAutoFit/>
          </a:bodyPr>
          <a:lstStyle/>
          <a:p>
            <a:pPr algn="ctr"/>
            <a:r>
              <a:rPr lang="vi-VN" sz="6600" b="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Chủ đề 5:</a:t>
            </a:r>
          </a:p>
          <a:p>
            <a:pPr algn="ctr"/>
            <a:r>
              <a:rPr lang="vi-VN" sz="6600" b="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CON NGƯỜI VÀ SỨC KHOẺ</a:t>
            </a:r>
          </a:p>
        </p:txBody>
      </p:sp>
    </p:spTree>
    <p:extLst>
      <p:ext uri="{BB962C8B-B14F-4D97-AF65-F5344CB8AC3E}">
        <p14:creationId xmlns:p14="http://schemas.microsoft.com/office/powerpoint/2010/main" val="2424842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33333E-6 L 0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672425" y="5580668"/>
            <a:ext cx="8847149" cy="734885"/>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000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mbria" panose="02040503050406030204" pitchFamily="18" charset="0"/>
                  <a:cs typeface="+mn-cs"/>
                </a:rPr>
                <a:t>Cơ quan sinh dục nam sản sinh ra tinh trùng.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mn-cs"/>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26" b="40174"/>
          <a:stretch/>
        </p:blipFill>
        <p:spPr>
          <a:xfrm>
            <a:off x="2438300" y="295727"/>
            <a:ext cx="6762843" cy="5146303"/>
          </a:xfrm>
          <a:prstGeom prst="rect">
            <a:avLst/>
          </a:prstGeom>
        </p:spPr>
      </p:pic>
    </p:spTree>
    <p:extLst>
      <p:ext uri="{BB962C8B-B14F-4D97-AF65-F5344CB8AC3E}">
        <p14:creationId xmlns:p14="http://schemas.microsoft.com/office/powerpoint/2010/main" val="1589466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672425" y="5580668"/>
            <a:ext cx="8847149" cy="734885"/>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000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mbria" panose="02040503050406030204" pitchFamily="18" charset="0"/>
                  <a:cs typeface="+mn-cs"/>
                </a:rPr>
                <a:t>Cơ quan sinh dục nữ sản sinh ra trứng.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mn-cs"/>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93" t="3439" r="1993" b="40252"/>
          <a:stretch/>
        </p:blipFill>
        <p:spPr>
          <a:xfrm>
            <a:off x="2611721" y="542447"/>
            <a:ext cx="6027783" cy="4843832"/>
          </a:xfrm>
          <a:prstGeom prst="rect">
            <a:avLst/>
          </a:prstGeom>
        </p:spPr>
      </p:pic>
    </p:spTree>
    <p:extLst>
      <p:ext uri="{BB962C8B-B14F-4D97-AF65-F5344CB8AC3E}">
        <p14:creationId xmlns:p14="http://schemas.microsoft.com/office/powerpoint/2010/main" val="1933391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45422" y="904872"/>
            <a:ext cx="11101156" cy="5048256"/>
            <a:chOff x="1105423" y="581045"/>
            <a:chExt cx="12988181" cy="2259230"/>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2259230"/>
            </a:xfrm>
            <a:prstGeom prst="flowChartAlternateProcess">
              <a:avLst/>
            </a:prstGeom>
            <a:solidFill>
              <a:srgbClr val="F8C1D9"/>
            </a:solidFill>
            <a:ln w="57150">
              <a:solidFill>
                <a:srgbClr val="F276B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624969" y="698284"/>
              <a:ext cx="11949090" cy="20247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Cambria" panose="02040503050406030204" pitchFamily="18" charset="0"/>
                  <a:cs typeface="+mn-cs"/>
                </a:rPr>
                <a:t>Con người có các đặc điểm sinh học như màu mắt, màu da,… hay cấu tạo</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và chức năng của các cơ quan trong cơ thể. Những đặc điểm này ít thay đổi</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trong quá trình sống. Từ khi cơ thể được hình thành, cơ quan sinh dục</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của nam và nữ đã khác nhau. </a:t>
              </a:r>
              <a:r>
                <a:rPr kumimoji="0" lang="vi-VN" sz="3600" b="1" i="0" u="none" strike="noStrike" kern="1200" cap="none" spc="0" normalizeH="0" baseline="0" noProof="0">
                  <a:ln>
                    <a:noFill/>
                  </a:ln>
                  <a:solidFill>
                    <a:srgbClr val="0070C0"/>
                  </a:solidFill>
                  <a:effectLst/>
                  <a:uLnTx/>
                  <a:uFillTx/>
                  <a:latin typeface="Cambria" panose="02040503050406030204" pitchFamily="18" charset="0"/>
                  <a:cs typeface="+mn-cs"/>
                </a:rPr>
                <a:t>Đến tuổi dậy thì, cơ quan sinh dục của nam</a:t>
              </a:r>
              <a:r>
                <a:rPr kumimoji="0" lang="en-US" sz="3600" b="1" i="0" u="none" strike="noStrike" kern="1200" cap="none" spc="0" normalizeH="0" baseline="0" noProof="0">
                  <a:ln>
                    <a:noFill/>
                  </a:ln>
                  <a:solidFill>
                    <a:srgbClr val="0070C0"/>
                  </a:solidFill>
                  <a:effectLst/>
                  <a:uLnTx/>
                  <a:uFillTx/>
                  <a:latin typeface="Cambria" panose="02040503050406030204" pitchFamily="18" charset="0"/>
                  <a:cs typeface="+mn-cs"/>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cs typeface="+mn-cs"/>
                </a:rPr>
                <a:t>tạo ra tinh trùng và cơ quan sinh dục của nữ tạo ra trứng.</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7400011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912628"/>
              <a:ext cx="468956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Kể thêm một số đặc điểm sinh học của nam và nữ.</a:t>
              </a:r>
            </a:p>
          </p:txBody>
        </p:sp>
      </p:grpSp>
    </p:spTree>
    <p:extLst>
      <p:ext uri="{BB962C8B-B14F-4D97-AF65-F5344CB8AC3E}">
        <p14:creationId xmlns:p14="http://schemas.microsoft.com/office/powerpoint/2010/main" val="122719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5" y="8021"/>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a:ln w="38100" cmpd="sng">
                  <a:solidFill>
                    <a:prstClr val="white"/>
                  </a:solidFill>
                  <a:prstDash val="solid"/>
                </a:ln>
                <a:solidFill>
                  <a:srgbClr val="23710D"/>
                </a:solidFill>
                <a:effectLst>
                  <a:glow rad="38100">
                    <a:srgbClr val="4FC1E9">
                      <a:alpha val="40000"/>
                    </a:srgbClr>
                  </a:glow>
                </a:effectLst>
                <a:uLnTx/>
                <a:uFillTx/>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Tree>
    <p:extLst>
      <p:ext uri="{BB962C8B-B14F-4D97-AF65-F5344CB8AC3E}">
        <p14:creationId xmlns:p14="http://schemas.microsoft.com/office/powerpoint/2010/main" val="810820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descr="The Milky Way">
            <a:extLst>
              <a:ext uri="{FF2B5EF4-FFF2-40B4-BE49-F238E27FC236}">
                <a16:creationId xmlns:a16="http://schemas.microsoft.com/office/drawing/2014/main" id="{5B8860DC-41E3-45B9-BFFB-F92511FA4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Q1">
            <a:extLst>
              <a:ext uri="{FF2B5EF4-FFF2-40B4-BE49-F238E27FC236}">
                <a16:creationId xmlns:a16="http://schemas.microsoft.com/office/drawing/2014/main" id="{F634458D-2402-4B42-BE4A-B4C874468D1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người có những giới tính nào?</a:t>
            </a:r>
          </a:p>
        </p:txBody>
      </p:sp>
      <p:sp>
        <p:nvSpPr>
          <p:cNvPr id="3" name="Q2">
            <a:extLst>
              <a:ext uri="{FF2B5EF4-FFF2-40B4-BE49-F238E27FC236}">
                <a16:creationId xmlns:a16="http://schemas.microsoft.com/office/drawing/2014/main" id="{BDDC7EBC-6D90-4433-8E41-AA57E611F33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học sinh?</a:t>
            </a:r>
          </a:p>
        </p:txBody>
      </p:sp>
      <p:sp>
        <p:nvSpPr>
          <p:cNvPr id="4" name="Q3">
            <a:extLst>
              <a:ext uri="{FF2B5EF4-FFF2-40B4-BE49-F238E27FC236}">
                <a16:creationId xmlns:a16="http://schemas.microsoft.com/office/drawing/2014/main" id="{0B60E319-24AE-41E1-BA75-57E4DA37991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bạn trai?</a:t>
            </a:r>
          </a:p>
        </p:txBody>
      </p:sp>
      <p:sp>
        <p:nvSpPr>
          <p:cNvPr id="5" name="Q4">
            <a:extLst>
              <a:ext uri="{FF2B5EF4-FFF2-40B4-BE49-F238E27FC236}">
                <a16:creationId xmlns:a16="http://schemas.microsoft.com/office/drawing/2014/main" id="{829E0E46-348C-4EA1-A9BC-A51F7B0CABCB}"/>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bạn gái?</a:t>
            </a:r>
          </a:p>
        </p:txBody>
      </p:sp>
      <p:sp>
        <p:nvSpPr>
          <p:cNvPr id="6" name="Q5">
            <a:extLst>
              <a:ext uri="{FF2B5EF4-FFF2-40B4-BE49-F238E27FC236}">
                <a16:creationId xmlns:a16="http://schemas.microsoft.com/office/drawing/2014/main" id="{0FFEBDF7-4A9D-4465-9ED0-09F5A26BCFD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Nêu 5 điểm giống nhau giữa bạn trai và bạn gái?</a:t>
            </a:r>
          </a:p>
        </p:txBody>
      </p:sp>
      <p:sp>
        <p:nvSpPr>
          <p:cNvPr id="11" name="Q6">
            <a:extLst>
              <a:ext uri="{FF2B5EF4-FFF2-40B4-BE49-F238E27FC236}">
                <a16:creationId xmlns:a16="http://schemas.microsoft.com/office/drawing/2014/main" id="{D2409EF0-23DE-4362-89AD-282FBB83236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Nêu 5 điểm khác nhau giữa bạn trai và bạn gái.</a:t>
            </a:r>
          </a:p>
        </p:txBody>
      </p:sp>
      <p:sp>
        <p:nvSpPr>
          <p:cNvPr id="7" name="Q7">
            <a:extLst>
              <a:ext uri="{FF2B5EF4-FFF2-40B4-BE49-F238E27FC236}">
                <a16:creationId xmlns:a16="http://schemas.microsoft.com/office/drawing/2014/main" id="{9092D798-355B-46C4-9121-FFB659B8BDD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một em bé mới sinh, dựa vào cơ quan nào của cơ thể để biết đó là bé trai hay bé gái?</a:t>
            </a:r>
          </a:p>
        </p:txBody>
      </p:sp>
      <p:sp>
        <p:nvSpPr>
          <p:cNvPr id="10" name="Q8">
            <a:extLst>
              <a:ext uri="{FF2B5EF4-FFF2-40B4-BE49-F238E27FC236}">
                <a16:creationId xmlns:a16="http://schemas.microsoft.com/office/drawing/2014/main" id="{A75D32FB-C1A7-4FE3-99DF-6387257268E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còn nhỏ, bé trai và bé gái đã có sự khác biệt rõ rệt về ngoại hình và cấu tạo của cơ quan sinh dục chưa?</a:t>
            </a:r>
          </a:p>
        </p:txBody>
      </p:sp>
      <p:sp>
        <p:nvSpPr>
          <p:cNvPr id="8" name="Q9">
            <a:extLst>
              <a:ext uri="{FF2B5EF4-FFF2-40B4-BE49-F238E27FC236}">
                <a16:creationId xmlns:a16="http://schemas.microsoft.com/office/drawing/2014/main" id="{2F7FCA4B-BD3F-4408-9324-784939FF858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độ tuổi nhất định, cơ thể nữ có điểm gì khác biệt về mặt sinh học?</a:t>
            </a:r>
          </a:p>
        </p:txBody>
      </p:sp>
      <p:sp>
        <p:nvSpPr>
          <p:cNvPr id="9" name="Q10">
            <a:extLst>
              <a:ext uri="{FF2B5EF4-FFF2-40B4-BE49-F238E27FC236}">
                <a16:creationId xmlns:a16="http://schemas.microsoft.com/office/drawing/2014/main" id="{6B7DFB40-027F-4AF6-AF0D-A88969EBE94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độ tuổi nhất định, cơ thể nam có điểm gì khác biệt về mặt sinh học?</a:t>
            </a:r>
          </a:p>
        </p:txBody>
      </p:sp>
      <p:sp>
        <p:nvSpPr>
          <p:cNvPr id="12" name="Q11" hidden="1">
            <a:extLst>
              <a:ext uri="{FF2B5EF4-FFF2-40B4-BE49-F238E27FC236}">
                <a16:creationId xmlns:a16="http://schemas.microsoft.com/office/drawing/2014/main" id="{4F159A42-CA73-4CCE-83E6-E574F412F5C4}"/>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11</a:t>
            </a:r>
          </a:p>
        </p:txBody>
      </p:sp>
      <p:sp>
        <p:nvSpPr>
          <p:cNvPr id="13" name="Q12" hidden="1">
            <a:extLst>
              <a:ext uri="{FF2B5EF4-FFF2-40B4-BE49-F238E27FC236}">
                <a16:creationId xmlns:a16="http://schemas.microsoft.com/office/drawing/2014/main" id="{2C2CAD9D-CEF9-486D-957C-3684C7F0C51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12</a:t>
            </a:r>
          </a:p>
        </p:txBody>
      </p:sp>
      <p:sp>
        <p:nvSpPr>
          <p:cNvPr id="14" name="Q13" hidden="1">
            <a:extLst>
              <a:ext uri="{FF2B5EF4-FFF2-40B4-BE49-F238E27FC236}">
                <a16:creationId xmlns:a16="http://schemas.microsoft.com/office/drawing/2014/main" id="{323DCFA6-2ED2-49D7-AAFF-D98B8C27E82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13</a:t>
            </a:r>
          </a:p>
        </p:txBody>
      </p:sp>
      <p:sp>
        <p:nvSpPr>
          <p:cNvPr id="15" name="Q14" hidden="1">
            <a:extLst>
              <a:ext uri="{FF2B5EF4-FFF2-40B4-BE49-F238E27FC236}">
                <a16:creationId xmlns:a16="http://schemas.microsoft.com/office/drawing/2014/main" id="{AD8000CA-2976-4D51-954F-A1ECB16846E8}"/>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14</a:t>
            </a:r>
          </a:p>
        </p:txBody>
      </p:sp>
      <p:sp>
        <p:nvSpPr>
          <p:cNvPr id="16" name="Q15" hidden="1">
            <a:extLst>
              <a:ext uri="{FF2B5EF4-FFF2-40B4-BE49-F238E27FC236}">
                <a16:creationId xmlns:a16="http://schemas.microsoft.com/office/drawing/2014/main" id="{F69E190C-52CA-46CB-AF4C-499C5E98C890}"/>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15</a:t>
            </a:r>
          </a:p>
        </p:txBody>
      </p:sp>
      <p:sp>
        <p:nvSpPr>
          <p:cNvPr id="17" name="Q16" hidden="1">
            <a:extLst>
              <a:ext uri="{FF2B5EF4-FFF2-40B4-BE49-F238E27FC236}">
                <a16:creationId xmlns:a16="http://schemas.microsoft.com/office/drawing/2014/main" id="{15D6369A-CD8E-4430-AF87-50CF1F28CF5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16</a:t>
            </a:r>
          </a:p>
        </p:txBody>
      </p:sp>
      <p:sp>
        <p:nvSpPr>
          <p:cNvPr id="18" name="Q17" hidden="1">
            <a:extLst>
              <a:ext uri="{FF2B5EF4-FFF2-40B4-BE49-F238E27FC236}">
                <a16:creationId xmlns:a16="http://schemas.microsoft.com/office/drawing/2014/main" id="{5C7D92B1-E289-4411-8517-C9D58FA72A4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17</a:t>
            </a:r>
          </a:p>
        </p:txBody>
      </p:sp>
      <p:sp>
        <p:nvSpPr>
          <p:cNvPr id="19" name="Q18" hidden="1">
            <a:extLst>
              <a:ext uri="{FF2B5EF4-FFF2-40B4-BE49-F238E27FC236}">
                <a16:creationId xmlns:a16="http://schemas.microsoft.com/office/drawing/2014/main" id="{6D783BC2-59CB-4D8D-AD1B-D400788F11F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18</a:t>
            </a:r>
          </a:p>
        </p:txBody>
      </p:sp>
      <p:sp>
        <p:nvSpPr>
          <p:cNvPr id="20" name="Q19" hidden="1">
            <a:extLst>
              <a:ext uri="{FF2B5EF4-FFF2-40B4-BE49-F238E27FC236}">
                <a16:creationId xmlns:a16="http://schemas.microsoft.com/office/drawing/2014/main" id="{3F242A27-9A3A-425B-913E-F13A33021A9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19</a:t>
            </a:r>
          </a:p>
        </p:txBody>
      </p:sp>
      <p:sp>
        <p:nvSpPr>
          <p:cNvPr id="21" name="Q20" hidden="1">
            <a:extLst>
              <a:ext uri="{FF2B5EF4-FFF2-40B4-BE49-F238E27FC236}">
                <a16:creationId xmlns:a16="http://schemas.microsoft.com/office/drawing/2014/main" id="{DFEDAB9A-1638-4AA3-9EC3-4DFDB8BA3EF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20</a:t>
            </a:r>
          </a:p>
        </p:txBody>
      </p:sp>
      <p:sp>
        <p:nvSpPr>
          <p:cNvPr id="22" name="Next 2">
            <a:extLst>
              <a:ext uri="{FF2B5EF4-FFF2-40B4-BE49-F238E27FC236}">
                <a16:creationId xmlns:a16="http://schemas.microsoft.com/office/drawing/2014/main" id="{AFEC2CB2-CFAE-4416-B78D-4E02EE8341EF}"/>
              </a:ext>
            </a:extLst>
          </p:cNvPr>
          <p:cNvSpPr/>
          <p:nvPr/>
        </p:nvSpPr>
        <p:spPr>
          <a:xfrm>
            <a:off x="11019320" y="5857665"/>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10E612-85BA-41AD-8436-CC76773E6C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24" name="Rectangle: Rounded Corners 23">
            <a:extLst>
              <a:ext uri="{FF2B5EF4-FFF2-40B4-BE49-F238E27FC236}">
                <a16:creationId xmlns:a16="http://schemas.microsoft.com/office/drawing/2014/main" id="{FA545298-C551-438E-8014-B408CF1B006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25" name="Rectangle: Rounded Corners 24">
            <a:extLst>
              <a:ext uri="{FF2B5EF4-FFF2-40B4-BE49-F238E27FC236}">
                <a16:creationId xmlns:a16="http://schemas.microsoft.com/office/drawing/2014/main" id="{3B5D76D6-12E4-414F-987E-3FFCB91C3AD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26" name="Rectangle: Rounded Corners 25">
            <a:extLst>
              <a:ext uri="{FF2B5EF4-FFF2-40B4-BE49-F238E27FC236}">
                <a16:creationId xmlns:a16="http://schemas.microsoft.com/office/drawing/2014/main" id="{5D360CE0-D083-4A2B-8A91-64BB11069B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27" name="Rectangle: Rounded Corners 26">
            <a:extLst>
              <a:ext uri="{FF2B5EF4-FFF2-40B4-BE49-F238E27FC236}">
                <a16:creationId xmlns:a16="http://schemas.microsoft.com/office/drawing/2014/main" id="{AA0F0A2A-70FF-43CE-8EB7-B7892F96A54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28" name="Rectangle: Rounded Corners 27">
            <a:extLst>
              <a:ext uri="{FF2B5EF4-FFF2-40B4-BE49-F238E27FC236}">
                <a16:creationId xmlns:a16="http://schemas.microsoft.com/office/drawing/2014/main" id="{FE04CD0D-16BF-43B5-84C2-257BF2D4060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29" name="Rectangle: Rounded Corners 28">
            <a:extLst>
              <a:ext uri="{FF2B5EF4-FFF2-40B4-BE49-F238E27FC236}">
                <a16:creationId xmlns:a16="http://schemas.microsoft.com/office/drawing/2014/main" id="{F56B8988-32F0-4A96-BAB5-5D9EC45D17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30" name="Rectangle: Rounded Corners 29">
            <a:extLst>
              <a:ext uri="{FF2B5EF4-FFF2-40B4-BE49-F238E27FC236}">
                <a16:creationId xmlns:a16="http://schemas.microsoft.com/office/drawing/2014/main" id="{DFD67B54-29ED-4E12-8804-9747AAD20F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31" name="Rectangle: Rounded Corners 30">
            <a:extLst>
              <a:ext uri="{FF2B5EF4-FFF2-40B4-BE49-F238E27FC236}">
                <a16:creationId xmlns:a16="http://schemas.microsoft.com/office/drawing/2014/main" id="{A94260D5-3D7F-4080-B0C4-9A811E6E55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32" name="Rectangle: Rounded Corners 31">
            <a:extLst>
              <a:ext uri="{FF2B5EF4-FFF2-40B4-BE49-F238E27FC236}">
                <a16:creationId xmlns:a16="http://schemas.microsoft.com/office/drawing/2014/main" id="{5AF2FA0D-2AC1-4A28-8D84-E5E4442B31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33" name="Rectangle: Rounded Corners 32">
            <a:extLst>
              <a:ext uri="{FF2B5EF4-FFF2-40B4-BE49-F238E27FC236}">
                <a16:creationId xmlns:a16="http://schemas.microsoft.com/office/drawing/2014/main" id="{CA0928A5-E611-4D04-B37F-D5668C19E7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34" name="Rectangle: Rounded Corners 33">
            <a:extLst>
              <a:ext uri="{FF2B5EF4-FFF2-40B4-BE49-F238E27FC236}">
                <a16:creationId xmlns:a16="http://schemas.microsoft.com/office/drawing/2014/main" id="{A34FA57F-C7CA-42E6-948E-70EA6A22F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35" name="Rectangle: Rounded Corners 34">
            <a:extLst>
              <a:ext uri="{FF2B5EF4-FFF2-40B4-BE49-F238E27FC236}">
                <a16:creationId xmlns:a16="http://schemas.microsoft.com/office/drawing/2014/main" id="{D0B0CB76-9CC9-4326-B550-3A4BB177B2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36" name="Rectangle: Rounded Corners 35">
            <a:extLst>
              <a:ext uri="{FF2B5EF4-FFF2-40B4-BE49-F238E27FC236}">
                <a16:creationId xmlns:a16="http://schemas.microsoft.com/office/drawing/2014/main" id="{5C948806-898A-46DB-8CFE-4CD754802C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37" name="Rectangle: Rounded Corners 36">
            <a:extLst>
              <a:ext uri="{FF2B5EF4-FFF2-40B4-BE49-F238E27FC236}">
                <a16:creationId xmlns:a16="http://schemas.microsoft.com/office/drawing/2014/main" id="{75C84A43-B37F-44CD-89FA-3BA3EF1FAC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38" name="Rectangle: Rounded Corners 37">
            <a:extLst>
              <a:ext uri="{FF2B5EF4-FFF2-40B4-BE49-F238E27FC236}">
                <a16:creationId xmlns:a16="http://schemas.microsoft.com/office/drawing/2014/main" id="{99EC2E39-B25D-415B-90C4-88B03188940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39" name="Rectangle: Rounded Corners 38">
            <a:extLst>
              <a:ext uri="{FF2B5EF4-FFF2-40B4-BE49-F238E27FC236}">
                <a16:creationId xmlns:a16="http://schemas.microsoft.com/office/drawing/2014/main" id="{5F5432B4-F719-4ED8-A6E2-0AB4A62B3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40" name="Rectangle: Rounded Corners 39">
            <a:extLst>
              <a:ext uri="{FF2B5EF4-FFF2-40B4-BE49-F238E27FC236}">
                <a16:creationId xmlns:a16="http://schemas.microsoft.com/office/drawing/2014/main" id="{27A7BF1A-CE47-42D5-9057-656D46594EA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41" name="Rectangle: Rounded Corners 40">
            <a:extLst>
              <a:ext uri="{FF2B5EF4-FFF2-40B4-BE49-F238E27FC236}">
                <a16:creationId xmlns:a16="http://schemas.microsoft.com/office/drawing/2014/main" id="{24972836-9D5E-4DF1-BF5F-1E1E857AE8D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42" name="Rectangle: Rounded Corners 41">
            <a:extLst>
              <a:ext uri="{FF2B5EF4-FFF2-40B4-BE49-F238E27FC236}">
                <a16:creationId xmlns:a16="http://schemas.microsoft.com/office/drawing/2014/main" id="{D9BC2C99-5746-40FE-AF6E-86936BE063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43" name="Rectangle: Rounded Corners 42">
            <a:extLst>
              <a:ext uri="{FF2B5EF4-FFF2-40B4-BE49-F238E27FC236}">
                <a16:creationId xmlns:a16="http://schemas.microsoft.com/office/drawing/2014/main" id="{69EA4C87-7E45-43CD-BC50-DA162CE9FC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44" name="Rectangle: Rounded Corners 43">
            <a:extLst>
              <a:ext uri="{FF2B5EF4-FFF2-40B4-BE49-F238E27FC236}">
                <a16:creationId xmlns:a16="http://schemas.microsoft.com/office/drawing/2014/main" id="{905DE811-44B0-4133-87CB-621C83A4F4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45" name="Rectangle: Rounded Corners 44">
            <a:extLst>
              <a:ext uri="{FF2B5EF4-FFF2-40B4-BE49-F238E27FC236}">
                <a16:creationId xmlns:a16="http://schemas.microsoft.com/office/drawing/2014/main" id="{E11074B3-C66C-4495-8FB3-2B9B6DE2974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46" name="Rectangle: Rounded Corners 45">
            <a:extLst>
              <a:ext uri="{FF2B5EF4-FFF2-40B4-BE49-F238E27FC236}">
                <a16:creationId xmlns:a16="http://schemas.microsoft.com/office/drawing/2014/main" id="{47DE0FC4-BE4A-4766-8D1C-769A172695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47" name="Rectangle: Rounded Corners 46">
            <a:extLst>
              <a:ext uri="{FF2B5EF4-FFF2-40B4-BE49-F238E27FC236}">
                <a16:creationId xmlns:a16="http://schemas.microsoft.com/office/drawing/2014/main" id="{FD506443-35C4-4AEC-982B-FD1A03EDB7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48" name="Rectangle: Rounded Corners 47">
            <a:extLst>
              <a:ext uri="{FF2B5EF4-FFF2-40B4-BE49-F238E27FC236}">
                <a16:creationId xmlns:a16="http://schemas.microsoft.com/office/drawing/2014/main" id="{AEAD8CF4-95E4-4ABB-B800-17297991BD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49" name="Rectangle: Rounded Corners 48">
            <a:extLst>
              <a:ext uri="{FF2B5EF4-FFF2-40B4-BE49-F238E27FC236}">
                <a16:creationId xmlns:a16="http://schemas.microsoft.com/office/drawing/2014/main" id="{B56C9732-2AF0-4019-9492-ECAACF62B0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50" name="Rectangle: Rounded Corners 49">
            <a:extLst>
              <a:ext uri="{FF2B5EF4-FFF2-40B4-BE49-F238E27FC236}">
                <a16:creationId xmlns:a16="http://schemas.microsoft.com/office/drawing/2014/main" id="{AC0427C0-5CD0-48A1-AF08-7449CAB350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51" name="Rectangle: Rounded Corners 50">
            <a:extLst>
              <a:ext uri="{FF2B5EF4-FFF2-40B4-BE49-F238E27FC236}">
                <a16:creationId xmlns:a16="http://schemas.microsoft.com/office/drawing/2014/main" id="{051ACFE0-1714-44D7-B75D-AF447E4F13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52" name="Rectangle: Rounded Corners 51">
            <a:extLst>
              <a:ext uri="{FF2B5EF4-FFF2-40B4-BE49-F238E27FC236}">
                <a16:creationId xmlns:a16="http://schemas.microsoft.com/office/drawing/2014/main" id="{E51ED377-0011-4A2D-91EA-F249420A5A0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53" name="Rectangle: Rounded Corners 52">
            <a:extLst>
              <a:ext uri="{FF2B5EF4-FFF2-40B4-BE49-F238E27FC236}">
                <a16:creationId xmlns:a16="http://schemas.microsoft.com/office/drawing/2014/main" id="{1A50AB3F-C75A-4054-9A1A-1FEA3E3CA7C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54" name="Rectangle: Rounded Corners 53">
            <a:extLst>
              <a:ext uri="{FF2B5EF4-FFF2-40B4-BE49-F238E27FC236}">
                <a16:creationId xmlns:a16="http://schemas.microsoft.com/office/drawing/2014/main" id="{F5141553-743E-4798-9A28-034819862FC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55" name="Rectangle: Rounded Corners 54">
            <a:extLst>
              <a:ext uri="{FF2B5EF4-FFF2-40B4-BE49-F238E27FC236}">
                <a16:creationId xmlns:a16="http://schemas.microsoft.com/office/drawing/2014/main" id="{889EEFE4-FD43-4A19-8D22-1520D4BE5AC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56" name="Rectangle: Rounded Corners 55">
            <a:extLst>
              <a:ext uri="{FF2B5EF4-FFF2-40B4-BE49-F238E27FC236}">
                <a16:creationId xmlns:a16="http://schemas.microsoft.com/office/drawing/2014/main" id="{7654DBB5-797B-448B-BDFC-4C6AD11AE0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57" name="Rectangle: Rounded Corners 56">
            <a:extLst>
              <a:ext uri="{FF2B5EF4-FFF2-40B4-BE49-F238E27FC236}">
                <a16:creationId xmlns:a16="http://schemas.microsoft.com/office/drawing/2014/main" id="{36925E42-1114-4C05-BA30-91355F8058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58" name="Rectangle: Rounded Corners 57">
            <a:extLst>
              <a:ext uri="{FF2B5EF4-FFF2-40B4-BE49-F238E27FC236}">
                <a16:creationId xmlns:a16="http://schemas.microsoft.com/office/drawing/2014/main" id="{05982481-D65C-4098-90D8-F792642544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59" name="Rectangle: Rounded Corners 58">
            <a:extLst>
              <a:ext uri="{FF2B5EF4-FFF2-40B4-BE49-F238E27FC236}">
                <a16:creationId xmlns:a16="http://schemas.microsoft.com/office/drawing/2014/main" id="{D598483F-F04C-43D3-9E96-2A1FBB935A9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60" name="Rectangle: Rounded Corners 59">
            <a:extLst>
              <a:ext uri="{FF2B5EF4-FFF2-40B4-BE49-F238E27FC236}">
                <a16:creationId xmlns:a16="http://schemas.microsoft.com/office/drawing/2014/main" id="{B5C6AD7B-A323-4F1C-8D9D-45EF23081F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61" name="Rectangle: Rounded Corners 60">
            <a:extLst>
              <a:ext uri="{FF2B5EF4-FFF2-40B4-BE49-F238E27FC236}">
                <a16:creationId xmlns:a16="http://schemas.microsoft.com/office/drawing/2014/main" id="{52C5CAA1-61F9-4740-81C7-FAD4907A74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62" name="Rectangle: Rounded Corners 61">
            <a:extLst>
              <a:ext uri="{FF2B5EF4-FFF2-40B4-BE49-F238E27FC236}">
                <a16:creationId xmlns:a16="http://schemas.microsoft.com/office/drawing/2014/main" id="{0F820F06-523A-4B5F-873B-294699953E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63" name="Rectangle: Rounded Corners 62">
            <a:extLst>
              <a:ext uri="{FF2B5EF4-FFF2-40B4-BE49-F238E27FC236}">
                <a16:creationId xmlns:a16="http://schemas.microsoft.com/office/drawing/2014/main" id="{76AABBF2-23D1-422E-9FE6-58371A5CC03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64" name="Rectangle: Rounded Corners 63">
            <a:extLst>
              <a:ext uri="{FF2B5EF4-FFF2-40B4-BE49-F238E27FC236}">
                <a16:creationId xmlns:a16="http://schemas.microsoft.com/office/drawing/2014/main" id="{F8F59424-F8E4-4F9A-A6D2-443B1B60FA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65" name="Rectangle: Rounded Corners 64">
            <a:extLst>
              <a:ext uri="{FF2B5EF4-FFF2-40B4-BE49-F238E27FC236}">
                <a16:creationId xmlns:a16="http://schemas.microsoft.com/office/drawing/2014/main" id="{4DDA2E67-DB42-4F8D-8219-85E0E8A84DB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66" name="Rectangle: Rounded Corners 65">
            <a:extLst>
              <a:ext uri="{FF2B5EF4-FFF2-40B4-BE49-F238E27FC236}">
                <a16:creationId xmlns:a16="http://schemas.microsoft.com/office/drawing/2014/main" id="{23029B2A-4751-4C60-B4A3-6E5484B70E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67" name="Rectangle: Rounded Corners 66">
            <a:extLst>
              <a:ext uri="{FF2B5EF4-FFF2-40B4-BE49-F238E27FC236}">
                <a16:creationId xmlns:a16="http://schemas.microsoft.com/office/drawing/2014/main" id="{35527E10-4634-4A8F-88B7-F566CEADC2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68" name="Rectangle: Rounded Corners 67">
            <a:extLst>
              <a:ext uri="{FF2B5EF4-FFF2-40B4-BE49-F238E27FC236}">
                <a16:creationId xmlns:a16="http://schemas.microsoft.com/office/drawing/2014/main" id="{62DEB134-734D-4FC3-AF72-AB52CD56620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69" name="Rectangle: Rounded Corners 68">
            <a:extLst>
              <a:ext uri="{FF2B5EF4-FFF2-40B4-BE49-F238E27FC236}">
                <a16:creationId xmlns:a16="http://schemas.microsoft.com/office/drawing/2014/main" id="{EE4B94D3-249F-42B3-8017-85BEA14B77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70" name="Rectangle: Rounded Corners 69">
            <a:extLst>
              <a:ext uri="{FF2B5EF4-FFF2-40B4-BE49-F238E27FC236}">
                <a16:creationId xmlns:a16="http://schemas.microsoft.com/office/drawing/2014/main" id="{6BC7EDBC-CA01-4962-8867-6E19926AB2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71" name="Rectangle: Rounded Corners 70">
            <a:extLst>
              <a:ext uri="{FF2B5EF4-FFF2-40B4-BE49-F238E27FC236}">
                <a16:creationId xmlns:a16="http://schemas.microsoft.com/office/drawing/2014/main" id="{057D3AA1-E4DD-4FB1-9A5E-39B72306C6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72" name="Rectangle: Rounded Corners 71">
            <a:extLst>
              <a:ext uri="{FF2B5EF4-FFF2-40B4-BE49-F238E27FC236}">
                <a16:creationId xmlns:a16="http://schemas.microsoft.com/office/drawing/2014/main" id="{8D65C103-FC14-43FD-BB5E-D37734981C9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73" name="Rectangle: Rounded Corners 72">
            <a:extLst>
              <a:ext uri="{FF2B5EF4-FFF2-40B4-BE49-F238E27FC236}">
                <a16:creationId xmlns:a16="http://schemas.microsoft.com/office/drawing/2014/main" id="{1671D52C-425F-4D4C-82B7-F7CF0B4AD4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74" name="Rectangle: Rounded Corners 73">
            <a:extLst>
              <a:ext uri="{FF2B5EF4-FFF2-40B4-BE49-F238E27FC236}">
                <a16:creationId xmlns:a16="http://schemas.microsoft.com/office/drawing/2014/main" id="{F1E2A617-E1B4-48BE-AFE5-3D399A56705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75" name="Rectangle: Rounded Corners 74">
            <a:extLst>
              <a:ext uri="{FF2B5EF4-FFF2-40B4-BE49-F238E27FC236}">
                <a16:creationId xmlns:a16="http://schemas.microsoft.com/office/drawing/2014/main" id="{A1791D54-2F53-433A-AB24-8C9D5D4A1E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76" name="Rectangle: Rounded Corners 75">
            <a:extLst>
              <a:ext uri="{FF2B5EF4-FFF2-40B4-BE49-F238E27FC236}">
                <a16:creationId xmlns:a16="http://schemas.microsoft.com/office/drawing/2014/main" id="{9953C8DE-9469-446C-8066-CE16D1998D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77" name="Rectangle: Rounded Corners 76">
            <a:extLst>
              <a:ext uri="{FF2B5EF4-FFF2-40B4-BE49-F238E27FC236}">
                <a16:creationId xmlns:a16="http://schemas.microsoft.com/office/drawing/2014/main" id="{3E6DCEC2-99D3-4608-80E7-5767E8C1568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78" name="Rectangle: Rounded Corners 77">
            <a:extLst>
              <a:ext uri="{FF2B5EF4-FFF2-40B4-BE49-F238E27FC236}">
                <a16:creationId xmlns:a16="http://schemas.microsoft.com/office/drawing/2014/main" id="{D728CF19-6E36-4DCB-AA5A-2B26518FDE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79" name="Rectangle: Rounded Corners 78">
            <a:extLst>
              <a:ext uri="{FF2B5EF4-FFF2-40B4-BE49-F238E27FC236}">
                <a16:creationId xmlns:a16="http://schemas.microsoft.com/office/drawing/2014/main" id="{69521814-0A64-4908-9756-84E52717CFC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80" name="Rectangle: Rounded Corners 79">
            <a:extLst>
              <a:ext uri="{FF2B5EF4-FFF2-40B4-BE49-F238E27FC236}">
                <a16:creationId xmlns:a16="http://schemas.microsoft.com/office/drawing/2014/main" id="{1ECF1B46-A83A-4647-8B0F-EF3E2B7BF66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81" name="Rectangle: Rounded Corners 80">
            <a:extLst>
              <a:ext uri="{FF2B5EF4-FFF2-40B4-BE49-F238E27FC236}">
                <a16:creationId xmlns:a16="http://schemas.microsoft.com/office/drawing/2014/main" id="{CDF61046-26B2-4BA6-B747-9854DD2F68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82" name="Rectangle: Rounded Corners 81">
            <a:extLst>
              <a:ext uri="{FF2B5EF4-FFF2-40B4-BE49-F238E27FC236}">
                <a16:creationId xmlns:a16="http://schemas.microsoft.com/office/drawing/2014/main" id="{E97B53A8-61C7-4235-A2C9-B019918B16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83" name="Rectangle: Rounded Corners 82">
            <a:extLst>
              <a:ext uri="{FF2B5EF4-FFF2-40B4-BE49-F238E27FC236}">
                <a16:creationId xmlns:a16="http://schemas.microsoft.com/office/drawing/2014/main" id="{B8754392-41D3-4DE4-BCB7-D1EB88342D6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84" name="Rectangle: Rounded Corners 83">
            <a:extLst>
              <a:ext uri="{FF2B5EF4-FFF2-40B4-BE49-F238E27FC236}">
                <a16:creationId xmlns:a16="http://schemas.microsoft.com/office/drawing/2014/main" id="{FDFEEF42-6175-43B5-B19F-F9E3A6D01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85" name="Rectangle: Rounded Corners 84">
            <a:extLst>
              <a:ext uri="{FF2B5EF4-FFF2-40B4-BE49-F238E27FC236}">
                <a16:creationId xmlns:a16="http://schemas.microsoft.com/office/drawing/2014/main" id="{454CA991-13A2-4291-A7B2-3448256DD8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86" name="Rectangle: Rounded Corners 85">
            <a:extLst>
              <a:ext uri="{FF2B5EF4-FFF2-40B4-BE49-F238E27FC236}">
                <a16:creationId xmlns:a16="http://schemas.microsoft.com/office/drawing/2014/main" id="{E79484E7-0A65-4924-BE1C-5BE42CD621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87" name="Rectangle: Rounded Corners 86">
            <a:extLst>
              <a:ext uri="{FF2B5EF4-FFF2-40B4-BE49-F238E27FC236}">
                <a16:creationId xmlns:a16="http://schemas.microsoft.com/office/drawing/2014/main" id="{769BA92A-1D8C-45BC-93DC-EEAAAC98D1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88" name="Rectangle: Rounded Corners 87">
            <a:extLst>
              <a:ext uri="{FF2B5EF4-FFF2-40B4-BE49-F238E27FC236}">
                <a16:creationId xmlns:a16="http://schemas.microsoft.com/office/drawing/2014/main" id="{AD3FF5E0-EDCF-4565-B7E0-8F44F13A0F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89" name="Rectangle: Rounded Corners 88">
            <a:extLst>
              <a:ext uri="{FF2B5EF4-FFF2-40B4-BE49-F238E27FC236}">
                <a16:creationId xmlns:a16="http://schemas.microsoft.com/office/drawing/2014/main" id="{D9B45DC3-F8A0-4DC3-8ED5-A1E9659F441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90" name="Rectangle: Rounded Corners 89">
            <a:extLst>
              <a:ext uri="{FF2B5EF4-FFF2-40B4-BE49-F238E27FC236}">
                <a16:creationId xmlns:a16="http://schemas.microsoft.com/office/drawing/2014/main" id="{B710AC56-93D3-4A27-8E76-A1C75AA0E3A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91" name="Rectangle: Rounded Corners 90">
            <a:extLst>
              <a:ext uri="{FF2B5EF4-FFF2-40B4-BE49-F238E27FC236}">
                <a16:creationId xmlns:a16="http://schemas.microsoft.com/office/drawing/2014/main" id="{7E55C93A-67B7-47F2-9F4A-B86E33BCC5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92" name="Rectangle: Rounded Corners 91">
            <a:extLst>
              <a:ext uri="{FF2B5EF4-FFF2-40B4-BE49-F238E27FC236}">
                <a16:creationId xmlns:a16="http://schemas.microsoft.com/office/drawing/2014/main" id="{ECE763AF-B80C-468F-A743-1B042AE207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93" name="Rectangle: Rounded Corners 92">
            <a:extLst>
              <a:ext uri="{FF2B5EF4-FFF2-40B4-BE49-F238E27FC236}">
                <a16:creationId xmlns:a16="http://schemas.microsoft.com/office/drawing/2014/main" id="{1BD63160-DD65-4265-A6D2-8E7CBB8D88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94" name="Rectangle: Rounded Corners 93">
            <a:extLst>
              <a:ext uri="{FF2B5EF4-FFF2-40B4-BE49-F238E27FC236}">
                <a16:creationId xmlns:a16="http://schemas.microsoft.com/office/drawing/2014/main" id="{03E02428-78FD-4FBE-B867-8E5727E8204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95" name="Rectangle: Rounded Corners 94">
            <a:extLst>
              <a:ext uri="{FF2B5EF4-FFF2-40B4-BE49-F238E27FC236}">
                <a16:creationId xmlns:a16="http://schemas.microsoft.com/office/drawing/2014/main" id="{4017F9A8-19EB-4DCB-ADA5-5B0FAFA390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96" name="Rectangle: Rounded Corners 95">
            <a:extLst>
              <a:ext uri="{FF2B5EF4-FFF2-40B4-BE49-F238E27FC236}">
                <a16:creationId xmlns:a16="http://schemas.microsoft.com/office/drawing/2014/main" id="{46DAFF08-D7EB-47C8-A0AC-6304A26B5D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97" name="Rectangle: Rounded Corners 96">
            <a:extLst>
              <a:ext uri="{FF2B5EF4-FFF2-40B4-BE49-F238E27FC236}">
                <a16:creationId xmlns:a16="http://schemas.microsoft.com/office/drawing/2014/main" id="{1FE96A06-08AF-486C-86A9-1101A3F189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98" name="Rectangle: Rounded Corners 97">
            <a:extLst>
              <a:ext uri="{FF2B5EF4-FFF2-40B4-BE49-F238E27FC236}">
                <a16:creationId xmlns:a16="http://schemas.microsoft.com/office/drawing/2014/main" id="{B9FFE505-E45E-4D2D-97F3-974B44ABB3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99" name="Rectangle: Rounded Corners 98">
            <a:extLst>
              <a:ext uri="{FF2B5EF4-FFF2-40B4-BE49-F238E27FC236}">
                <a16:creationId xmlns:a16="http://schemas.microsoft.com/office/drawing/2014/main" id="{AA39A5DE-AD7A-43F2-A652-B194F67796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100" name="Rectangle: Rounded Corners 99">
            <a:extLst>
              <a:ext uri="{FF2B5EF4-FFF2-40B4-BE49-F238E27FC236}">
                <a16:creationId xmlns:a16="http://schemas.microsoft.com/office/drawing/2014/main" id="{6E9B3CB8-1EB9-4F8D-B516-0CFDB3BBAB7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01" name="Rectangle: Rounded Corners 100">
            <a:extLst>
              <a:ext uri="{FF2B5EF4-FFF2-40B4-BE49-F238E27FC236}">
                <a16:creationId xmlns:a16="http://schemas.microsoft.com/office/drawing/2014/main" id="{3149B02C-8F18-4C21-986D-DF5930B219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102" name="Rectangle: Rounded Corners 101">
            <a:extLst>
              <a:ext uri="{FF2B5EF4-FFF2-40B4-BE49-F238E27FC236}">
                <a16:creationId xmlns:a16="http://schemas.microsoft.com/office/drawing/2014/main" id="{034953BE-7DDA-49F2-A069-9EA65A1A374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103" name="Rectangle: Rounded Corners 102">
            <a:extLst>
              <a:ext uri="{FF2B5EF4-FFF2-40B4-BE49-F238E27FC236}">
                <a16:creationId xmlns:a16="http://schemas.microsoft.com/office/drawing/2014/main" id="{EC8E0A1D-E152-40C8-87BE-EAAB2ED0A1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104" name="Rectangle: Rounded Corners 103">
            <a:extLst>
              <a:ext uri="{FF2B5EF4-FFF2-40B4-BE49-F238E27FC236}">
                <a16:creationId xmlns:a16="http://schemas.microsoft.com/office/drawing/2014/main" id="{EA7CE43F-43F4-4CB2-8A21-B59AE971A2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105" name="Rectangle: Rounded Corners 104">
            <a:extLst>
              <a:ext uri="{FF2B5EF4-FFF2-40B4-BE49-F238E27FC236}">
                <a16:creationId xmlns:a16="http://schemas.microsoft.com/office/drawing/2014/main" id="{E21409C3-F428-40A0-8950-B9CD2B8BD9D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106" name="Rectangle: Rounded Corners 105">
            <a:extLst>
              <a:ext uri="{FF2B5EF4-FFF2-40B4-BE49-F238E27FC236}">
                <a16:creationId xmlns:a16="http://schemas.microsoft.com/office/drawing/2014/main" id="{BAE10000-D552-4428-9919-1BEA576DE8E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107" name="Rectangle: Rounded Corners 106">
            <a:extLst>
              <a:ext uri="{FF2B5EF4-FFF2-40B4-BE49-F238E27FC236}">
                <a16:creationId xmlns:a16="http://schemas.microsoft.com/office/drawing/2014/main" id="{C7649AF2-4F8B-4A19-9E89-B6F7117F8DF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108" name="Rectangle: Rounded Corners 107">
            <a:extLst>
              <a:ext uri="{FF2B5EF4-FFF2-40B4-BE49-F238E27FC236}">
                <a16:creationId xmlns:a16="http://schemas.microsoft.com/office/drawing/2014/main" id="{E1136831-805D-4F5C-AC93-46D275D954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109" name="Rectangle: Rounded Corners 108">
            <a:extLst>
              <a:ext uri="{FF2B5EF4-FFF2-40B4-BE49-F238E27FC236}">
                <a16:creationId xmlns:a16="http://schemas.microsoft.com/office/drawing/2014/main" id="{1ACC6071-F99A-4D41-8B15-028E6A6F63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110" name="Rectangle: Rounded Corners 109">
            <a:extLst>
              <a:ext uri="{FF2B5EF4-FFF2-40B4-BE49-F238E27FC236}">
                <a16:creationId xmlns:a16="http://schemas.microsoft.com/office/drawing/2014/main" id="{429875D9-2D6E-421F-9952-BFD2EE695A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11" name="Rectangle: Rounded Corners 110">
            <a:extLst>
              <a:ext uri="{FF2B5EF4-FFF2-40B4-BE49-F238E27FC236}">
                <a16:creationId xmlns:a16="http://schemas.microsoft.com/office/drawing/2014/main" id="{886E4E77-6835-4849-8356-5957EA7AEC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112" name="Rectangle: Rounded Corners 111">
            <a:extLst>
              <a:ext uri="{FF2B5EF4-FFF2-40B4-BE49-F238E27FC236}">
                <a16:creationId xmlns:a16="http://schemas.microsoft.com/office/drawing/2014/main" id="{66E24A89-7D3C-48BE-A9F1-FE7759C2BBB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113" name="Rectangle: Rounded Corners 112">
            <a:extLst>
              <a:ext uri="{FF2B5EF4-FFF2-40B4-BE49-F238E27FC236}">
                <a16:creationId xmlns:a16="http://schemas.microsoft.com/office/drawing/2014/main" id="{21294D97-470E-49CA-83CD-C2E76007DC8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114" name="Rectangle: Rounded Corners 113">
            <a:extLst>
              <a:ext uri="{FF2B5EF4-FFF2-40B4-BE49-F238E27FC236}">
                <a16:creationId xmlns:a16="http://schemas.microsoft.com/office/drawing/2014/main" id="{9692B1E5-99EB-4162-BEA5-B1E1FDF287E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115" name="Rectangle: Rounded Corners 114">
            <a:extLst>
              <a:ext uri="{FF2B5EF4-FFF2-40B4-BE49-F238E27FC236}">
                <a16:creationId xmlns:a16="http://schemas.microsoft.com/office/drawing/2014/main" id="{AAB719B6-5381-44C2-BE87-8EA50AA054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16" name="Rectangle: Rounded Corners 115">
            <a:extLst>
              <a:ext uri="{FF2B5EF4-FFF2-40B4-BE49-F238E27FC236}">
                <a16:creationId xmlns:a16="http://schemas.microsoft.com/office/drawing/2014/main" id="{55D862DC-15B8-4818-B954-3062AB2A54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17" name="Rectangle: Rounded Corners 116">
            <a:extLst>
              <a:ext uri="{FF2B5EF4-FFF2-40B4-BE49-F238E27FC236}">
                <a16:creationId xmlns:a16="http://schemas.microsoft.com/office/drawing/2014/main" id="{8D2AE381-B618-4862-90A7-A0BC9843A7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18" name="Rectangle: Rounded Corners 117">
            <a:extLst>
              <a:ext uri="{FF2B5EF4-FFF2-40B4-BE49-F238E27FC236}">
                <a16:creationId xmlns:a16="http://schemas.microsoft.com/office/drawing/2014/main" id="{58EFF8AA-0664-40AC-9D63-BA883F6AAF5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19" name="Rectangle: Rounded Corners 118">
            <a:extLst>
              <a:ext uri="{FF2B5EF4-FFF2-40B4-BE49-F238E27FC236}">
                <a16:creationId xmlns:a16="http://schemas.microsoft.com/office/drawing/2014/main" id="{1D1E1829-AE8C-4A1B-8778-E7A87F0E08F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20" name="Rectangle: Rounded Corners 119">
            <a:extLst>
              <a:ext uri="{FF2B5EF4-FFF2-40B4-BE49-F238E27FC236}">
                <a16:creationId xmlns:a16="http://schemas.microsoft.com/office/drawing/2014/main" id="{826C5989-3F70-4AB8-AC79-9A53DDC4F73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21" name="Rectangle: Rounded Corners 120">
            <a:extLst>
              <a:ext uri="{FF2B5EF4-FFF2-40B4-BE49-F238E27FC236}">
                <a16:creationId xmlns:a16="http://schemas.microsoft.com/office/drawing/2014/main" id="{45686C1B-5E2D-45EA-A921-616B837B85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22" name="Rectangle: Rounded Corners 121">
            <a:extLst>
              <a:ext uri="{FF2B5EF4-FFF2-40B4-BE49-F238E27FC236}">
                <a16:creationId xmlns:a16="http://schemas.microsoft.com/office/drawing/2014/main" id="{F831FD06-71B4-43F2-9636-D8185C46D8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23" name="Rectangle: Rounded Corners 122">
            <a:extLst>
              <a:ext uri="{FF2B5EF4-FFF2-40B4-BE49-F238E27FC236}">
                <a16:creationId xmlns:a16="http://schemas.microsoft.com/office/drawing/2014/main" id="{DB7A7DF2-C0A5-4FAC-8AA3-E8A2B2C84A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24" name="Rectangle: Rounded Corners 123">
            <a:extLst>
              <a:ext uri="{FF2B5EF4-FFF2-40B4-BE49-F238E27FC236}">
                <a16:creationId xmlns:a16="http://schemas.microsoft.com/office/drawing/2014/main" id="{9FCC3284-912A-4C13-8435-52F16E5A64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25" name="Rectangle: Rounded Corners 124">
            <a:extLst>
              <a:ext uri="{FF2B5EF4-FFF2-40B4-BE49-F238E27FC236}">
                <a16:creationId xmlns:a16="http://schemas.microsoft.com/office/drawing/2014/main" id="{92C8A6A0-E9CC-4EAA-B1DC-546F4FEBFDA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26" name="Rectangle: Rounded Corners 125">
            <a:extLst>
              <a:ext uri="{FF2B5EF4-FFF2-40B4-BE49-F238E27FC236}">
                <a16:creationId xmlns:a16="http://schemas.microsoft.com/office/drawing/2014/main" id="{3DDBD7E6-AA2F-45A5-91D6-C5605626ADA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27" name="Rectangle: Rounded Corners 126">
            <a:extLst>
              <a:ext uri="{FF2B5EF4-FFF2-40B4-BE49-F238E27FC236}">
                <a16:creationId xmlns:a16="http://schemas.microsoft.com/office/drawing/2014/main" id="{54D1DE0E-4B7F-461F-B6D6-A7D29798DB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28" name="Rectangle: Rounded Corners 127">
            <a:extLst>
              <a:ext uri="{FF2B5EF4-FFF2-40B4-BE49-F238E27FC236}">
                <a16:creationId xmlns:a16="http://schemas.microsoft.com/office/drawing/2014/main" id="{7030A51F-D7B2-4105-933E-6C5C7807A2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129" name="Rectangle: Rounded Corners 128">
            <a:extLst>
              <a:ext uri="{FF2B5EF4-FFF2-40B4-BE49-F238E27FC236}">
                <a16:creationId xmlns:a16="http://schemas.microsoft.com/office/drawing/2014/main" id="{2E37FEC4-E918-41EB-8C3A-106142BFF82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130" name="Rectangle: Rounded Corners 129">
            <a:extLst>
              <a:ext uri="{FF2B5EF4-FFF2-40B4-BE49-F238E27FC236}">
                <a16:creationId xmlns:a16="http://schemas.microsoft.com/office/drawing/2014/main" id="{1FF5163E-B5D7-4F06-9011-E9A113CD13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131" name="Rectangle: Rounded Corners 130">
            <a:extLst>
              <a:ext uri="{FF2B5EF4-FFF2-40B4-BE49-F238E27FC236}">
                <a16:creationId xmlns:a16="http://schemas.microsoft.com/office/drawing/2014/main" id="{EBB49BC7-6655-4329-A485-4D40069DE9C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132" name="Rectangle: Rounded Corners 131">
            <a:extLst>
              <a:ext uri="{FF2B5EF4-FFF2-40B4-BE49-F238E27FC236}">
                <a16:creationId xmlns:a16="http://schemas.microsoft.com/office/drawing/2014/main" id="{9E87C95F-DF08-46F8-8155-42BCBF39A3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133" name="Rectangle: Rounded Corners 132">
            <a:extLst>
              <a:ext uri="{FF2B5EF4-FFF2-40B4-BE49-F238E27FC236}">
                <a16:creationId xmlns:a16="http://schemas.microsoft.com/office/drawing/2014/main" id="{BBBC651F-42E7-481A-83D2-A49B10E75F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134" name="Rectangle: Rounded Corners 133">
            <a:extLst>
              <a:ext uri="{FF2B5EF4-FFF2-40B4-BE49-F238E27FC236}">
                <a16:creationId xmlns:a16="http://schemas.microsoft.com/office/drawing/2014/main" id="{7AC4D0F5-6DCF-4D53-A95F-A67FA280BA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135" name="Rectangle: Rounded Corners 134">
            <a:extLst>
              <a:ext uri="{FF2B5EF4-FFF2-40B4-BE49-F238E27FC236}">
                <a16:creationId xmlns:a16="http://schemas.microsoft.com/office/drawing/2014/main" id="{F544A544-8D27-4D0B-81F4-E27C92B02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136" name="Rectangle: Rounded Corners 135">
            <a:extLst>
              <a:ext uri="{FF2B5EF4-FFF2-40B4-BE49-F238E27FC236}">
                <a16:creationId xmlns:a16="http://schemas.microsoft.com/office/drawing/2014/main" id="{387EA776-463A-4DE9-B0D6-F661067116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137" name="Rectangle: Rounded Corners 136">
            <a:extLst>
              <a:ext uri="{FF2B5EF4-FFF2-40B4-BE49-F238E27FC236}">
                <a16:creationId xmlns:a16="http://schemas.microsoft.com/office/drawing/2014/main" id="{92858CB3-689E-43AB-88BA-FE347D6E98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138" name="Rectangle: Rounded Corners 137">
            <a:extLst>
              <a:ext uri="{FF2B5EF4-FFF2-40B4-BE49-F238E27FC236}">
                <a16:creationId xmlns:a16="http://schemas.microsoft.com/office/drawing/2014/main" id="{F4DF7B0B-A766-4901-917C-9AEE6C70BD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139" name="Rectangle: Rounded Corners 138">
            <a:extLst>
              <a:ext uri="{FF2B5EF4-FFF2-40B4-BE49-F238E27FC236}">
                <a16:creationId xmlns:a16="http://schemas.microsoft.com/office/drawing/2014/main" id="{2430AC51-727D-4015-9EF7-904BC73A510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140" name="Rectangle: Rounded Corners 139">
            <a:extLst>
              <a:ext uri="{FF2B5EF4-FFF2-40B4-BE49-F238E27FC236}">
                <a16:creationId xmlns:a16="http://schemas.microsoft.com/office/drawing/2014/main" id="{B0C3118B-8288-40CE-A76B-9914F00C52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141" name="Rectangle: Rounded Corners 140">
            <a:extLst>
              <a:ext uri="{FF2B5EF4-FFF2-40B4-BE49-F238E27FC236}">
                <a16:creationId xmlns:a16="http://schemas.microsoft.com/office/drawing/2014/main" id="{2107EA5F-E830-4DE2-A4A7-A8BD010AE5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142" name="Rectangle: Rounded Corners 141">
            <a:extLst>
              <a:ext uri="{FF2B5EF4-FFF2-40B4-BE49-F238E27FC236}">
                <a16:creationId xmlns:a16="http://schemas.microsoft.com/office/drawing/2014/main" id="{51F01366-B0E4-4B92-A2C2-3028DE9864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143" name="Rectangle: Rounded Corners 142">
            <a:extLst>
              <a:ext uri="{FF2B5EF4-FFF2-40B4-BE49-F238E27FC236}">
                <a16:creationId xmlns:a16="http://schemas.microsoft.com/office/drawing/2014/main" id="{7E3166BE-F4FF-41EB-B7F0-669E66A0847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
        <p:nvSpPr>
          <p:cNvPr id="144" name="Next 1">
            <a:extLst>
              <a:ext uri="{FF2B5EF4-FFF2-40B4-BE49-F238E27FC236}">
                <a16:creationId xmlns:a16="http://schemas.microsoft.com/office/drawing/2014/main" id="{E61A0663-FB89-4135-8006-A2EA88B1791E}"/>
              </a:ext>
            </a:extLst>
          </p:cNvPr>
          <p:cNvSpPr/>
          <p:nvPr/>
        </p:nvSpPr>
        <p:spPr>
          <a:xfrm>
            <a:off x="11046954" y="5869351"/>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46" name="Group 145">
            <a:extLst>
              <a:ext uri="{FF2B5EF4-FFF2-40B4-BE49-F238E27FC236}">
                <a16:creationId xmlns:a16="http://schemas.microsoft.com/office/drawing/2014/main" id="{CF4EF8BA-A086-4B7A-BA7C-B7694F03300E}"/>
              </a:ext>
            </a:extLst>
          </p:cNvPr>
          <p:cNvGrpSpPr/>
          <p:nvPr/>
        </p:nvGrpSpPr>
        <p:grpSpPr>
          <a:xfrm>
            <a:off x="182693" y="4322779"/>
            <a:ext cx="1012024" cy="786452"/>
            <a:chOff x="200956" y="3500706"/>
            <a:chExt cx="1012024" cy="786452"/>
          </a:xfrm>
        </p:grpSpPr>
        <p:pic>
          <p:nvPicPr>
            <p:cNvPr id="147" name="Picture 146">
              <a:extLst>
                <a:ext uri="{FF2B5EF4-FFF2-40B4-BE49-F238E27FC236}">
                  <a16:creationId xmlns:a16="http://schemas.microsoft.com/office/drawing/2014/main" id="{2363CA68-D884-47E3-A69A-6A9F00A88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148" name="TextBox 147">
              <a:extLst>
                <a:ext uri="{FF2B5EF4-FFF2-40B4-BE49-F238E27FC236}">
                  <a16:creationId xmlns:a16="http://schemas.microsoft.com/office/drawing/2014/main" id="{F1E2BC29-B22F-4E63-9B43-56FE3D81AD03}"/>
                </a:ext>
              </a:extLst>
            </p:cNvPr>
            <p:cNvSpPr txBox="1"/>
            <p:nvPr/>
          </p:nvSpPr>
          <p:spPr>
            <a:xfrm>
              <a:off x="222952" y="3727851"/>
              <a:ext cx="6893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ĐỘI A</a:t>
              </a:r>
            </a:p>
          </p:txBody>
        </p:sp>
      </p:grpSp>
      <p:sp>
        <p:nvSpPr>
          <p:cNvPr id="149" name="0">
            <a:extLst>
              <a:ext uri="{FF2B5EF4-FFF2-40B4-BE49-F238E27FC236}">
                <a16:creationId xmlns:a16="http://schemas.microsoft.com/office/drawing/2014/main" id="{8A58ABAA-548B-4B88-9551-FE7999771811}"/>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0" name="Oval 149">
            <a:extLst>
              <a:ext uri="{FF2B5EF4-FFF2-40B4-BE49-F238E27FC236}">
                <a16:creationId xmlns:a16="http://schemas.microsoft.com/office/drawing/2014/main" id="{E94E3CF9-B1B5-41A6-A37D-4547FB36C9E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1" name="1">
            <a:extLst>
              <a:ext uri="{FF2B5EF4-FFF2-40B4-BE49-F238E27FC236}">
                <a16:creationId xmlns:a16="http://schemas.microsoft.com/office/drawing/2014/main" id="{CB319C0C-8F68-477B-95A9-5886091BEDED}"/>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52" name="Oval 151">
            <a:extLst>
              <a:ext uri="{FF2B5EF4-FFF2-40B4-BE49-F238E27FC236}">
                <a16:creationId xmlns:a16="http://schemas.microsoft.com/office/drawing/2014/main" id="{8C013FB1-F569-4B89-A41F-00662E7F4723}"/>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3" name="2">
            <a:extLst>
              <a:ext uri="{FF2B5EF4-FFF2-40B4-BE49-F238E27FC236}">
                <a16:creationId xmlns:a16="http://schemas.microsoft.com/office/drawing/2014/main" id="{7FB667D8-D12E-4C03-B719-470F23BBEFBD}"/>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54" name="Oval 153">
            <a:extLst>
              <a:ext uri="{FF2B5EF4-FFF2-40B4-BE49-F238E27FC236}">
                <a16:creationId xmlns:a16="http://schemas.microsoft.com/office/drawing/2014/main" id="{8E1A5F74-CA09-4ADE-9F1E-47B8A8142F4C}"/>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5" name="3">
            <a:extLst>
              <a:ext uri="{FF2B5EF4-FFF2-40B4-BE49-F238E27FC236}">
                <a16:creationId xmlns:a16="http://schemas.microsoft.com/office/drawing/2014/main" id="{FFFF2C33-ED69-4B27-B42A-8A30BCF2C638}"/>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56" name="Oval 155">
            <a:extLst>
              <a:ext uri="{FF2B5EF4-FFF2-40B4-BE49-F238E27FC236}">
                <a16:creationId xmlns:a16="http://schemas.microsoft.com/office/drawing/2014/main" id="{7B8DE671-4D67-47CF-9471-5E916F5D5131}"/>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4">
            <a:extLst>
              <a:ext uri="{FF2B5EF4-FFF2-40B4-BE49-F238E27FC236}">
                <a16:creationId xmlns:a16="http://schemas.microsoft.com/office/drawing/2014/main" id="{F361AF12-E789-4DE8-B4DE-2E5A1047EABE}"/>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58" name="Oval 157">
            <a:extLst>
              <a:ext uri="{FF2B5EF4-FFF2-40B4-BE49-F238E27FC236}">
                <a16:creationId xmlns:a16="http://schemas.microsoft.com/office/drawing/2014/main" id="{0DC0F368-BED1-410E-8E58-8E3644884A3B}"/>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9" name="5">
            <a:extLst>
              <a:ext uri="{FF2B5EF4-FFF2-40B4-BE49-F238E27FC236}">
                <a16:creationId xmlns:a16="http://schemas.microsoft.com/office/drawing/2014/main" id="{24D2835B-425A-4609-94E6-D3D7845E52EA}"/>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160" name="Oval 159">
            <a:extLst>
              <a:ext uri="{FF2B5EF4-FFF2-40B4-BE49-F238E27FC236}">
                <a16:creationId xmlns:a16="http://schemas.microsoft.com/office/drawing/2014/main" id="{11BD4530-D4F8-4B75-89B2-00E21BB00B5B}"/>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1" name="6">
            <a:extLst>
              <a:ext uri="{FF2B5EF4-FFF2-40B4-BE49-F238E27FC236}">
                <a16:creationId xmlns:a16="http://schemas.microsoft.com/office/drawing/2014/main" id="{FE4F529D-534C-43D3-AB6B-85CF79E2EDA9}"/>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162" name="Oval 161">
            <a:extLst>
              <a:ext uri="{FF2B5EF4-FFF2-40B4-BE49-F238E27FC236}">
                <a16:creationId xmlns:a16="http://schemas.microsoft.com/office/drawing/2014/main" id="{ED2B76E6-B007-4CF0-9971-A5EC3B6B83F6}"/>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3" name="7">
            <a:extLst>
              <a:ext uri="{FF2B5EF4-FFF2-40B4-BE49-F238E27FC236}">
                <a16:creationId xmlns:a16="http://schemas.microsoft.com/office/drawing/2014/main" id="{3915F08F-E889-4C77-949B-16D2E67A48EE}"/>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164" name="Oval 163">
            <a:extLst>
              <a:ext uri="{FF2B5EF4-FFF2-40B4-BE49-F238E27FC236}">
                <a16:creationId xmlns:a16="http://schemas.microsoft.com/office/drawing/2014/main" id="{30FE4505-2572-49E9-A7B9-82AB227BAFD5}"/>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5" name="8">
            <a:extLst>
              <a:ext uri="{FF2B5EF4-FFF2-40B4-BE49-F238E27FC236}">
                <a16:creationId xmlns:a16="http://schemas.microsoft.com/office/drawing/2014/main" id="{87E198A7-33C8-4F86-9D77-320C226EEA3A}"/>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166" name="Oval 165">
            <a:extLst>
              <a:ext uri="{FF2B5EF4-FFF2-40B4-BE49-F238E27FC236}">
                <a16:creationId xmlns:a16="http://schemas.microsoft.com/office/drawing/2014/main" id="{DD55904F-F4A9-47E5-8A05-E2FCE0FFDFE9}"/>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7" name="9">
            <a:extLst>
              <a:ext uri="{FF2B5EF4-FFF2-40B4-BE49-F238E27FC236}">
                <a16:creationId xmlns:a16="http://schemas.microsoft.com/office/drawing/2014/main" id="{92C72472-834D-4170-8769-B5CAFBDB2635}"/>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168" name="Oval 167">
            <a:extLst>
              <a:ext uri="{FF2B5EF4-FFF2-40B4-BE49-F238E27FC236}">
                <a16:creationId xmlns:a16="http://schemas.microsoft.com/office/drawing/2014/main" id="{BBBD8047-931A-4E53-92A6-C9175DE42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9" name="10">
            <a:extLst>
              <a:ext uri="{FF2B5EF4-FFF2-40B4-BE49-F238E27FC236}">
                <a16:creationId xmlns:a16="http://schemas.microsoft.com/office/drawing/2014/main" id="{5779A1DE-26A3-4B74-A766-98EB36C1B24B}"/>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170" name="Oval 169">
            <a:extLst>
              <a:ext uri="{FF2B5EF4-FFF2-40B4-BE49-F238E27FC236}">
                <a16:creationId xmlns:a16="http://schemas.microsoft.com/office/drawing/2014/main" id="{A4883FF4-3B08-4BE1-A28A-4BDB071A06D2}"/>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1" name="Picture 170">
            <a:extLst>
              <a:ext uri="{FF2B5EF4-FFF2-40B4-BE49-F238E27FC236}">
                <a16:creationId xmlns:a16="http://schemas.microsoft.com/office/drawing/2014/main" id="{09A1FB80-081C-48BB-849B-3BA75D6416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636" y="320096"/>
            <a:ext cx="8658417" cy="4207991"/>
          </a:xfrm>
          <a:prstGeom prst="rect">
            <a:avLst/>
          </a:prstGeom>
        </p:spPr>
      </p:pic>
      <p:sp>
        <p:nvSpPr>
          <p:cNvPr id="172" name="Rectangle 171">
            <a:extLst>
              <a:ext uri="{FF2B5EF4-FFF2-40B4-BE49-F238E27FC236}">
                <a16:creationId xmlns:a16="http://schemas.microsoft.com/office/drawing/2014/main" id="{044101E2-CFC3-41B8-B264-0107F3DE9107}"/>
              </a:ext>
            </a:extLst>
          </p:cNvPr>
          <p:cNvSpPr/>
          <p:nvPr/>
        </p:nvSpPr>
        <p:spPr>
          <a:xfrm>
            <a:off x="2819400" y="2395050"/>
            <a:ext cx="700367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0160">
                  <a:solidFill>
                    <a:srgbClr val="FF0000"/>
                  </a:solidFill>
                  <a:prstDash val="solid"/>
                </a:ln>
                <a:solidFill>
                  <a:srgbClr val="FC6E51">
                    <a:lumMod val="75000"/>
                  </a:srgbClr>
                </a:solidFill>
                <a:effectLst>
                  <a:glow rad="139700">
                    <a:srgbClr val="A0D468">
                      <a:satMod val="175000"/>
                      <a:alpha val="40000"/>
                    </a:srgbClr>
                  </a:glow>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rPr>
              <a:t>CHÚC MỪNG</a:t>
            </a:r>
          </a:p>
        </p:txBody>
      </p:sp>
      <p:grpSp>
        <p:nvGrpSpPr>
          <p:cNvPr id="177" name="Group 176">
            <a:extLst>
              <a:ext uri="{FF2B5EF4-FFF2-40B4-BE49-F238E27FC236}">
                <a16:creationId xmlns:a16="http://schemas.microsoft.com/office/drawing/2014/main" id="{B8C8E421-2902-4278-AA25-BC24126FD692}"/>
              </a:ext>
            </a:extLst>
          </p:cNvPr>
          <p:cNvGrpSpPr/>
          <p:nvPr/>
        </p:nvGrpSpPr>
        <p:grpSpPr>
          <a:xfrm>
            <a:off x="192107" y="4802801"/>
            <a:ext cx="2063868" cy="1814913"/>
            <a:chOff x="9481222" y="1281978"/>
            <a:chExt cx="2063868" cy="1814913"/>
          </a:xfrm>
        </p:grpSpPr>
        <p:sp>
          <p:nvSpPr>
            <p:cNvPr id="173" name="Oval 172">
              <a:extLst>
                <a:ext uri="{FF2B5EF4-FFF2-40B4-BE49-F238E27FC236}">
                  <a16:creationId xmlns:a16="http://schemas.microsoft.com/office/drawing/2014/main" id="{F847C6CE-BBE7-4314-B0C7-88B69B83E10B}"/>
                </a:ext>
              </a:extLst>
            </p:cNvPr>
            <p:cNvSpPr/>
            <p:nvPr/>
          </p:nvSpPr>
          <p:spPr>
            <a:xfrm>
              <a:off x="9598032" y="1281978"/>
              <a:ext cx="1814913" cy="1814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74" name="Oval 173">
              <a:extLst>
                <a:ext uri="{FF2B5EF4-FFF2-40B4-BE49-F238E27FC236}">
                  <a16:creationId xmlns:a16="http://schemas.microsoft.com/office/drawing/2014/main" id="{40FAAF4F-1CB1-4D7B-B552-15FA883BA191}"/>
                </a:ext>
              </a:extLst>
            </p:cNvPr>
            <p:cNvSpPr/>
            <p:nvPr/>
          </p:nvSpPr>
          <p:spPr>
            <a:xfrm>
              <a:off x="9711417" y="1395363"/>
              <a:ext cx="1588144" cy="1588144"/>
            </a:xfrm>
            <a:prstGeom prst="ellipse">
              <a:avLst/>
            </a:prstGeom>
            <a:solidFill>
              <a:srgbClr val="217529"/>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75" name="Oval 174">
              <a:extLst>
                <a:ext uri="{FF2B5EF4-FFF2-40B4-BE49-F238E27FC236}">
                  <a16:creationId xmlns:a16="http://schemas.microsoft.com/office/drawing/2014/main" id="{AF9261A2-807C-4A08-9BDA-01D47E769434}"/>
                </a:ext>
              </a:extLst>
            </p:cNvPr>
            <p:cNvSpPr/>
            <p:nvPr/>
          </p:nvSpPr>
          <p:spPr>
            <a:xfrm>
              <a:off x="9846809" y="1530754"/>
              <a:ext cx="1317361" cy="1317361"/>
            </a:xfrm>
            <a:prstGeom prst="ellipse">
              <a:avLst/>
            </a:prstGeom>
            <a:solidFill>
              <a:schemeClr val="bg2">
                <a:lumMod val="25000"/>
              </a:schemeClr>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pic>
          <p:nvPicPr>
            <p:cNvPr id="176" name="Picture 175">
              <a:extLst>
                <a:ext uri="{FF2B5EF4-FFF2-40B4-BE49-F238E27FC236}">
                  <a16:creationId xmlns:a16="http://schemas.microsoft.com/office/drawing/2014/main" id="{E432B300-E1E3-4E11-AC6E-C0549AEC33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60605">
              <a:off x="9481222" y="1727751"/>
              <a:ext cx="2063868" cy="1003040"/>
            </a:xfrm>
            <a:prstGeom prst="rect">
              <a:avLst/>
            </a:prstGeom>
          </p:spPr>
        </p:pic>
      </p:gr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71"/>
                                        </p:tgtEl>
                                      </p:cBhvr>
                                    </p:animEffect>
                                    <p:animScale>
                                      <p:cBhvr>
                                        <p:cTn id="7" dur="1000" autoRev="1" fill="hold"/>
                                        <p:tgtEl>
                                          <p:spTgt spid="171"/>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77"/>
                                        </p:tgtEl>
                                        <p:attrNameLst>
                                          <p:attrName>r</p:attrName>
                                        </p:attrNameLst>
                                      </p:cBhvr>
                                    </p:animRot>
                                    <p:animRot by="-240000">
                                      <p:cBhvr>
                                        <p:cTn id="10" dur="200" fill="hold">
                                          <p:stCondLst>
                                            <p:cond delay="200"/>
                                          </p:stCondLst>
                                        </p:cTn>
                                        <p:tgtEl>
                                          <p:spTgt spid="177"/>
                                        </p:tgtEl>
                                        <p:attrNameLst>
                                          <p:attrName>r</p:attrName>
                                        </p:attrNameLst>
                                      </p:cBhvr>
                                    </p:animRot>
                                    <p:animRot by="240000">
                                      <p:cBhvr>
                                        <p:cTn id="11" dur="200" fill="hold">
                                          <p:stCondLst>
                                            <p:cond delay="400"/>
                                          </p:stCondLst>
                                        </p:cTn>
                                        <p:tgtEl>
                                          <p:spTgt spid="177"/>
                                        </p:tgtEl>
                                        <p:attrNameLst>
                                          <p:attrName>r</p:attrName>
                                        </p:attrNameLst>
                                      </p:cBhvr>
                                    </p:animRot>
                                    <p:animRot by="-240000">
                                      <p:cBhvr>
                                        <p:cTn id="12" dur="200" fill="hold">
                                          <p:stCondLst>
                                            <p:cond delay="600"/>
                                          </p:stCondLst>
                                        </p:cTn>
                                        <p:tgtEl>
                                          <p:spTgt spid="177"/>
                                        </p:tgtEl>
                                        <p:attrNameLst>
                                          <p:attrName>r</p:attrName>
                                        </p:attrNameLst>
                                      </p:cBhvr>
                                    </p:animRot>
                                    <p:animRot by="120000">
                                      <p:cBhvr>
                                        <p:cTn id="13" dur="200" fill="hold">
                                          <p:stCondLst>
                                            <p:cond delay="800"/>
                                          </p:stCondLst>
                                        </p:cTn>
                                        <p:tgtEl>
                                          <p:spTgt spid="17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77"/>
                                        </p:tgtEl>
                                        <p:attrNameLst>
                                          <p:attrName>r</p:attrName>
                                        </p:attrNameLst>
                                      </p:cBhvr>
                                    </p:animRot>
                                    <p:animRot by="-240000">
                                      <p:cBhvr>
                                        <p:cTn id="18" dur="200" fill="hold">
                                          <p:stCondLst>
                                            <p:cond delay="200"/>
                                          </p:stCondLst>
                                        </p:cTn>
                                        <p:tgtEl>
                                          <p:spTgt spid="177"/>
                                        </p:tgtEl>
                                        <p:attrNameLst>
                                          <p:attrName>r</p:attrName>
                                        </p:attrNameLst>
                                      </p:cBhvr>
                                    </p:animRot>
                                    <p:animRot by="240000">
                                      <p:cBhvr>
                                        <p:cTn id="19" dur="200" fill="hold">
                                          <p:stCondLst>
                                            <p:cond delay="400"/>
                                          </p:stCondLst>
                                        </p:cTn>
                                        <p:tgtEl>
                                          <p:spTgt spid="177"/>
                                        </p:tgtEl>
                                        <p:attrNameLst>
                                          <p:attrName>r</p:attrName>
                                        </p:attrNameLst>
                                      </p:cBhvr>
                                    </p:animRot>
                                    <p:animRot by="-240000">
                                      <p:cBhvr>
                                        <p:cTn id="20" dur="200" fill="hold">
                                          <p:stCondLst>
                                            <p:cond delay="600"/>
                                          </p:stCondLst>
                                        </p:cTn>
                                        <p:tgtEl>
                                          <p:spTgt spid="177"/>
                                        </p:tgtEl>
                                        <p:attrNameLst>
                                          <p:attrName>r</p:attrName>
                                        </p:attrNameLst>
                                      </p:cBhvr>
                                    </p:animRot>
                                    <p:animRot by="120000">
                                      <p:cBhvr>
                                        <p:cTn id="21" dur="200" fill="hold">
                                          <p:stCondLst>
                                            <p:cond delay="800"/>
                                          </p:stCondLst>
                                        </p:cTn>
                                        <p:tgtEl>
                                          <p:spTgt spid="1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1"/>
                                        </p:tgtEl>
                                        <p:attrNameLst>
                                          <p:attrName>fillcolor</p:attrName>
                                        </p:attrNameLst>
                                      </p:cBhvr>
                                      <p:to>
                                        <a:srgbClr val="66FB2A"/>
                                      </p:to>
                                    </p:animClr>
                                    <p:set>
                                      <p:cBhvr>
                                        <p:cTn id="27" dur="1000" fill="hold"/>
                                        <p:tgtEl>
                                          <p:spTgt spid="151"/>
                                        </p:tgtEl>
                                        <p:attrNameLst>
                                          <p:attrName>fill.type</p:attrName>
                                        </p:attrNameLst>
                                      </p:cBhvr>
                                      <p:to>
                                        <p:strVal val="solid"/>
                                      </p:to>
                                    </p:set>
                                    <p:set>
                                      <p:cBhvr>
                                        <p:cTn id="28" dur="1000" fill="hold"/>
                                        <p:tgtEl>
                                          <p:spTgt spid="15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par>
                                <p:cTn id="29" presetID="64" presetClass="path" presetSubtype="0" accel="50000" decel="50000" fill="hold" nodeType="withEffect">
                                  <p:stCondLst>
                                    <p:cond delay="0"/>
                                  </p:stCondLst>
                                  <p:childTnLst>
                                    <p:animMotion origin="layout" path="M -4.16667E-7 1.11022E-16 L 0.00013 -0.06088 " pathEditMode="relative" rAng="0" ptsTypes="AA">
                                      <p:cBhvr>
                                        <p:cTn id="30" dur="750" fill="hold"/>
                                        <p:tgtEl>
                                          <p:spTgt spid="146"/>
                                        </p:tgtEl>
                                        <p:attrNameLst>
                                          <p:attrName>ppt_x</p:attrName>
                                          <p:attrName>ppt_y</p:attrName>
                                        </p:attrNameLst>
                                      </p:cBhvr>
                                      <p:rCtr x="0" y="-3056"/>
                                    </p:animMotion>
                                  </p:childTnLst>
                                </p:cTn>
                              </p:par>
                            </p:childTnLst>
                          </p:cTn>
                        </p:par>
                      </p:childTnLst>
                    </p:cTn>
                  </p:par>
                </p:childTnLst>
              </p:cTn>
              <p:nextCondLst>
                <p:cond evt="onClick" delay="0">
                  <p:tgtEl>
                    <p:spTgt spid="151"/>
                  </p:tgtEl>
                </p:cond>
              </p:nextCondLst>
            </p:seq>
            <p:seq concurrent="1" nextAc="seek">
              <p:cTn id="31" restart="whenNotActive" fill="hold" evtFilter="cancelBubble" nodeType="interactiveSeq">
                <p:stCondLst>
                  <p:cond evt="onClick" delay="0">
                    <p:tgtEl>
                      <p:spTgt spid="15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53"/>
                                        </p:tgtEl>
                                        <p:attrNameLst>
                                          <p:attrName>fillcolor</p:attrName>
                                        </p:attrNameLst>
                                      </p:cBhvr>
                                      <p:to>
                                        <a:srgbClr val="66FB2A"/>
                                      </p:to>
                                    </p:animClr>
                                    <p:set>
                                      <p:cBhvr>
                                        <p:cTn id="36" dur="1000" fill="hold"/>
                                        <p:tgtEl>
                                          <p:spTgt spid="153"/>
                                        </p:tgtEl>
                                        <p:attrNameLst>
                                          <p:attrName>fill.type</p:attrName>
                                        </p:attrNameLst>
                                      </p:cBhvr>
                                      <p:to>
                                        <p:strVal val="solid"/>
                                      </p:to>
                                    </p:set>
                                    <p:set>
                                      <p:cBhvr>
                                        <p:cTn id="37" dur="1000" fill="hold"/>
                                        <p:tgtEl>
                                          <p:spTgt spid="15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VOLTAGE.WAV"/>
                                        </p:tgtEl>
                                      </p:cMediaNode>
                                    </p:audio>
                                  </p:subTnLst>
                                </p:cTn>
                              </p:par>
                              <p:par>
                                <p:cTn id="38" presetID="64" presetClass="path" presetSubtype="0" accel="50000" decel="50000" fill="hold" nodeType="withEffect">
                                  <p:stCondLst>
                                    <p:cond delay="0"/>
                                  </p:stCondLst>
                                  <p:childTnLst>
                                    <p:animMotion origin="layout" path="M 0.00013 -0.06088 L -4.16667E-7 -0.12315 " pathEditMode="relative" rAng="0" ptsTypes="AA">
                                      <p:cBhvr>
                                        <p:cTn id="39"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3"/>
                  </p:tgtEl>
                </p:cond>
              </p:nextCondLst>
            </p:seq>
            <p:seq concurrent="1" nextAc="seek">
              <p:cTn id="40" restart="whenNotActive" fill="hold" evtFilter="cancelBubble" nodeType="interactiveSeq">
                <p:stCondLst>
                  <p:cond evt="onClick" delay="0">
                    <p:tgtEl>
                      <p:spTgt spid="1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55"/>
                                        </p:tgtEl>
                                        <p:attrNameLst>
                                          <p:attrName>fillcolor</p:attrName>
                                        </p:attrNameLst>
                                      </p:cBhvr>
                                      <p:to>
                                        <a:srgbClr val="66FB2A"/>
                                      </p:to>
                                    </p:animClr>
                                    <p:set>
                                      <p:cBhvr>
                                        <p:cTn id="45" dur="1000" fill="hold"/>
                                        <p:tgtEl>
                                          <p:spTgt spid="155"/>
                                        </p:tgtEl>
                                        <p:attrNameLst>
                                          <p:attrName>fill.type</p:attrName>
                                        </p:attrNameLst>
                                      </p:cBhvr>
                                      <p:to>
                                        <p:strVal val="solid"/>
                                      </p:to>
                                    </p:set>
                                    <p:set>
                                      <p:cBhvr>
                                        <p:cTn id="46" dur="1000" fill="hold"/>
                                        <p:tgtEl>
                                          <p:spTgt spid="15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VOLTAGE.WAV"/>
                                        </p:tgtEl>
                                      </p:cMediaNode>
                                    </p:audio>
                                  </p:subTnLst>
                                </p:cTn>
                              </p:par>
                              <p:par>
                                <p:cTn id="47" presetID="64" presetClass="path" presetSubtype="0" accel="50000" decel="50000" fill="hold" nodeType="withEffect">
                                  <p:stCondLst>
                                    <p:cond delay="0"/>
                                  </p:stCondLst>
                                  <p:childTnLst>
                                    <p:animMotion origin="layout" path="M -4.16667E-7 -0.12315 L -0.00026 -0.18519 " pathEditMode="relative" rAng="0" ptsTypes="AA">
                                      <p:cBhvr>
                                        <p:cTn id="48"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55"/>
                  </p:tgtEl>
                </p:cond>
              </p:nextCondLst>
            </p:seq>
            <p:seq concurrent="1" nextAc="seek">
              <p:cTn id="49" restart="whenNotActive" fill="hold" evtFilter="cancelBubble" nodeType="interactiveSeq">
                <p:stCondLst>
                  <p:cond evt="onClick" delay="0">
                    <p:tgtEl>
                      <p:spTgt spid="15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57"/>
                                        </p:tgtEl>
                                        <p:attrNameLst>
                                          <p:attrName>fillcolor</p:attrName>
                                        </p:attrNameLst>
                                      </p:cBhvr>
                                      <p:to>
                                        <a:srgbClr val="66FB2A"/>
                                      </p:to>
                                    </p:animClr>
                                    <p:set>
                                      <p:cBhvr>
                                        <p:cTn id="54" dur="1000" fill="hold"/>
                                        <p:tgtEl>
                                          <p:spTgt spid="157"/>
                                        </p:tgtEl>
                                        <p:attrNameLst>
                                          <p:attrName>fill.type</p:attrName>
                                        </p:attrNameLst>
                                      </p:cBhvr>
                                      <p:to>
                                        <p:strVal val="solid"/>
                                      </p:to>
                                    </p:set>
                                    <p:set>
                                      <p:cBhvr>
                                        <p:cTn id="55" dur="1000" fill="hold"/>
                                        <p:tgtEl>
                                          <p:spTgt spid="15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par>
                                <p:cTn id="56" presetID="64" presetClass="path" presetSubtype="0" accel="50000" decel="50000" fill="hold" nodeType="withEffect">
                                  <p:stCondLst>
                                    <p:cond delay="0"/>
                                  </p:stCondLst>
                                  <p:childTnLst>
                                    <p:animMotion origin="layout" path="M -0.00026 -0.18519 L -4.16667E-7 -0.24745 " pathEditMode="relative" rAng="0" ptsTypes="AA">
                                      <p:cBhvr>
                                        <p:cTn id="57"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7"/>
                  </p:tgtEl>
                </p:cond>
              </p:nextCondLst>
            </p:seq>
            <p:seq concurrent="1" nextAc="seek">
              <p:cTn id="58" restart="whenNotActive" fill="hold" evtFilter="cancelBubble" nodeType="interactiveSeq">
                <p:stCondLst>
                  <p:cond evt="onClick" delay="0">
                    <p:tgtEl>
                      <p:spTgt spid="15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59"/>
                                        </p:tgtEl>
                                        <p:attrNameLst>
                                          <p:attrName>fillcolor</p:attrName>
                                        </p:attrNameLst>
                                      </p:cBhvr>
                                      <p:to>
                                        <a:srgbClr val="66FB2A"/>
                                      </p:to>
                                    </p:animClr>
                                    <p:set>
                                      <p:cBhvr>
                                        <p:cTn id="63" dur="1000" fill="hold"/>
                                        <p:tgtEl>
                                          <p:spTgt spid="159"/>
                                        </p:tgtEl>
                                        <p:attrNameLst>
                                          <p:attrName>fill.type</p:attrName>
                                        </p:attrNameLst>
                                      </p:cBhvr>
                                      <p:to>
                                        <p:strVal val="solid"/>
                                      </p:to>
                                    </p:set>
                                    <p:set>
                                      <p:cBhvr>
                                        <p:cTn id="64" dur="1000" fill="hold"/>
                                        <p:tgtEl>
                                          <p:spTgt spid="15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VOLTAGE.WAV"/>
                                        </p:tgtEl>
                                      </p:cMediaNode>
                                    </p:audio>
                                  </p:subTnLst>
                                </p:cTn>
                              </p:par>
                              <p:par>
                                <p:cTn id="65" presetID="64" presetClass="path" presetSubtype="0" accel="50000" decel="50000" fill="hold" nodeType="withEffect">
                                  <p:stCondLst>
                                    <p:cond delay="0"/>
                                  </p:stCondLst>
                                  <p:childTnLst>
                                    <p:animMotion origin="layout" path="M -4.16667E-7 -0.24745 L -4.16667E-7 -0.30949 " pathEditMode="relative" rAng="0" ptsTypes="AA">
                                      <p:cBhvr>
                                        <p:cTn id="66"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59"/>
                  </p:tgtEl>
                </p:cond>
              </p:nextCondLst>
            </p:seq>
            <p:seq concurrent="1" nextAc="seek">
              <p:cTn id="67" restart="whenNotActive" fill="hold" evtFilter="cancelBubble" nodeType="interactiveSeq">
                <p:stCondLst>
                  <p:cond evt="onClick" delay="0">
                    <p:tgtEl>
                      <p:spTgt spid="16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1000" fill="hold"/>
                                        <p:tgtEl>
                                          <p:spTgt spid="161"/>
                                        </p:tgtEl>
                                        <p:attrNameLst>
                                          <p:attrName>fillcolor</p:attrName>
                                        </p:attrNameLst>
                                      </p:cBhvr>
                                      <p:to>
                                        <a:srgbClr val="66FB2A"/>
                                      </p:to>
                                    </p:animClr>
                                    <p:set>
                                      <p:cBhvr>
                                        <p:cTn id="72" dur="1000" fill="hold"/>
                                        <p:tgtEl>
                                          <p:spTgt spid="161"/>
                                        </p:tgtEl>
                                        <p:attrNameLst>
                                          <p:attrName>fill.type</p:attrName>
                                        </p:attrNameLst>
                                      </p:cBhvr>
                                      <p:to>
                                        <p:strVal val="solid"/>
                                      </p:to>
                                    </p:set>
                                    <p:set>
                                      <p:cBhvr>
                                        <p:cTn id="73" dur="1000" fill="hold"/>
                                        <p:tgtEl>
                                          <p:spTgt spid="16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par>
                                <p:cTn id="74" presetID="64" presetClass="path" presetSubtype="0" accel="50000" decel="50000" fill="hold" nodeType="withEffect">
                                  <p:stCondLst>
                                    <p:cond delay="0"/>
                                  </p:stCondLst>
                                  <p:childTnLst>
                                    <p:animMotion origin="layout" path="M -4.16667E-7 -0.30949 L -4.16667E-7 -0.37153 " pathEditMode="relative" rAng="0" ptsTypes="AA">
                                      <p:cBhvr>
                                        <p:cTn id="75"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61"/>
                  </p:tgtEl>
                </p:cond>
              </p:nextCondLst>
            </p:seq>
            <p:seq concurrent="1" nextAc="seek">
              <p:cTn id="76" restart="whenNotActive" fill="hold" evtFilter="cancelBubble" nodeType="interactiveSeq">
                <p:stCondLst>
                  <p:cond evt="onClick" delay="0">
                    <p:tgtEl>
                      <p:spTgt spid="16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63"/>
                                        </p:tgtEl>
                                        <p:attrNameLst>
                                          <p:attrName>fillcolor</p:attrName>
                                        </p:attrNameLst>
                                      </p:cBhvr>
                                      <p:to>
                                        <a:srgbClr val="66FB2A"/>
                                      </p:to>
                                    </p:animClr>
                                    <p:set>
                                      <p:cBhvr>
                                        <p:cTn id="81" dur="1000" fill="hold"/>
                                        <p:tgtEl>
                                          <p:spTgt spid="163"/>
                                        </p:tgtEl>
                                        <p:attrNameLst>
                                          <p:attrName>fill.type</p:attrName>
                                        </p:attrNameLst>
                                      </p:cBhvr>
                                      <p:to>
                                        <p:strVal val="solid"/>
                                      </p:to>
                                    </p:set>
                                    <p:set>
                                      <p:cBhvr>
                                        <p:cTn id="82" dur="1000" fill="hold"/>
                                        <p:tgtEl>
                                          <p:spTgt spid="16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VOLTAGE.WAV"/>
                                        </p:tgtEl>
                                      </p:cMediaNode>
                                    </p:audio>
                                  </p:subTnLst>
                                </p:cTn>
                              </p:par>
                              <p:par>
                                <p:cTn id="83" presetID="64" presetClass="path" presetSubtype="0" accel="50000" decel="50000" fill="hold" nodeType="withEffect">
                                  <p:stCondLst>
                                    <p:cond delay="0"/>
                                  </p:stCondLst>
                                  <p:childTnLst>
                                    <p:animMotion origin="layout" path="M -4.16667E-7 -0.37153 L -0.00026 -0.4338 " pathEditMode="relative" rAng="0" ptsTypes="AA">
                                      <p:cBhvr>
                                        <p:cTn id="84"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63"/>
                  </p:tgtEl>
                </p:cond>
              </p:nextCondLst>
            </p:seq>
            <p:seq concurrent="1" nextAc="seek">
              <p:cTn id="85" restart="whenNotActive" fill="hold" evtFilter="cancelBubble" nodeType="interactiveSeq">
                <p:stCondLst>
                  <p:cond evt="onClick" delay="0">
                    <p:tgtEl>
                      <p:spTgt spid="16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65"/>
                                        </p:tgtEl>
                                        <p:attrNameLst>
                                          <p:attrName>fillcolor</p:attrName>
                                        </p:attrNameLst>
                                      </p:cBhvr>
                                      <p:to>
                                        <a:srgbClr val="66FB2A"/>
                                      </p:to>
                                    </p:animClr>
                                    <p:set>
                                      <p:cBhvr>
                                        <p:cTn id="90" dur="1000" fill="hold"/>
                                        <p:tgtEl>
                                          <p:spTgt spid="165"/>
                                        </p:tgtEl>
                                        <p:attrNameLst>
                                          <p:attrName>fill.type</p:attrName>
                                        </p:attrNameLst>
                                      </p:cBhvr>
                                      <p:to>
                                        <p:strVal val="solid"/>
                                      </p:to>
                                    </p:set>
                                    <p:set>
                                      <p:cBhvr>
                                        <p:cTn id="91" dur="1000" fill="hold"/>
                                        <p:tgtEl>
                                          <p:spTgt spid="16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VOLTAGE.WAV"/>
                                        </p:tgtEl>
                                      </p:cMediaNode>
                                    </p:audio>
                                  </p:subTnLst>
                                </p:cTn>
                              </p:par>
                              <p:par>
                                <p:cTn id="92" presetID="64" presetClass="path" presetSubtype="0" accel="50000" decel="50000" fill="hold" nodeType="withEffect">
                                  <p:stCondLst>
                                    <p:cond delay="0"/>
                                  </p:stCondLst>
                                  <p:childTnLst>
                                    <p:animMotion origin="layout" path="M -0.00026 -0.4338 L 0.00013 -0.49583 " pathEditMode="relative" rAng="0" ptsTypes="AA">
                                      <p:cBhvr>
                                        <p:cTn id="93"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5"/>
                  </p:tgtEl>
                </p:cond>
              </p:nextCondLst>
            </p:seq>
            <p:seq concurrent="1" nextAc="seek">
              <p:cTn id="94" restart="whenNotActive" fill="hold" evtFilter="cancelBubble" nodeType="interactiveSeq">
                <p:stCondLst>
                  <p:cond evt="onClick" delay="0">
                    <p:tgtEl>
                      <p:spTgt spid="167"/>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167"/>
                                        </p:tgtEl>
                                        <p:attrNameLst>
                                          <p:attrName>fillcolor</p:attrName>
                                        </p:attrNameLst>
                                      </p:cBhvr>
                                      <p:to>
                                        <a:srgbClr val="66FB2A"/>
                                      </p:to>
                                    </p:animClr>
                                    <p:set>
                                      <p:cBhvr>
                                        <p:cTn id="99" dur="1000" fill="hold"/>
                                        <p:tgtEl>
                                          <p:spTgt spid="167"/>
                                        </p:tgtEl>
                                        <p:attrNameLst>
                                          <p:attrName>fill.type</p:attrName>
                                        </p:attrNameLst>
                                      </p:cBhvr>
                                      <p:to>
                                        <p:strVal val="solid"/>
                                      </p:to>
                                    </p:set>
                                    <p:set>
                                      <p:cBhvr>
                                        <p:cTn id="100" dur="1000" fill="hold"/>
                                        <p:tgtEl>
                                          <p:spTgt spid="167"/>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VOLTAGE.WAV"/>
                                        </p:tgtEl>
                                      </p:cMediaNode>
                                    </p:audio>
                                  </p:subTnLst>
                                </p:cTn>
                              </p:par>
                              <p:par>
                                <p:cTn id="101" presetID="64" presetClass="path" presetSubtype="0" accel="50000" decel="50000" fill="hold" nodeType="withEffect">
                                  <p:stCondLst>
                                    <p:cond delay="0"/>
                                  </p:stCondLst>
                                  <p:childTnLst>
                                    <p:animMotion origin="layout" path="M 0.00013 -0.49583 L 0.00039 -0.55787 " pathEditMode="relative" rAng="0" ptsTypes="AA">
                                      <p:cBhvr>
                                        <p:cTn id="102"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7"/>
                  </p:tgtEl>
                </p:cond>
              </p:nextCondLst>
            </p:seq>
            <p:seq concurrent="1" nextAc="seek">
              <p:cTn id="103" restart="whenNotActive" fill="hold" evtFilter="cancelBubble" nodeType="interactiveSeq">
                <p:stCondLst>
                  <p:cond evt="onClick" delay="0">
                    <p:tgtEl>
                      <p:spTgt spid="169"/>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1000" fill="hold"/>
                                        <p:tgtEl>
                                          <p:spTgt spid="169"/>
                                        </p:tgtEl>
                                        <p:attrNameLst>
                                          <p:attrName>fillcolor</p:attrName>
                                        </p:attrNameLst>
                                      </p:cBhvr>
                                      <p:to>
                                        <a:srgbClr val="66FB2A"/>
                                      </p:to>
                                    </p:animClr>
                                    <p:set>
                                      <p:cBhvr>
                                        <p:cTn id="108" dur="1000" fill="hold"/>
                                        <p:tgtEl>
                                          <p:spTgt spid="169"/>
                                        </p:tgtEl>
                                        <p:attrNameLst>
                                          <p:attrName>fill.type</p:attrName>
                                        </p:attrNameLst>
                                      </p:cBhvr>
                                      <p:to>
                                        <p:strVal val="solid"/>
                                      </p:to>
                                    </p:set>
                                    <p:set>
                                      <p:cBhvr>
                                        <p:cTn id="109" dur="1000" fill="hold"/>
                                        <p:tgtEl>
                                          <p:spTgt spid="169"/>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VOLTAGE.WAV"/>
                                        </p:tgtEl>
                                      </p:cMediaNode>
                                    </p:audio>
                                  </p:subTnLst>
                                </p:cTn>
                              </p:par>
                              <p:par>
                                <p:cTn id="110" presetID="64" presetClass="path" presetSubtype="0" accel="50000" decel="50000" fill="hold" nodeType="withEffect">
                                  <p:stCondLst>
                                    <p:cond delay="0"/>
                                  </p:stCondLst>
                                  <p:childTnLst>
                                    <p:animMotion origin="layout" path="M 0.00039 -0.55787 L 0.00065 -0.62014 " pathEditMode="relative" rAng="0" ptsTypes="AA">
                                      <p:cBhvr>
                                        <p:cTn id="111" dur="750" fill="hold"/>
                                        <p:tgtEl>
                                          <p:spTgt spid="146"/>
                                        </p:tgtEl>
                                        <p:attrNameLst>
                                          <p:attrName>ppt_x</p:attrName>
                                          <p:attrName>ppt_y</p:attrName>
                                        </p:attrNameLst>
                                      </p:cBhvr>
                                      <p:rCtr x="13" y="-3125"/>
                                    </p:animMotion>
                                  </p:childTnLst>
                                </p:cTn>
                              </p:par>
                            </p:childTnLst>
                          </p:cTn>
                        </p:par>
                        <p:par>
                          <p:cTn id="112" fill="hold">
                            <p:stCondLst>
                              <p:cond delay="1000"/>
                            </p:stCondLst>
                            <p:childTnLst>
                              <p:par>
                                <p:cTn id="113" presetID="2" presetClass="entr" presetSubtype="4" fill="hold" grpId="0" nodeType="afterEffect">
                                  <p:stCondLst>
                                    <p:cond delay="0"/>
                                  </p:stCondLst>
                                  <p:iterate type="lt">
                                    <p:tmPct val="0"/>
                                  </p:iterate>
                                  <p:childTnLst>
                                    <p:set>
                                      <p:cBhvr>
                                        <p:cTn id="114" dur="1" fill="hold">
                                          <p:stCondLst>
                                            <p:cond delay="0"/>
                                          </p:stCondLst>
                                        </p:cTn>
                                        <p:tgtEl>
                                          <p:spTgt spid="172"/>
                                        </p:tgtEl>
                                        <p:attrNameLst>
                                          <p:attrName>style.visibility</p:attrName>
                                        </p:attrNameLst>
                                      </p:cBhvr>
                                      <p:to>
                                        <p:strVal val="visible"/>
                                      </p:to>
                                    </p:set>
                                    <p:anim calcmode="lin" valueType="num">
                                      <p:cBhvr additive="base">
                                        <p:cTn id="115" dur="500" fill="hold"/>
                                        <p:tgtEl>
                                          <p:spTgt spid="172"/>
                                        </p:tgtEl>
                                        <p:attrNameLst>
                                          <p:attrName>ppt_x</p:attrName>
                                        </p:attrNameLst>
                                      </p:cBhvr>
                                      <p:tavLst>
                                        <p:tav tm="0">
                                          <p:val>
                                            <p:strVal val="#ppt_x"/>
                                          </p:val>
                                        </p:tav>
                                        <p:tav tm="100000">
                                          <p:val>
                                            <p:strVal val="#ppt_x"/>
                                          </p:val>
                                        </p:tav>
                                      </p:tavLst>
                                    </p:anim>
                                    <p:anim calcmode="lin" valueType="num">
                                      <p:cBhvr additive="base">
                                        <p:cTn id="116" dur="500" fill="hold"/>
                                        <p:tgtEl>
                                          <p:spTgt spid="1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3" name="applause.wav"/>
                                        </p:tgtEl>
                                      </p:cMediaNode>
                                    </p:audio>
                                  </p:subTnLst>
                                </p:cTn>
                              </p:par>
                            </p:childTnLst>
                          </p:cTn>
                        </p:par>
                        <p:par>
                          <p:cTn id="117" fill="hold">
                            <p:stCondLst>
                              <p:cond delay="1500"/>
                            </p:stCondLst>
                            <p:childTnLst>
                              <p:par>
                                <p:cTn id="118" presetID="34" presetClass="emph" presetSubtype="0" repeatCount="indefinite" fill="hold" grpId="1" nodeType="afterEffect">
                                  <p:stCondLst>
                                    <p:cond delay="0"/>
                                  </p:stCondLst>
                                  <p:iterate type="lt">
                                    <p:tmPct val="10000"/>
                                  </p:iterate>
                                  <p:childTnLst>
                                    <p:animMotion origin="layout" path="M 4.16667E-7 4.44444E-6 L 4.16667E-7 -0.07223 " pathEditMode="relative" rAng="0" ptsTypes="AA">
                                      <p:cBhvr>
                                        <p:cTn id="119" dur="250" accel="50000" decel="50000" autoRev="1" fill="hold">
                                          <p:stCondLst>
                                            <p:cond delay="0"/>
                                          </p:stCondLst>
                                        </p:cTn>
                                        <p:tgtEl>
                                          <p:spTgt spid="172"/>
                                        </p:tgtEl>
                                        <p:attrNameLst>
                                          <p:attrName>ppt_x</p:attrName>
                                          <p:attrName>ppt_y</p:attrName>
                                        </p:attrNameLst>
                                      </p:cBhvr>
                                      <p:rCtr x="0" y="-3611"/>
                                    </p:animMotion>
                                    <p:animRot by="1500000">
                                      <p:cBhvr>
                                        <p:cTn id="120" dur="125" fill="hold">
                                          <p:stCondLst>
                                            <p:cond delay="0"/>
                                          </p:stCondLst>
                                        </p:cTn>
                                        <p:tgtEl>
                                          <p:spTgt spid="172"/>
                                        </p:tgtEl>
                                        <p:attrNameLst>
                                          <p:attrName>r</p:attrName>
                                        </p:attrNameLst>
                                      </p:cBhvr>
                                    </p:animRot>
                                    <p:animRot by="-1500000">
                                      <p:cBhvr>
                                        <p:cTn id="121" dur="125" fill="hold">
                                          <p:stCondLst>
                                            <p:cond delay="125"/>
                                          </p:stCondLst>
                                        </p:cTn>
                                        <p:tgtEl>
                                          <p:spTgt spid="172"/>
                                        </p:tgtEl>
                                        <p:attrNameLst>
                                          <p:attrName>r</p:attrName>
                                        </p:attrNameLst>
                                      </p:cBhvr>
                                    </p:animRot>
                                    <p:animRot by="-1500000">
                                      <p:cBhvr>
                                        <p:cTn id="122" dur="125" fill="hold">
                                          <p:stCondLst>
                                            <p:cond delay="250"/>
                                          </p:stCondLst>
                                        </p:cTn>
                                        <p:tgtEl>
                                          <p:spTgt spid="172"/>
                                        </p:tgtEl>
                                        <p:attrNameLst>
                                          <p:attrName>r</p:attrName>
                                        </p:attrNameLst>
                                      </p:cBhvr>
                                    </p:animRot>
                                    <p:animRot by="1500000">
                                      <p:cBhvr>
                                        <p:cTn id="123" dur="125" fill="hold">
                                          <p:stCondLst>
                                            <p:cond delay="375"/>
                                          </p:stCondLst>
                                        </p:cTn>
                                        <p:tgtEl>
                                          <p:spTgt spid="172"/>
                                        </p:tgtEl>
                                        <p:attrNameLst>
                                          <p:attrName>r</p:attrName>
                                        </p:attrNameLst>
                                      </p:cBhvr>
                                    </p:animRot>
                                  </p:childTnLst>
                                </p:cTn>
                              </p:par>
                            </p:childTnLst>
                          </p:cTn>
                        </p:par>
                      </p:childTnLst>
                    </p:cTn>
                  </p:par>
                </p:childTnLst>
              </p:cTn>
              <p:nextCondLst>
                <p:cond evt="onClick" delay="0">
                  <p:tgtEl>
                    <p:spTgt spid="169"/>
                  </p:tgtEl>
                </p:cond>
              </p:nextCondLst>
            </p:seq>
            <p:seq concurrent="1" nextAc="seek">
              <p:cTn id="124" restart="whenNotActive" fill="hold" evtFilter="cancelBubble" nodeType="interactiveSeq">
                <p:stCondLst>
                  <p:cond evt="onClick" delay="0">
                    <p:tgtEl>
                      <p:spTgt spid="149"/>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1000" fill="hold"/>
                                        <p:tgtEl>
                                          <p:spTgt spid="149"/>
                                        </p:tgtEl>
                                        <p:attrNameLst>
                                          <p:attrName>fillcolor</p:attrName>
                                        </p:attrNameLst>
                                      </p:cBhvr>
                                      <p:to>
                                        <a:srgbClr val="1E4E79"/>
                                      </p:to>
                                    </p:animClr>
                                    <p:set>
                                      <p:cBhvr>
                                        <p:cTn id="129" dur="1000" fill="hold"/>
                                        <p:tgtEl>
                                          <p:spTgt spid="149"/>
                                        </p:tgtEl>
                                        <p:attrNameLst>
                                          <p:attrName>fill.type</p:attrName>
                                        </p:attrNameLst>
                                      </p:cBhvr>
                                      <p:to>
                                        <p:strVal val="solid"/>
                                      </p:to>
                                    </p:set>
                                    <p:set>
                                      <p:cBhvr>
                                        <p:cTn id="130" dur="1000" fill="hold"/>
                                        <p:tgtEl>
                                          <p:spTgt spid="149"/>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2" name="VOLTAGE.WAV"/>
                                        </p:tgtEl>
                                      </p:cMediaNode>
                                    </p:audio>
                                  </p:subTnLst>
                                </p:cTn>
                              </p:par>
                              <p:par>
                                <p:cTn id="131" presetID="47" presetClass="entr" presetSubtype="0"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Effect transition="in" filter="fade">
                                      <p:cBhvr>
                                        <p:cTn id="133" dur="500"/>
                                        <p:tgtEl>
                                          <p:spTgt spid="146"/>
                                        </p:tgtEl>
                                      </p:cBhvr>
                                    </p:animEffect>
                                    <p:anim calcmode="lin" valueType="num">
                                      <p:cBhvr>
                                        <p:cTn id="134" dur="500" fill="hold"/>
                                        <p:tgtEl>
                                          <p:spTgt spid="146"/>
                                        </p:tgtEl>
                                        <p:attrNameLst>
                                          <p:attrName>ppt_x</p:attrName>
                                        </p:attrNameLst>
                                      </p:cBhvr>
                                      <p:tavLst>
                                        <p:tav tm="0">
                                          <p:val>
                                            <p:strVal val="#ppt_x"/>
                                          </p:val>
                                        </p:tav>
                                        <p:tav tm="100000">
                                          <p:val>
                                            <p:strVal val="#ppt_x"/>
                                          </p:val>
                                        </p:tav>
                                      </p:tavLst>
                                    </p:anim>
                                    <p:anim calcmode="lin" valueType="num">
                                      <p:cBhvr>
                                        <p:cTn id="135"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9"/>
                  </p:tgtEl>
                </p:cond>
              </p:nextCondLst>
            </p:seq>
            <p:seq concurrent="1" nextAc="seek">
              <p:cTn id="136" restart="whenNotActive" fill="hold" evtFilter="cancelBubble" nodeType="interactiveSeq">
                <p:stCondLst>
                  <p:cond evt="onClick" delay="0">
                    <p:tgtEl>
                      <p:spTgt spid="144"/>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144"/>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10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4" name="BREEZE.WAV"/>
                                        </p:tgtEl>
                                      </p:cMediaNode>
                                    </p:audio>
                                  </p:subTnLst>
                                </p:cTn>
                              </p:par>
                              <p:par>
                                <p:cTn id="144" presetID="1" presetClass="entr" presetSubtype="0" fill="hold" grpId="0" nodeType="withEffect">
                                  <p:stCondLst>
                                    <p:cond delay="0"/>
                                  </p:stCondLst>
                                  <p:childTnLst>
                                    <p:set>
                                      <p:cBhvr>
                                        <p:cTn id="145" dur="1" fill="hold">
                                          <p:stCondLst>
                                            <p:cond delay="999"/>
                                          </p:stCondLst>
                                        </p:cTn>
                                        <p:tgtEl>
                                          <p:spTgt spid="23"/>
                                        </p:tgtEl>
                                        <p:attrNameLst>
                                          <p:attrName>style.visibility</p:attrName>
                                        </p:attrNameLst>
                                      </p:cBhvr>
                                      <p:to>
                                        <p:strVal val="visible"/>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999"/>
                                          </p:stCondLst>
                                        </p:cTn>
                                        <p:tgtEl>
                                          <p:spTgt spid="24"/>
                                        </p:tgtEl>
                                        <p:attrNameLst>
                                          <p:attrName>style.visibility</p:attrName>
                                        </p:attrNameLst>
                                      </p:cBhvr>
                                      <p:to>
                                        <p:strVal val="visible"/>
                                      </p:to>
                                    </p:set>
                                  </p:childTnLst>
                                </p:cTn>
                              </p:par>
                            </p:childTnLst>
                          </p:cTn>
                        </p:par>
                        <p:par>
                          <p:cTn id="149" fill="hold">
                            <p:stCondLst>
                              <p:cond delay="2000"/>
                            </p:stCondLst>
                            <p:childTnLst>
                              <p:par>
                                <p:cTn id="150" presetID="1" presetClass="entr" presetSubtype="0" fill="hold" grpId="0" nodeType="afterEffect">
                                  <p:stCondLst>
                                    <p:cond delay="0"/>
                                  </p:stCondLst>
                                  <p:childTnLst>
                                    <p:set>
                                      <p:cBhvr>
                                        <p:cTn id="151" dur="1" fill="hold">
                                          <p:stCondLst>
                                            <p:cond delay="999"/>
                                          </p:stCondLst>
                                        </p:cTn>
                                        <p:tgtEl>
                                          <p:spTgt spid="25"/>
                                        </p:tgtEl>
                                        <p:attrNameLst>
                                          <p:attrName>style.visibility</p:attrName>
                                        </p:attrNameLst>
                                      </p:cBhvr>
                                      <p:to>
                                        <p:strVal val="visible"/>
                                      </p:to>
                                    </p:set>
                                  </p:childTnLst>
                                </p:cTn>
                              </p:par>
                            </p:childTnLst>
                          </p:cTn>
                        </p:par>
                        <p:par>
                          <p:cTn id="152" fill="hold">
                            <p:stCondLst>
                              <p:cond delay="3000"/>
                            </p:stCondLst>
                            <p:childTnLst>
                              <p:par>
                                <p:cTn id="153" presetID="1" presetClass="entr" presetSubtype="0" fill="hold" grpId="0" nodeType="afterEffect">
                                  <p:stCondLst>
                                    <p:cond delay="0"/>
                                  </p:stCondLst>
                                  <p:childTnLst>
                                    <p:set>
                                      <p:cBhvr>
                                        <p:cTn id="154" dur="1" fill="hold">
                                          <p:stCondLst>
                                            <p:cond delay="999"/>
                                          </p:stCondLst>
                                        </p:cTn>
                                        <p:tgtEl>
                                          <p:spTgt spid="26"/>
                                        </p:tgtEl>
                                        <p:attrNameLst>
                                          <p:attrName>style.visibility</p:attrName>
                                        </p:attrNameLst>
                                      </p:cBhvr>
                                      <p:to>
                                        <p:strVal val="visible"/>
                                      </p:to>
                                    </p:set>
                                  </p:childTnLst>
                                </p:cTn>
                              </p:par>
                            </p:childTnLst>
                          </p:cTn>
                        </p:par>
                        <p:par>
                          <p:cTn id="155" fill="hold">
                            <p:stCondLst>
                              <p:cond delay="4000"/>
                            </p:stCondLst>
                            <p:childTnLst>
                              <p:par>
                                <p:cTn id="156" presetID="1" presetClass="entr" presetSubtype="0" fill="hold" grpId="0" nodeType="afterEffect">
                                  <p:stCondLst>
                                    <p:cond delay="0"/>
                                  </p:stCondLst>
                                  <p:childTnLst>
                                    <p:set>
                                      <p:cBhvr>
                                        <p:cTn id="157" dur="1" fill="hold">
                                          <p:stCondLst>
                                            <p:cond delay="999"/>
                                          </p:stCondLst>
                                        </p:cTn>
                                        <p:tgtEl>
                                          <p:spTgt spid="27"/>
                                        </p:tgtEl>
                                        <p:attrNameLst>
                                          <p:attrName>style.visibility</p:attrName>
                                        </p:attrNameLst>
                                      </p:cBhvr>
                                      <p:to>
                                        <p:strVal val="visible"/>
                                      </p:to>
                                    </p:set>
                                  </p:childTnLst>
                                </p:cTn>
                              </p:par>
                            </p:childTnLst>
                          </p:cTn>
                        </p:par>
                        <p:par>
                          <p:cTn id="158" fill="hold">
                            <p:stCondLst>
                              <p:cond delay="5000"/>
                            </p:stCondLst>
                            <p:childTnLst>
                              <p:par>
                                <p:cTn id="159" presetID="1" presetClass="entr" presetSubtype="0" fill="hold" grpId="0" nodeType="afterEffect">
                                  <p:stCondLst>
                                    <p:cond delay="0"/>
                                  </p:stCondLst>
                                  <p:childTnLst>
                                    <p:set>
                                      <p:cBhvr>
                                        <p:cTn id="160" dur="1" fill="hold">
                                          <p:stCondLst>
                                            <p:cond delay="999"/>
                                          </p:stCondLst>
                                        </p:cTn>
                                        <p:tgtEl>
                                          <p:spTgt spid="28"/>
                                        </p:tgtEl>
                                        <p:attrNameLst>
                                          <p:attrName>style.visibility</p:attrName>
                                        </p:attrNameLst>
                                      </p:cBhvr>
                                      <p:to>
                                        <p:strVal val="visible"/>
                                      </p:to>
                                    </p:set>
                                  </p:childTnLst>
                                </p:cTn>
                              </p:par>
                            </p:childTnLst>
                          </p:cTn>
                        </p:par>
                        <p:par>
                          <p:cTn id="161" fill="hold">
                            <p:stCondLst>
                              <p:cond delay="6000"/>
                            </p:stCondLst>
                            <p:childTnLst>
                              <p:par>
                                <p:cTn id="162" presetID="1" presetClass="entr" presetSubtype="0" fill="hold" grpId="0" nodeType="afterEffect">
                                  <p:stCondLst>
                                    <p:cond delay="0"/>
                                  </p:stCondLst>
                                  <p:childTnLst>
                                    <p:set>
                                      <p:cBhvr>
                                        <p:cTn id="163" dur="1" fill="hold">
                                          <p:stCondLst>
                                            <p:cond delay="999"/>
                                          </p:stCondLst>
                                        </p:cTn>
                                        <p:tgtEl>
                                          <p:spTgt spid="29"/>
                                        </p:tgtEl>
                                        <p:attrNameLst>
                                          <p:attrName>style.visibility</p:attrName>
                                        </p:attrNameLst>
                                      </p:cBhvr>
                                      <p:to>
                                        <p:strVal val="visible"/>
                                      </p:to>
                                    </p:set>
                                  </p:childTnLst>
                                </p:cTn>
                              </p:par>
                            </p:childTnLst>
                          </p:cTn>
                        </p:par>
                        <p:par>
                          <p:cTn id="164" fill="hold">
                            <p:stCondLst>
                              <p:cond delay="7000"/>
                            </p:stCondLst>
                            <p:childTnLst>
                              <p:par>
                                <p:cTn id="165" presetID="1" presetClass="entr" presetSubtype="0" fill="hold" grpId="0" nodeType="afterEffect">
                                  <p:stCondLst>
                                    <p:cond delay="0"/>
                                  </p:stCondLst>
                                  <p:childTnLst>
                                    <p:set>
                                      <p:cBhvr>
                                        <p:cTn id="166" dur="1" fill="hold">
                                          <p:stCondLst>
                                            <p:cond delay="999"/>
                                          </p:stCondLst>
                                        </p:cTn>
                                        <p:tgtEl>
                                          <p:spTgt spid="30"/>
                                        </p:tgtEl>
                                        <p:attrNameLst>
                                          <p:attrName>style.visibility</p:attrName>
                                        </p:attrNameLst>
                                      </p:cBhvr>
                                      <p:to>
                                        <p:strVal val="visible"/>
                                      </p:to>
                                    </p:set>
                                  </p:childTnLst>
                                </p:cTn>
                              </p:par>
                            </p:childTnLst>
                          </p:cTn>
                        </p:par>
                        <p:par>
                          <p:cTn id="167" fill="hold">
                            <p:stCondLst>
                              <p:cond delay="8000"/>
                            </p:stCondLst>
                            <p:childTnLst>
                              <p:par>
                                <p:cTn id="168" presetID="1" presetClass="entr" presetSubtype="0" fill="hold" grpId="0" nodeType="afterEffect">
                                  <p:stCondLst>
                                    <p:cond delay="0"/>
                                  </p:stCondLst>
                                  <p:childTnLst>
                                    <p:set>
                                      <p:cBhvr>
                                        <p:cTn id="169" dur="1" fill="hold">
                                          <p:stCondLst>
                                            <p:cond delay="999"/>
                                          </p:stCondLst>
                                        </p:cTn>
                                        <p:tgtEl>
                                          <p:spTgt spid="31"/>
                                        </p:tgtEl>
                                        <p:attrNameLst>
                                          <p:attrName>style.visibility</p:attrName>
                                        </p:attrNameLst>
                                      </p:cBhvr>
                                      <p:to>
                                        <p:strVal val="visible"/>
                                      </p:to>
                                    </p:set>
                                  </p:childTnLst>
                                </p:cTn>
                              </p:par>
                            </p:childTnLst>
                          </p:cTn>
                        </p:par>
                        <p:par>
                          <p:cTn id="170" fill="hold">
                            <p:stCondLst>
                              <p:cond delay="9000"/>
                            </p:stCondLst>
                            <p:childTnLst>
                              <p:par>
                                <p:cTn id="171" presetID="1" presetClass="entr" presetSubtype="0" fill="hold" grpId="0" nodeType="afterEffect">
                                  <p:stCondLst>
                                    <p:cond delay="0"/>
                                  </p:stCondLst>
                                  <p:childTnLst>
                                    <p:set>
                                      <p:cBhvr>
                                        <p:cTn id="172" dur="1" fill="hold">
                                          <p:stCondLst>
                                            <p:cond delay="999"/>
                                          </p:stCondLst>
                                        </p:cTn>
                                        <p:tgtEl>
                                          <p:spTgt spid="32"/>
                                        </p:tgtEl>
                                        <p:attrNameLst>
                                          <p:attrName>style.visibility</p:attrName>
                                        </p:attrNameLst>
                                      </p:cBhvr>
                                      <p:to>
                                        <p:strVal val="visible"/>
                                      </p:to>
                                    </p:set>
                                  </p:childTnLst>
                                </p:cTn>
                              </p:par>
                            </p:childTnLst>
                          </p:cTn>
                        </p:par>
                        <p:par>
                          <p:cTn id="173" fill="hold">
                            <p:stCondLst>
                              <p:cond delay="10000"/>
                            </p:stCondLst>
                            <p:childTnLst>
                              <p:par>
                                <p:cTn id="174" presetID="1" presetClass="entr" presetSubtype="0" fill="hold" grpId="0" nodeType="afterEffect">
                                  <p:stCondLst>
                                    <p:cond delay="0"/>
                                  </p:stCondLst>
                                  <p:childTnLst>
                                    <p:set>
                                      <p:cBhvr>
                                        <p:cTn id="175" dur="1" fill="hold">
                                          <p:stCondLst>
                                            <p:cond delay="999"/>
                                          </p:stCondLst>
                                        </p:cTn>
                                        <p:tgtEl>
                                          <p:spTgt spid="33"/>
                                        </p:tgtEl>
                                        <p:attrNameLst>
                                          <p:attrName>style.visibility</p:attrName>
                                        </p:attrNameLst>
                                      </p:cBhvr>
                                      <p:to>
                                        <p:strVal val="visible"/>
                                      </p:to>
                                    </p:set>
                                  </p:childTnLst>
                                </p:cTn>
                              </p:par>
                            </p:childTnLst>
                          </p:cTn>
                        </p:par>
                        <p:par>
                          <p:cTn id="176" fill="hold">
                            <p:stCondLst>
                              <p:cond delay="11000"/>
                            </p:stCondLst>
                            <p:childTnLst>
                              <p:par>
                                <p:cTn id="177" presetID="1" presetClass="entr" presetSubtype="0" fill="hold" grpId="0" nodeType="afterEffect">
                                  <p:stCondLst>
                                    <p:cond delay="0"/>
                                  </p:stCondLst>
                                  <p:childTnLst>
                                    <p:set>
                                      <p:cBhvr>
                                        <p:cTn id="178" dur="1" fill="hold">
                                          <p:stCondLst>
                                            <p:cond delay="999"/>
                                          </p:stCondLst>
                                        </p:cTn>
                                        <p:tgtEl>
                                          <p:spTgt spid="34"/>
                                        </p:tgtEl>
                                        <p:attrNameLst>
                                          <p:attrName>style.visibility</p:attrName>
                                        </p:attrNameLst>
                                      </p:cBhvr>
                                      <p:to>
                                        <p:strVal val="visible"/>
                                      </p:to>
                                    </p:set>
                                  </p:childTnLst>
                                </p:cTn>
                              </p:par>
                            </p:childTnLst>
                          </p:cTn>
                        </p:par>
                        <p:par>
                          <p:cTn id="179" fill="hold">
                            <p:stCondLst>
                              <p:cond delay="12000"/>
                            </p:stCondLst>
                            <p:childTnLst>
                              <p:par>
                                <p:cTn id="180" presetID="1" presetClass="entr" presetSubtype="0" fill="hold" grpId="0" nodeType="afterEffect">
                                  <p:stCondLst>
                                    <p:cond delay="0"/>
                                  </p:stCondLst>
                                  <p:childTnLst>
                                    <p:set>
                                      <p:cBhvr>
                                        <p:cTn id="181" dur="1" fill="hold">
                                          <p:stCondLst>
                                            <p:cond delay="999"/>
                                          </p:stCondLst>
                                        </p:cTn>
                                        <p:tgtEl>
                                          <p:spTgt spid="35"/>
                                        </p:tgtEl>
                                        <p:attrNameLst>
                                          <p:attrName>style.visibility</p:attrName>
                                        </p:attrNameLst>
                                      </p:cBhvr>
                                      <p:to>
                                        <p:strVal val="visible"/>
                                      </p:to>
                                    </p:set>
                                  </p:childTnLst>
                                </p:cTn>
                              </p:par>
                            </p:childTnLst>
                          </p:cTn>
                        </p:par>
                        <p:par>
                          <p:cTn id="182" fill="hold">
                            <p:stCondLst>
                              <p:cond delay="13000"/>
                            </p:stCondLst>
                            <p:childTnLst>
                              <p:par>
                                <p:cTn id="183" presetID="1" presetClass="entr" presetSubtype="0" fill="hold" grpId="0" nodeType="afterEffect">
                                  <p:stCondLst>
                                    <p:cond delay="0"/>
                                  </p:stCondLst>
                                  <p:childTnLst>
                                    <p:set>
                                      <p:cBhvr>
                                        <p:cTn id="184" dur="1" fill="hold">
                                          <p:stCondLst>
                                            <p:cond delay="999"/>
                                          </p:stCondLst>
                                        </p:cTn>
                                        <p:tgtEl>
                                          <p:spTgt spid="36"/>
                                        </p:tgtEl>
                                        <p:attrNameLst>
                                          <p:attrName>style.visibility</p:attrName>
                                        </p:attrNameLst>
                                      </p:cBhvr>
                                      <p:to>
                                        <p:strVal val="visible"/>
                                      </p:to>
                                    </p:set>
                                  </p:childTnLst>
                                </p:cTn>
                              </p:par>
                            </p:childTnLst>
                          </p:cTn>
                        </p:par>
                        <p:par>
                          <p:cTn id="185" fill="hold">
                            <p:stCondLst>
                              <p:cond delay="14000"/>
                            </p:stCondLst>
                            <p:childTnLst>
                              <p:par>
                                <p:cTn id="186" presetID="1" presetClass="entr" presetSubtype="0" fill="hold" grpId="0" nodeType="afterEffect">
                                  <p:stCondLst>
                                    <p:cond delay="0"/>
                                  </p:stCondLst>
                                  <p:childTnLst>
                                    <p:set>
                                      <p:cBhvr>
                                        <p:cTn id="187" dur="1" fill="hold">
                                          <p:stCondLst>
                                            <p:cond delay="999"/>
                                          </p:stCondLst>
                                        </p:cTn>
                                        <p:tgtEl>
                                          <p:spTgt spid="37"/>
                                        </p:tgtEl>
                                        <p:attrNameLst>
                                          <p:attrName>style.visibility</p:attrName>
                                        </p:attrNameLst>
                                      </p:cBhvr>
                                      <p:to>
                                        <p:strVal val="visible"/>
                                      </p:to>
                                    </p:set>
                                  </p:childTnLst>
                                </p:cTn>
                              </p:par>
                            </p:childTnLst>
                          </p:cTn>
                        </p:par>
                        <p:par>
                          <p:cTn id="188" fill="hold">
                            <p:stCondLst>
                              <p:cond delay="15000"/>
                            </p:stCondLst>
                            <p:childTnLst>
                              <p:par>
                                <p:cTn id="189" presetID="1" presetClass="entr" presetSubtype="0" fill="hold" grpId="0" nodeType="afterEffect">
                                  <p:stCondLst>
                                    <p:cond delay="0"/>
                                  </p:stCondLst>
                                  <p:childTnLst>
                                    <p:set>
                                      <p:cBhvr>
                                        <p:cTn id="190" dur="1" fill="hold">
                                          <p:stCondLst>
                                            <p:cond delay="999"/>
                                          </p:stCondLst>
                                        </p:cTn>
                                        <p:tgtEl>
                                          <p:spTgt spid="38"/>
                                        </p:tgtEl>
                                        <p:attrNameLst>
                                          <p:attrName>style.visibility</p:attrName>
                                        </p:attrNameLst>
                                      </p:cBhvr>
                                      <p:to>
                                        <p:strVal val="visible"/>
                                      </p:to>
                                    </p:set>
                                  </p:childTnLst>
                                </p:cTn>
                              </p:par>
                            </p:childTnLst>
                          </p:cTn>
                        </p:par>
                        <p:par>
                          <p:cTn id="191" fill="hold">
                            <p:stCondLst>
                              <p:cond delay="16000"/>
                            </p:stCondLst>
                            <p:childTnLst>
                              <p:par>
                                <p:cTn id="192" presetID="1" presetClass="entr" presetSubtype="0" fill="hold" grpId="0" nodeType="afterEffect">
                                  <p:stCondLst>
                                    <p:cond delay="0"/>
                                  </p:stCondLst>
                                  <p:childTnLst>
                                    <p:set>
                                      <p:cBhvr>
                                        <p:cTn id="193" dur="1" fill="hold">
                                          <p:stCondLst>
                                            <p:cond delay="999"/>
                                          </p:stCondLst>
                                        </p:cTn>
                                        <p:tgtEl>
                                          <p:spTgt spid="39"/>
                                        </p:tgtEl>
                                        <p:attrNameLst>
                                          <p:attrName>style.visibility</p:attrName>
                                        </p:attrNameLst>
                                      </p:cBhvr>
                                      <p:to>
                                        <p:strVal val="visible"/>
                                      </p:to>
                                    </p:set>
                                  </p:childTnLst>
                                </p:cTn>
                              </p:par>
                            </p:childTnLst>
                          </p:cTn>
                        </p:par>
                        <p:par>
                          <p:cTn id="194" fill="hold">
                            <p:stCondLst>
                              <p:cond delay="17000"/>
                            </p:stCondLst>
                            <p:childTnLst>
                              <p:par>
                                <p:cTn id="195" presetID="1" presetClass="entr" presetSubtype="0" fill="hold" grpId="0" nodeType="afterEffect">
                                  <p:stCondLst>
                                    <p:cond delay="0"/>
                                  </p:stCondLst>
                                  <p:childTnLst>
                                    <p:set>
                                      <p:cBhvr>
                                        <p:cTn id="196" dur="1" fill="hold">
                                          <p:stCondLst>
                                            <p:cond delay="999"/>
                                          </p:stCondLst>
                                        </p:cTn>
                                        <p:tgtEl>
                                          <p:spTgt spid="40"/>
                                        </p:tgtEl>
                                        <p:attrNameLst>
                                          <p:attrName>style.visibility</p:attrName>
                                        </p:attrNameLst>
                                      </p:cBhvr>
                                      <p:to>
                                        <p:strVal val="visible"/>
                                      </p:to>
                                    </p:set>
                                  </p:childTnLst>
                                </p:cTn>
                              </p:par>
                            </p:childTnLst>
                          </p:cTn>
                        </p:par>
                        <p:par>
                          <p:cTn id="197" fill="hold">
                            <p:stCondLst>
                              <p:cond delay="18000"/>
                            </p:stCondLst>
                            <p:childTnLst>
                              <p:par>
                                <p:cTn id="198" presetID="1" presetClass="entr" presetSubtype="0" fill="hold" grpId="0" nodeType="afterEffect">
                                  <p:stCondLst>
                                    <p:cond delay="0"/>
                                  </p:stCondLst>
                                  <p:childTnLst>
                                    <p:set>
                                      <p:cBhvr>
                                        <p:cTn id="199" dur="1" fill="hold">
                                          <p:stCondLst>
                                            <p:cond delay="999"/>
                                          </p:stCondLst>
                                        </p:cTn>
                                        <p:tgtEl>
                                          <p:spTgt spid="41"/>
                                        </p:tgtEl>
                                        <p:attrNameLst>
                                          <p:attrName>style.visibility</p:attrName>
                                        </p:attrNameLst>
                                      </p:cBhvr>
                                      <p:to>
                                        <p:strVal val="visible"/>
                                      </p:to>
                                    </p:set>
                                  </p:childTnLst>
                                </p:cTn>
                              </p:par>
                            </p:childTnLst>
                          </p:cTn>
                        </p:par>
                        <p:par>
                          <p:cTn id="200" fill="hold">
                            <p:stCondLst>
                              <p:cond delay="19000"/>
                            </p:stCondLst>
                            <p:childTnLst>
                              <p:par>
                                <p:cTn id="201" presetID="1" presetClass="entr" presetSubtype="0" fill="hold" grpId="0" nodeType="afterEffect">
                                  <p:stCondLst>
                                    <p:cond delay="0"/>
                                  </p:stCondLst>
                                  <p:childTnLst>
                                    <p:set>
                                      <p:cBhvr>
                                        <p:cTn id="202" dur="1" fill="hold">
                                          <p:stCondLst>
                                            <p:cond delay="999"/>
                                          </p:stCondLst>
                                        </p:cTn>
                                        <p:tgtEl>
                                          <p:spTgt spid="42"/>
                                        </p:tgtEl>
                                        <p:attrNameLst>
                                          <p:attrName>style.visibility</p:attrName>
                                        </p:attrNameLst>
                                      </p:cBhvr>
                                      <p:to>
                                        <p:strVal val="visible"/>
                                      </p:to>
                                    </p:set>
                                  </p:childTnLst>
                                </p:cTn>
                              </p:par>
                            </p:childTnLst>
                          </p:cTn>
                        </p:par>
                        <p:par>
                          <p:cTn id="203" fill="hold">
                            <p:stCondLst>
                              <p:cond delay="20000"/>
                            </p:stCondLst>
                            <p:childTnLst>
                              <p:par>
                                <p:cTn id="204" presetID="1" presetClass="entr" presetSubtype="0" fill="hold" grpId="0" nodeType="afterEffect">
                                  <p:stCondLst>
                                    <p:cond delay="0"/>
                                  </p:stCondLst>
                                  <p:childTnLst>
                                    <p:set>
                                      <p:cBhvr>
                                        <p:cTn id="205" dur="1" fill="hold">
                                          <p:stCondLst>
                                            <p:cond delay="999"/>
                                          </p:stCondLst>
                                        </p:cTn>
                                        <p:tgtEl>
                                          <p:spTgt spid="43"/>
                                        </p:tgtEl>
                                        <p:attrNameLst>
                                          <p:attrName>style.visibility</p:attrName>
                                        </p:attrNameLst>
                                      </p:cBhvr>
                                      <p:to>
                                        <p:strVal val="visible"/>
                                      </p:to>
                                    </p:set>
                                  </p:childTnLst>
                                </p:cTn>
                              </p:par>
                            </p:childTnLst>
                          </p:cTn>
                        </p:par>
                        <p:par>
                          <p:cTn id="206" fill="hold">
                            <p:stCondLst>
                              <p:cond delay="21000"/>
                            </p:stCondLst>
                            <p:childTnLst>
                              <p:par>
                                <p:cTn id="207" presetID="1" presetClass="entr" presetSubtype="0" fill="hold" grpId="0" nodeType="afterEffect">
                                  <p:stCondLst>
                                    <p:cond delay="0"/>
                                  </p:stCondLst>
                                  <p:childTnLst>
                                    <p:set>
                                      <p:cBhvr>
                                        <p:cTn id="208" dur="1" fill="hold">
                                          <p:stCondLst>
                                            <p:cond delay="999"/>
                                          </p:stCondLst>
                                        </p:cTn>
                                        <p:tgtEl>
                                          <p:spTgt spid="44"/>
                                        </p:tgtEl>
                                        <p:attrNameLst>
                                          <p:attrName>style.visibility</p:attrName>
                                        </p:attrNameLst>
                                      </p:cBhvr>
                                      <p:to>
                                        <p:strVal val="visible"/>
                                      </p:to>
                                    </p:set>
                                  </p:childTnLst>
                                </p:cTn>
                              </p:par>
                            </p:childTnLst>
                          </p:cTn>
                        </p:par>
                        <p:par>
                          <p:cTn id="209" fill="hold">
                            <p:stCondLst>
                              <p:cond delay="22000"/>
                            </p:stCondLst>
                            <p:childTnLst>
                              <p:par>
                                <p:cTn id="210" presetID="1" presetClass="entr" presetSubtype="0" fill="hold" grpId="0" nodeType="afterEffect">
                                  <p:stCondLst>
                                    <p:cond delay="0"/>
                                  </p:stCondLst>
                                  <p:childTnLst>
                                    <p:set>
                                      <p:cBhvr>
                                        <p:cTn id="211" dur="1" fill="hold">
                                          <p:stCondLst>
                                            <p:cond delay="999"/>
                                          </p:stCondLst>
                                        </p:cTn>
                                        <p:tgtEl>
                                          <p:spTgt spid="45"/>
                                        </p:tgtEl>
                                        <p:attrNameLst>
                                          <p:attrName>style.visibility</p:attrName>
                                        </p:attrNameLst>
                                      </p:cBhvr>
                                      <p:to>
                                        <p:strVal val="visible"/>
                                      </p:to>
                                    </p:set>
                                  </p:childTnLst>
                                </p:cTn>
                              </p:par>
                            </p:childTnLst>
                          </p:cTn>
                        </p:par>
                        <p:par>
                          <p:cTn id="212" fill="hold">
                            <p:stCondLst>
                              <p:cond delay="23000"/>
                            </p:stCondLst>
                            <p:childTnLst>
                              <p:par>
                                <p:cTn id="213" presetID="1" presetClass="entr" presetSubtype="0" fill="hold" grpId="0" nodeType="afterEffect">
                                  <p:stCondLst>
                                    <p:cond delay="0"/>
                                  </p:stCondLst>
                                  <p:childTnLst>
                                    <p:set>
                                      <p:cBhvr>
                                        <p:cTn id="214" dur="1" fill="hold">
                                          <p:stCondLst>
                                            <p:cond delay="999"/>
                                          </p:stCondLst>
                                        </p:cTn>
                                        <p:tgtEl>
                                          <p:spTgt spid="46"/>
                                        </p:tgtEl>
                                        <p:attrNameLst>
                                          <p:attrName>style.visibility</p:attrName>
                                        </p:attrNameLst>
                                      </p:cBhvr>
                                      <p:to>
                                        <p:strVal val="visible"/>
                                      </p:to>
                                    </p:set>
                                  </p:childTnLst>
                                </p:cTn>
                              </p:par>
                            </p:childTnLst>
                          </p:cTn>
                        </p:par>
                        <p:par>
                          <p:cTn id="215" fill="hold">
                            <p:stCondLst>
                              <p:cond delay="24000"/>
                            </p:stCondLst>
                            <p:childTnLst>
                              <p:par>
                                <p:cTn id="216" presetID="1" presetClass="entr" presetSubtype="0" fill="hold" grpId="0" nodeType="afterEffect">
                                  <p:stCondLst>
                                    <p:cond delay="0"/>
                                  </p:stCondLst>
                                  <p:childTnLst>
                                    <p:set>
                                      <p:cBhvr>
                                        <p:cTn id="217" dur="1" fill="hold">
                                          <p:stCondLst>
                                            <p:cond delay="999"/>
                                          </p:stCondLst>
                                        </p:cTn>
                                        <p:tgtEl>
                                          <p:spTgt spid="47"/>
                                        </p:tgtEl>
                                        <p:attrNameLst>
                                          <p:attrName>style.visibility</p:attrName>
                                        </p:attrNameLst>
                                      </p:cBhvr>
                                      <p:to>
                                        <p:strVal val="visible"/>
                                      </p:to>
                                    </p:set>
                                  </p:childTnLst>
                                </p:cTn>
                              </p:par>
                            </p:childTnLst>
                          </p:cTn>
                        </p:par>
                        <p:par>
                          <p:cTn id="218" fill="hold">
                            <p:stCondLst>
                              <p:cond delay="25000"/>
                            </p:stCondLst>
                            <p:childTnLst>
                              <p:par>
                                <p:cTn id="219" presetID="1" presetClass="entr" presetSubtype="0" fill="hold" grpId="0" nodeType="afterEffect">
                                  <p:stCondLst>
                                    <p:cond delay="0"/>
                                  </p:stCondLst>
                                  <p:childTnLst>
                                    <p:set>
                                      <p:cBhvr>
                                        <p:cTn id="220" dur="1" fill="hold">
                                          <p:stCondLst>
                                            <p:cond delay="999"/>
                                          </p:stCondLst>
                                        </p:cTn>
                                        <p:tgtEl>
                                          <p:spTgt spid="48"/>
                                        </p:tgtEl>
                                        <p:attrNameLst>
                                          <p:attrName>style.visibility</p:attrName>
                                        </p:attrNameLst>
                                      </p:cBhvr>
                                      <p:to>
                                        <p:strVal val="visible"/>
                                      </p:to>
                                    </p:set>
                                  </p:childTnLst>
                                </p:cTn>
                              </p:par>
                            </p:childTnLst>
                          </p:cTn>
                        </p:par>
                        <p:par>
                          <p:cTn id="221" fill="hold">
                            <p:stCondLst>
                              <p:cond delay="26000"/>
                            </p:stCondLst>
                            <p:childTnLst>
                              <p:par>
                                <p:cTn id="222" presetID="1" presetClass="entr" presetSubtype="0" fill="hold" grpId="0" nodeType="afterEffect">
                                  <p:stCondLst>
                                    <p:cond delay="0"/>
                                  </p:stCondLst>
                                  <p:childTnLst>
                                    <p:set>
                                      <p:cBhvr>
                                        <p:cTn id="223" dur="1" fill="hold">
                                          <p:stCondLst>
                                            <p:cond delay="999"/>
                                          </p:stCondLst>
                                        </p:cTn>
                                        <p:tgtEl>
                                          <p:spTgt spid="49"/>
                                        </p:tgtEl>
                                        <p:attrNameLst>
                                          <p:attrName>style.visibility</p:attrName>
                                        </p:attrNameLst>
                                      </p:cBhvr>
                                      <p:to>
                                        <p:strVal val="visible"/>
                                      </p:to>
                                    </p:set>
                                  </p:childTnLst>
                                </p:cTn>
                              </p:par>
                            </p:childTnLst>
                          </p:cTn>
                        </p:par>
                        <p:par>
                          <p:cTn id="224" fill="hold">
                            <p:stCondLst>
                              <p:cond delay="27000"/>
                            </p:stCondLst>
                            <p:childTnLst>
                              <p:par>
                                <p:cTn id="225" presetID="1" presetClass="entr" presetSubtype="0" fill="hold" grpId="0" nodeType="afterEffect">
                                  <p:stCondLst>
                                    <p:cond delay="0"/>
                                  </p:stCondLst>
                                  <p:childTnLst>
                                    <p:set>
                                      <p:cBhvr>
                                        <p:cTn id="226" dur="1" fill="hold">
                                          <p:stCondLst>
                                            <p:cond delay="999"/>
                                          </p:stCondLst>
                                        </p:cTn>
                                        <p:tgtEl>
                                          <p:spTgt spid="50"/>
                                        </p:tgtEl>
                                        <p:attrNameLst>
                                          <p:attrName>style.visibility</p:attrName>
                                        </p:attrNameLst>
                                      </p:cBhvr>
                                      <p:to>
                                        <p:strVal val="visible"/>
                                      </p:to>
                                    </p:set>
                                  </p:childTnLst>
                                </p:cTn>
                              </p:par>
                            </p:childTnLst>
                          </p:cTn>
                        </p:par>
                        <p:par>
                          <p:cTn id="227" fill="hold">
                            <p:stCondLst>
                              <p:cond delay="28000"/>
                            </p:stCondLst>
                            <p:childTnLst>
                              <p:par>
                                <p:cTn id="228" presetID="1" presetClass="entr" presetSubtype="0" fill="hold" grpId="0" nodeType="afterEffect">
                                  <p:stCondLst>
                                    <p:cond delay="0"/>
                                  </p:stCondLst>
                                  <p:childTnLst>
                                    <p:set>
                                      <p:cBhvr>
                                        <p:cTn id="229" dur="1" fill="hold">
                                          <p:stCondLst>
                                            <p:cond delay="999"/>
                                          </p:stCondLst>
                                        </p:cTn>
                                        <p:tgtEl>
                                          <p:spTgt spid="51"/>
                                        </p:tgtEl>
                                        <p:attrNameLst>
                                          <p:attrName>style.visibility</p:attrName>
                                        </p:attrNameLst>
                                      </p:cBhvr>
                                      <p:to>
                                        <p:strVal val="visible"/>
                                      </p:to>
                                    </p:set>
                                  </p:childTnLst>
                                </p:cTn>
                              </p:par>
                            </p:childTnLst>
                          </p:cTn>
                        </p:par>
                        <p:par>
                          <p:cTn id="230" fill="hold">
                            <p:stCondLst>
                              <p:cond delay="29000"/>
                            </p:stCondLst>
                            <p:childTnLst>
                              <p:par>
                                <p:cTn id="231" presetID="1" presetClass="entr" presetSubtype="0" fill="hold" grpId="0" nodeType="afterEffect">
                                  <p:stCondLst>
                                    <p:cond delay="0"/>
                                  </p:stCondLst>
                                  <p:childTnLst>
                                    <p:set>
                                      <p:cBhvr>
                                        <p:cTn id="232" dur="1" fill="hold">
                                          <p:stCondLst>
                                            <p:cond delay="999"/>
                                          </p:stCondLst>
                                        </p:cTn>
                                        <p:tgtEl>
                                          <p:spTgt spid="52"/>
                                        </p:tgtEl>
                                        <p:attrNameLst>
                                          <p:attrName>style.visibility</p:attrName>
                                        </p:attrNameLst>
                                      </p:cBhvr>
                                      <p:to>
                                        <p:strVal val="visible"/>
                                      </p:to>
                                    </p:set>
                                  </p:childTnLst>
                                </p:cTn>
                              </p:par>
                            </p:childTnLst>
                          </p:cTn>
                        </p:par>
                        <p:par>
                          <p:cTn id="233" fill="hold">
                            <p:stCondLst>
                              <p:cond delay="30000"/>
                            </p:stCondLst>
                            <p:childTnLst>
                              <p:par>
                                <p:cTn id="234" presetID="1" presetClass="entr" presetSubtype="0" fill="hold" grpId="0" nodeType="afterEffect">
                                  <p:stCondLst>
                                    <p:cond delay="0"/>
                                  </p:stCondLst>
                                  <p:childTnLst>
                                    <p:set>
                                      <p:cBhvr>
                                        <p:cTn id="235" dur="1" fill="hold">
                                          <p:stCondLst>
                                            <p:cond delay="999"/>
                                          </p:stCondLst>
                                        </p:cTn>
                                        <p:tgtEl>
                                          <p:spTgt spid="53"/>
                                        </p:tgtEl>
                                        <p:attrNameLst>
                                          <p:attrName>style.visibility</p:attrName>
                                        </p:attrNameLst>
                                      </p:cBhvr>
                                      <p:to>
                                        <p:strVal val="visible"/>
                                      </p:to>
                                    </p:set>
                                  </p:childTnLst>
                                </p:cTn>
                              </p:par>
                            </p:childTnLst>
                          </p:cTn>
                        </p:par>
                        <p:par>
                          <p:cTn id="236" fill="hold">
                            <p:stCondLst>
                              <p:cond delay="31000"/>
                            </p:stCondLst>
                            <p:childTnLst>
                              <p:par>
                                <p:cTn id="237" presetID="1" presetClass="entr" presetSubtype="0" fill="hold" grpId="0" nodeType="afterEffect">
                                  <p:stCondLst>
                                    <p:cond delay="0"/>
                                  </p:stCondLst>
                                  <p:childTnLst>
                                    <p:set>
                                      <p:cBhvr>
                                        <p:cTn id="238" dur="1" fill="hold">
                                          <p:stCondLst>
                                            <p:cond delay="999"/>
                                          </p:stCondLst>
                                        </p:cTn>
                                        <p:tgtEl>
                                          <p:spTgt spid="54"/>
                                        </p:tgtEl>
                                        <p:attrNameLst>
                                          <p:attrName>style.visibility</p:attrName>
                                        </p:attrNameLst>
                                      </p:cBhvr>
                                      <p:to>
                                        <p:strVal val="visible"/>
                                      </p:to>
                                    </p:set>
                                  </p:childTnLst>
                                </p:cTn>
                              </p:par>
                            </p:childTnLst>
                          </p:cTn>
                        </p:par>
                        <p:par>
                          <p:cTn id="239" fill="hold">
                            <p:stCondLst>
                              <p:cond delay="32000"/>
                            </p:stCondLst>
                            <p:childTnLst>
                              <p:par>
                                <p:cTn id="240" presetID="1" presetClass="entr" presetSubtype="0" fill="hold" grpId="0" nodeType="afterEffect">
                                  <p:stCondLst>
                                    <p:cond delay="0"/>
                                  </p:stCondLst>
                                  <p:childTnLst>
                                    <p:set>
                                      <p:cBhvr>
                                        <p:cTn id="241" dur="1" fill="hold">
                                          <p:stCondLst>
                                            <p:cond delay="999"/>
                                          </p:stCondLst>
                                        </p:cTn>
                                        <p:tgtEl>
                                          <p:spTgt spid="55"/>
                                        </p:tgtEl>
                                        <p:attrNameLst>
                                          <p:attrName>style.visibility</p:attrName>
                                        </p:attrNameLst>
                                      </p:cBhvr>
                                      <p:to>
                                        <p:strVal val="visible"/>
                                      </p:to>
                                    </p:set>
                                  </p:childTnLst>
                                </p:cTn>
                              </p:par>
                            </p:childTnLst>
                          </p:cTn>
                        </p:par>
                        <p:par>
                          <p:cTn id="242" fill="hold">
                            <p:stCondLst>
                              <p:cond delay="33000"/>
                            </p:stCondLst>
                            <p:childTnLst>
                              <p:par>
                                <p:cTn id="243" presetID="1" presetClass="entr" presetSubtype="0" fill="hold" grpId="0" nodeType="afterEffect">
                                  <p:stCondLst>
                                    <p:cond delay="0"/>
                                  </p:stCondLst>
                                  <p:childTnLst>
                                    <p:set>
                                      <p:cBhvr>
                                        <p:cTn id="244" dur="1" fill="hold">
                                          <p:stCondLst>
                                            <p:cond delay="999"/>
                                          </p:stCondLst>
                                        </p:cTn>
                                        <p:tgtEl>
                                          <p:spTgt spid="56"/>
                                        </p:tgtEl>
                                        <p:attrNameLst>
                                          <p:attrName>style.visibility</p:attrName>
                                        </p:attrNameLst>
                                      </p:cBhvr>
                                      <p:to>
                                        <p:strVal val="visible"/>
                                      </p:to>
                                    </p:set>
                                  </p:childTnLst>
                                </p:cTn>
                              </p:par>
                            </p:childTnLst>
                          </p:cTn>
                        </p:par>
                        <p:par>
                          <p:cTn id="245" fill="hold">
                            <p:stCondLst>
                              <p:cond delay="34000"/>
                            </p:stCondLst>
                            <p:childTnLst>
                              <p:par>
                                <p:cTn id="246" presetID="1" presetClass="entr" presetSubtype="0" fill="hold" grpId="0" nodeType="afterEffect">
                                  <p:stCondLst>
                                    <p:cond delay="0"/>
                                  </p:stCondLst>
                                  <p:childTnLst>
                                    <p:set>
                                      <p:cBhvr>
                                        <p:cTn id="247" dur="1" fill="hold">
                                          <p:stCondLst>
                                            <p:cond delay="999"/>
                                          </p:stCondLst>
                                        </p:cTn>
                                        <p:tgtEl>
                                          <p:spTgt spid="57"/>
                                        </p:tgtEl>
                                        <p:attrNameLst>
                                          <p:attrName>style.visibility</p:attrName>
                                        </p:attrNameLst>
                                      </p:cBhvr>
                                      <p:to>
                                        <p:strVal val="visible"/>
                                      </p:to>
                                    </p:set>
                                  </p:childTnLst>
                                </p:cTn>
                              </p:par>
                            </p:childTnLst>
                          </p:cTn>
                        </p:par>
                        <p:par>
                          <p:cTn id="248" fill="hold">
                            <p:stCondLst>
                              <p:cond delay="35000"/>
                            </p:stCondLst>
                            <p:childTnLst>
                              <p:par>
                                <p:cTn id="249" presetID="1" presetClass="entr" presetSubtype="0" fill="hold" grpId="0" nodeType="afterEffect">
                                  <p:stCondLst>
                                    <p:cond delay="0"/>
                                  </p:stCondLst>
                                  <p:childTnLst>
                                    <p:set>
                                      <p:cBhvr>
                                        <p:cTn id="250" dur="1" fill="hold">
                                          <p:stCondLst>
                                            <p:cond delay="999"/>
                                          </p:stCondLst>
                                        </p:cTn>
                                        <p:tgtEl>
                                          <p:spTgt spid="58"/>
                                        </p:tgtEl>
                                        <p:attrNameLst>
                                          <p:attrName>style.visibility</p:attrName>
                                        </p:attrNameLst>
                                      </p:cBhvr>
                                      <p:to>
                                        <p:strVal val="visible"/>
                                      </p:to>
                                    </p:set>
                                  </p:childTnLst>
                                </p:cTn>
                              </p:par>
                            </p:childTnLst>
                          </p:cTn>
                        </p:par>
                        <p:par>
                          <p:cTn id="251" fill="hold">
                            <p:stCondLst>
                              <p:cond delay="36000"/>
                            </p:stCondLst>
                            <p:childTnLst>
                              <p:par>
                                <p:cTn id="252" presetID="1" presetClass="entr" presetSubtype="0" fill="hold" grpId="0" nodeType="afterEffect">
                                  <p:stCondLst>
                                    <p:cond delay="0"/>
                                  </p:stCondLst>
                                  <p:childTnLst>
                                    <p:set>
                                      <p:cBhvr>
                                        <p:cTn id="253" dur="1" fill="hold">
                                          <p:stCondLst>
                                            <p:cond delay="999"/>
                                          </p:stCondLst>
                                        </p:cTn>
                                        <p:tgtEl>
                                          <p:spTgt spid="59"/>
                                        </p:tgtEl>
                                        <p:attrNameLst>
                                          <p:attrName>style.visibility</p:attrName>
                                        </p:attrNameLst>
                                      </p:cBhvr>
                                      <p:to>
                                        <p:strVal val="visible"/>
                                      </p:to>
                                    </p:set>
                                  </p:childTnLst>
                                </p:cTn>
                              </p:par>
                            </p:childTnLst>
                          </p:cTn>
                        </p:par>
                        <p:par>
                          <p:cTn id="254" fill="hold">
                            <p:stCondLst>
                              <p:cond delay="37000"/>
                            </p:stCondLst>
                            <p:childTnLst>
                              <p:par>
                                <p:cTn id="255" presetID="1" presetClass="entr" presetSubtype="0" fill="hold" grpId="0" nodeType="afterEffect">
                                  <p:stCondLst>
                                    <p:cond delay="0"/>
                                  </p:stCondLst>
                                  <p:childTnLst>
                                    <p:set>
                                      <p:cBhvr>
                                        <p:cTn id="256" dur="1" fill="hold">
                                          <p:stCondLst>
                                            <p:cond delay="999"/>
                                          </p:stCondLst>
                                        </p:cTn>
                                        <p:tgtEl>
                                          <p:spTgt spid="60"/>
                                        </p:tgtEl>
                                        <p:attrNameLst>
                                          <p:attrName>style.visibility</p:attrName>
                                        </p:attrNameLst>
                                      </p:cBhvr>
                                      <p:to>
                                        <p:strVal val="visible"/>
                                      </p:to>
                                    </p:set>
                                  </p:childTnLst>
                                </p:cTn>
                              </p:par>
                            </p:childTnLst>
                          </p:cTn>
                        </p:par>
                        <p:par>
                          <p:cTn id="257" fill="hold">
                            <p:stCondLst>
                              <p:cond delay="38000"/>
                            </p:stCondLst>
                            <p:childTnLst>
                              <p:par>
                                <p:cTn id="258" presetID="1" presetClass="entr" presetSubtype="0" fill="hold" grpId="0" nodeType="afterEffect">
                                  <p:stCondLst>
                                    <p:cond delay="0"/>
                                  </p:stCondLst>
                                  <p:childTnLst>
                                    <p:set>
                                      <p:cBhvr>
                                        <p:cTn id="259" dur="1" fill="hold">
                                          <p:stCondLst>
                                            <p:cond delay="999"/>
                                          </p:stCondLst>
                                        </p:cTn>
                                        <p:tgtEl>
                                          <p:spTgt spid="61"/>
                                        </p:tgtEl>
                                        <p:attrNameLst>
                                          <p:attrName>style.visibility</p:attrName>
                                        </p:attrNameLst>
                                      </p:cBhvr>
                                      <p:to>
                                        <p:strVal val="visible"/>
                                      </p:to>
                                    </p:set>
                                  </p:childTnLst>
                                </p:cTn>
                              </p:par>
                            </p:childTnLst>
                          </p:cTn>
                        </p:par>
                        <p:par>
                          <p:cTn id="260" fill="hold">
                            <p:stCondLst>
                              <p:cond delay="39000"/>
                            </p:stCondLst>
                            <p:childTnLst>
                              <p:par>
                                <p:cTn id="261" presetID="1" presetClass="entr" presetSubtype="0" fill="hold" grpId="0" nodeType="afterEffect">
                                  <p:stCondLst>
                                    <p:cond delay="0"/>
                                  </p:stCondLst>
                                  <p:childTnLst>
                                    <p:set>
                                      <p:cBhvr>
                                        <p:cTn id="262" dur="1" fill="hold">
                                          <p:stCondLst>
                                            <p:cond delay="999"/>
                                          </p:stCondLst>
                                        </p:cTn>
                                        <p:tgtEl>
                                          <p:spTgt spid="62"/>
                                        </p:tgtEl>
                                        <p:attrNameLst>
                                          <p:attrName>style.visibility</p:attrName>
                                        </p:attrNameLst>
                                      </p:cBhvr>
                                      <p:to>
                                        <p:strVal val="visible"/>
                                      </p:to>
                                    </p:set>
                                  </p:childTnLst>
                                </p:cTn>
                              </p:par>
                            </p:childTnLst>
                          </p:cTn>
                        </p:par>
                        <p:par>
                          <p:cTn id="263" fill="hold">
                            <p:stCondLst>
                              <p:cond delay="40000"/>
                            </p:stCondLst>
                            <p:childTnLst>
                              <p:par>
                                <p:cTn id="264" presetID="1" presetClass="entr" presetSubtype="0" fill="hold" grpId="0" nodeType="afterEffect">
                                  <p:stCondLst>
                                    <p:cond delay="0"/>
                                  </p:stCondLst>
                                  <p:childTnLst>
                                    <p:set>
                                      <p:cBhvr>
                                        <p:cTn id="265" dur="1" fill="hold">
                                          <p:stCondLst>
                                            <p:cond delay="999"/>
                                          </p:stCondLst>
                                        </p:cTn>
                                        <p:tgtEl>
                                          <p:spTgt spid="63"/>
                                        </p:tgtEl>
                                        <p:attrNameLst>
                                          <p:attrName>style.visibility</p:attrName>
                                        </p:attrNameLst>
                                      </p:cBhvr>
                                      <p:to>
                                        <p:strVal val="visible"/>
                                      </p:to>
                                    </p:set>
                                  </p:childTnLst>
                                </p:cTn>
                              </p:par>
                            </p:childTnLst>
                          </p:cTn>
                        </p:par>
                        <p:par>
                          <p:cTn id="266" fill="hold">
                            <p:stCondLst>
                              <p:cond delay="41000"/>
                            </p:stCondLst>
                            <p:childTnLst>
                              <p:par>
                                <p:cTn id="267" presetID="1" presetClass="entr" presetSubtype="0" fill="hold" grpId="0" nodeType="afterEffect">
                                  <p:stCondLst>
                                    <p:cond delay="0"/>
                                  </p:stCondLst>
                                  <p:childTnLst>
                                    <p:set>
                                      <p:cBhvr>
                                        <p:cTn id="268" dur="1" fill="hold">
                                          <p:stCondLst>
                                            <p:cond delay="999"/>
                                          </p:stCondLst>
                                        </p:cTn>
                                        <p:tgtEl>
                                          <p:spTgt spid="64"/>
                                        </p:tgtEl>
                                        <p:attrNameLst>
                                          <p:attrName>style.visibility</p:attrName>
                                        </p:attrNameLst>
                                      </p:cBhvr>
                                      <p:to>
                                        <p:strVal val="visible"/>
                                      </p:to>
                                    </p:set>
                                  </p:childTnLst>
                                </p:cTn>
                              </p:par>
                            </p:childTnLst>
                          </p:cTn>
                        </p:par>
                        <p:par>
                          <p:cTn id="269" fill="hold">
                            <p:stCondLst>
                              <p:cond delay="42000"/>
                            </p:stCondLst>
                            <p:childTnLst>
                              <p:par>
                                <p:cTn id="270" presetID="1" presetClass="entr" presetSubtype="0" fill="hold" grpId="0" nodeType="afterEffect">
                                  <p:stCondLst>
                                    <p:cond delay="0"/>
                                  </p:stCondLst>
                                  <p:childTnLst>
                                    <p:set>
                                      <p:cBhvr>
                                        <p:cTn id="271" dur="1" fill="hold">
                                          <p:stCondLst>
                                            <p:cond delay="999"/>
                                          </p:stCondLst>
                                        </p:cTn>
                                        <p:tgtEl>
                                          <p:spTgt spid="65"/>
                                        </p:tgtEl>
                                        <p:attrNameLst>
                                          <p:attrName>style.visibility</p:attrName>
                                        </p:attrNameLst>
                                      </p:cBhvr>
                                      <p:to>
                                        <p:strVal val="visible"/>
                                      </p:to>
                                    </p:set>
                                  </p:childTnLst>
                                </p:cTn>
                              </p:par>
                            </p:childTnLst>
                          </p:cTn>
                        </p:par>
                        <p:par>
                          <p:cTn id="272" fill="hold">
                            <p:stCondLst>
                              <p:cond delay="43000"/>
                            </p:stCondLst>
                            <p:childTnLst>
                              <p:par>
                                <p:cTn id="273" presetID="1" presetClass="entr" presetSubtype="0" fill="hold" grpId="0" nodeType="afterEffect">
                                  <p:stCondLst>
                                    <p:cond delay="0"/>
                                  </p:stCondLst>
                                  <p:childTnLst>
                                    <p:set>
                                      <p:cBhvr>
                                        <p:cTn id="274" dur="1" fill="hold">
                                          <p:stCondLst>
                                            <p:cond delay="999"/>
                                          </p:stCondLst>
                                        </p:cTn>
                                        <p:tgtEl>
                                          <p:spTgt spid="66"/>
                                        </p:tgtEl>
                                        <p:attrNameLst>
                                          <p:attrName>style.visibility</p:attrName>
                                        </p:attrNameLst>
                                      </p:cBhvr>
                                      <p:to>
                                        <p:strVal val="visible"/>
                                      </p:to>
                                    </p:set>
                                  </p:childTnLst>
                                </p:cTn>
                              </p:par>
                            </p:childTnLst>
                          </p:cTn>
                        </p:par>
                        <p:par>
                          <p:cTn id="275" fill="hold">
                            <p:stCondLst>
                              <p:cond delay="44000"/>
                            </p:stCondLst>
                            <p:childTnLst>
                              <p:par>
                                <p:cTn id="276" presetID="1" presetClass="entr" presetSubtype="0" fill="hold" grpId="0" nodeType="afterEffect">
                                  <p:stCondLst>
                                    <p:cond delay="0"/>
                                  </p:stCondLst>
                                  <p:childTnLst>
                                    <p:set>
                                      <p:cBhvr>
                                        <p:cTn id="277" dur="1" fill="hold">
                                          <p:stCondLst>
                                            <p:cond delay="999"/>
                                          </p:stCondLst>
                                        </p:cTn>
                                        <p:tgtEl>
                                          <p:spTgt spid="67"/>
                                        </p:tgtEl>
                                        <p:attrNameLst>
                                          <p:attrName>style.visibility</p:attrName>
                                        </p:attrNameLst>
                                      </p:cBhvr>
                                      <p:to>
                                        <p:strVal val="visible"/>
                                      </p:to>
                                    </p:set>
                                  </p:childTnLst>
                                </p:cTn>
                              </p:par>
                            </p:childTnLst>
                          </p:cTn>
                        </p:par>
                        <p:par>
                          <p:cTn id="278" fill="hold">
                            <p:stCondLst>
                              <p:cond delay="45000"/>
                            </p:stCondLst>
                            <p:childTnLst>
                              <p:par>
                                <p:cTn id="279" presetID="1" presetClass="entr" presetSubtype="0" fill="hold" grpId="0" nodeType="afterEffect">
                                  <p:stCondLst>
                                    <p:cond delay="0"/>
                                  </p:stCondLst>
                                  <p:childTnLst>
                                    <p:set>
                                      <p:cBhvr>
                                        <p:cTn id="280" dur="1" fill="hold">
                                          <p:stCondLst>
                                            <p:cond delay="999"/>
                                          </p:stCondLst>
                                        </p:cTn>
                                        <p:tgtEl>
                                          <p:spTgt spid="68"/>
                                        </p:tgtEl>
                                        <p:attrNameLst>
                                          <p:attrName>style.visibility</p:attrName>
                                        </p:attrNameLst>
                                      </p:cBhvr>
                                      <p:to>
                                        <p:strVal val="visible"/>
                                      </p:to>
                                    </p:set>
                                  </p:childTnLst>
                                </p:cTn>
                              </p:par>
                            </p:childTnLst>
                          </p:cTn>
                        </p:par>
                        <p:par>
                          <p:cTn id="281" fill="hold">
                            <p:stCondLst>
                              <p:cond delay="46000"/>
                            </p:stCondLst>
                            <p:childTnLst>
                              <p:par>
                                <p:cTn id="282" presetID="1" presetClass="entr" presetSubtype="0" fill="hold" grpId="0" nodeType="afterEffect">
                                  <p:stCondLst>
                                    <p:cond delay="0"/>
                                  </p:stCondLst>
                                  <p:childTnLst>
                                    <p:set>
                                      <p:cBhvr>
                                        <p:cTn id="283" dur="1" fill="hold">
                                          <p:stCondLst>
                                            <p:cond delay="999"/>
                                          </p:stCondLst>
                                        </p:cTn>
                                        <p:tgtEl>
                                          <p:spTgt spid="69"/>
                                        </p:tgtEl>
                                        <p:attrNameLst>
                                          <p:attrName>style.visibility</p:attrName>
                                        </p:attrNameLst>
                                      </p:cBhvr>
                                      <p:to>
                                        <p:strVal val="visible"/>
                                      </p:to>
                                    </p:set>
                                  </p:childTnLst>
                                </p:cTn>
                              </p:par>
                            </p:childTnLst>
                          </p:cTn>
                        </p:par>
                        <p:par>
                          <p:cTn id="284" fill="hold">
                            <p:stCondLst>
                              <p:cond delay="47000"/>
                            </p:stCondLst>
                            <p:childTnLst>
                              <p:par>
                                <p:cTn id="285" presetID="1" presetClass="entr" presetSubtype="0" fill="hold" grpId="0" nodeType="afterEffect">
                                  <p:stCondLst>
                                    <p:cond delay="0"/>
                                  </p:stCondLst>
                                  <p:childTnLst>
                                    <p:set>
                                      <p:cBhvr>
                                        <p:cTn id="286" dur="1" fill="hold">
                                          <p:stCondLst>
                                            <p:cond delay="999"/>
                                          </p:stCondLst>
                                        </p:cTn>
                                        <p:tgtEl>
                                          <p:spTgt spid="70"/>
                                        </p:tgtEl>
                                        <p:attrNameLst>
                                          <p:attrName>style.visibility</p:attrName>
                                        </p:attrNameLst>
                                      </p:cBhvr>
                                      <p:to>
                                        <p:strVal val="visible"/>
                                      </p:to>
                                    </p:set>
                                  </p:childTnLst>
                                </p:cTn>
                              </p:par>
                            </p:childTnLst>
                          </p:cTn>
                        </p:par>
                        <p:par>
                          <p:cTn id="287" fill="hold">
                            <p:stCondLst>
                              <p:cond delay="48000"/>
                            </p:stCondLst>
                            <p:childTnLst>
                              <p:par>
                                <p:cTn id="288" presetID="1" presetClass="entr" presetSubtype="0" fill="hold" grpId="0" nodeType="afterEffect">
                                  <p:stCondLst>
                                    <p:cond delay="0"/>
                                  </p:stCondLst>
                                  <p:childTnLst>
                                    <p:set>
                                      <p:cBhvr>
                                        <p:cTn id="289" dur="1" fill="hold">
                                          <p:stCondLst>
                                            <p:cond delay="999"/>
                                          </p:stCondLst>
                                        </p:cTn>
                                        <p:tgtEl>
                                          <p:spTgt spid="71"/>
                                        </p:tgtEl>
                                        <p:attrNameLst>
                                          <p:attrName>style.visibility</p:attrName>
                                        </p:attrNameLst>
                                      </p:cBhvr>
                                      <p:to>
                                        <p:strVal val="visible"/>
                                      </p:to>
                                    </p:set>
                                  </p:childTnLst>
                                </p:cTn>
                              </p:par>
                            </p:childTnLst>
                          </p:cTn>
                        </p:par>
                        <p:par>
                          <p:cTn id="290" fill="hold">
                            <p:stCondLst>
                              <p:cond delay="49000"/>
                            </p:stCondLst>
                            <p:childTnLst>
                              <p:par>
                                <p:cTn id="291" presetID="1" presetClass="entr" presetSubtype="0" fill="hold" grpId="0" nodeType="afterEffect">
                                  <p:stCondLst>
                                    <p:cond delay="0"/>
                                  </p:stCondLst>
                                  <p:childTnLst>
                                    <p:set>
                                      <p:cBhvr>
                                        <p:cTn id="292" dur="1" fill="hold">
                                          <p:stCondLst>
                                            <p:cond delay="999"/>
                                          </p:stCondLst>
                                        </p:cTn>
                                        <p:tgtEl>
                                          <p:spTgt spid="72"/>
                                        </p:tgtEl>
                                        <p:attrNameLst>
                                          <p:attrName>style.visibility</p:attrName>
                                        </p:attrNameLst>
                                      </p:cBhvr>
                                      <p:to>
                                        <p:strVal val="visible"/>
                                      </p:to>
                                    </p:set>
                                  </p:childTnLst>
                                </p:cTn>
                              </p:par>
                            </p:childTnLst>
                          </p:cTn>
                        </p:par>
                        <p:par>
                          <p:cTn id="293" fill="hold">
                            <p:stCondLst>
                              <p:cond delay="50000"/>
                            </p:stCondLst>
                            <p:childTnLst>
                              <p:par>
                                <p:cTn id="294" presetID="1" presetClass="entr" presetSubtype="0" fill="hold" grpId="0" nodeType="afterEffect">
                                  <p:stCondLst>
                                    <p:cond delay="0"/>
                                  </p:stCondLst>
                                  <p:childTnLst>
                                    <p:set>
                                      <p:cBhvr>
                                        <p:cTn id="295" dur="1" fill="hold">
                                          <p:stCondLst>
                                            <p:cond delay="999"/>
                                          </p:stCondLst>
                                        </p:cTn>
                                        <p:tgtEl>
                                          <p:spTgt spid="73"/>
                                        </p:tgtEl>
                                        <p:attrNameLst>
                                          <p:attrName>style.visibility</p:attrName>
                                        </p:attrNameLst>
                                      </p:cBhvr>
                                      <p:to>
                                        <p:strVal val="visible"/>
                                      </p:to>
                                    </p:set>
                                  </p:childTnLst>
                                </p:cTn>
                              </p:par>
                            </p:childTnLst>
                          </p:cTn>
                        </p:par>
                        <p:par>
                          <p:cTn id="296" fill="hold">
                            <p:stCondLst>
                              <p:cond delay="51000"/>
                            </p:stCondLst>
                            <p:childTnLst>
                              <p:par>
                                <p:cTn id="297" presetID="1" presetClass="entr" presetSubtype="0" fill="hold" grpId="0" nodeType="afterEffect">
                                  <p:stCondLst>
                                    <p:cond delay="0"/>
                                  </p:stCondLst>
                                  <p:childTnLst>
                                    <p:set>
                                      <p:cBhvr>
                                        <p:cTn id="298" dur="1" fill="hold">
                                          <p:stCondLst>
                                            <p:cond delay="999"/>
                                          </p:stCondLst>
                                        </p:cTn>
                                        <p:tgtEl>
                                          <p:spTgt spid="74"/>
                                        </p:tgtEl>
                                        <p:attrNameLst>
                                          <p:attrName>style.visibility</p:attrName>
                                        </p:attrNameLst>
                                      </p:cBhvr>
                                      <p:to>
                                        <p:strVal val="visible"/>
                                      </p:to>
                                    </p:set>
                                  </p:childTnLst>
                                </p:cTn>
                              </p:par>
                            </p:childTnLst>
                          </p:cTn>
                        </p:par>
                        <p:par>
                          <p:cTn id="299" fill="hold">
                            <p:stCondLst>
                              <p:cond delay="52000"/>
                            </p:stCondLst>
                            <p:childTnLst>
                              <p:par>
                                <p:cTn id="300" presetID="1" presetClass="entr" presetSubtype="0" fill="hold" grpId="0" nodeType="afterEffect">
                                  <p:stCondLst>
                                    <p:cond delay="0"/>
                                  </p:stCondLst>
                                  <p:childTnLst>
                                    <p:set>
                                      <p:cBhvr>
                                        <p:cTn id="301" dur="1" fill="hold">
                                          <p:stCondLst>
                                            <p:cond delay="999"/>
                                          </p:stCondLst>
                                        </p:cTn>
                                        <p:tgtEl>
                                          <p:spTgt spid="75"/>
                                        </p:tgtEl>
                                        <p:attrNameLst>
                                          <p:attrName>style.visibility</p:attrName>
                                        </p:attrNameLst>
                                      </p:cBhvr>
                                      <p:to>
                                        <p:strVal val="visible"/>
                                      </p:to>
                                    </p:set>
                                  </p:childTnLst>
                                </p:cTn>
                              </p:par>
                            </p:childTnLst>
                          </p:cTn>
                        </p:par>
                        <p:par>
                          <p:cTn id="302" fill="hold">
                            <p:stCondLst>
                              <p:cond delay="53000"/>
                            </p:stCondLst>
                            <p:childTnLst>
                              <p:par>
                                <p:cTn id="303" presetID="1" presetClass="entr" presetSubtype="0" fill="hold" grpId="0" nodeType="afterEffect">
                                  <p:stCondLst>
                                    <p:cond delay="0"/>
                                  </p:stCondLst>
                                  <p:childTnLst>
                                    <p:set>
                                      <p:cBhvr>
                                        <p:cTn id="304" dur="1" fill="hold">
                                          <p:stCondLst>
                                            <p:cond delay="999"/>
                                          </p:stCondLst>
                                        </p:cTn>
                                        <p:tgtEl>
                                          <p:spTgt spid="76"/>
                                        </p:tgtEl>
                                        <p:attrNameLst>
                                          <p:attrName>style.visibility</p:attrName>
                                        </p:attrNameLst>
                                      </p:cBhvr>
                                      <p:to>
                                        <p:strVal val="visible"/>
                                      </p:to>
                                    </p:set>
                                  </p:childTnLst>
                                </p:cTn>
                              </p:par>
                            </p:childTnLst>
                          </p:cTn>
                        </p:par>
                        <p:par>
                          <p:cTn id="305" fill="hold">
                            <p:stCondLst>
                              <p:cond delay="54000"/>
                            </p:stCondLst>
                            <p:childTnLst>
                              <p:par>
                                <p:cTn id="306" presetID="1" presetClass="entr" presetSubtype="0" fill="hold" grpId="0" nodeType="afterEffect">
                                  <p:stCondLst>
                                    <p:cond delay="0"/>
                                  </p:stCondLst>
                                  <p:childTnLst>
                                    <p:set>
                                      <p:cBhvr>
                                        <p:cTn id="307" dur="1" fill="hold">
                                          <p:stCondLst>
                                            <p:cond delay="999"/>
                                          </p:stCondLst>
                                        </p:cTn>
                                        <p:tgtEl>
                                          <p:spTgt spid="77"/>
                                        </p:tgtEl>
                                        <p:attrNameLst>
                                          <p:attrName>style.visibility</p:attrName>
                                        </p:attrNameLst>
                                      </p:cBhvr>
                                      <p:to>
                                        <p:strVal val="visible"/>
                                      </p:to>
                                    </p:set>
                                  </p:childTnLst>
                                </p:cTn>
                              </p:par>
                            </p:childTnLst>
                          </p:cTn>
                        </p:par>
                        <p:par>
                          <p:cTn id="308" fill="hold">
                            <p:stCondLst>
                              <p:cond delay="55000"/>
                            </p:stCondLst>
                            <p:childTnLst>
                              <p:par>
                                <p:cTn id="309" presetID="1" presetClass="entr" presetSubtype="0" fill="hold" grpId="0" nodeType="afterEffect">
                                  <p:stCondLst>
                                    <p:cond delay="0"/>
                                  </p:stCondLst>
                                  <p:childTnLst>
                                    <p:set>
                                      <p:cBhvr>
                                        <p:cTn id="310" dur="1" fill="hold">
                                          <p:stCondLst>
                                            <p:cond delay="999"/>
                                          </p:stCondLst>
                                        </p:cTn>
                                        <p:tgtEl>
                                          <p:spTgt spid="78"/>
                                        </p:tgtEl>
                                        <p:attrNameLst>
                                          <p:attrName>style.visibility</p:attrName>
                                        </p:attrNameLst>
                                      </p:cBhvr>
                                      <p:to>
                                        <p:strVal val="visible"/>
                                      </p:to>
                                    </p:set>
                                  </p:childTnLst>
                                </p:cTn>
                              </p:par>
                            </p:childTnLst>
                          </p:cTn>
                        </p:par>
                        <p:par>
                          <p:cTn id="311" fill="hold">
                            <p:stCondLst>
                              <p:cond delay="56000"/>
                            </p:stCondLst>
                            <p:childTnLst>
                              <p:par>
                                <p:cTn id="312" presetID="1" presetClass="entr" presetSubtype="0" fill="hold" grpId="0" nodeType="afterEffect">
                                  <p:stCondLst>
                                    <p:cond delay="0"/>
                                  </p:stCondLst>
                                  <p:childTnLst>
                                    <p:set>
                                      <p:cBhvr>
                                        <p:cTn id="313" dur="1" fill="hold">
                                          <p:stCondLst>
                                            <p:cond delay="999"/>
                                          </p:stCondLst>
                                        </p:cTn>
                                        <p:tgtEl>
                                          <p:spTgt spid="79"/>
                                        </p:tgtEl>
                                        <p:attrNameLst>
                                          <p:attrName>style.visibility</p:attrName>
                                        </p:attrNameLst>
                                      </p:cBhvr>
                                      <p:to>
                                        <p:strVal val="visible"/>
                                      </p:to>
                                    </p:set>
                                  </p:childTnLst>
                                </p:cTn>
                              </p:par>
                            </p:childTnLst>
                          </p:cTn>
                        </p:par>
                        <p:par>
                          <p:cTn id="314" fill="hold">
                            <p:stCondLst>
                              <p:cond delay="57000"/>
                            </p:stCondLst>
                            <p:childTnLst>
                              <p:par>
                                <p:cTn id="315" presetID="1" presetClass="entr" presetSubtype="0" fill="hold" grpId="0" nodeType="afterEffect">
                                  <p:stCondLst>
                                    <p:cond delay="0"/>
                                  </p:stCondLst>
                                  <p:childTnLst>
                                    <p:set>
                                      <p:cBhvr>
                                        <p:cTn id="316" dur="1" fill="hold">
                                          <p:stCondLst>
                                            <p:cond delay="999"/>
                                          </p:stCondLst>
                                        </p:cTn>
                                        <p:tgtEl>
                                          <p:spTgt spid="80"/>
                                        </p:tgtEl>
                                        <p:attrNameLst>
                                          <p:attrName>style.visibility</p:attrName>
                                        </p:attrNameLst>
                                      </p:cBhvr>
                                      <p:to>
                                        <p:strVal val="visible"/>
                                      </p:to>
                                    </p:set>
                                  </p:childTnLst>
                                </p:cTn>
                              </p:par>
                            </p:childTnLst>
                          </p:cTn>
                        </p:par>
                        <p:par>
                          <p:cTn id="317" fill="hold">
                            <p:stCondLst>
                              <p:cond delay="58000"/>
                            </p:stCondLst>
                            <p:childTnLst>
                              <p:par>
                                <p:cTn id="318" presetID="1" presetClass="entr" presetSubtype="0" fill="hold" grpId="0" nodeType="afterEffect">
                                  <p:stCondLst>
                                    <p:cond delay="0"/>
                                  </p:stCondLst>
                                  <p:childTnLst>
                                    <p:set>
                                      <p:cBhvr>
                                        <p:cTn id="319" dur="1" fill="hold">
                                          <p:stCondLst>
                                            <p:cond delay="999"/>
                                          </p:stCondLst>
                                        </p:cTn>
                                        <p:tgtEl>
                                          <p:spTgt spid="81"/>
                                        </p:tgtEl>
                                        <p:attrNameLst>
                                          <p:attrName>style.visibility</p:attrName>
                                        </p:attrNameLst>
                                      </p:cBhvr>
                                      <p:to>
                                        <p:strVal val="visible"/>
                                      </p:to>
                                    </p:set>
                                  </p:childTnLst>
                                </p:cTn>
                              </p:par>
                            </p:childTnLst>
                          </p:cTn>
                        </p:par>
                        <p:par>
                          <p:cTn id="320" fill="hold">
                            <p:stCondLst>
                              <p:cond delay="59000"/>
                            </p:stCondLst>
                            <p:childTnLst>
                              <p:par>
                                <p:cTn id="321" presetID="1" presetClass="entr" presetSubtype="0" fill="hold" grpId="0" nodeType="afterEffect">
                                  <p:stCondLst>
                                    <p:cond delay="0"/>
                                  </p:stCondLst>
                                  <p:childTnLst>
                                    <p:set>
                                      <p:cBhvr>
                                        <p:cTn id="322" dur="1" fill="hold">
                                          <p:stCondLst>
                                            <p:cond delay="999"/>
                                          </p:stCondLst>
                                        </p:cTn>
                                        <p:tgtEl>
                                          <p:spTgt spid="82"/>
                                        </p:tgtEl>
                                        <p:attrNameLst>
                                          <p:attrName>style.visibility</p:attrName>
                                        </p:attrNameLst>
                                      </p:cBhvr>
                                      <p:to>
                                        <p:strVal val="visible"/>
                                      </p:to>
                                    </p:set>
                                  </p:childTnLst>
                                </p:cTn>
                              </p:par>
                            </p:childTnLst>
                          </p:cTn>
                        </p:par>
                        <p:par>
                          <p:cTn id="323" fill="hold">
                            <p:stCondLst>
                              <p:cond delay="60000"/>
                            </p:stCondLst>
                            <p:childTnLst>
                              <p:par>
                                <p:cTn id="324" presetID="1" presetClass="entr" presetSubtype="0" fill="hold" grpId="0" nodeType="afterEffect">
                                  <p:stCondLst>
                                    <p:cond delay="0"/>
                                  </p:stCondLst>
                                  <p:childTnLst>
                                    <p:set>
                                      <p:cBhvr>
                                        <p:cTn id="325" dur="1" fill="hold">
                                          <p:stCondLst>
                                            <p:cond delay="999"/>
                                          </p:stCondLst>
                                        </p:cTn>
                                        <p:tgtEl>
                                          <p:spTgt spid="83"/>
                                        </p:tgtEl>
                                        <p:attrNameLst>
                                          <p:attrName>style.visibility</p:attrName>
                                        </p:attrNameLst>
                                      </p:cBhvr>
                                      <p:to>
                                        <p:strVal val="visible"/>
                                      </p:to>
                                    </p:set>
                                  </p:childTnLst>
                                </p:cTn>
                              </p:par>
                            </p:childTnLst>
                          </p:cTn>
                        </p:par>
                        <p:par>
                          <p:cTn id="326" fill="hold">
                            <p:stCondLst>
                              <p:cond delay="61000"/>
                            </p:stCondLst>
                            <p:childTnLst>
                              <p:par>
                                <p:cTn id="327" presetID="1" presetClass="entr" presetSubtype="0" fill="hold" grpId="0" nodeType="afterEffect">
                                  <p:stCondLst>
                                    <p:cond delay="0"/>
                                  </p:stCondLst>
                                  <p:childTnLst>
                                    <p:set>
                                      <p:cBhvr>
                                        <p:cTn id="328" dur="1" fill="hold">
                                          <p:stCondLst>
                                            <p:cond delay="999"/>
                                          </p:stCondLst>
                                        </p:cTn>
                                        <p:tgtEl>
                                          <p:spTgt spid="84"/>
                                        </p:tgtEl>
                                        <p:attrNameLst>
                                          <p:attrName>style.visibility</p:attrName>
                                        </p:attrNameLst>
                                      </p:cBhvr>
                                      <p:to>
                                        <p:strVal val="visible"/>
                                      </p:to>
                                    </p:set>
                                  </p:childTnLst>
                                </p:cTn>
                              </p:par>
                            </p:childTnLst>
                          </p:cTn>
                        </p:par>
                        <p:par>
                          <p:cTn id="329" fill="hold">
                            <p:stCondLst>
                              <p:cond delay="62000"/>
                            </p:stCondLst>
                            <p:childTnLst>
                              <p:par>
                                <p:cTn id="330" presetID="1" presetClass="entr" presetSubtype="0" fill="hold" grpId="0" nodeType="afterEffect">
                                  <p:stCondLst>
                                    <p:cond delay="0"/>
                                  </p:stCondLst>
                                  <p:childTnLst>
                                    <p:set>
                                      <p:cBhvr>
                                        <p:cTn id="331" dur="1" fill="hold">
                                          <p:stCondLst>
                                            <p:cond delay="999"/>
                                          </p:stCondLst>
                                        </p:cTn>
                                        <p:tgtEl>
                                          <p:spTgt spid="85"/>
                                        </p:tgtEl>
                                        <p:attrNameLst>
                                          <p:attrName>style.visibility</p:attrName>
                                        </p:attrNameLst>
                                      </p:cBhvr>
                                      <p:to>
                                        <p:strVal val="visible"/>
                                      </p:to>
                                    </p:set>
                                  </p:childTnLst>
                                </p:cTn>
                              </p:par>
                            </p:childTnLst>
                          </p:cTn>
                        </p:par>
                        <p:par>
                          <p:cTn id="332" fill="hold">
                            <p:stCondLst>
                              <p:cond delay="63000"/>
                            </p:stCondLst>
                            <p:childTnLst>
                              <p:par>
                                <p:cTn id="333" presetID="1" presetClass="entr" presetSubtype="0" fill="hold" grpId="0" nodeType="afterEffect">
                                  <p:stCondLst>
                                    <p:cond delay="0"/>
                                  </p:stCondLst>
                                  <p:childTnLst>
                                    <p:set>
                                      <p:cBhvr>
                                        <p:cTn id="334" dur="1" fill="hold">
                                          <p:stCondLst>
                                            <p:cond delay="999"/>
                                          </p:stCondLst>
                                        </p:cTn>
                                        <p:tgtEl>
                                          <p:spTgt spid="86"/>
                                        </p:tgtEl>
                                        <p:attrNameLst>
                                          <p:attrName>style.visibility</p:attrName>
                                        </p:attrNameLst>
                                      </p:cBhvr>
                                      <p:to>
                                        <p:strVal val="visible"/>
                                      </p:to>
                                    </p:set>
                                  </p:childTnLst>
                                </p:cTn>
                              </p:par>
                            </p:childTnLst>
                          </p:cTn>
                        </p:par>
                        <p:par>
                          <p:cTn id="335" fill="hold">
                            <p:stCondLst>
                              <p:cond delay="64000"/>
                            </p:stCondLst>
                            <p:childTnLst>
                              <p:par>
                                <p:cTn id="336" presetID="1" presetClass="entr" presetSubtype="0" fill="hold" grpId="0" nodeType="afterEffect">
                                  <p:stCondLst>
                                    <p:cond delay="0"/>
                                  </p:stCondLst>
                                  <p:childTnLst>
                                    <p:set>
                                      <p:cBhvr>
                                        <p:cTn id="337" dur="1" fill="hold">
                                          <p:stCondLst>
                                            <p:cond delay="999"/>
                                          </p:stCondLst>
                                        </p:cTn>
                                        <p:tgtEl>
                                          <p:spTgt spid="87"/>
                                        </p:tgtEl>
                                        <p:attrNameLst>
                                          <p:attrName>style.visibility</p:attrName>
                                        </p:attrNameLst>
                                      </p:cBhvr>
                                      <p:to>
                                        <p:strVal val="visible"/>
                                      </p:to>
                                    </p:set>
                                  </p:childTnLst>
                                </p:cTn>
                              </p:par>
                            </p:childTnLst>
                          </p:cTn>
                        </p:par>
                        <p:par>
                          <p:cTn id="338" fill="hold">
                            <p:stCondLst>
                              <p:cond delay="65000"/>
                            </p:stCondLst>
                            <p:childTnLst>
                              <p:par>
                                <p:cTn id="339" presetID="1" presetClass="entr" presetSubtype="0" fill="hold" grpId="0" nodeType="afterEffect">
                                  <p:stCondLst>
                                    <p:cond delay="0"/>
                                  </p:stCondLst>
                                  <p:childTnLst>
                                    <p:set>
                                      <p:cBhvr>
                                        <p:cTn id="340" dur="1" fill="hold">
                                          <p:stCondLst>
                                            <p:cond delay="999"/>
                                          </p:stCondLst>
                                        </p:cTn>
                                        <p:tgtEl>
                                          <p:spTgt spid="88"/>
                                        </p:tgtEl>
                                        <p:attrNameLst>
                                          <p:attrName>style.visibility</p:attrName>
                                        </p:attrNameLst>
                                      </p:cBhvr>
                                      <p:to>
                                        <p:strVal val="visible"/>
                                      </p:to>
                                    </p:set>
                                  </p:childTnLst>
                                </p:cTn>
                              </p:par>
                            </p:childTnLst>
                          </p:cTn>
                        </p:par>
                        <p:par>
                          <p:cTn id="341" fill="hold">
                            <p:stCondLst>
                              <p:cond delay="66000"/>
                            </p:stCondLst>
                            <p:childTnLst>
                              <p:par>
                                <p:cTn id="342" presetID="1" presetClass="entr" presetSubtype="0" fill="hold" grpId="0" nodeType="afterEffect">
                                  <p:stCondLst>
                                    <p:cond delay="0"/>
                                  </p:stCondLst>
                                  <p:childTnLst>
                                    <p:set>
                                      <p:cBhvr>
                                        <p:cTn id="343" dur="1" fill="hold">
                                          <p:stCondLst>
                                            <p:cond delay="999"/>
                                          </p:stCondLst>
                                        </p:cTn>
                                        <p:tgtEl>
                                          <p:spTgt spid="89"/>
                                        </p:tgtEl>
                                        <p:attrNameLst>
                                          <p:attrName>style.visibility</p:attrName>
                                        </p:attrNameLst>
                                      </p:cBhvr>
                                      <p:to>
                                        <p:strVal val="visible"/>
                                      </p:to>
                                    </p:set>
                                  </p:childTnLst>
                                </p:cTn>
                              </p:par>
                            </p:childTnLst>
                          </p:cTn>
                        </p:par>
                        <p:par>
                          <p:cTn id="344" fill="hold">
                            <p:stCondLst>
                              <p:cond delay="67000"/>
                            </p:stCondLst>
                            <p:childTnLst>
                              <p:par>
                                <p:cTn id="345" presetID="1" presetClass="entr" presetSubtype="0" fill="hold" grpId="0" nodeType="afterEffect">
                                  <p:stCondLst>
                                    <p:cond delay="0"/>
                                  </p:stCondLst>
                                  <p:childTnLst>
                                    <p:set>
                                      <p:cBhvr>
                                        <p:cTn id="346" dur="1" fill="hold">
                                          <p:stCondLst>
                                            <p:cond delay="999"/>
                                          </p:stCondLst>
                                        </p:cTn>
                                        <p:tgtEl>
                                          <p:spTgt spid="90"/>
                                        </p:tgtEl>
                                        <p:attrNameLst>
                                          <p:attrName>style.visibility</p:attrName>
                                        </p:attrNameLst>
                                      </p:cBhvr>
                                      <p:to>
                                        <p:strVal val="visible"/>
                                      </p:to>
                                    </p:set>
                                  </p:childTnLst>
                                </p:cTn>
                              </p:par>
                            </p:childTnLst>
                          </p:cTn>
                        </p:par>
                        <p:par>
                          <p:cTn id="347" fill="hold">
                            <p:stCondLst>
                              <p:cond delay="68000"/>
                            </p:stCondLst>
                            <p:childTnLst>
                              <p:par>
                                <p:cTn id="348" presetID="1" presetClass="entr" presetSubtype="0" fill="hold" grpId="0" nodeType="afterEffect">
                                  <p:stCondLst>
                                    <p:cond delay="0"/>
                                  </p:stCondLst>
                                  <p:childTnLst>
                                    <p:set>
                                      <p:cBhvr>
                                        <p:cTn id="349" dur="1" fill="hold">
                                          <p:stCondLst>
                                            <p:cond delay="999"/>
                                          </p:stCondLst>
                                        </p:cTn>
                                        <p:tgtEl>
                                          <p:spTgt spid="91"/>
                                        </p:tgtEl>
                                        <p:attrNameLst>
                                          <p:attrName>style.visibility</p:attrName>
                                        </p:attrNameLst>
                                      </p:cBhvr>
                                      <p:to>
                                        <p:strVal val="visible"/>
                                      </p:to>
                                    </p:set>
                                  </p:childTnLst>
                                </p:cTn>
                              </p:par>
                            </p:childTnLst>
                          </p:cTn>
                        </p:par>
                        <p:par>
                          <p:cTn id="350" fill="hold">
                            <p:stCondLst>
                              <p:cond delay="69000"/>
                            </p:stCondLst>
                            <p:childTnLst>
                              <p:par>
                                <p:cTn id="351" presetID="1" presetClass="entr" presetSubtype="0" fill="hold" grpId="0" nodeType="afterEffect">
                                  <p:stCondLst>
                                    <p:cond delay="0"/>
                                  </p:stCondLst>
                                  <p:childTnLst>
                                    <p:set>
                                      <p:cBhvr>
                                        <p:cTn id="352" dur="1" fill="hold">
                                          <p:stCondLst>
                                            <p:cond delay="999"/>
                                          </p:stCondLst>
                                        </p:cTn>
                                        <p:tgtEl>
                                          <p:spTgt spid="92"/>
                                        </p:tgtEl>
                                        <p:attrNameLst>
                                          <p:attrName>style.visibility</p:attrName>
                                        </p:attrNameLst>
                                      </p:cBhvr>
                                      <p:to>
                                        <p:strVal val="visible"/>
                                      </p:to>
                                    </p:set>
                                  </p:childTnLst>
                                </p:cTn>
                              </p:par>
                            </p:childTnLst>
                          </p:cTn>
                        </p:par>
                        <p:par>
                          <p:cTn id="353" fill="hold">
                            <p:stCondLst>
                              <p:cond delay="70000"/>
                            </p:stCondLst>
                            <p:childTnLst>
                              <p:par>
                                <p:cTn id="354" presetID="1" presetClass="entr" presetSubtype="0" fill="hold" grpId="0" nodeType="afterEffect">
                                  <p:stCondLst>
                                    <p:cond delay="0"/>
                                  </p:stCondLst>
                                  <p:childTnLst>
                                    <p:set>
                                      <p:cBhvr>
                                        <p:cTn id="355" dur="1" fill="hold">
                                          <p:stCondLst>
                                            <p:cond delay="999"/>
                                          </p:stCondLst>
                                        </p:cTn>
                                        <p:tgtEl>
                                          <p:spTgt spid="93"/>
                                        </p:tgtEl>
                                        <p:attrNameLst>
                                          <p:attrName>style.visibility</p:attrName>
                                        </p:attrNameLst>
                                      </p:cBhvr>
                                      <p:to>
                                        <p:strVal val="visible"/>
                                      </p:to>
                                    </p:set>
                                  </p:childTnLst>
                                </p:cTn>
                              </p:par>
                            </p:childTnLst>
                          </p:cTn>
                        </p:par>
                        <p:par>
                          <p:cTn id="356" fill="hold">
                            <p:stCondLst>
                              <p:cond delay="71000"/>
                            </p:stCondLst>
                            <p:childTnLst>
                              <p:par>
                                <p:cTn id="357" presetID="1" presetClass="entr" presetSubtype="0" fill="hold" grpId="0" nodeType="afterEffect">
                                  <p:stCondLst>
                                    <p:cond delay="0"/>
                                  </p:stCondLst>
                                  <p:childTnLst>
                                    <p:set>
                                      <p:cBhvr>
                                        <p:cTn id="358" dur="1" fill="hold">
                                          <p:stCondLst>
                                            <p:cond delay="999"/>
                                          </p:stCondLst>
                                        </p:cTn>
                                        <p:tgtEl>
                                          <p:spTgt spid="94"/>
                                        </p:tgtEl>
                                        <p:attrNameLst>
                                          <p:attrName>style.visibility</p:attrName>
                                        </p:attrNameLst>
                                      </p:cBhvr>
                                      <p:to>
                                        <p:strVal val="visible"/>
                                      </p:to>
                                    </p:set>
                                  </p:childTnLst>
                                </p:cTn>
                              </p:par>
                            </p:childTnLst>
                          </p:cTn>
                        </p:par>
                        <p:par>
                          <p:cTn id="359" fill="hold">
                            <p:stCondLst>
                              <p:cond delay="72000"/>
                            </p:stCondLst>
                            <p:childTnLst>
                              <p:par>
                                <p:cTn id="360" presetID="1" presetClass="entr" presetSubtype="0" fill="hold" grpId="0" nodeType="afterEffect">
                                  <p:stCondLst>
                                    <p:cond delay="0"/>
                                  </p:stCondLst>
                                  <p:childTnLst>
                                    <p:set>
                                      <p:cBhvr>
                                        <p:cTn id="361" dur="1" fill="hold">
                                          <p:stCondLst>
                                            <p:cond delay="999"/>
                                          </p:stCondLst>
                                        </p:cTn>
                                        <p:tgtEl>
                                          <p:spTgt spid="95"/>
                                        </p:tgtEl>
                                        <p:attrNameLst>
                                          <p:attrName>style.visibility</p:attrName>
                                        </p:attrNameLst>
                                      </p:cBhvr>
                                      <p:to>
                                        <p:strVal val="visible"/>
                                      </p:to>
                                    </p:set>
                                  </p:childTnLst>
                                </p:cTn>
                              </p:par>
                            </p:childTnLst>
                          </p:cTn>
                        </p:par>
                        <p:par>
                          <p:cTn id="362" fill="hold">
                            <p:stCondLst>
                              <p:cond delay="73000"/>
                            </p:stCondLst>
                            <p:childTnLst>
                              <p:par>
                                <p:cTn id="363" presetID="1" presetClass="entr" presetSubtype="0" fill="hold" grpId="0" nodeType="afterEffect">
                                  <p:stCondLst>
                                    <p:cond delay="0"/>
                                  </p:stCondLst>
                                  <p:childTnLst>
                                    <p:set>
                                      <p:cBhvr>
                                        <p:cTn id="364" dur="1" fill="hold">
                                          <p:stCondLst>
                                            <p:cond delay="999"/>
                                          </p:stCondLst>
                                        </p:cTn>
                                        <p:tgtEl>
                                          <p:spTgt spid="96"/>
                                        </p:tgtEl>
                                        <p:attrNameLst>
                                          <p:attrName>style.visibility</p:attrName>
                                        </p:attrNameLst>
                                      </p:cBhvr>
                                      <p:to>
                                        <p:strVal val="visible"/>
                                      </p:to>
                                    </p:set>
                                  </p:childTnLst>
                                </p:cTn>
                              </p:par>
                            </p:childTnLst>
                          </p:cTn>
                        </p:par>
                        <p:par>
                          <p:cTn id="365" fill="hold">
                            <p:stCondLst>
                              <p:cond delay="74000"/>
                            </p:stCondLst>
                            <p:childTnLst>
                              <p:par>
                                <p:cTn id="366" presetID="1" presetClass="entr" presetSubtype="0" fill="hold" grpId="0" nodeType="afterEffect">
                                  <p:stCondLst>
                                    <p:cond delay="0"/>
                                  </p:stCondLst>
                                  <p:childTnLst>
                                    <p:set>
                                      <p:cBhvr>
                                        <p:cTn id="367" dur="1" fill="hold">
                                          <p:stCondLst>
                                            <p:cond delay="999"/>
                                          </p:stCondLst>
                                        </p:cTn>
                                        <p:tgtEl>
                                          <p:spTgt spid="97"/>
                                        </p:tgtEl>
                                        <p:attrNameLst>
                                          <p:attrName>style.visibility</p:attrName>
                                        </p:attrNameLst>
                                      </p:cBhvr>
                                      <p:to>
                                        <p:strVal val="visible"/>
                                      </p:to>
                                    </p:set>
                                  </p:childTnLst>
                                </p:cTn>
                              </p:par>
                            </p:childTnLst>
                          </p:cTn>
                        </p:par>
                        <p:par>
                          <p:cTn id="368" fill="hold">
                            <p:stCondLst>
                              <p:cond delay="75000"/>
                            </p:stCondLst>
                            <p:childTnLst>
                              <p:par>
                                <p:cTn id="369" presetID="1" presetClass="entr" presetSubtype="0" fill="hold" grpId="0" nodeType="afterEffect">
                                  <p:stCondLst>
                                    <p:cond delay="0"/>
                                  </p:stCondLst>
                                  <p:childTnLst>
                                    <p:set>
                                      <p:cBhvr>
                                        <p:cTn id="370" dur="1" fill="hold">
                                          <p:stCondLst>
                                            <p:cond delay="999"/>
                                          </p:stCondLst>
                                        </p:cTn>
                                        <p:tgtEl>
                                          <p:spTgt spid="98"/>
                                        </p:tgtEl>
                                        <p:attrNameLst>
                                          <p:attrName>style.visibility</p:attrName>
                                        </p:attrNameLst>
                                      </p:cBhvr>
                                      <p:to>
                                        <p:strVal val="visible"/>
                                      </p:to>
                                    </p:set>
                                  </p:childTnLst>
                                </p:cTn>
                              </p:par>
                            </p:childTnLst>
                          </p:cTn>
                        </p:par>
                        <p:par>
                          <p:cTn id="371" fill="hold">
                            <p:stCondLst>
                              <p:cond delay="76000"/>
                            </p:stCondLst>
                            <p:childTnLst>
                              <p:par>
                                <p:cTn id="372" presetID="1" presetClass="entr" presetSubtype="0" fill="hold" grpId="0" nodeType="afterEffect">
                                  <p:stCondLst>
                                    <p:cond delay="0"/>
                                  </p:stCondLst>
                                  <p:childTnLst>
                                    <p:set>
                                      <p:cBhvr>
                                        <p:cTn id="373" dur="1" fill="hold">
                                          <p:stCondLst>
                                            <p:cond delay="999"/>
                                          </p:stCondLst>
                                        </p:cTn>
                                        <p:tgtEl>
                                          <p:spTgt spid="99"/>
                                        </p:tgtEl>
                                        <p:attrNameLst>
                                          <p:attrName>style.visibility</p:attrName>
                                        </p:attrNameLst>
                                      </p:cBhvr>
                                      <p:to>
                                        <p:strVal val="visible"/>
                                      </p:to>
                                    </p:set>
                                  </p:childTnLst>
                                </p:cTn>
                              </p:par>
                            </p:childTnLst>
                          </p:cTn>
                        </p:par>
                        <p:par>
                          <p:cTn id="374" fill="hold">
                            <p:stCondLst>
                              <p:cond delay="77000"/>
                            </p:stCondLst>
                            <p:childTnLst>
                              <p:par>
                                <p:cTn id="375" presetID="1" presetClass="entr" presetSubtype="0" fill="hold" grpId="0" nodeType="afterEffect">
                                  <p:stCondLst>
                                    <p:cond delay="0"/>
                                  </p:stCondLst>
                                  <p:childTnLst>
                                    <p:set>
                                      <p:cBhvr>
                                        <p:cTn id="376" dur="1" fill="hold">
                                          <p:stCondLst>
                                            <p:cond delay="999"/>
                                          </p:stCondLst>
                                        </p:cTn>
                                        <p:tgtEl>
                                          <p:spTgt spid="100"/>
                                        </p:tgtEl>
                                        <p:attrNameLst>
                                          <p:attrName>style.visibility</p:attrName>
                                        </p:attrNameLst>
                                      </p:cBhvr>
                                      <p:to>
                                        <p:strVal val="visible"/>
                                      </p:to>
                                    </p:set>
                                  </p:childTnLst>
                                </p:cTn>
                              </p:par>
                            </p:childTnLst>
                          </p:cTn>
                        </p:par>
                        <p:par>
                          <p:cTn id="377" fill="hold">
                            <p:stCondLst>
                              <p:cond delay="78000"/>
                            </p:stCondLst>
                            <p:childTnLst>
                              <p:par>
                                <p:cTn id="378" presetID="1" presetClass="entr" presetSubtype="0" fill="hold" grpId="0" nodeType="afterEffect">
                                  <p:stCondLst>
                                    <p:cond delay="0"/>
                                  </p:stCondLst>
                                  <p:childTnLst>
                                    <p:set>
                                      <p:cBhvr>
                                        <p:cTn id="379" dur="1" fill="hold">
                                          <p:stCondLst>
                                            <p:cond delay="999"/>
                                          </p:stCondLst>
                                        </p:cTn>
                                        <p:tgtEl>
                                          <p:spTgt spid="101"/>
                                        </p:tgtEl>
                                        <p:attrNameLst>
                                          <p:attrName>style.visibility</p:attrName>
                                        </p:attrNameLst>
                                      </p:cBhvr>
                                      <p:to>
                                        <p:strVal val="visible"/>
                                      </p:to>
                                    </p:set>
                                  </p:childTnLst>
                                </p:cTn>
                              </p:par>
                            </p:childTnLst>
                          </p:cTn>
                        </p:par>
                        <p:par>
                          <p:cTn id="380" fill="hold">
                            <p:stCondLst>
                              <p:cond delay="79000"/>
                            </p:stCondLst>
                            <p:childTnLst>
                              <p:par>
                                <p:cTn id="381" presetID="1" presetClass="entr" presetSubtype="0" fill="hold" grpId="0" nodeType="afterEffect">
                                  <p:stCondLst>
                                    <p:cond delay="0"/>
                                  </p:stCondLst>
                                  <p:childTnLst>
                                    <p:set>
                                      <p:cBhvr>
                                        <p:cTn id="382" dur="1" fill="hold">
                                          <p:stCondLst>
                                            <p:cond delay="999"/>
                                          </p:stCondLst>
                                        </p:cTn>
                                        <p:tgtEl>
                                          <p:spTgt spid="102"/>
                                        </p:tgtEl>
                                        <p:attrNameLst>
                                          <p:attrName>style.visibility</p:attrName>
                                        </p:attrNameLst>
                                      </p:cBhvr>
                                      <p:to>
                                        <p:strVal val="visible"/>
                                      </p:to>
                                    </p:set>
                                  </p:childTnLst>
                                </p:cTn>
                              </p:par>
                            </p:childTnLst>
                          </p:cTn>
                        </p:par>
                        <p:par>
                          <p:cTn id="383" fill="hold">
                            <p:stCondLst>
                              <p:cond delay="80000"/>
                            </p:stCondLst>
                            <p:childTnLst>
                              <p:par>
                                <p:cTn id="384" presetID="1" presetClass="entr" presetSubtype="0" fill="hold" grpId="0" nodeType="afterEffect">
                                  <p:stCondLst>
                                    <p:cond delay="0"/>
                                  </p:stCondLst>
                                  <p:childTnLst>
                                    <p:set>
                                      <p:cBhvr>
                                        <p:cTn id="385" dur="1" fill="hold">
                                          <p:stCondLst>
                                            <p:cond delay="999"/>
                                          </p:stCondLst>
                                        </p:cTn>
                                        <p:tgtEl>
                                          <p:spTgt spid="103"/>
                                        </p:tgtEl>
                                        <p:attrNameLst>
                                          <p:attrName>style.visibility</p:attrName>
                                        </p:attrNameLst>
                                      </p:cBhvr>
                                      <p:to>
                                        <p:strVal val="visible"/>
                                      </p:to>
                                    </p:set>
                                  </p:childTnLst>
                                </p:cTn>
                              </p:par>
                            </p:childTnLst>
                          </p:cTn>
                        </p:par>
                        <p:par>
                          <p:cTn id="386" fill="hold">
                            <p:stCondLst>
                              <p:cond delay="81000"/>
                            </p:stCondLst>
                            <p:childTnLst>
                              <p:par>
                                <p:cTn id="387" presetID="1" presetClass="entr" presetSubtype="0" fill="hold" grpId="0" nodeType="afterEffect">
                                  <p:stCondLst>
                                    <p:cond delay="0"/>
                                  </p:stCondLst>
                                  <p:childTnLst>
                                    <p:set>
                                      <p:cBhvr>
                                        <p:cTn id="388" dur="1" fill="hold">
                                          <p:stCondLst>
                                            <p:cond delay="999"/>
                                          </p:stCondLst>
                                        </p:cTn>
                                        <p:tgtEl>
                                          <p:spTgt spid="104"/>
                                        </p:tgtEl>
                                        <p:attrNameLst>
                                          <p:attrName>style.visibility</p:attrName>
                                        </p:attrNameLst>
                                      </p:cBhvr>
                                      <p:to>
                                        <p:strVal val="visible"/>
                                      </p:to>
                                    </p:set>
                                  </p:childTnLst>
                                </p:cTn>
                              </p:par>
                            </p:childTnLst>
                          </p:cTn>
                        </p:par>
                        <p:par>
                          <p:cTn id="389" fill="hold">
                            <p:stCondLst>
                              <p:cond delay="82000"/>
                            </p:stCondLst>
                            <p:childTnLst>
                              <p:par>
                                <p:cTn id="390" presetID="1" presetClass="entr" presetSubtype="0" fill="hold" grpId="0" nodeType="afterEffect">
                                  <p:stCondLst>
                                    <p:cond delay="0"/>
                                  </p:stCondLst>
                                  <p:childTnLst>
                                    <p:set>
                                      <p:cBhvr>
                                        <p:cTn id="391" dur="1" fill="hold">
                                          <p:stCondLst>
                                            <p:cond delay="999"/>
                                          </p:stCondLst>
                                        </p:cTn>
                                        <p:tgtEl>
                                          <p:spTgt spid="105"/>
                                        </p:tgtEl>
                                        <p:attrNameLst>
                                          <p:attrName>style.visibility</p:attrName>
                                        </p:attrNameLst>
                                      </p:cBhvr>
                                      <p:to>
                                        <p:strVal val="visible"/>
                                      </p:to>
                                    </p:set>
                                  </p:childTnLst>
                                </p:cTn>
                              </p:par>
                            </p:childTnLst>
                          </p:cTn>
                        </p:par>
                        <p:par>
                          <p:cTn id="392" fill="hold">
                            <p:stCondLst>
                              <p:cond delay="83000"/>
                            </p:stCondLst>
                            <p:childTnLst>
                              <p:par>
                                <p:cTn id="393" presetID="1" presetClass="entr" presetSubtype="0" fill="hold" grpId="0" nodeType="afterEffect">
                                  <p:stCondLst>
                                    <p:cond delay="0"/>
                                  </p:stCondLst>
                                  <p:childTnLst>
                                    <p:set>
                                      <p:cBhvr>
                                        <p:cTn id="394" dur="1" fill="hold">
                                          <p:stCondLst>
                                            <p:cond delay="999"/>
                                          </p:stCondLst>
                                        </p:cTn>
                                        <p:tgtEl>
                                          <p:spTgt spid="106"/>
                                        </p:tgtEl>
                                        <p:attrNameLst>
                                          <p:attrName>style.visibility</p:attrName>
                                        </p:attrNameLst>
                                      </p:cBhvr>
                                      <p:to>
                                        <p:strVal val="visible"/>
                                      </p:to>
                                    </p:set>
                                  </p:childTnLst>
                                </p:cTn>
                              </p:par>
                            </p:childTnLst>
                          </p:cTn>
                        </p:par>
                        <p:par>
                          <p:cTn id="395" fill="hold">
                            <p:stCondLst>
                              <p:cond delay="84000"/>
                            </p:stCondLst>
                            <p:childTnLst>
                              <p:par>
                                <p:cTn id="396" presetID="1" presetClass="entr" presetSubtype="0" fill="hold" grpId="0" nodeType="afterEffect">
                                  <p:stCondLst>
                                    <p:cond delay="0"/>
                                  </p:stCondLst>
                                  <p:childTnLst>
                                    <p:set>
                                      <p:cBhvr>
                                        <p:cTn id="397" dur="1" fill="hold">
                                          <p:stCondLst>
                                            <p:cond delay="999"/>
                                          </p:stCondLst>
                                        </p:cTn>
                                        <p:tgtEl>
                                          <p:spTgt spid="107"/>
                                        </p:tgtEl>
                                        <p:attrNameLst>
                                          <p:attrName>style.visibility</p:attrName>
                                        </p:attrNameLst>
                                      </p:cBhvr>
                                      <p:to>
                                        <p:strVal val="visible"/>
                                      </p:to>
                                    </p:set>
                                  </p:childTnLst>
                                </p:cTn>
                              </p:par>
                            </p:childTnLst>
                          </p:cTn>
                        </p:par>
                        <p:par>
                          <p:cTn id="398" fill="hold">
                            <p:stCondLst>
                              <p:cond delay="85000"/>
                            </p:stCondLst>
                            <p:childTnLst>
                              <p:par>
                                <p:cTn id="399" presetID="1" presetClass="entr" presetSubtype="0" fill="hold" grpId="0" nodeType="afterEffect">
                                  <p:stCondLst>
                                    <p:cond delay="0"/>
                                  </p:stCondLst>
                                  <p:childTnLst>
                                    <p:set>
                                      <p:cBhvr>
                                        <p:cTn id="400" dur="1" fill="hold">
                                          <p:stCondLst>
                                            <p:cond delay="999"/>
                                          </p:stCondLst>
                                        </p:cTn>
                                        <p:tgtEl>
                                          <p:spTgt spid="108"/>
                                        </p:tgtEl>
                                        <p:attrNameLst>
                                          <p:attrName>style.visibility</p:attrName>
                                        </p:attrNameLst>
                                      </p:cBhvr>
                                      <p:to>
                                        <p:strVal val="visible"/>
                                      </p:to>
                                    </p:set>
                                  </p:childTnLst>
                                </p:cTn>
                              </p:par>
                            </p:childTnLst>
                          </p:cTn>
                        </p:par>
                        <p:par>
                          <p:cTn id="401" fill="hold">
                            <p:stCondLst>
                              <p:cond delay="86000"/>
                            </p:stCondLst>
                            <p:childTnLst>
                              <p:par>
                                <p:cTn id="402" presetID="1" presetClass="entr" presetSubtype="0" fill="hold" grpId="0" nodeType="afterEffect">
                                  <p:stCondLst>
                                    <p:cond delay="0"/>
                                  </p:stCondLst>
                                  <p:childTnLst>
                                    <p:set>
                                      <p:cBhvr>
                                        <p:cTn id="403" dur="1" fill="hold">
                                          <p:stCondLst>
                                            <p:cond delay="999"/>
                                          </p:stCondLst>
                                        </p:cTn>
                                        <p:tgtEl>
                                          <p:spTgt spid="109"/>
                                        </p:tgtEl>
                                        <p:attrNameLst>
                                          <p:attrName>style.visibility</p:attrName>
                                        </p:attrNameLst>
                                      </p:cBhvr>
                                      <p:to>
                                        <p:strVal val="visible"/>
                                      </p:to>
                                    </p:set>
                                  </p:childTnLst>
                                </p:cTn>
                              </p:par>
                            </p:childTnLst>
                          </p:cTn>
                        </p:par>
                        <p:par>
                          <p:cTn id="404" fill="hold">
                            <p:stCondLst>
                              <p:cond delay="87000"/>
                            </p:stCondLst>
                            <p:childTnLst>
                              <p:par>
                                <p:cTn id="405" presetID="1" presetClass="entr" presetSubtype="0" fill="hold" grpId="0" nodeType="afterEffect">
                                  <p:stCondLst>
                                    <p:cond delay="0"/>
                                  </p:stCondLst>
                                  <p:childTnLst>
                                    <p:set>
                                      <p:cBhvr>
                                        <p:cTn id="406" dur="1" fill="hold">
                                          <p:stCondLst>
                                            <p:cond delay="999"/>
                                          </p:stCondLst>
                                        </p:cTn>
                                        <p:tgtEl>
                                          <p:spTgt spid="110"/>
                                        </p:tgtEl>
                                        <p:attrNameLst>
                                          <p:attrName>style.visibility</p:attrName>
                                        </p:attrNameLst>
                                      </p:cBhvr>
                                      <p:to>
                                        <p:strVal val="visible"/>
                                      </p:to>
                                    </p:set>
                                  </p:childTnLst>
                                </p:cTn>
                              </p:par>
                            </p:childTnLst>
                          </p:cTn>
                        </p:par>
                        <p:par>
                          <p:cTn id="407" fill="hold">
                            <p:stCondLst>
                              <p:cond delay="88000"/>
                            </p:stCondLst>
                            <p:childTnLst>
                              <p:par>
                                <p:cTn id="408" presetID="1" presetClass="entr" presetSubtype="0" fill="hold" grpId="0" nodeType="afterEffect">
                                  <p:stCondLst>
                                    <p:cond delay="0"/>
                                  </p:stCondLst>
                                  <p:childTnLst>
                                    <p:set>
                                      <p:cBhvr>
                                        <p:cTn id="409" dur="1" fill="hold">
                                          <p:stCondLst>
                                            <p:cond delay="999"/>
                                          </p:stCondLst>
                                        </p:cTn>
                                        <p:tgtEl>
                                          <p:spTgt spid="111"/>
                                        </p:tgtEl>
                                        <p:attrNameLst>
                                          <p:attrName>style.visibility</p:attrName>
                                        </p:attrNameLst>
                                      </p:cBhvr>
                                      <p:to>
                                        <p:strVal val="visible"/>
                                      </p:to>
                                    </p:set>
                                  </p:childTnLst>
                                </p:cTn>
                              </p:par>
                            </p:childTnLst>
                          </p:cTn>
                        </p:par>
                        <p:par>
                          <p:cTn id="410" fill="hold">
                            <p:stCondLst>
                              <p:cond delay="89000"/>
                            </p:stCondLst>
                            <p:childTnLst>
                              <p:par>
                                <p:cTn id="411" presetID="1" presetClass="entr" presetSubtype="0" fill="hold" grpId="0" nodeType="afterEffect">
                                  <p:stCondLst>
                                    <p:cond delay="0"/>
                                  </p:stCondLst>
                                  <p:childTnLst>
                                    <p:set>
                                      <p:cBhvr>
                                        <p:cTn id="412" dur="1" fill="hold">
                                          <p:stCondLst>
                                            <p:cond delay="999"/>
                                          </p:stCondLst>
                                        </p:cTn>
                                        <p:tgtEl>
                                          <p:spTgt spid="112"/>
                                        </p:tgtEl>
                                        <p:attrNameLst>
                                          <p:attrName>style.visibility</p:attrName>
                                        </p:attrNameLst>
                                      </p:cBhvr>
                                      <p:to>
                                        <p:strVal val="visible"/>
                                      </p:to>
                                    </p:set>
                                  </p:childTnLst>
                                </p:cTn>
                              </p:par>
                            </p:childTnLst>
                          </p:cTn>
                        </p:par>
                        <p:par>
                          <p:cTn id="413" fill="hold">
                            <p:stCondLst>
                              <p:cond delay="90000"/>
                            </p:stCondLst>
                            <p:childTnLst>
                              <p:par>
                                <p:cTn id="414" presetID="1" presetClass="entr" presetSubtype="0" fill="hold" grpId="0" nodeType="afterEffect">
                                  <p:stCondLst>
                                    <p:cond delay="0"/>
                                  </p:stCondLst>
                                  <p:childTnLst>
                                    <p:set>
                                      <p:cBhvr>
                                        <p:cTn id="415" dur="1" fill="hold">
                                          <p:stCondLst>
                                            <p:cond delay="999"/>
                                          </p:stCondLst>
                                        </p:cTn>
                                        <p:tgtEl>
                                          <p:spTgt spid="113"/>
                                        </p:tgtEl>
                                        <p:attrNameLst>
                                          <p:attrName>style.visibility</p:attrName>
                                        </p:attrNameLst>
                                      </p:cBhvr>
                                      <p:to>
                                        <p:strVal val="visible"/>
                                      </p:to>
                                    </p:set>
                                  </p:childTnLst>
                                </p:cTn>
                              </p:par>
                            </p:childTnLst>
                          </p:cTn>
                        </p:par>
                        <p:par>
                          <p:cTn id="416" fill="hold">
                            <p:stCondLst>
                              <p:cond delay="91000"/>
                            </p:stCondLst>
                            <p:childTnLst>
                              <p:par>
                                <p:cTn id="417" presetID="1" presetClass="entr" presetSubtype="0" fill="hold" grpId="0" nodeType="afterEffect">
                                  <p:stCondLst>
                                    <p:cond delay="0"/>
                                  </p:stCondLst>
                                  <p:childTnLst>
                                    <p:set>
                                      <p:cBhvr>
                                        <p:cTn id="418" dur="1" fill="hold">
                                          <p:stCondLst>
                                            <p:cond delay="999"/>
                                          </p:stCondLst>
                                        </p:cTn>
                                        <p:tgtEl>
                                          <p:spTgt spid="114"/>
                                        </p:tgtEl>
                                        <p:attrNameLst>
                                          <p:attrName>style.visibility</p:attrName>
                                        </p:attrNameLst>
                                      </p:cBhvr>
                                      <p:to>
                                        <p:strVal val="visible"/>
                                      </p:to>
                                    </p:set>
                                  </p:childTnLst>
                                </p:cTn>
                              </p:par>
                            </p:childTnLst>
                          </p:cTn>
                        </p:par>
                        <p:par>
                          <p:cTn id="419" fill="hold">
                            <p:stCondLst>
                              <p:cond delay="92000"/>
                            </p:stCondLst>
                            <p:childTnLst>
                              <p:par>
                                <p:cTn id="420" presetID="1" presetClass="entr" presetSubtype="0" fill="hold" grpId="0" nodeType="afterEffect">
                                  <p:stCondLst>
                                    <p:cond delay="0"/>
                                  </p:stCondLst>
                                  <p:childTnLst>
                                    <p:set>
                                      <p:cBhvr>
                                        <p:cTn id="421" dur="1" fill="hold">
                                          <p:stCondLst>
                                            <p:cond delay="999"/>
                                          </p:stCondLst>
                                        </p:cTn>
                                        <p:tgtEl>
                                          <p:spTgt spid="115"/>
                                        </p:tgtEl>
                                        <p:attrNameLst>
                                          <p:attrName>style.visibility</p:attrName>
                                        </p:attrNameLst>
                                      </p:cBhvr>
                                      <p:to>
                                        <p:strVal val="visible"/>
                                      </p:to>
                                    </p:set>
                                  </p:childTnLst>
                                </p:cTn>
                              </p:par>
                            </p:childTnLst>
                          </p:cTn>
                        </p:par>
                        <p:par>
                          <p:cTn id="422" fill="hold">
                            <p:stCondLst>
                              <p:cond delay="93000"/>
                            </p:stCondLst>
                            <p:childTnLst>
                              <p:par>
                                <p:cTn id="423" presetID="1" presetClass="entr" presetSubtype="0" fill="hold" grpId="0" nodeType="afterEffect">
                                  <p:stCondLst>
                                    <p:cond delay="0"/>
                                  </p:stCondLst>
                                  <p:childTnLst>
                                    <p:set>
                                      <p:cBhvr>
                                        <p:cTn id="424" dur="1" fill="hold">
                                          <p:stCondLst>
                                            <p:cond delay="999"/>
                                          </p:stCondLst>
                                        </p:cTn>
                                        <p:tgtEl>
                                          <p:spTgt spid="116"/>
                                        </p:tgtEl>
                                        <p:attrNameLst>
                                          <p:attrName>style.visibility</p:attrName>
                                        </p:attrNameLst>
                                      </p:cBhvr>
                                      <p:to>
                                        <p:strVal val="visible"/>
                                      </p:to>
                                    </p:set>
                                  </p:childTnLst>
                                </p:cTn>
                              </p:par>
                            </p:childTnLst>
                          </p:cTn>
                        </p:par>
                        <p:par>
                          <p:cTn id="425" fill="hold">
                            <p:stCondLst>
                              <p:cond delay="94000"/>
                            </p:stCondLst>
                            <p:childTnLst>
                              <p:par>
                                <p:cTn id="426" presetID="1" presetClass="entr" presetSubtype="0" fill="hold" grpId="0" nodeType="afterEffect">
                                  <p:stCondLst>
                                    <p:cond delay="0"/>
                                  </p:stCondLst>
                                  <p:childTnLst>
                                    <p:set>
                                      <p:cBhvr>
                                        <p:cTn id="427" dur="1" fill="hold">
                                          <p:stCondLst>
                                            <p:cond delay="999"/>
                                          </p:stCondLst>
                                        </p:cTn>
                                        <p:tgtEl>
                                          <p:spTgt spid="117"/>
                                        </p:tgtEl>
                                        <p:attrNameLst>
                                          <p:attrName>style.visibility</p:attrName>
                                        </p:attrNameLst>
                                      </p:cBhvr>
                                      <p:to>
                                        <p:strVal val="visible"/>
                                      </p:to>
                                    </p:set>
                                  </p:childTnLst>
                                </p:cTn>
                              </p:par>
                            </p:childTnLst>
                          </p:cTn>
                        </p:par>
                        <p:par>
                          <p:cTn id="428" fill="hold">
                            <p:stCondLst>
                              <p:cond delay="95000"/>
                            </p:stCondLst>
                            <p:childTnLst>
                              <p:par>
                                <p:cTn id="429" presetID="1" presetClass="entr" presetSubtype="0" fill="hold" grpId="0" nodeType="afterEffect">
                                  <p:stCondLst>
                                    <p:cond delay="0"/>
                                  </p:stCondLst>
                                  <p:childTnLst>
                                    <p:set>
                                      <p:cBhvr>
                                        <p:cTn id="430" dur="1" fill="hold">
                                          <p:stCondLst>
                                            <p:cond delay="999"/>
                                          </p:stCondLst>
                                        </p:cTn>
                                        <p:tgtEl>
                                          <p:spTgt spid="118"/>
                                        </p:tgtEl>
                                        <p:attrNameLst>
                                          <p:attrName>style.visibility</p:attrName>
                                        </p:attrNameLst>
                                      </p:cBhvr>
                                      <p:to>
                                        <p:strVal val="visible"/>
                                      </p:to>
                                    </p:set>
                                  </p:childTnLst>
                                </p:cTn>
                              </p:par>
                            </p:childTnLst>
                          </p:cTn>
                        </p:par>
                        <p:par>
                          <p:cTn id="431" fill="hold">
                            <p:stCondLst>
                              <p:cond delay="96000"/>
                            </p:stCondLst>
                            <p:childTnLst>
                              <p:par>
                                <p:cTn id="432" presetID="1" presetClass="entr" presetSubtype="0" fill="hold" grpId="0" nodeType="afterEffect">
                                  <p:stCondLst>
                                    <p:cond delay="0"/>
                                  </p:stCondLst>
                                  <p:childTnLst>
                                    <p:set>
                                      <p:cBhvr>
                                        <p:cTn id="433" dur="1" fill="hold">
                                          <p:stCondLst>
                                            <p:cond delay="999"/>
                                          </p:stCondLst>
                                        </p:cTn>
                                        <p:tgtEl>
                                          <p:spTgt spid="119"/>
                                        </p:tgtEl>
                                        <p:attrNameLst>
                                          <p:attrName>style.visibility</p:attrName>
                                        </p:attrNameLst>
                                      </p:cBhvr>
                                      <p:to>
                                        <p:strVal val="visible"/>
                                      </p:to>
                                    </p:set>
                                  </p:childTnLst>
                                </p:cTn>
                              </p:par>
                            </p:childTnLst>
                          </p:cTn>
                        </p:par>
                        <p:par>
                          <p:cTn id="434" fill="hold">
                            <p:stCondLst>
                              <p:cond delay="97000"/>
                            </p:stCondLst>
                            <p:childTnLst>
                              <p:par>
                                <p:cTn id="435" presetID="1" presetClass="entr" presetSubtype="0" fill="hold" grpId="0" nodeType="afterEffect">
                                  <p:stCondLst>
                                    <p:cond delay="0"/>
                                  </p:stCondLst>
                                  <p:childTnLst>
                                    <p:set>
                                      <p:cBhvr>
                                        <p:cTn id="436" dur="1" fill="hold">
                                          <p:stCondLst>
                                            <p:cond delay="999"/>
                                          </p:stCondLst>
                                        </p:cTn>
                                        <p:tgtEl>
                                          <p:spTgt spid="120"/>
                                        </p:tgtEl>
                                        <p:attrNameLst>
                                          <p:attrName>style.visibility</p:attrName>
                                        </p:attrNameLst>
                                      </p:cBhvr>
                                      <p:to>
                                        <p:strVal val="visible"/>
                                      </p:to>
                                    </p:set>
                                  </p:childTnLst>
                                </p:cTn>
                              </p:par>
                            </p:childTnLst>
                          </p:cTn>
                        </p:par>
                        <p:par>
                          <p:cTn id="437" fill="hold">
                            <p:stCondLst>
                              <p:cond delay="98000"/>
                            </p:stCondLst>
                            <p:childTnLst>
                              <p:par>
                                <p:cTn id="438" presetID="1" presetClass="entr" presetSubtype="0" fill="hold" grpId="0" nodeType="afterEffect">
                                  <p:stCondLst>
                                    <p:cond delay="0"/>
                                  </p:stCondLst>
                                  <p:childTnLst>
                                    <p:set>
                                      <p:cBhvr>
                                        <p:cTn id="439" dur="1" fill="hold">
                                          <p:stCondLst>
                                            <p:cond delay="999"/>
                                          </p:stCondLst>
                                        </p:cTn>
                                        <p:tgtEl>
                                          <p:spTgt spid="121"/>
                                        </p:tgtEl>
                                        <p:attrNameLst>
                                          <p:attrName>style.visibility</p:attrName>
                                        </p:attrNameLst>
                                      </p:cBhvr>
                                      <p:to>
                                        <p:strVal val="visible"/>
                                      </p:to>
                                    </p:set>
                                  </p:childTnLst>
                                </p:cTn>
                              </p:par>
                            </p:childTnLst>
                          </p:cTn>
                        </p:par>
                        <p:par>
                          <p:cTn id="440" fill="hold">
                            <p:stCondLst>
                              <p:cond delay="99000"/>
                            </p:stCondLst>
                            <p:childTnLst>
                              <p:par>
                                <p:cTn id="441" presetID="1" presetClass="entr" presetSubtype="0" fill="hold" grpId="0" nodeType="afterEffect">
                                  <p:stCondLst>
                                    <p:cond delay="0"/>
                                  </p:stCondLst>
                                  <p:childTnLst>
                                    <p:set>
                                      <p:cBhvr>
                                        <p:cTn id="442" dur="1" fill="hold">
                                          <p:stCondLst>
                                            <p:cond delay="999"/>
                                          </p:stCondLst>
                                        </p:cTn>
                                        <p:tgtEl>
                                          <p:spTgt spid="122"/>
                                        </p:tgtEl>
                                        <p:attrNameLst>
                                          <p:attrName>style.visibility</p:attrName>
                                        </p:attrNameLst>
                                      </p:cBhvr>
                                      <p:to>
                                        <p:strVal val="visible"/>
                                      </p:to>
                                    </p:set>
                                  </p:childTnLst>
                                </p:cTn>
                              </p:par>
                            </p:childTnLst>
                          </p:cTn>
                        </p:par>
                        <p:par>
                          <p:cTn id="443" fill="hold">
                            <p:stCondLst>
                              <p:cond delay="100000"/>
                            </p:stCondLst>
                            <p:childTnLst>
                              <p:par>
                                <p:cTn id="444" presetID="1" presetClass="entr" presetSubtype="0" fill="hold" grpId="0" nodeType="afterEffect">
                                  <p:stCondLst>
                                    <p:cond delay="0"/>
                                  </p:stCondLst>
                                  <p:childTnLst>
                                    <p:set>
                                      <p:cBhvr>
                                        <p:cTn id="445" dur="1" fill="hold">
                                          <p:stCondLst>
                                            <p:cond delay="999"/>
                                          </p:stCondLst>
                                        </p:cTn>
                                        <p:tgtEl>
                                          <p:spTgt spid="123"/>
                                        </p:tgtEl>
                                        <p:attrNameLst>
                                          <p:attrName>style.visibility</p:attrName>
                                        </p:attrNameLst>
                                      </p:cBhvr>
                                      <p:to>
                                        <p:strVal val="visible"/>
                                      </p:to>
                                    </p:set>
                                  </p:childTnLst>
                                </p:cTn>
                              </p:par>
                            </p:childTnLst>
                          </p:cTn>
                        </p:par>
                        <p:par>
                          <p:cTn id="446" fill="hold">
                            <p:stCondLst>
                              <p:cond delay="101000"/>
                            </p:stCondLst>
                            <p:childTnLst>
                              <p:par>
                                <p:cTn id="447" presetID="1" presetClass="entr" presetSubtype="0" fill="hold" grpId="0" nodeType="afterEffect">
                                  <p:stCondLst>
                                    <p:cond delay="0"/>
                                  </p:stCondLst>
                                  <p:childTnLst>
                                    <p:set>
                                      <p:cBhvr>
                                        <p:cTn id="448" dur="1" fill="hold">
                                          <p:stCondLst>
                                            <p:cond delay="999"/>
                                          </p:stCondLst>
                                        </p:cTn>
                                        <p:tgtEl>
                                          <p:spTgt spid="124"/>
                                        </p:tgtEl>
                                        <p:attrNameLst>
                                          <p:attrName>style.visibility</p:attrName>
                                        </p:attrNameLst>
                                      </p:cBhvr>
                                      <p:to>
                                        <p:strVal val="visible"/>
                                      </p:to>
                                    </p:set>
                                  </p:childTnLst>
                                </p:cTn>
                              </p:par>
                            </p:childTnLst>
                          </p:cTn>
                        </p:par>
                        <p:par>
                          <p:cTn id="449" fill="hold">
                            <p:stCondLst>
                              <p:cond delay="102000"/>
                            </p:stCondLst>
                            <p:childTnLst>
                              <p:par>
                                <p:cTn id="450" presetID="1" presetClass="entr" presetSubtype="0" fill="hold" grpId="0" nodeType="afterEffect">
                                  <p:stCondLst>
                                    <p:cond delay="0"/>
                                  </p:stCondLst>
                                  <p:childTnLst>
                                    <p:set>
                                      <p:cBhvr>
                                        <p:cTn id="451" dur="1" fill="hold">
                                          <p:stCondLst>
                                            <p:cond delay="999"/>
                                          </p:stCondLst>
                                        </p:cTn>
                                        <p:tgtEl>
                                          <p:spTgt spid="125"/>
                                        </p:tgtEl>
                                        <p:attrNameLst>
                                          <p:attrName>style.visibility</p:attrName>
                                        </p:attrNameLst>
                                      </p:cBhvr>
                                      <p:to>
                                        <p:strVal val="visible"/>
                                      </p:to>
                                    </p:set>
                                  </p:childTnLst>
                                </p:cTn>
                              </p:par>
                            </p:childTnLst>
                          </p:cTn>
                        </p:par>
                        <p:par>
                          <p:cTn id="452" fill="hold">
                            <p:stCondLst>
                              <p:cond delay="103000"/>
                            </p:stCondLst>
                            <p:childTnLst>
                              <p:par>
                                <p:cTn id="453" presetID="1" presetClass="entr" presetSubtype="0" fill="hold" grpId="0" nodeType="afterEffect">
                                  <p:stCondLst>
                                    <p:cond delay="0"/>
                                  </p:stCondLst>
                                  <p:childTnLst>
                                    <p:set>
                                      <p:cBhvr>
                                        <p:cTn id="454" dur="1" fill="hold">
                                          <p:stCondLst>
                                            <p:cond delay="999"/>
                                          </p:stCondLst>
                                        </p:cTn>
                                        <p:tgtEl>
                                          <p:spTgt spid="126"/>
                                        </p:tgtEl>
                                        <p:attrNameLst>
                                          <p:attrName>style.visibility</p:attrName>
                                        </p:attrNameLst>
                                      </p:cBhvr>
                                      <p:to>
                                        <p:strVal val="visible"/>
                                      </p:to>
                                    </p:set>
                                  </p:childTnLst>
                                </p:cTn>
                              </p:par>
                            </p:childTnLst>
                          </p:cTn>
                        </p:par>
                        <p:par>
                          <p:cTn id="455" fill="hold">
                            <p:stCondLst>
                              <p:cond delay="104000"/>
                            </p:stCondLst>
                            <p:childTnLst>
                              <p:par>
                                <p:cTn id="456" presetID="1" presetClass="entr" presetSubtype="0" fill="hold" grpId="0" nodeType="afterEffect">
                                  <p:stCondLst>
                                    <p:cond delay="0"/>
                                  </p:stCondLst>
                                  <p:childTnLst>
                                    <p:set>
                                      <p:cBhvr>
                                        <p:cTn id="457" dur="1" fill="hold">
                                          <p:stCondLst>
                                            <p:cond delay="999"/>
                                          </p:stCondLst>
                                        </p:cTn>
                                        <p:tgtEl>
                                          <p:spTgt spid="127"/>
                                        </p:tgtEl>
                                        <p:attrNameLst>
                                          <p:attrName>style.visibility</p:attrName>
                                        </p:attrNameLst>
                                      </p:cBhvr>
                                      <p:to>
                                        <p:strVal val="visible"/>
                                      </p:to>
                                    </p:set>
                                  </p:childTnLst>
                                </p:cTn>
                              </p:par>
                            </p:childTnLst>
                          </p:cTn>
                        </p:par>
                        <p:par>
                          <p:cTn id="458" fill="hold">
                            <p:stCondLst>
                              <p:cond delay="105000"/>
                            </p:stCondLst>
                            <p:childTnLst>
                              <p:par>
                                <p:cTn id="459" presetID="1" presetClass="entr" presetSubtype="0" fill="hold" grpId="0" nodeType="afterEffect">
                                  <p:stCondLst>
                                    <p:cond delay="0"/>
                                  </p:stCondLst>
                                  <p:childTnLst>
                                    <p:set>
                                      <p:cBhvr>
                                        <p:cTn id="460" dur="1" fill="hold">
                                          <p:stCondLst>
                                            <p:cond delay="999"/>
                                          </p:stCondLst>
                                        </p:cTn>
                                        <p:tgtEl>
                                          <p:spTgt spid="128"/>
                                        </p:tgtEl>
                                        <p:attrNameLst>
                                          <p:attrName>style.visibility</p:attrName>
                                        </p:attrNameLst>
                                      </p:cBhvr>
                                      <p:to>
                                        <p:strVal val="visible"/>
                                      </p:to>
                                    </p:set>
                                  </p:childTnLst>
                                </p:cTn>
                              </p:par>
                            </p:childTnLst>
                          </p:cTn>
                        </p:par>
                        <p:par>
                          <p:cTn id="461" fill="hold">
                            <p:stCondLst>
                              <p:cond delay="106000"/>
                            </p:stCondLst>
                            <p:childTnLst>
                              <p:par>
                                <p:cTn id="462" presetID="1" presetClass="entr" presetSubtype="0" fill="hold" grpId="0" nodeType="afterEffect">
                                  <p:stCondLst>
                                    <p:cond delay="0"/>
                                  </p:stCondLst>
                                  <p:childTnLst>
                                    <p:set>
                                      <p:cBhvr>
                                        <p:cTn id="463" dur="1" fill="hold">
                                          <p:stCondLst>
                                            <p:cond delay="999"/>
                                          </p:stCondLst>
                                        </p:cTn>
                                        <p:tgtEl>
                                          <p:spTgt spid="129"/>
                                        </p:tgtEl>
                                        <p:attrNameLst>
                                          <p:attrName>style.visibility</p:attrName>
                                        </p:attrNameLst>
                                      </p:cBhvr>
                                      <p:to>
                                        <p:strVal val="visible"/>
                                      </p:to>
                                    </p:set>
                                  </p:childTnLst>
                                </p:cTn>
                              </p:par>
                            </p:childTnLst>
                          </p:cTn>
                        </p:par>
                        <p:par>
                          <p:cTn id="464" fill="hold">
                            <p:stCondLst>
                              <p:cond delay="107000"/>
                            </p:stCondLst>
                            <p:childTnLst>
                              <p:par>
                                <p:cTn id="465" presetID="1" presetClass="entr" presetSubtype="0" fill="hold" grpId="0" nodeType="afterEffect">
                                  <p:stCondLst>
                                    <p:cond delay="0"/>
                                  </p:stCondLst>
                                  <p:childTnLst>
                                    <p:set>
                                      <p:cBhvr>
                                        <p:cTn id="466" dur="1" fill="hold">
                                          <p:stCondLst>
                                            <p:cond delay="999"/>
                                          </p:stCondLst>
                                        </p:cTn>
                                        <p:tgtEl>
                                          <p:spTgt spid="130"/>
                                        </p:tgtEl>
                                        <p:attrNameLst>
                                          <p:attrName>style.visibility</p:attrName>
                                        </p:attrNameLst>
                                      </p:cBhvr>
                                      <p:to>
                                        <p:strVal val="visible"/>
                                      </p:to>
                                    </p:set>
                                  </p:childTnLst>
                                </p:cTn>
                              </p:par>
                            </p:childTnLst>
                          </p:cTn>
                        </p:par>
                        <p:par>
                          <p:cTn id="467" fill="hold">
                            <p:stCondLst>
                              <p:cond delay="108000"/>
                            </p:stCondLst>
                            <p:childTnLst>
                              <p:par>
                                <p:cTn id="468" presetID="1" presetClass="entr" presetSubtype="0" fill="hold" grpId="0" nodeType="afterEffect">
                                  <p:stCondLst>
                                    <p:cond delay="0"/>
                                  </p:stCondLst>
                                  <p:childTnLst>
                                    <p:set>
                                      <p:cBhvr>
                                        <p:cTn id="469" dur="1" fill="hold">
                                          <p:stCondLst>
                                            <p:cond delay="999"/>
                                          </p:stCondLst>
                                        </p:cTn>
                                        <p:tgtEl>
                                          <p:spTgt spid="131"/>
                                        </p:tgtEl>
                                        <p:attrNameLst>
                                          <p:attrName>style.visibility</p:attrName>
                                        </p:attrNameLst>
                                      </p:cBhvr>
                                      <p:to>
                                        <p:strVal val="visible"/>
                                      </p:to>
                                    </p:set>
                                  </p:childTnLst>
                                </p:cTn>
                              </p:par>
                            </p:childTnLst>
                          </p:cTn>
                        </p:par>
                        <p:par>
                          <p:cTn id="470" fill="hold">
                            <p:stCondLst>
                              <p:cond delay="109000"/>
                            </p:stCondLst>
                            <p:childTnLst>
                              <p:par>
                                <p:cTn id="471" presetID="1" presetClass="entr" presetSubtype="0" fill="hold" grpId="0" nodeType="afterEffect">
                                  <p:stCondLst>
                                    <p:cond delay="0"/>
                                  </p:stCondLst>
                                  <p:childTnLst>
                                    <p:set>
                                      <p:cBhvr>
                                        <p:cTn id="472" dur="1" fill="hold">
                                          <p:stCondLst>
                                            <p:cond delay="999"/>
                                          </p:stCondLst>
                                        </p:cTn>
                                        <p:tgtEl>
                                          <p:spTgt spid="132"/>
                                        </p:tgtEl>
                                        <p:attrNameLst>
                                          <p:attrName>style.visibility</p:attrName>
                                        </p:attrNameLst>
                                      </p:cBhvr>
                                      <p:to>
                                        <p:strVal val="visible"/>
                                      </p:to>
                                    </p:set>
                                  </p:childTnLst>
                                </p:cTn>
                              </p:par>
                            </p:childTnLst>
                          </p:cTn>
                        </p:par>
                        <p:par>
                          <p:cTn id="473" fill="hold">
                            <p:stCondLst>
                              <p:cond delay="110000"/>
                            </p:stCondLst>
                            <p:childTnLst>
                              <p:par>
                                <p:cTn id="474" presetID="1" presetClass="entr" presetSubtype="0" fill="hold" grpId="0" nodeType="afterEffect">
                                  <p:stCondLst>
                                    <p:cond delay="0"/>
                                  </p:stCondLst>
                                  <p:childTnLst>
                                    <p:set>
                                      <p:cBhvr>
                                        <p:cTn id="475" dur="1" fill="hold">
                                          <p:stCondLst>
                                            <p:cond delay="999"/>
                                          </p:stCondLst>
                                        </p:cTn>
                                        <p:tgtEl>
                                          <p:spTgt spid="133"/>
                                        </p:tgtEl>
                                        <p:attrNameLst>
                                          <p:attrName>style.visibility</p:attrName>
                                        </p:attrNameLst>
                                      </p:cBhvr>
                                      <p:to>
                                        <p:strVal val="visible"/>
                                      </p:to>
                                    </p:set>
                                  </p:childTnLst>
                                </p:cTn>
                              </p:par>
                            </p:childTnLst>
                          </p:cTn>
                        </p:par>
                        <p:par>
                          <p:cTn id="476" fill="hold">
                            <p:stCondLst>
                              <p:cond delay="111000"/>
                            </p:stCondLst>
                            <p:childTnLst>
                              <p:par>
                                <p:cTn id="477" presetID="1" presetClass="entr" presetSubtype="0" fill="hold" grpId="0" nodeType="afterEffect">
                                  <p:stCondLst>
                                    <p:cond delay="0"/>
                                  </p:stCondLst>
                                  <p:childTnLst>
                                    <p:set>
                                      <p:cBhvr>
                                        <p:cTn id="478" dur="1" fill="hold">
                                          <p:stCondLst>
                                            <p:cond delay="999"/>
                                          </p:stCondLst>
                                        </p:cTn>
                                        <p:tgtEl>
                                          <p:spTgt spid="134"/>
                                        </p:tgtEl>
                                        <p:attrNameLst>
                                          <p:attrName>style.visibility</p:attrName>
                                        </p:attrNameLst>
                                      </p:cBhvr>
                                      <p:to>
                                        <p:strVal val="visible"/>
                                      </p:to>
                                    </p:set>
                                  </p:childTnLst>
                                  <p:subTnLst>
                                    <p:audio>
                                      <p:cMediaNode>
                                        <p:cTn display="0" masterRel="sameClick">
                                          <p:stCondLst>
                                            <p:cond evt="begin" delay="0">
                                              <p:tn val="477"/>
                                            </p:cond>
                                          </p:stCondLst>
                                          <p:endCondLst>
                                            <p:cond evt="onStopAudio" delay="0">
                                              <p:tgtEl>
                                                <p:sldTgt/>
                                              </p:tgtEl>
                                            </p:cond>
                                          </p:endCondLst>
                                        </p:cTn>
                                        <p:tgtEl>
                                          <p:sndTgt r:embed="rId5" name="CLICK.WAV"/>
                                        </p:tgtEl>
                                      </p:cMediaNode>
                                    </p:audio>
                                  </p:subTnLst>
                                </p:cTn>
                              </p:par>
                            </p:childTnLst>
                          </p:cTn>
                        </p:par>
                        <p:par>
                          <p:cTn id="479" fill="hold">
                            <p:stCondLst>
                              <p:cond delay="112000"/>
                            </p:stCondLst>
                            <p:childTnLst>
                              <p:par>
                                <p:cTn id="480" presetID="1" presetClass="entr" presetSubtype="0" fill="hold" grpId="0" nodeType="afterEffect">
                                  <p:stCondLst>
                                    <p:cond delay="0"/>
                                  </p:stCondLst>
                                  <p:childTnLst>
                                    <p:set>
                                      <p:cBhvr>
                                        <p:cTn id="481" dur="1" fill="hold">
                                          <p:stCondLst>
                                            <p:cond delay="999"/>
                                          </p:stCondLst>
                                        </p:cTn>
                                        <p:tgtEl>
                                          <p:spTgt spid="135"/>
                                        </p:tgtEl>
                                        <p:attrNameLst>
                                          <p:attrName>style.visibility</p:attrName>
                                        </p:attrNameLst>
                                      </p:cBhvr>
                                      <p:to>
                                        <p:strVal val="visible"/>
                                      </p:to>
                                    </p:set>
                                  </p:childTnLst>
                                  <p:subTnLst>
                                    <p:audio>
                                      <p:cMediaNode>
                                        <p:cTn display="0" masterRel="sameClick">
                                          <p:stCondLst>
                                            <p:cond evt="begin" delay="0">
                                              <p:tn val="480"/>
                                            </p:cond>
                                          </p:stCondLst>
                                          <p:endCondLst>
                                            <p:cond evt="onStopAudio" delay="0">
                                              <p:tgtEl>
                                                <p:sldTgt/>
                                              </p:tgtEl>
                                            </p:cond>
                                          </p:endCondLst>
                                        </p:cTn>
                                        <p:tgtEl>
                                          <p:sndTgt r:embed="rId5" name="CLICK.WAV"/>
                                        </p:tgtEl>
                                      </p:cMediaNode>
                                    </p:audio>
                                  </p:subTnLst>
                                </p:cTn>
                              </p:par>
                            </p:childTnLst>
                          </p:cTn>
                        </p:par>
                        <p:par>
                          <p:cTn id="482" fill="hold">
                            <p:stCondLst>
                              <p:cond delay="113000"/>
                            </p:stCondLst>
                            <p:childTnLst>
                              <p:par>
                                <p:cTn id="483" presetID="1" presetClass="entr" presetSubtype="0" fill="hold" grpId="0" nodeType="afterEffect">
                                  <p:stCondLst>
                                    <p:cond delay="0"/>
                                  </p:stCondLst>
                                  <p:childTnLst>
                                    <p:set>
                                      <p:cBhvr>
                                        <p:cTn id="484" dur="1" fill="hold">
                                          <p:stCondLst>
                                            <p:cond delay="999"/>
                                          </p:stCondLst>
                                        </p:cTn>
                                        <p:tgtEl>
                                          <p:spTgt spid="136"/>
                                        </p:tgtEl>
                                        <p:attrNameLst>
                                          <p:attrName>style.visibility</p:attrName>
                                        </p:attrNameLst>
                                      </p:cBhvr>
                                      <p:to>
                                        <p:strVal val="visible"/>
                                      </p:to>
                                    </p:set>
                                  </p:childTnLst>
                                  <p:subTnLst>
                                    <p:audio>
                                      <p:cMediaNode>
                                        <p:cTn display="0" masterRel="sameClick">
                                          <p:stCondLst>
                                            <p:cond evt="begin" delay="0">
                                              <p:tn val="483"/>
                                            </p:cond>
                                          </p:stCondLst>
                                          <p:endCondLst>
                                            <p:cond evt="onStopAudio" delay="0">
                                              <p:tgtEl>
                                                <p:sldTgt/>
                                              </p:tgtEl>
                                            </p:cond>
                                          </p:endCondLst>
                                        </p:cTn>
                                        <p:tgtEl>
                                          <p:sndTgt r:embed="rId5" name="CLICK.WAV"/>
                                        </p:tgtEl>
                                      </p:cMediaNode>
                                    </p:audio>
                                  </p:subTnLst>
                                </p:cTn>
                              </p:par>
                            </p:childTnLst>
                          </p:cTn>
                        </p:par>
                        <p:par>
                          <p:cTn id="485" fill="hold">
                            <p:stCondLst>
                              <p:cond delay="114000"/>
                            </p:stCondLst>
                            <p:childTnLst>
                              <p:par>
                                <p:cTn id="486" presetID="1" presetClass="entr" presetSubtype="0" fill="hold" grpId="0" nodeType="afterEffect">
                                  <p:stCondLst>
                                    <p:cond delay="0"/>
                                  </p:stCondLst>
                                  <p:childTnLst>
                                    <p:set>
                                      <p:cBhvr>
                                        <p:cTn id="487" dur="1" fill="hold">
                                          <p:stCondLst>
                                            <p:cond delay="999"/>
                                          </p:stCondLst>
                                        </p:cTn>
                                        <p:tgtEl>
                                          <p:spTgt spid="137"/>
                                        </p:tgtEl>
                                        <p:attrNameLst>
                                          <p:attrName>style.visibility</p:attrName>
                                        </p:attrNameLst>
                                      </p:cBhvr>
                                      <p:to>
                                        <p:strVal val="visible"/>
                                      </p:to>
                                    </p:set>
                                  </p:childTnLst>
                                  <p:subTnLst>
                                    <p:audio>
                                      <p:cMediaNode>
                                        <p:cTn display="0" masterRel="sameClick">
                                          <p:stCondLst>
                                            <p:cond evt="begin" delay="0">
                                              <p:tn val="486"/>
                                            </p:cond>
                                          </p:stCondLst>
                                          <p:endCondLst>
                                            <p:cond evt="onStopAudio" delay="0">
                                              <p:tgtEl>
                                                <p:sldTgt/>
                                              </p:tgtEl>
                                            </p:cond>
                                          </p:endCondLst>
                                        </p:cTn>
                                        <p:tgtEl>
                                          <p:sndTgt r:embed="rId5" name="CLICK.WAV"/>
                                        </p:tgtEl>
                                      </p:cMediaNode>
                                    </p:audio>
                                  </p:subTnLst>
                                </p:cTn>
                              </p:par>
                            </p:childTnLst>
                          </p:cTn>
                        </p:par>
                        <p:par>
                          <p:cTn id="488" fill="hold">
                            <p:stCondLst>
                              <p:cond delay="115000"/>
                            </p:stCondLst>
                            <p:childTnLst>
                              <p:par>
                                <p:cTn id="489" presetID="1" presetClass="entr" presetSubtype="0" fill="hold" grpId="0" nodeType="afterEffect">
                                  <p:stCondLst>
                                    <p:cond delay="0"/>
                                  </p:stCondLst>
                                  <p:childTnLst>
                                    <p:set>
                                      <p:cBhvr>
                                        <p:cTn id="490" dur="1" fill="hold">
                                          <p:stCondLst>
                                            <p:cond delay="999"/>
                                          </p:stCondLst>
                                        </p:cTn>
                                        <p:tgtEl>
                                          <p:spTgt spid="138"/>
                                        </p:tgtEl>
                                        <p:attrNameLst>
                                          <p:attrName>style.visibility</p:attrName>
                                        </p:attrNameLst>
                                      </p:cBhvr>
                                      <p:to>
                                        <p:strVal val="visible"/>
                                      </p:to>
                                    </p:set>
                                  </p:childTnLst>
                                  <p:subTnLst>
                                    <p:audio>
                                      <p:cMediaNode>
                                        <p:cTn display="0" masterRel="sameClick">
                                          <p:stCondLst>
                                            <p:cond evt="begin" delay="0">
                                              <p:tn val="489"/>
                                            </p:cond>
                                          </p:stCondLst>
                                          <p:endCondLst>
                                            <p:cond evt="onStopAudio" delay="0">
                                              <p:tgtEl>
                                                <p:sldTgt/>
                                              </p:tgtEl>
                                            </p:cond>
                                          </p:endCondLst>
                                        </p:cTn>
                                        <p:tgtEl>
                                          <p:sndTgt r:embed="rId5" name="CLICK.WAV"/>
                                        </p:tgtEl>
                                      </p:cMediaNode>
                                    </p:audio>
                                  </p:subTnLst>
                                </p:cTn>
                              </p:par>
                            </p:childTnLst>
                          </p:cTn>
                        </p:par>
                        <p:par>
                          <p:cTn id="491" fill="hold">
                            <p:stCondLst>
                              <p:cond delay="116000"/>
                            </p:stCondLst>
                            <p:childTnLst>
                              <p:par>
                                <p:cTn id="492" presetID="1" presetClass="entr" presetSubtype="0" fill="hold" grpId="0" nodeType="afterEffect">
                                  <p:stCondLst>
                                    <p:cond delay="0"/>
                                  </p:stCondLst>
                                  <p:childTnLst>
                                    <p:set>
                                      <p:cBhvr>
                                        <p:cTn id="493" dur="1" fill="hold">
                                          <p:stCondLst>
                                            <p:cond delay="999"/>
                                          </p:stCondLst>
                                        </p:cTn>
                                        <p:tgtEl>
                                          <p:spTgt spid="139"/>
                                        </p:tgtEl>
                                        <p:attrNameLst>
                                          <p:attrName>style.visibility</p:attrName>
                                        </p:attrNameLst>
                                      </p:cBhvr>
                                      <p:to>
                                        <p:strVal val="visible"/>
                                      </p:to>
                                    </p:set>
                                  </p:childTnLst>
                                  <p:subTnLst>
                                    <p:audio>
                                      <p:cMediaNode>
                                        <p:cTn display="0" masterRel="sameClick">
                                          <p:stCondLst>
                                            <p:cond evt="begin" delay="0">
                                              <p:tn val="492"/>
                                            </p:cond>
                                          </p:stCondLst>
                                          <p:endCondLst>
                                            <p:cond evt="onStopAudio" delay="0">
                                              <p:tgtEl>
                                                <p:sldTgt/>
                                              </p:tgtEl>
                                            </p:cond>
                                          </p:endCondLst>
                                        </p:cTn>
                                        <p:tgtEl>
                                          <p:sndTgt r:embed="rId5" name="CLICK.WAV"/>
                                        </p:tgtEl>
                                      </p:cMediaNode>
                                    </p:audio>
                                  </p:subTnLst>
                                </p:cTn>
                              </p:par>
                            </p:childTnLst>
                          </p:cTn>
                        </p:par>
                        <p:par>
                          <p:cTn id="494" fill="hold">
                            <p:stCondLst>
                              <p:cond delay="117000"/>
                            </p:stCondLst>
                            <p:childTnLst>
                              <p:par>
                                <p:cTn id="495" presetID="1" presetClass="entr" presetSubtype="0" fill="hold" grpId="0" nodeType="afterEffect">
                                  <p:stCondLst>
                                    <p:cond delay="0"/>
                                  </p:stCondLst>
                                  <p:childTnLst>
                                    <p:set>
                                      <p:cBhvr>
                                        <p:cTn id="496" dur="1" fill="hold">
                                          <p:stCondLst>
                                            <p:cond delay="999"/>
                                          </p:stCondLst>
                                        </p:cTn>
                                        <p:tgtEl>
                                          <p:spTgt spid="140"/>
                                        </p:tgtEl>
                                        <p:attrNameLst>
                                          <p:attrName>style.visibility</p:attrName>
                                        </p:attrNameLst>
                                      </p:cBhvr>
                                      <p:to>
                                        <p:strVal val="visible"/>
                                      </p:to>
                                    </p:set>
                                  </p:childTnLst>
                                  <p:subTnLst>
                                    <p:audio>
                                      <p:cMediaNode>
                                        <p:cTn display="0" masterRel="sameClick">
                                          <p:stCondLst>
                                            <p:cond evt="begin" delay="0">
                                              <p:tn val="495"/>
                                            </p:cond>
                                          </p:stCondLst>
                                          <p:endCondLst>
                                            <p:cond evt="onStopAudio" delay="0">
                                              <p:tgtEl>
                                                <p:sldTgt/>
                                              </p:tgtEl>
                                            </p:cond>
                                          </p:endCondLst>
                                        </p:cTn>
                                        <p:tgtEl>
                                          <p:sndTgt r:embed="rId5" name="CLICK.WAV"/>
                                        </p:tgtEl>
                                      </p:cMediaNode>
                                    </p:audio>
                                  </p:subTnLst>
                                </p:cTn>
                              </p:par>
                            </p:childTnLst>
                          </p:cTn>
                        </p:par>
                        <p:par>
                          <p:cTn id="497" fill="hold">
                            <p:stCondLst>
                              <p:cond delay="118000"/>
                            </p:stCondLst>
                            <p:childTnLst>
                              <p:par>
                                <p:cTn id="498" presetID="1" presetClass="entr" presetSubtype="0" fill="hold" grpId="0" nodeType="afterEffect">
                                  <p:stCondLst>
                                    <p:cond delay="0"/>
                                  </p:stCondLst>
                                  <p:childTnLst>
                                    <p:set>
                                      <p:cBhvr>
                                        <p:cTn id="499" dur="1" fill="hold">
                                          <p:stCondLst>
                                            <p:cond delay="999"/>
                                          </p:stCondLst>
                                        </p:cTn>
                                        <p:tgtEl>
                                          <p:spTgt spid="141"/>
                                        </p:tgtEl>
                                        <p:attrNameLst>
                                          <p:attrName>style.visibility</p:attrName>
                                        </p:attrNameLst>
                                      </p:cBhvr>
                                      <p:to>
                                        <p:strVal val="visible"/>
                                      </p:to>
                                    </p:set>
                                  </p:childTnLst>
                                  <p:subTnLst>
                                    <p:audio>
                                      <p:cMediaNode>
                                        <p:cTn display="0" masterRel="sameClick">
                                          <p:stCondLst>
                                            <p:cond evt="begin" delay="0">
                                              <p:tn val="498"/>
                                            </p:cond>
                                          </p:stCondLst>
                                          <p:endCondLst>
                                            <p:cond evt="onStopAudio" delay="0">
                                              <p:tgtEl>
                                                <p:sldTgt/>
                                              </p:tgtEl>
                                            </p:cond>
                                          </p:endCondLst>
                                        </p:cTn>
                                        <p:tgtEl>
                                          <p:sndTgt r:embed="rId5" name="CLICK.WAV"/>
                                        </p:tgtEl>
                                      </p:cMediaNode>
                                    </p:audio>
                                  </p:subTnLst>
                                </p:cTn>
                              </p:par>
                            </p:childTnLst>
                          </p:cTn>
                        </p:par>
                        <p:par>
                          <p:cTn id="500" fill="hold">
                            <p:stCondLst>
                              <p:cond delay="119000"/>
                            </p:stCondLst>
                            <p:childTnLst>
                              <p:par>
                                <p:cTn id="501" presetID="1" presetClass="entr" presetSubtype="0" fill="hold" grpId="0" nodeType="afterEffect">
                                  <p:stCondLst>
                                    <p:cond delay="0"/>
                                  </p:stCondLst>
                                  <p:childTnLst>
                                    <p:set>
                                      <p:cBhvr>
                                        <p:cTn id="502" dur="1" fill="hold">
                                          <p:stCondLst>
                                            <p:cond delay="999"/>
                                          </p:stCondLst>
                                        </p:cTn>
                                        <p:tgtEl>
                                          <p:spTgt spid="142"/>
                                        </p:tgtEl>
                                        <p:attrNameLst>
                                          <p:attrName>style.visibility</p:attrName>
                                        </p:attrNameLst>
                                      </p:cBhvr>
                                      <p:to>
                                        <p:strVal val="visible"/>
                                      </p:to>
                                    </p:set>
                                  </p:childTnLst>
                                  <p:subTnLst>
                                    <p:audio>
                                      <p:cMediaNode>
                                        <p:cTn display="0" masterRel="sameClick">
                                          <p:stCondLst>
                                            <p:cond evt="begin" delay="0">
                                              <p:tn val="501"/>
                                            </p:cond>
                                          </p:stCondLst>
                                          <p:endCondLst>
                                            <p:cond evt="onStopAudio" delay="0">
                                              <p:tgtEl>
                                                <p:sldTgt/>
                                              </p:tgtEl>
                                            </p:cond>
                                          </p:endCondLst>
                                        </p:cTn>
                                        <p:tgtEl>
                                          <p:sndTgt r:embed="rId5" name="CLICK.WAV"/>
                                        </p:tgtEl>
                                      </p:cMediaNode>
                                    </p:audio>
                                  </p:subTnLst>
                                </p:cTn>
                              </p:par>
                            </p:childTnLst>
                          </p:cTn>
                        </p:par>
                        <p:par>
                          <p:cTn id="503" fill="hold">
                            <p:stCondLst>
                              <p:cond delay="120000"/>
                            </p:stCondLst>
                            <p:childTnLst>
                              <p:par>
                                <p:cTn id="504" presetID="1" presetClass="entr" presetSubtype="0" fill="hold" grpId="0" nodeType="afterEffect">
                                  <p:stCondLst>
                                    <p:cond delay="0"/>
                                  </p:stCondLst>
                                  <p:childTnLst>
                                    <p:set>
                                      <p:cBhvr>
                                        <p:cTn id="505" dur="1" fill="hold">
                                          <p:stCondLst>
                                            <p:cond delay="999"/>
                                          </p:stCondLst>
                                        </p:cTn>
                                        <p:tgtEl>
                                          <p:spTgt spid="143"/>
                                        </p:tgtEl>
                                        <p:attrNameLst>
                                          <p:attrName>style.visibility</p:attrName>
                                        </p:attrNameLst>
                                      </p:cBhvr>
                                      <p:to>
                                        <p:strVal val="visible"/>
                                      </p:to>
                                    </p:set>
                                  </p:childTnLst>
                                  <p:subTnLst>
                                    <p:audio>
                                      <p:cMediaNode>
                                        <p:cTn display="0" masterRel="sameClick">
                                          <p:stCondLst>
                                            <p:cond evt="begin" delay="0">
                                              <p:tn val="504"/>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144"/>
                  </p:tgtEl>
                </p:cond>
              </p:nextCondLst>
            </p:seq>
            <p:seq concurrent="1" nextAc="seek">
              <p:cTn id="506" restart="whenNotActive" fill="hold" evtFilter="cancelBubble" nodeType="interactiveSeq">
                <p:stCondLst>
                  <p:cond evt="onClick" delay="0">
                    <p:tgtEl>
                      <p:spTgt spid="22"/>
                    </p:tgtEl>
                  </p:cond>
                </p:stCondLst>
                <p:endSync evt="end" delay="0">
                  <p:rtn val="all"/>
                </p:endSync>
                <p:childTnLst>
                  <p:par>
                    <p:cTn id="507" fill="hold">
                      <p:stCondLst>
                        <p:cond delay="0"/>
                      </p:stCondLst>
                      <p:childTnLst>
                        <p:par>
                          <p:cTn id="508" fill="hold">
                            <p:stCondLst>
                              <p:cond delay="0"/>
                            </p:stCondLst>
                            <p:childTnLst>
                              <p:par>
                                <p:cTn id="509" presetID="10" presetClass="entr" presetSubtype="0" fill="hold" grpId="0" nodeType="clickEffect">
                                  <p:stCondLst>
                                    <p:cond delay="0"/>
                                  </p:stCondLst>
                                  <p:childTnLst>
                                    <p:set>
                                      <p:cBhvr>
                                        <p:cTn id="510" dur="1" fill="hold">
                                          <p:stCondLst>
                                            <p:cond delay="0"/>
                                          </p:stCondLst>
                                        </p:cTn>
                                        <p:tgtEl>
                                          <p:spTgt spid="3"/>
                                        </p:tgtEl>
                                        <p:attrNameLst>
                                          <p:attrName>style.visibility</p:attrName>
                                        </p:attrNameLst>
                                      </p:cBhvr>
                                      <p:to>
                                        <p:strVal val="visible"/>
                                      </p:to>
                                    </p:set>
                                    <p:animEffect transition="in" filter="fade">
                                      <p:cBhvr>
                                        <p:cTn id="511" dur="1000"/>
                                        <p:tgtEl>
                                          <p:spTgt spid="3"/>
                                        </p:tgtEl>
                                      </p:cBhvr>
                                    </p:animEffect>
                                  </p:childTnLst>
                                  <p:subTnLst>
                                    <p:audio>
                                      <p:cMediaNode>
                                        <p:cTn display="0" masterRel="sameClick">
                                          <p:stCondLst>
                                            <p:cond evt="begin" delay="0">
                                              <p:tn val="509"/>
                                            </p:cond>
                                          </p:stCondLst>
                                          <p:endCondLst>
                                            <p:cond evt="onStopAudio" delay="0">
                                              <p:tgtEl>
                                                <p:sldTgt/>
                                              </p:tgtEl>
                                            </p:cond>
                                          </p:endCondLst>
                                        </p:cTn>
                                        <p:tgtEl>
                                          <p:sndTgt r:embed="rId4" name="BREEZE.WAV"/>
                                        </p:tgtEl>
                                      </p:cMediaNode>
                                    </p:audio>
                                  </p:subTnLst>
                                </p:cTn>
                              </p:par>
                            </p:childTnLst>
                          </p:cTn>
                        </p:par>
                      </p:childTnLst>
                    </p:cTn>
                  </p:par>
                  <p:par>
                    <p:cTn id="512" fill="hold">
                      <p:stCondLst>
                        <p:cond delay="indefinite"/>
                      </p:stCondLst>
                      <p:childTnLst>
                        <p:par>
                          <p:cTn id="513" fill="hold">
                            <p:stCondLst>
                              <p:cond delay="0"/>
                            </p:stCondLst>
                            <p:childTnLst>
                              <p:par>
                                <p:cTn id="514" presetID="10" presetClass="entr" presetSubtype="0" fill="hold" grpId="0" nodeType="clickEffect">
                                  <p:stCondLst>
                                    <p:cond delay="0"/>
                                  </p:stCondLst>
                                  <p:childTnLst>
                                    <p:set>
                                      <p:cBhvr>
                                        <p:cTn id="515" dur="1" fill="hold">
                                          <p:stCondLst>
                                            <p:cond delay="0"/>
                                          </p:stCondLst>
                                        </p:cTn>
                                        <p:tgtEl>
                                          <p:spTgt spid="4"/>
                                        </p:tgtEl>
                                        <p:attrNameLst>
                                          <p:attrName>style.visibility</p:attrName>
                                        </p:attrNameLst>
                                      </p:cBhvr>
                                      <p:to>
                                        <p:strVal val="visible"/>
                                      </p:to>
                                    </p:set>
                                    <p:animEffect transition="in" filter="fade">
                                      <p:cBhvr>
                                        <p:cTn id="516" dur="1000"/>
                                        <p:tgtEl>
                                          <p:spTgt spid="4"/>
                                        </p:tgtEl>
                                      </p:cBhvr>
                                    </p:animEffect>
                                  </p:childTnLst>
                                  <p:subTnLst>
                                    <p:audio>
                                      <p:cMediaNode>
                                        <p:cTn display="0" masterRel="sameClick">
                                          <p:stCondLst>
                                            <p:cond evt="begin" delay="0">
                                              <p:tn val="514"/>
                                            </p:cond>
                                          </p:stCondLst>
                                          <p:endCondLst>
                                            <p:cond evt="onStopAudio" delay="0">
                                              <p:tgtEl>
                                                <p:sldTgt/>
                                              </p:tgtEl>
                                            </p:cond>
                                          </p:endCondLst>
                                        </p:cTn>
                                        <p:tgtEl>
                                          <p:sndTgt r:embed="rId4" name="BREEZE.WAV"/>
                                        </p:tgtEl>
                                      </p:cMediaNode>
                                    </p:audio>
                                  </p:subTnLst>
                                </p:cTn>
                              </p:par>
                            </p:childTnLst>
                          </p:cTn>
                        </p:par>
                      </p:childTnLst>
                    </p:cTn>
                  </p:par>
                  <p:par>
                    <p:cTn id="517" fill="hold">
                      <p:stCondLst>
                        <p:cond delay="indefinite"/>
                      </p:stCondLst>
                      <p:childTnLst>
                        <p:par>
                          <p:cTn id="518" fill="hold">
                            <p:stCondLst>
                              <p:cond delay="0"/>
                            </p:stCondLst>
                            <p:childTnLst>
                              <p:par>
                                <p:cTn id="519" presetID="10" presetClass="entr" presetSubtype="0" fill="hold" grpId="0" nodeType="clickEffect">
                                  <p:stCondLst>
                                    <p:cond delay="0"/>
                                  </p:stCondLst>
                                  <p:childTnLst>
                                    <p:set>
                                      <p:cBhvr>
                                        <p:cTn id="520" dur="1" fill="hold">
                                          <p:stCondLst>
                                            <p:cond delay="0"/>
                                          </p:stCondLst>
                                        </p:cTn>
                                        <p:tgtEl>
                                          <p:spTgt spid="5"/>
                                        </p:tgtEl>
                                        <p:attrNameLst>
                                          <p:attrName>style.visibility</p:attrName>
                                        </p:attrNameLst>
                                      </p:cBhvr>
                                      <p:to>
                                        <p:strVal val="visible"/>
                                      </p:to>
                                    </p:set>
                                    <p:animEffect transition="in" filter="fade">
                                      <p:cBhvr>
                                        <p:cTn id="521" dur="1000"/>
                                        <p:tgtEl>
                                          <p:spTgt spid="5"/>
                                        </p:tgtEl>
                                      </p:cBhvr>
                                    </p:animEffect>
                                  </p:childTnLst>
                                  <p:subTnLst>
                                    <p:audio>
                                      <p:cMediaNode>
                                        <p:cTn display="0" masterRel="sameClick">
                                          <p:stCondLst>
                                            <p:cond evt="begin" delay="0">
                                              <p:tn val="519"/>
                                            </p:cond>
                                          </p:stCondLst>
                                          <p:endCondLst>
                                            <p:cond evt="onStopAudio" delay="0">
                                              <p:tgtEl>
                                                <p:sldTgt/>
                                              </p:tgtEl>
                                            </p:cond>
                                          </p:endCondLst>
                                        </p:cTn>
                                        <p:tgtEl>
                                          <p:sndTgt r:embed="rId4" name="BREEZE.WAV"/>
                                        </p:tgtEl>
                                      </p:cMediaNode>
                                    </p:audio>
                                  </p:subTnLst>
                                </p:cTn>
                              </p:par>
                            </p:childTnLst>
                          </p:cTn>
                        </p:par>
                      </p:childTnLst>
                    </p:cTn>
                  </p:par>
                  <p:par>
                    <p:cTn id="522" fill="hold">
                      <p:stCondLst>
                        <p:cond delay="indefinite"/>
                      </p:stCondLst>
                      <p:childTnLst>
                        <p:par>
                          <p:cTn id="523" fill="hold">
                            <p:stCondLst>
                              <p:cond delay="0"/>
                            </p:stCondLst>
                            <p:childTnLst>
                              <p:par>
                                <p:cTn id="524" presetID="10" presetClass="entr" presetSubtype="0" fill="hold" grpId="0" nodeType="clickEffect">
                                  <p:stCondLst>
                                    <p:cond delay="0"/>
                                  </p:stCondLst>
                                  <p:childTnLst>
                                    <p:set>
                                      <p:cBhvr>
                                        <p:cTn id="525" dur="1" fill="hold">
                                          <p:stCondLst>
                                            <p:cond delay="0"/>
                                          </p:stCondLst>
                                        </p:cTn>
                                        <p:tgtEl>
                                          <p:spTgt spid="6"/>
                                        </p:tgtEl>
                                        <p:attrNameLst>
                                          <p:attrName>style.visibility</p:attrName>
                                        </p:attrNameLst>
                                      </p:cBhvr>
                                      <p:to>
                                        <p:strVal val="visible"/>
                                      </p:to>
                                    </p:set>
                                    <p:animEffect transition="in" filter="fade">
                                      <p:cBhvr>
                                        <p:cTn id="526" dur="1000"/>
                                        <p:tgtEl>
                                          <p:spTgt spid="6"/>
                                        </p:tgtEl>
                                      </p:cBhvr>
                                    </p:animEffect>
                                  </p:childTnLst>
                                  <p:subTnLst>
                                    <p:audio>
                                      <p:cMediaNode>
                                        <p:cTn display="0" masterRel="sameClick">
                                          <p:stCondLst>
                                            <p:cond evt="begin" delay="0">
                                              <p:tn val="524"/>
                                            </p:cond>
                                          </p:stCondLst>
                                          <p:endCondLst>
                                            <p:cond evt="onStopAudio" delay="0">
                                              <p:tgtEl>
                                                <p:sldTgt/>
                                              </p:tgtEl>
                                            </p:cond>
                                          </p:endCondLst>
                                        </p:cTn>
                                        <p:tgtEl>
                                          <p:sndTgt r:embed="rId4" name="BREEZE.WAV"/>
                                        </p:tgtEl>
                                      </p:cMediaNode>
                                    </p:audio>
                                  </p:subTnLst>
                                </p:cTn>
                              </p:par>
                            </p:childTnLst>
                          </p:cTn>
                        </p:par>
                      </p:childTnLst>
                    </p:cTn>
                  </p:par>
                  <p:par>
                    <p:cTn id="527" fill="hold">
                      <p:stCondLst>
                        <p:cond delay="indefinite"/>
                      </p:stCondLst>
                      <p:childTnLst>
                        <p:par>
                          <p:cTn id="528" fill="hold">
                            <p:stCondLst>
                              <p:cond delay="0"/>
                            </p:stCondLst>
                            <p:childTnLst>
                              <p:par>
                                <p:cTn id="529" presetID="10" presetClass="entr" presetSubtype="0" fill="hold" grpId="0" nodeType="clickEffect">
                                  <p:stCondLst>
                                    <p:cond delay="0"/>
                                  </p:stCondLst>
                                  <p:childTnLst>
                                    <p:set>
                                      <p:cBhvr>
                                        <p:cTn id="530" dur="1" fill="hold">
                                          <p:stCondLst>
                                            <p:cond delay="0"/>
                                          </p:stCondLst>
                                        </p:cTn>
                                        <p:tgtEl>
                                          <p:spTgt spid="11"/>
                                        </p:tgtEl>
                                        <p:attrNameLst>
                                          <p:attrName>style.visibility</p:attrName>
                                        </p:attrNameLst>
                                      </p:cBhvr>
                                      <p:to>
                                        <p:strVal val="visible"/>
                                      </p:to>
                                    </p:set>
                                    <p:animEffect transition="in" filter="fade">
                                      <p:cBhvr>
                                        <p:cTn id="531" dur="1000"/>
                                        <p:tgtEl>
                                          <p:spTgt spid="11"/>
                                        </p:tgtEl>
                                      </p:cBhvr>
                                    </p:animEffect>
                                  </p:childTnLst>
                                  <p:subTnLst>
                                    <p:audio>
                                      <p:cMediaNode>
                                        <p:cTn display="0" masterRel="sameClick">
                                          <p:stCondLst>
                                            <p:cond evt="begin" delay="0">
                                              <p:tn val="529"/>
                                            </p:cond>
                                          </p:stCondLst>
                                          <p:endCondLst>
                                            <p:cond evt="onStopAudio" delay="0">
                                              <p:tgtEl>
                                                <p:sldTgt/>
                                              </p:tgtEl>
                                            </p:cond>
                                          </p:endCondLst>
                                        </p:cTn>
                                        <p:tgtEl>
                                          <p:sndTgt r:embed="rId4" name="BREEZE.WAV"/>
                                        </p:tgtEl>
                                      </p:cMediaNode>
                                    </p:audio>
                                  </p:subTnLst>
                                </p:cTn>
                              </p:par>
                            </p:childTnLst>
                          </p:cTn>
                        </p:par>
                      </p:childTnLst>
                    </p:cTn>
                  </p:par>
                  <p:par>
                    <p:cTn id="532" fill="hold">
                      <p:stCondLst>
                        <p:cond delay="indefinite"/>
                      </p:stCondLst>
                      <p:childTnLst>
                        <p:par>
                          <p:cTn id="533" fill="hold">
                            <p:stCondLst>
                              <p:cond delay="0"/>
                            </p:stCondLst>
                            <p:childTnLst>
                              <p:par>
                                <p:cTn id="534" presetID="10" presetClass="entr" presetSubtype="0" fill="hold" grpId="0" nodeType="clickEffect">
                                  <p:stCondLst>
                                    <p:cond delay="0"/>
                                  </p:stCondLst>
                                  <p:childTnLst>
                                    <p:set>
                                      <p:cBhvr>
                                        <p:cTn id="535" dur="1" fill="hold">
                                          <p:stCondLst>
                                            <p:cond delay="0"/>
                                          </p:stCondLst>
                                        </p:cTn>
                                        <p:tgtEl>
                                          <p:spTgt spid="7"/>
                                        </p:tgtEl>
                                        <p:attrNameLst>
                                          <p:attrName>style.visibility</p:attrName>
                                        </p:attrNameLst>
                                      </p:cBhvr>
                                      <p:to>
                                        <p:strVal val="visible"/>
                                      </p:to>
                                    </p:set>
                                    <p:animEffect transition="in" filter="fade">
                                      <p:cBhvr>
                                        <p:cTn id="536" dur="1000"/>
                                        <p:tgtEl>
                                          <p:spTgt spid="7"/>
                                        </p:tgtEl>
                                      </p:cBhvr>
                                    </p:animEffect>
                                  </p:childTnLst>
                                  <p:subTnLst>
                                    <p:audio>
                                      <p:cMediaNode>
                                        <p:cTn display="0" masterRel="sameClick">
                                          <p:stCondLst>
                                            <p:cond evt="begin" delay="0">
                                              <p:tn val="534"/>
                                            </p:cond>
                                          </p:stCondLst>
                                          <p:endCondLst>
                                            <p:cond evt="onStopAudio" delay="0">
                                              <p:tgtEl>
                                                <p:sldTgt/>
                                              </p:tgtEl>
                                            </p:cond>
                                          </p:endCondLst>
                                        </p:cTn>
                                        <p:tgtEl>
                                          <p:sndTgt r:embed="rId4" name="BREEZE.WAV"/>
                                        </p:tgtEl>
                                      </p:cMediaNode>
                                    </p:audio>
                                  </p:subTnLst>
                                </p:cTn>
                              </p:par>
                            </p:childTnLst>
                          </p:cTn>
                        </p:par>
                      </p:childTnLst>
                    </p:cTn>
                  </p:par>
                  <p:par>
                    <p:cTn id="537" fill="hold">
                      <p:stCondLst>
                        <p:cond delay="indefinite"/>
                      </p:stCondLst>
                      <p:childTnLst>
                        <p:par>
                          <p:cTn id="538" fill="hold">
                            <p:stCondLst>
                              <p:cond delay="0"/>
                            </p:stCondLst>
                            <p:childTnLst>
                              <p:par>
                                <p:cTn id="539" presetID="10" presetClass="entr" presetSubtype="0" fill="hold" grpId="0" nodeType="clickEffect">
                                  <p:stCondLst>
                                    <p:cond delay="0"/>
                                  </p:stCondLst>
                                  <p:childTnLst>
                                    <p:set>
                                      <p:cBhvr>
                                        <p:cTn id="540" dur="1" fill="hold">
                                          <p:stCondLst>
                                            <p:cond delay="0"/>
                                          </p:stCondLst>
                                        </p:cTn>
                                        <p:tgtEl>
                                          <p:spTgt spid="10"/>
                                        </p:tgtEl>
                                        <p:attrNameLst>
                                          <p:attrName>style.visibility</p:attrName>
                                        </p:attrNameLst>
                                      </p:cBhvr>
                                      <p:to>
                                        <p:strVal val="visible"/>
                                      </p:to>
                                    </p:set>
                                    <p:animEffect transition="in" filter="fade">
                                      <p:cBhvr>
                                        <p:cTn id="541" dur="1000"/>
                                        <p:tgtEl>
                                          <p:spTgt spid="10"/>
                                        </p:tgtEl>
                                      </p:cBhvr>
                                    </p:animEffect>
                                  </p:childTnLst>
                                  <p:subTnLst>
                                    <p:audio>
                                      <p:cMediaNode>
                                        <p:cTn display="0" masterRel="sameClick">
                                          <p:stCondLst>
                                            <p:cond evt="begin" delay="0">
                                              <p:tn val="539"/>
                                            </p:cond>
                                          </p:stCondLst>
                                          <p:endCondLst>
                                            <p:cond evt="onStopAudio" delay="0">
                                              <p:tgtEl>
                                                <p:sldTgt/>
                                              </p:tgtEl>
                                            </p:cond>
                                          </p:endCondLst>
                                        </p:cTn>
                                        <p:tgtEl>
                                          <p:sndTgt r:embed="rId4" name="BREEZE.WAV"/>
                                        </p:tgtEl>
                                      </p:cMediaNode>
                                    </p:audio>
                                  </p:sub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grpId="0" nodeType="clickEffect">
                                  <p:stCondLst>
                                    <p:cond delay="0"/>
                                  </p:stCondLst>
                                  <p:childTnLst>
                                    <p:set>
                                      <p:cBhvr>
                                        <p:cTn id="545" dur="1" fill="hold">
                                          <p:stCondLst>
                                            <p:cond delay="0"/>
                                          </p:stCondLst>
                                        </p:cTn>
                                        <p:tgtEl>
                                          <p:spTgt spid="8"/>
                                        </p:tgtEl>
                                        <p:attrNameLst>
                                          <p:attrName>style.visibility</p:attrName>
                                        </p:attrNameLst>
                                      </p:cBhvr>
                                      <p:to>
                                        <p:strVal val="visible"/>
                                      </p:to>
                                    </p:set>
                                    <p:animEffect transition="in" filter="fade">
                                      <p:cBhvr>
                                        <p:cTn id="546" dur="1000"/>
                                        <p:tgtEl>
                                          <p:spTgt spid="8"/>
                                        </p:tgtEl>
                                      </p:cBhvr>
                                    </p:animEffect>
                                  </p:childTnLst>
                                  <p:subTnLst>
                                    <p:audio>
                                      <p:cMediaNode>
                                        <p:cTn display="0" masterRel="sameClick">
                                          <p:stCondLst>
                                            <p:cond evt="begin" delay="0">
                                              <p:tn val="544"/>
                                            </p:cond>
                                          </p:stCondLst>
                                          <p:endCondLst>
                                            <p:cond evt="onStopAudio" delay="0">
                                              <p:tgtEl>
                                                <p:sldTgt/>
                                              </p:tgtEl>
                                            </p:cond>
                                          </p:endCondLst>
                                        </p:cTn>
                                        <p:tgtEl>
                                          <p:sndTgt r:embed="rId4" name="BREEZE.WAV"/>
                                        </p:tgtEl>
                                      </p:cMediaNode>
                                    </p:audio>
                                  </p:subTnLst>
                                </p:cTn>
                              </p:par>
                            </p:childTnLst>
                          </p:cTn>
                        </p:par>
                      </p:childTnLst>
                    </p:cTn>
                  </p:par>
                  <p:par>
                    <p:cTn id="547" fill="hold">
                      <p:stCondLst>
                        <p:cond delay="indefinite"/>
                      </p:stCondLst>
                      <p:childTnLst>
                        <p:par>
                          <p:cTn id="548" fill="hold">
                            <p:stCondLst>
                              <p:cond delay="0"/>
                            </p:stCondLst>
                            <p:childTnLst>
                              <p:par>
                                <p:cTn id="549" presetID="10" presetClass="entr" presetSubtype="0" fill="hold" grpId="0" nodeType="clickEffect">
                                  <p:stCondLst>
                                    <p:cond delay="0"/>
                                  </p:stCondLst>
                                  <p:childTnLst>
                                    <p:set>
                                      <p:cBhvr>
                                        <p:cTn id="550" dur="1" fill="hold">
                                          <p:stCondLst>
                                            <p:cond delay="0"/>
                                          </p:stCondLst>
                                        </p:cTn>
                                        <p:tgtEl>
                                          <p:spTgt spid="9"/>
                                        </p:tgtEl>
                                        <p:attrNameLst>
                                          <p:attrName>style.visibility</p:attrName>
                                        </p:attrNameLst>
                                      </p:cBhvr>
                                      <p:to>
                                        <p:strVal val="visible"/>
                                      </p:to>
                                    </p:set>
                                    <p:animEffect transition="in" filter="fade">
                                      <p:cBhvr>
                                        <p:cTn id="551" dur="1000"/>
                                        <p:tgtEl>
                                          <p:spTgt spid="9"/>
                                        </p:tgtEl>
                                      </p:cBhvr>
                                    </p:animEffect>
                                  </p:childTnLst>
                                  <p:subTnLst>
                                    <p:audio>
                                      <p:cMediaNode>
                                        <p:cTn display="0" masterRel="sameClick">
                                          <p:stCondLst>
                                            <p:cond evt="begin" delay="0">
                                              <p:tn val="549"/>
                                            </p:cond>
                                          </p:stCondLst>
                                          <p:endCondLst>
                                            <p:cond evt="onStopAudio" delay="0">
                                              <p:tgtEl>
                                                <p:sldTgt/>
                                              </p:tgtEl>
                                            </p:cond>
                                          </p:endCondLst>
                                        </p:cTn>
                                        <p:tgtEl>
                                          <p:sndTgt r:embed="rId4" name="BREEZE.WAV"/>
                                        </p:tgtEl>
                                      </p:cMediaNode>
                                    </p:audio>
                                  </p:subTnLst>
                                </p:cTn>
                              </p:par>
                            </p:childTnLst>
                          </p:cTn>
                        </p:par>
                      </p:childTnLst>
                    </p:cTn>
                  </p:par>
                  <p:par>
                    <p:cTn id="552" fill="hold">
                      <p:stCondLst>
                        <p:cond delay="indefinite"/>
                      </p:stCondLst>
                      <p:childTnLst>
                        <p:par>
                          <p:cTn id="553" fill="hold">
                            <p:stCondLst>
                              <p:cond delay="0"/>
                            </p:stCondLst>
                            <p:childTnLst>
                              <p:par>
                                <p:cTn id="554" presetID="10" presetClass="entr" presetSubtype="0" fill="hold" grpId="0" nodeType="clickEffect">
                                  <p:stCondLst>
                                    <p:cond delay="0"/>
                                  </p:stCondLst>
                                  <p:childTnLst>
                                    <p:set>
                                      <p:cBhvr>
                                        <p:cTn id="555" dur="1" fill="hold">
                                          <p:stCondLst>
                                            <p:cond delay="0"/>
                                          </p:stCondLst>
                                        </p:cTn>
                                        <p:tgtEl>
                                          <p:spTgt spid="12"/>
                                        </p:tgtEl>
                                        <p:attrNameLst>
                                          <p:attrName>style.visibility</p:attrName>
                                        </p:attrNameLst>
                                      </p:cBhvr>
                                      <p:to>
                                        <p:strVal val="visible"/>
                                      </p:to>
                                    </p:set>
                                    <p:animEffect transition="in" filter="fade">
                                      <p:cBhvr>
                                        <p:cTn id="556" dur="1000"/>
                                        <p:tgtEl>
                                          <p:spTgt spid="12"/>
                                        </p:tgtEl>
                                      </p:cBhvr>
                                    </p:animEffect>
                                  </p:childTnLst>
                                  <p:subTnLst>
                                    <p:audio>
                                      <p:cMediaNode>
                                        <p:cTn display="0" masterRel="sameClick">
                                          <p:stCondLst>
                                            <p:cond evt="begin" delay="0">
                                              <p:tn val="554"/>
                                            </p:cond>
                                          </p:stCondLst>
                                          <p:endCondLst>
                                            <p:cond evt="onStopAudio" delay="0">
                                              <p:tgtEl>
                                                <p:sldTgt/>
                                              </p:tgtEl>
                                            </p:cond>
                                          </p:endCondLst>
                                        </p:cTn>
                                        <p:tgtEl>
                                          <p:sndTgt r:embed="rId4" name="BREEZE.WAV"/>
                                        </p:tgtEl>
                                      </p:cMediaNode>
                                    </p:audio>
                                  </p:subTnLst>
                                </p:cTn>
                              </p:par>
                            </p:childTnLst>
                          </p:cTn>
                        </p:par>
                      </p:childTnLst>
                    </p:cTn>
                  </p:par>
                  <p:par>
                    <p:cTn id="557" fill="hold">
                      <p:stCondLst>
                        <p:cond delay="indefinite"/>
                      </p:stCondLst>
                      <p:childTnLst>
                        <p:par>
                          <p:cTn id="558" fill="hold">
                            <p:stCondLst>
                              <p:cond delay="0"/>
                            </p:stCondLst>
                            <p:childTnLst>
                              <p:par>
                                <p:cTn id="559" presetID="10" presetClass="entr" presetSubtype="0" fill="hold" grpId="0" nodeType="clickEffect">
                                  <p:stCondLst>
                                    <p:cond delay="0"/>
                                  </p:stCondLst>
                                  <p:childTnLst>
                                    <p:set>
                                      <p:cBhvr>
                                        <p:cTn id="560" dur="1" fill="hold">
                                          <p:stCondLst>
                                            <p:cond delay="0"/>
                                          </p:stCondLst>
                                        </p:cTn>
                                        <p:tgtEl>
                                          <p:spTgt spid="13"/>
                                        </p:tgtEl>
                                        <p:attrNameLst>
                                          <p:attrName>style.visibility</p:attrName>
                                        </p:attrNameLst>
                                      </p:cBhvr>
                                      <p:to>
                                        <p:strVal val="visible"/>
                                      </p:to>
                                    </p:set>
                                    <p:animEffect transition="in" filter="fade">
                                      <p:cBhvr>
                                        <p:cTn id="561" dur="1000"/>
                                        <p:tgtEl>
                                          <p:spTgt spid="13"/>
                                        </p:tgtEl>
                                      </p:cBhvr>
                                    </p:animEffect>
                                  </p:childTnLst>
                                  <p:subTnLst>
                                    <p:audio>
                                      <p:cMediaNode>
                                        <p:cTn display="0" masterRel="sameClick">
                                          <p:stCondLst>
                                            <p:cond evt="begin" delay="0">
                                              <p:tn val="559"/>
                                            </p:cond>
                                          </p:stCondLst>
                                          <p:endCondLst>
                                            <p:cond evt="onStopAudio" delay="0">
                                              <p:tgtEl>
                                                <p:sldTgt/>
                                              </p:tgtEl>
                                            </p:cond>
                                          </p:endCondLst>
                                        </p:cTn>
                                        <p:tgtEl>
                                          <p:sndTgt r:embed="rId4" name="BREEZE.WAV"/>
                                        </p:tgtEl>
                                      </p:cMediaNode>
                                    </p:audio>
                                  </p:subTnLst>
                                </p:cTn>
                              </p:par>
                            </p:childTnLst>
                          </p:cTn>
                        </p:par>
                      </p:childTnLst>
                    </p:cTn>
                  </p:par>
                  <p:par>
                    <p:cTn id="562" fill="hold">
                      <p:stCondLst>
                        <p:cond delay="indefinite"/>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4"/>
                                        </p:tgtEl>
                                        <p:attrNameLst>
                                          <p:attrName>style.visibility</p:attrName>
                                        </p:attrNameLst>
                                      </p:cBhvr>
                                      <p:to>
                                        <p:strVal val="visible"/>
                                      </p:to>
                                    </p:set>
                                    <p:animEffect transition="in" filter="fade">
                                      <p:cBhvr>
                                        <p:cTn id="566" dur="1000"/>
                                        <p:tgtEl>
                                          <p:spTgt spid="14"/>
                                        </p:tgtEl>
                                      </p:cBhvr>
                                    </p:animEffect>
                                  </p:childTnLst>
                                  <p:subTnLst>
                                    <p:audio>
                                      <p:cMediaNode>
                                        <p:cTn display="0" masterRel="sameClick">
                                          <p:stCondLst>
                                            <p:cond evt="begin" delay="0">
                                              <p:tn val="564"/>
                                            </p:cond>
                                          </p:stCondLst>
                                          <p:endCondLst>
                                            <p:cond evt="onStopAudio" delay="0">
                                              <p:tgtEl>
                                                <p:sldTgt/>
                                              </p:tgtEl>
                                            </p:cond>
                                          </p:endCondLst>
                                        </p:cTn>
                                        <p:tgtEl>
                                          <p:sndTgt r:embed="rId4" name="BREEZE.WAV"/>
                                        </p:tgtEl>
                                      </p:cMediaNode>
                                    </p:audio>
                                  </p:subTnLst>
                                </p:cTn>
                              </p:par>
                            </p:childTnLst>
                          </p:cTn>
                        </p:par>
                      </p:childTnLst>
                    </p:cTn>
                  </p:par>
                  <p:par>
                    <p:cTn id="567" fill="hold">
                      <p:stCondLst>
                        <p:cond delay="indefinite"/>
                      </p:stCondLst>
                      <p:childTnLst>
                        <p:par>
                          <p:cTn id="568" fill="hold">
                            <p:stCondLst>
                              <p:cond delay="0"/>
                            </p:stCondLst>
                            <p:childTnLst>
                              <p:par>
                                <p:cTn id="569" presetID="10" presetClass="entr" presetSubtype="0" fill="hold" grpId="0" nodeType="clickEffect">
                                  <p:stCondLst>
                                    <p:cond delay="0"/>
                                  </p:stCondLst>
                                  <p:childTnLst>
                                    <p:set>
                                      <p:cBhvr>
                                        <p:cTn id="570" dur="1" fill="hold">
                                          <p:stCondLst>
                                            <p:cond delay="0"/>
                                          </p:stCondLst>
                                        </p:cTn>
                                        <p:tgtEl>
                                          <p:spTgt spid="15"/>
                                        </p:tgtEl>
                                        <p:attrNameLst>
                                          <p:attrName>style.visibility</p:attrName>
                                        </p:attrNameLst>
                                      </p:cBhvr>
                                      <p:to>
                                        <p:strVal val="visible"/>
                                      </p:to>
                                    </p:set>
                                    <p:animEffect transition="in" filter="fade">
                                      <p:cBhvr>
                                        <p:cTn id="571" dur="1000"/>
                                        <p:tgtEl>
                                          <p:spTgt spid="15"/>
                                        </p:tgtEl>
                                      </p:cBhvr>
                                    </p:animEffect>
                                  </p:childTnLst>
                                  <p:subTnLst>
                                    <p:audio>
                                      <p:cMediaNode>
                                        <p:cTn display="0" masterRel="sameClick">
                                          <p:stCondLst>
                                            <p:cond evt="begin" delay="0">
                                              <p:tn val="569"/>
                                            </p:cond>
                                          </p:stCondLst>
                                          <p:endCondLst>
                                            <p:cond evt="onStopAudio" delay="0">
                                              <p:tgtEl>
                                                <p:sldTgt/>
                                              </p:tgtEl>
                                            </p:cond>
                                          </p:endCondLst>
                                        </p:cTn>
                                        <p:tgtEl>
                                          <p:sndTgt r:embed="rId4" name="BREEZE.WAV"/>
                                        </p:tgtEl>
                                      </p:cMediaNode>
                                    </p:audio>
                                  </p:subTnLst>
                                </p:cTn>
                              </p:par>
                            </p:childTnLst>
                          </p:cTn>
                        </p:par>
                      </p:childTnLst>
                    </p:cTn>
                  </p:par>
                  <p:par>
                    <p:cTn id="572" fill="hold">
                      <p:stCondLst>
                        <p:cond delay="indefinite"/>
                      </p:stCondLst>
                      <p:childTnLst>
                        <p:par>
                          <p:cTn id="573" fill="hold">
                            <p:stCondLst>
                              <p:cond delay="0"/>
                            </p:stCondLst>
                            <p:childTnLst>
                              <p:par>
                                <p:cTn id="574" presetID="10" presetClass="entr" presetSubtype="0" fill="hold" grpId="0" nodeType="clickEffect">
                                  <p:stCondLst>
                                    <p:cond delay="0"/>
                                  </p:stCondLst>
                                  <p:childTnLst>
                                    <p:set>
                                      <p:cBhvr>
                                        <p:cTn id="575" dur="1" fill="hold">
                                          <p:stCondLst>
                                            <p:cond delay="0"/>
                                          </p:stCondLst>
                                        </p:cTn>
                                        <p:tgtEl>
                                          <p:spTgt spid="16"/>
                                        </p:tgtEl>
                                        <p:attrNameLst>
                                          <p:attrName>style.visibility</p:attrName>
                                        </p:attrNameLst>
                                      </p:cBhvr>
                                      <p:to>
                                        <p:strVal val="visible"/>
                                      </p:to>
                                    </p:set>
                                    <p:animEffect transition="in" filter="fade">
                                      <p:cBhvr>
                                        <p:cTn id="576" dur="1000"/>
                                        <p:tgtEl>
                                          <p:spTgt spid="16"/>
                                        </p:tgtEl>
                                      </p:cBhvr>
                                    </p:animEffect>
                                  </p:childTnLst>
                                  <p:subTnLst>
                                    <p:audio>
                                      <p:cMediaNode>
                                        <p:cTn display="0" masterRel="sameClick">
                                          <p:stCondLst>
                                            <p:cond evt="begin" delay="0">
                                              <p:tn val="574"/>
                                            </p:cond>
                                          </p:stCondLst>
                                          <p:endCondLst>
                                            <p:cond evt="onStopAudio" delay="0">
                                              <p:tgtEl>
                                                <p:sldTgt/>
                                              </p:tgtEl>
                                            </p:cond>
                                          </p:endCondLst>
                                        </p:cTn>
                                        <p:tgtEl>
                                          <p:sndTgt r:embed="rId4" name="BREEZE.WAV"/>
                                        </p:tgtEl>
                                      </p:cMediaNode>
                                    </p:audio>
                                  </p:subTnLst>
                                </p:cTn>
                              </p:par>
                            </p:childTnLst>
                          </p:cTn>
                        </p:par>
                      </p:childTnLst>
                    </p:cTn>
                  </p:par>
                  <p:par>
                    <p:cTn id="577" fill="hold">
                      <p:stCondLst>
                        <p:cond delay="indefinite"/>
                      </p:stCondLst>
                      <p:childTnLst>
                        <p:par>
                          <p:cTn id="578" fill="hold">
                            <p:stCondLst>
                              <p:cond delay="0"/>
                            </p:stCondLst>
                            <p:childTnLst>
                              <p:par>
                                <p:cTn id="579" presetID="10" presetClass="entr" presetSubtype="0" fill="hold" grpId="0" nodeType="clickEffect">
                                  <p:stCondLst>
                                    <p:cond delay="0"/>
                                  </p:stCondLst>
                                  <p:childTnLst>
                                    <p:set>
                                      <p:cBhvr>
                                        <p:cTn id="580" dur="1" fill="hold">
                                          <p:stCondLst>
                                            <p:cond delay="0"/>
                                          </p:stCondLst>
                                        </p:cTn>
                                        <p:tgtEl>
                                          <p:spTgt spid="17"/>
                                        </p:tgtEl>
                                        <p:attrNameLst>
                                          <p:attrName>style.visibility</p:attrName>
                                        </p:attrNameLst>
                                      </p:cBhvr>
                                      <p:to>
                                        <p:strVal val="visible"/>
                                      </p:to>
                                    </p:set>
                                    <p:animEffect transition="in" filter="fade">
                                      <p:cBhvr>
                                        <p:cTn id="581" dur="1000"/>
                                        <p:tgtEl>
                                          <p:spTgt spid="17"/>
                                        </p:tgtEl>
                                      </p:cBhvr>
                                    </p:animEffect>
                                  </p:childTnLst>
                                  <p:subTnLst>
                                    <p:audio>
                                      <p:cMediaNode>
                                        <p:cTn display="0" masterRel="sameClick">
                                          <p:stCondLst>
                                            <p:cond evt="begin" delay="0">
                                              <p:tn val="579"/>
                                            </p:cond>
                                          </p:stCondLst>
                                          <p:endCondLst>
                                            <p:cond evt="onStopAudio" delay="0">
                                              <p:tgtEl>
                                                <p:sldTgt/>
                                              </p:tgtEl>
                                            </p:cond>
                                          </p:endCondLst>
                                        </p:cTn>
                                        <p:tgtEl>
                                          <p:sndTgt r:embed="rId4" name="BREEZE.WAV"/>
                                        </p:tgtEl>
                                      </p:cMediaNode>
                                    </p:audio>
                                  </p:subTnLst>
                                </p:cTn>
                              </p:par>
                            </p:childTnLst>
                          </p:cTn>
                        </p:par>
                      </p:childTnLst>
                    </p:cTn>
                  </p:par>
                  <p:par>
                    <p:cTn id="582" fill="hold">
                      <p:stCondLst>
                        <p:cond delay="indefinite"/>
                      </p:stCondLst>
                      <p:childTnLst>
                        <p:par>
                          <p:cTn id="583" fill="hold">
                            <p:stCondLst>
                              <p:cond delay="0"/>
                            </p:stCondLst>
                            <p:childTnLst>
                              <p:par>
                                <p:cTn id="584" presetID="10" presetClass="entr" presetSubtype="0" fill="hold" grpId="0" nodeType="clickEffect">
                                  <p:stCondLst>
                                    <p:cond delay="0"/>
                                  </p:stCondLst>
                                  <p:childTnLst>
                                    <p:set>
                                      <p:cBhvr>
                                        <p:cTn id="585" dur="1" fill="hold">
                                          <p:stCondLst>
                                            <p:cond delay="0"/>
                                          </p:stCondLst>
                                        </p:cTn>
                                        <p:tgtEl>
                                          <p:spTgt spid="18"/>
                                        </p:tgtEl>
                                        <p:attrNameLst>
                                          <p:attrName>style.visibility</p:attrName>
                                        </p:attrNameLst>
                                      </p:cBhvr>
                                      <p:to>
                                        <p:strVal val="visible"/>
                                      </p:to>
                                    </p:set>
                                    <p:animEffect transition="in" filter="fade">
                                      <p:cBhvr>
                                        <p:cTn id="586" dur="1000"/>
                                        <p:tgtEl>
                                          <p:spTgt spid="18"/>
                                        </p:tgtEl>
                                      </p:cBhvr>
                                    </p:animEffect>
                                  </p:childTnLst>
                                  <p:subTnLst>
                                    <p:audio>
                                      <p:cMediaNode>
                                        <p:cTn display="0" masterRel="sameClick">
                                          <p:stCondLst>
                                            <p:cond evt="begin" delay="0">
                                              <p:tn val="584"/>
                                            </p:cond>
                                          </p:stCondLst>
                                          <p:endCondLst>
                                            <p:cond evt="onStopAudio" delay="0">
                                              <p:tgtEl>
                                                <p:sldTgt/>
                                              </p:tgtEl>
                                            </p:cond>
                                          </p:endCondLst>
                                        </p:cTn>
                                        <p:tgtEl>
                                          <p:sndTgt r:embed="rId4" name="BREEZE.WAV"/>
                                        </p:tgtEl>
                                      </p:cMediaNode>
                                    </p:audio>
                                  </p:subTnLst>
                                </p:cTn>
                              </p:par>
                            </p:childTnLst>
                          </p:cTn>
                        </p:par>
                      </p:childTnLst>
                    </p:cTn>
                  </p:par>
                  <p:par>
                    <p:cTn id="587" fill="hold">
                      <p:stCondLst>
                        <p:cond delay="indefinite"/>
                      </p:stCondLst>
                      <p:childTnLst>
                        <p:par>
                          <p:cTn id="588" fill="hold">
                            <p:stCondLst>
                              <p:cond delay="0"/>
                            </p:stCondLst>
                            <p:childTnLst>
                              <p:par>
                                <p:cTn id="589" presetID="10" presetClass="entr" presetSubtype="0" fill="hold" grpId="0" nodeType="clickEffect">
                                  <p:stCondLst>
                                    <p:cond delay="0"/>
                                  </p:stCondLst>
                                  <p:childTnLst>
                                    <p:set>
                                      <p:cBhvr>
                                        <p:cTn id="590" dur="1" fill="hold">
                                          <p:stCondLst>
                                            <p:cond delay="0"/>
                                          </p:stCondLst>
                                        </p:cTn>
                                        <p:tgtEl>
                                          <p:spTgt spid="19"/>
                                        </p:tgtEl>
                                        <p:attrNameLst>
                                          <p:attrName>style.visibility</p:attrName>
                                        </p:attrNameLst>
                                      </p:cBhvr>
                                      <p:to>
                                        <p:strVal val="visible"/>
                                      </p:to>
                                    </p:set>
                                    <p:animEffect transition="in" filter="fade">
                                      <p:cBhvr>
                                        <p:cTn id="591" dur="1000"/>
                                        <p:tgtEl>
                                          <p:spTgt spid="19"/>
                                        </p:tgtEl>
                                      </p:cBhvr>
                                    </p:animEffect>
                                  </p:childTnLst>
                                  <p:subTnLst>
                                    <p:audio>
                                      <p:cMediaNode>
                                        <p:cTn display="0" masterRel="sameClick">
                                          <p:stCondLst>
                                            <p:cond evt="begin" delay="0">
                                              <p:tn val="589"/>
                                            </p:cond>
                                          </p:stCondLst>
                                          <p:endCondLst>
                                            <p:cond evt="onStopAudio" delay="0">
                                              <p:tgtEl>
                                                <p:sldTgt/>
                                              </p:tgtEl>
                                            </p:cond>
                                          </p:endCondLst>
                                        </p:cTn>
                                        <p:tgtEl>
                                          <p:sndTgt r:embed="rId4" name="BREEZE.WAV"/>
                                        </p:tgtEl>
                                      </p:cMediaNode>
                                    </p:audio>
                                  </p:subTnLst>
                                </p:cTn>
                              </p:par>
                            </p:childTnLst>
                          </p:cTn>
                        </p:par>
                      </p:childTnLst>
                    </p:cTn>
                  </p:par>
                  <p:par>
                    <p:cTn id="592" fill="hold">
                      <p:stCondLst>
                        <p:cond delay="indefinite"/>
                      </p:stCondLst>
                      <p:childTnLst>
                        <p:par>
                          <p:cTn id="593" fill="hold">
                            <p:stCondLst>
                              <p:cond delay="0"/>
                            </p:stCondLst>
                            <p:childTnLst>
                              <p:par>
                                <p:cTn id="594" presetID="10" presetClass="entr" presetSubtype="0" fill="hold" grpId="0" nodeType="clickEffect">
                                  <p:stCondLst>
                                    <p:cond delay="0"/>
                                  </p:stCondLst>
                                  <p:childTnLst>
                                    <p:set>
                                      <p:cBhvr>
                                        <p:cTn id="595" dur="1" fill="hold">
                                          <p:stCondLst>
                                            <p:cond delay="0"/>
                                          </p:stCondLst>
                                        </p:cTn>
                                        <p:tgtEl>
                                          <p:spTgt spid="20"/>
                                        </p:tgtEl>
                                        <p:attrNameLst>
                                          <p:attrName>style.visibility</p:attrName>
                                        </p:attrNameLst>
                                      </p:cBhvr>
                                      <p:to>
                                        <p:strVal val="visible"/>
                                      </p:to>
                                    </p:set>
                                    <p:animEffect transition="in" filter="fade">
                                      <p:cBhvr>
                                        <p:cTn id="596" dur="1000"/>
                                        <p:tgtEl>
                                          <p:spTgt spid="20"/>
                                        </p:tgtEl>
                                      </p:cBhvr>
                                    </p:animEffect>
                                  </p:childTnLst>
                                  <p:subTnLst>
                                    <p:audio>
                                      <p:cMediaNode>
                                        <p:cTn display="0" masterRel="sameClick">
                                          <p:stCondLst>
                                            <p:cond evt="begin" delay="0">
                                              <p:tn val="594"/>
                                            </p:cond>
                                          </p:stCondLst>
                                          <p:endCondLst>
                                            <p:cond evt="onStopAudio" delay="0">
                                              <p:tgtEl>
                                                <p:sldTgt/>
                                              </p:tgtEl>
                                            </p:cond>
                                          </p:endCondLst>
                                        </p:cTn>
                                        <p:tgtEl>
                                          <p:sndTgt r:embed="rId4" name="BREEZE.WAV"/>
                                        </p:tgtEl>
                                      </p:cMediaNode>
                                    </p:audio>
                                  </p:subTnLst>
                                </p:cTn>
                              </p:par>
                            </p:childTnLst>
                          </p:cTn>
                        </p:par>
                      </p:childTnLst>
                    </p:cTn>
                  </p:par>
                  <p:par>
                    <p:cTn id="597" fill="hold">
                      <p:stCondLst>
                        <p:cond delay="indefinite"/>
                      </p:stCondLst>
                      <p:childTnLst>
                        <p:par>
                          <p:cTn id="598" fill="hold">
                            <p:stCondLst>
                              <p:cond delay="0"/>
                            </p:stCondLst>
                            <p:childTnLst>
                              <p:par>
                                <p:cTn id="599" presetID="10" presetClass="entr" presetSubtype="0" fill="hold" grpId="0" nodeType="clickEffect">
                                  <p:stCondLst>
                                    <p:cond delay="0"/>
                                  </p:stCondLst>
                                  <p:childTnLst>
                                    <p:set>
                                      <p:cBhvr>
                                        <p:cTn id="600" dur="1" fill="hold">
                                          <p:stCondLst>
                                            <p:cond delay="0"/>
                                          </p:stCondLst>
                                        </p:cTn>
                                        <p:tgtEl>
                                          <p:spTgt spid="21"/>
                                        </p:tgtEl>
                                        <p:attrNameLst>
                                          <p:attrName>style.visibility</p:attrName>
                                        </p:attrNameLst>
                                      </p:cBhvr>
                                      <p:to>
                                        <p:strVal val="visible"/>
                                      </p:to>
                                    </p:set>
                                    <p:animEffect transition="in" filter="fade">
                                      <p:cBhvr>
                                        <p:cTn id="601" dur="1000"/>
                                        <p:tgtEl>
                                          <p:spTgt spid="21"/>
                                        </p:tgtEl>
                                      </p:cBhvr>
                                    </p:animEffect>
                                  </p:childTnLst>
                                  <p:subTnLst>
                                    <p:audio>
                                      <p:cMediaNode>
                                        <p:cTn display="0" masterRel="sameClick">
                                          <p:stCondLst>
                                            <p:cond evt="begin" delay="0">
                                              <p:tn val="59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2"/>
                  </p:tgtEl>
                </p:cond>
              </p:nextCondLst>
            </p:seq>
          </p:childTnLst>
        </p:cTn>
      </p:par>
    </p:tnLst>
    <p:bldLst>
      <p:bldP spid="2" grpId="0" animBg="1"/>
      <p:bldP spid="3" grpId="0" animBg="1"/>
      <p:bldP spid="4" grpId="0" animBg="1"/>
      <p:bldP spid="5" grpId="0" animBg="1"/>
      <p:bldP spid="6" grpId="0" animBg="1"/>
      <p:bldP spid="11" grpId="0" animBg="1"/>
      <p:bldP spid="7" grpId="0" animBg="1"/>
      <p:bldP spid="10"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72" grpId="0"/>
      <p:bldP spid="17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1959336" y="-526117"/>
            <a:ext cx="10747670" cy="7384117"/>
            <a:chOff x="1959336" y="-526117"/>
            <a:chExt cx="10747670" cy="738411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1959336" y="-526117"/>
              <a:ext cx="10747670" cy="7384117"/>
            </a:xfrm>
            <a:prstGeom prst="rect">
              <a:avLst/>
            </a:prstGeom>
          </p:spPr>
        </p:pic>
        <p:sp>
          <p:nvSpPr>
            <p:cNvPr id="4" name="TextBox 3"/>
            <p:cNvSpPr txBox="1"/>
            <p:nvPr/>
          </p:nvSpPr>
          <p:spPr>
            <a:xfrm>
              <a:off x="4465695" y="1228397"/>
              <a:ext cx="653863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Giới tính là khái niệm chỉ sự khác biệt giữa nam và nữ về phương diện sinh học, có sẵn từ khi sinh ra, đồng nhất và không biến đổi </a:t>
              </a: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(trừ trường hợp có sự can thiệp của y học).</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59625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92690C-BF76-E87E-77EA-44263E1CBD04}"/>
              </a:ext>
            </a:extLst>
          </p:cNvPr>
          <p:cNvGrpSpPr/>
          <p:nvPr/>
        </p:nvGrpSpPr>
        <p:grpSpPr>
          <a:xfrm>
            <a:off x="1486856" y="637644"/>
            <a:ext cx="9260931" cy="1754326"/>
            <a:chOff x="6642181" y="543051"/>
            <a:chExt cx="3885077" cy="1754326"/>
          </a:xfrm>
        </p:grpSpPr>
        <p:sp>
          <p:nvSpPr>
            <p:cNvPr id="15" name="任意多边形 228">
              <a:extLst>
                <a:ext uri="{FF2B5EF4-FFF2-40B4-BE49-F238E27FC236}">
                  <a16:creationId xmlns:a16="http://schemas.microsoft.com/office/drawing/2014/main" id="{EC1575F5-D457-7475-C47F-4322362441CD}"/>
                </a:ext>
              </a:extLst>
            </p:cNvPr>
            <p:cNvSpPr/>
            <p:nvPr/>
          </p:nvSpPr>
          <p:spPr>
            <a:xfrm>
              <a:off x="6642181" y="543051"/>
              <a:ext cx="3860356" cy="75862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sp>
          <p:nvSpPr>
            <p:cNvPr id="16" name="TextBox 15">
              <a:extLst>
                <a:ext uri="{FF2B5EF4-FFF2-40B4-BE49-F238E27FC236}">
                  <a16:creationId xmlns:a16="http://schemas.microsoft.com/office/drawing/2014/main" id="{AF1ABA40-FD13-3695-6C1A-32F366DEE06B}"/>
                </a:ext>
              </a:extLst>
            </p:cNvPr>
            <p:cNvSpPr txBox="1"/>
            <p:nvPr/>
          </p:nvSpPr>
          <p:spPr>
            <a:xfrm>
              <a:off x="6971965" y="543051"/>
              <a:ext cx="3555293" cy="1754326"/>
            </a:xfrm>
            <a:prstGeom prst="rect">
              <a:avLst/>
            </a:prstGeom>
            <a:noFill/>
          </p:spPr>
          <p:txBody>
            <a:bodyPr wrap="square" rtlCol="0">
              <a:spAutoFit/>
            </a:bodyPr>
            <a:lstStyle/>
            <a:p>
              <a:r>
                <a:rPr lang="en-US" sz="3600" b="1">
                  <a:solidFill>
                    <a:schemeClr val="bg1"/>
                  </a:solidFill>
                  <a:latin typeface="Cambria" panose="02040503050406030204" pitchFamily="18" charset="0"/>
                  <a:ea typeface="Cambria" panose="02040503050406030204" pitchFamily="18" charset="0"/>
                </a:rPr>
                <a:t>Người chuyển giới từ nam sang nữ</a:t>
              </a:r>
            </a:p>
          </p:txBody>
        </p:sp>
      </p:grpSp>
      <p:pic>
        <p:nvPicPr>
          <p:cNvPr id="2050" name="Picture 2" descr="Chuyển giới từ nam sang nữ: quy trình, chi phí và các thắc mắc thường gặp -  Bệnh Viện Quốc Tế Yanhee">
            <a:extLst>
              <a:ext uri="{FF2B5EF4-FFF2-40B4-BE49-F238E27FC236}">
                <a16:creationId xmlns:a16="http://schemas.microsoft.com/office/drawing/2014/main" id="{407C26D6-CC14-1CB9-4C70-82626E43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275" y="1609725"/>
            <a:ext cx="8267755" cy="461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9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92690C-BF76-E87E-77EA-44263E1CBD04}"/>
              </a:ext>
            </a:extLst>
          </p:cNvPr>
          <p:cNvGrpSpPr/>
          <p:nvPr/>
        </p:nvGrpSpPr>
        <p:grpSpPr>
          <a:xfrm>
            <a:off x="1486856" y="637644"/>
            <a:ext cx="9260931" cy="758625"/>
            <a:chOff x="6642181" y="543051"/>
            <a:chExt cx="3885077" cy="758625"/>
          </a:xfrm>
        </p:grpSpPr>
        <p:sp>
          <p:nvSpPr>
            <p:cNvPr id="15" name="任意多边形 228">
              <a:extLst>
                <a:ext uri="{FF2B5EF4-FFF2-40B4-BE49-F238E27FC236}">
                  <a16:creationId xmlns:a16="http://schemas.microsoft.com/office/drawing/2014/main" id="{EC1575F5-D457-7475-C47F-4322362441CD}"/>
                </a:ext>
              </a:extLst>
            </p:cNvPr>
            <p:cNvSpPr/>
            <p:nvPr/>
          </p:nvSpPr>
          <p:spPr>
            <a:xfrm>
              <a:off x="6642181" y="543051"/>
              <a:ext cx="3860356" cy="75862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sym typeface="+mn-lt"/>
              </a:endParaRPr>
            </a:p>
          </p:txBody>
        </p:sp>
        <p:sp>
          <p:nvSpPr>
            <p:cNvPr id="16" name="TextBox 15">
              <a:extLst>
                <a:ext uri="{FF2B5EF4-FFF2-40B4-BE49-F238E27FC236}">
                  <a16:creationId xmlns:a16="http://schemas.microsoft.com/office/drawing/2014/main" id="{AF1ABA40-FD13-3695-6C1A-32F366DEE06B}"/>
                </a:ext>
              </a:extLst>
            </p:cNvPr>
            <p:cNvSpPr txBox="1"/>
            <p:nvPr/>
          </p:nvSpPr>
          <p:spPr>
            <a:xfrm>
              <a:off x="6971965" y="543051"/>
              <a:ext cx="3555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Người chuyển giới từ nữ sang nam</a:t>
              </a:r>
            </a:p>
          </p:txBody>
        </p:sp>
      </p:grpSp>
      <p:pic>
        <p:nvPicPr>
          <p:cNvPr id="3074" name="Picture 2" descr="Phẫu thuật chuyển giới từ nữ sang nam tiến hành ra sao?">
            <a:extLst>
              <a:ext uri="{FF2B5EF4-FFF2-40B4-BE49-F238E27FC236}">
                <a16:creationId xmlns:a16="http://schemas.microsoft.com/office/drawing/2014/main" id="{88AC8BCD-7EB6-0D95-C074-A61B330EE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70" y="1580001"/>
            <a:ext cx="7043902" cy="473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1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056290" y="673100"/>
            <a:ext cx="9790385"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sp>
        <p:nvSpPr>
          <p:cNvPr id="5" name="TextBox 4">
            <a:extLst>
              <a:ext uri="{FF2B5EF4-FFF2-40B4-BE49-F238E27FC236}">
                <a16:creationId xmlns:a16="http://schemas.microsoft.com/office/drawing/2014/main" id="{0FBB7835-F7F8-34BE-3D0A-4325F007BD42}"/>
              </a:ext>
            </a:extLst>
          </p:cNvPr>
          <p:cNvSpPr txBox="1"/>
          <p:nvPr/>
        </p:nvSpPr>
        <p:spPr>
          <a:xfrm>
            <a:off x="2611014" y="2804220"/>
            <a:ext cx="6969972" cy="1569660"/>
          </a:xfrm>
          <a:prstGeom prst="rect">
            <a:avLst/>
          </a:prstGeom>
          <a:noFill/>
        </p:spPr>
        <p:txBody>
          <a:bodyPr wrap="square" rtlCol="0">
            <a:spAutoFit/>
          </a:bodyPr>
          <a:lstStyle/>
          <a:p>
            <a:pPr lvl="0" algn="ctr"/>
            <a:r>
              <a:rPr lang="en-US" sz="4800">
                <a:solidFill>
                  <a:srgbClr val="0070C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Tìm hiểu về đặc điểm xã hội của nam và nữ </a:t>
            </a:r>
            <a:endParaRPr kumimoji="0" lang="en-US" sz="4800" b="0" i="0" u="none" strike="noStrike" kern="1200" cap="none" spc="0" normalizeH="0" baseline="0" noProof="0">
              <a:ln>
                <a:noFill/>
              </a:ln>
              <a:solidFill>
                <a:srgbClr val="0070C0"/>
              </a:solidFill>
              <a:effectLst>
                <a:reflection blurRad="6350" stA="60000" endA="900" endPos="58000" dir="5400000" sy="-100000" algn="bl" rotWithShape="0"/>
              </a:effectLst>
              <a:uLnTx/>
              <a:uFillTx/>
              <a:latin typeface="#9Slide04 Lora Bold" panose="00000800000000000000" pitchFamily="2" charset="0"/>
              <a:cs typeface="#9Slide04 Trirong Bold" panose="00000800000000000000" pitchFamily="2" charset="-34"/>
            </a:endParaRPr>
          </a:p>
        </p:txBody>
      </p:sp>
      <p:pic>
        <p:nvPicPr>
          <p:cNvPr id="1026" name="Picture 2" descr="Hình ảnh Phim Hoạt Hình Cậu Học Sinh PNG , Học Sinh Tiểu Học, Nhân Vật Nam,  Mùa Tốt Nghiệp PNG trong suốt và Vector để tải xuống miễn phí">
            <a:extLst>
              <a:ext uri="{FF2B5EF4-FFF2-40B4-BE49-F238E27FC236}">
                <a16:creationId xmlns:a16="http://schemas.microsoft.com/office/drawing/2014/main" id="{685ADBD4-995C-7FF9-A378-77E661CFA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966" y="1172831"/>
            <a:ext cx="5685169" cy="568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i Học, Đến Trường, Học Tập, Cô Bé, Bé Gái, Tải hình PNG 185 -  Free.Vector6.com">
            <a:extLst>
              <a:ext uri="{FF2B5EF4-FFF2-40B4-BE49-F238E27FC236}">
                <a16:creationId xmlns:a16="http://schemas.microsoft.com/office/drawing/2014/main" id="{3E6C01C2-1F3C-0CB3-B9C9-C2C3209D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3968" y="1905000"/>
            <a:ext cx="5715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035007" y="1624251"/>
            <a:ext cx="3767655" cy="1341236"/>
          </a:xfrm>
          <a:prstGeom prst="rect">
            <a:avLst/>
          </a:prstGeom>
        </p:spPr>
      </p:pic>
    </p:spTree>
    <p:extLst>
      <p:ext uri="{BB962C8B-B14F-4D97-AF65-F5344CB8AC3E}">
        <p14:creationId xmlns:p14="http://schemas.microsoft.com/office/powerpoint/2010/main" val="13345509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14:presetBounceEnd="60000">
                                      <p:stCondLst>
                                        <p:cond delay="0"/>
                                      </p:stCondLst>
                                      <p:childTnLst>
                                        <p:animRot by="21600000" p14:bounceEnd="6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stCondLst>
                                        <p:cond delay="0"/>
                                      </p:stCondLst>
                                      <p:childTnLst>
                                        <p:animRot by="216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CD58EB-4731-C926-AF7A-8779061D027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2793093" y="3482373"/>
            <a:ext cx="1904730" cy="3608962"/>
          </a:xfrm>
          <a:prstGeom prst="rect">
            <a:avLst/>
          </a:prstGeom>
        </p:spPr>
      </p:pic>
      <p:pic>
        <p:nvPicPr>
          <p:cNvPr id="13" name="Picture 12">
            <a:extLst>
              <a:ext uri="{FF2B5EF4-FFF2-40B4-BE49-F238E27FC236}">
                <a16:creationId xmlns:a16="http://schemas.microsoft.com/office/drawing/2014/main" id="{06A983BF-DCEA-273C-CE6C-F0CD8C87903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8050965" y="3482373"/>
            <a:ext cx="1704232" cy="3207966"/>
          </a:xfrm>
          <a:prstGeom prst="rect">
            <a:avLst/>
          </a:prstGeom>
        </p:spPr>
      </p:pic>
      <p:pic>
        <p:nvPicPr>
          <p:cNvPr id="11"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256430" y="0"/>
            <a:ext cx="7679140" cy="1978084"/>
          </a:xfrm>
          <a:prstGeom prst="rect">
            <a:avLst/>
          </a:prstGeom>
        </p:spPr>
      </p:pic>
      <p:pic>
        <p:nvPicPr>
          <p:cNvPr id="12" name="Picture 11"/>
          <p:cNvPicPr>
            <a:picLocks noChangeAspect="1"/>
          </p:cNvPicPr>
          <p:nvPr/>
        </p:nvPicPr>
        <p:blipFill>
          <a:blip r:embed="rId4"/>
          <a:stretch>
            <a:fillRect/>
          </a:stretch>
        </p:blipFill>
        <p:spPr>
          <a:xfrm>
            <a:off x="4873697" y="581822"/>
            <a:ext cx="2796233" cy="844076"/>
          </a:xfrm>
          <a:prstGeom prst="rect">
            <a:avLst/>
          </a:prstGeom>
        </p:spPr>
      </p:pic>
      <p:sp>
        <p:nvSpPr>
          <p:cNvPr id="9" name="TextBox 8">
            <a:extLst>
              <a:ext uri="{FF2B5EF4-FFF2-40B4-BE49-F238E27FC236}">
                <a16:creationId xmlns:a16="http://schemas.microsoft.com/office/drawing/2014/main" id="{E9A99F58-D21E-32E0-AD31-012BDB6BCE56}"/>
              </a:ext>
            </a:extLst>
          </p:cNvPr>
          <p:cNvSpPr txBox="1"/>
          <p:nvPr/>
        </p:nvSpPr>
        <p:spPr>
          <a:xfrm>
            <a:off x="372882" y="1282633"/>
            <a:ext cx="1179786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Bài 22-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Một số đặc điểm của nam và nữ </a:t>
            </a:r>
          </a:p>
        </p:txBody>
      </p:sp>
    </p:spTree>
    <p:extLst>
      <p:ext uri="{BB962C8B-B14F-4D97-AF65-F5344CB8AC3E}">
        <p14:creationId xmlns:p14="http://schemas.microsoft.com/office/powerpoint/2010/main" val="130347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CB2986E7-C8FE-0BC8-A2B5-27437C5AB539}"/>
              </a:ext>
            </a:extLst>
          </p:cNvPr>
          <p:cNvGrpSpPr/>
          <p:nvPr/>
        </p:nvGrpSpPr>
        <p:grpSpPr>
          <a:xfrm>
            <a:off x="564866" y="1156533"/>
            <a:ext cx="2657250" cy="4544934"/>
            <a:chOff x="1105423" y="581045"/>
            <a:chExt cx="12988181" cy="698275"/>
          </a:xfrm>
        </p:grpSpPr>
        <p:sp>
          <p:nvSpPr>
            <p:cNvPr id="15" name="Flowchart: Alternate Process 14">
              <a:extLst>
                <a:ext uri="{FF2B5EF4-FFF2-40B4-BE49-F238E27FC236}">
                  <a16:creationId xmlns:a16="http://schemas.microsoft.com/office/drawing/2014/main" id="{5EBC8E74-19CD-B9AA-5979-EBA5D6FAE717}"/>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TextBox 15">
              <a:extLst>
                <a:ext uri="{FF2B5EF4-FFF2-40B4-BE49-F238E27FC236}">
                  <a16:creationId xmlns:a16="http://schemas.microsoft.com/office/drawing/2014/main" id="{ADD73062-BCB6-5182-7091-43EC6CBB894C}"/>
                </a:ext>
              </a:extLst>
            </p:cNvPr>
            <p:cNvSpPr txBox="1"/>
            <p:nvPr/>
          </p:nvSpPr>
          <p:spPr>
            <a:xfrm>
              <a:off x="1105423" y="601596"/>
              <a:ext cx="12988180" cy="677724"/>
            </a:xfrm>
            <a:prstGeom prst="rect">
              <a:avLst/>
            </a:prstGeom>
            <a:noFill/>
          </p:spPr>
          <p:txBody>
            <a:bodyPr wrap="square">
              <a:spAutoFit/>
            </a:bodyPr>
            <a:lstStyle/>
            <a:p>
              <a:pPr algn="ctr"/>
              <a:r>
                <a:rPr lang="vi-VN" sz="3200" b="1" i="0">
                  <a:solidFill>
                    <a:srgbClr val="009999"/>
                  </a:solidFill>
                  <a:effectLst/>
                  <a:latin typeface="Cambria" panose="02040503050406030204" pitchFamily="18" charset="0"/>
                </a:rPr>
                <a:t>Quan sát các hình, đọc thông tin dưới đây và cho biết đặc điểm xã hội của nam và nữ.</a:t>
              </a:r>
              <a:endParaRPr lang="en-US" sz="3200" b="1" dirty="0">
                <a:solidFill>
                  <a:srgbClr val="009999"/>
                </a:solidFill>
                <a:latin typeface="Cambria" panose="02040503050406030204" pitchFamily="18" charset="0"/>
              </a:endParaRPr>
            </a:p>
          </p:txBody>
        </p:sp>
      </p:grpSp>
      <p:grpSp>
        <p:nvGrpSpPr>
          <p:cNvPr id="20" name="Group">
            <a:extLst>
              <a:ext uri="{FF2B5EF4-FFF2-40B4-BE49-F238E27FC236}">
                <a16:creationId xmlns:a16="http://schemas.microsoft.com/office/drawing/2014/main" id="{3BC24BE7-95F2-DEE5-62BE-81B897A6BD44}"/>
              </a:ext>
            </a:extLst>
          </p:cNvPr>
          <p:cNvGrpSpPr/>
          <p:nvPr/>
        </p:nvGrpSpPr>
        <p:grpSpPr>
          <a:xfrm>
            <a:off x="3459410" y="170722"/>
            <a:ext cx="8364727" cy="6371967"/>
            <a:chOff x="825688" y="-2549645"/>
            <a:chExt cx="13492554" cy="5703250"/>
          </a:xfrm>
        </p:grpSpPr>
        <p:sp>
          <p:nvSpPr>
            <p:cNvPr id="23" name="Flowchart: Alternate Process 22">
              <a:extLst>
                <a:ext uri="{FF2B5EF4-FFF2-40B4-BE49-F238E27FC236}">
                  <a16:creationId xmlns:a16="http://schemas.microsoft.com/office/drawing/2014/main" id="{FC97A067-8571-79AF-9B39-D5F8A859D87D}"/>
                </a:ext>
              </a:extLst>
            </p:cNvPr>
            <p:cNvSpPr/>
            <p:nvPr/>
          </p:nvSpPr>
          <p:spPr>
            <a:xfrm>
              <a:off x="825688" y="-2549645"/>
              <a:ext cx="13492554" cy="5703250"/>
            </a:xfrm>
            <a:prstGeom prst="flowChartAlternateProcess">
              <a:avLst/>
            </a:prstGeom>
            <a:solidFill>
              <a:srgbClr val="FBDEEB"/>
            </a:solid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21" name="Flowchart: Alternate Process 20">
              <a:extLst>
                <a:ext uri="{FF2B5EF4-FFF2-40B4-BE49-F238E27FC236}">
                  <a16:creationId xmlns:a16="http://schemas.microsoft.com/office/drawing/2014/main" id="{8C3E6E40-3DE6-393E-BA00-ADAFC23F81AD}"/>
                </a:ext>
              </a:extLst>
            </p:cNvPr>
            <p:cNvSpPr/>
            <p:nvPr/>
          </p:nvSpPr>
          <p:spPr>
            <a:xfrm>
              <a:off x="1105423" y="581045"/>
              <a:ext cx="12988181" cy="2425616"/>
            </a:xfrm>
            <a:prstGeom prst="flowChartAlternateProcess">
              <a:avLst/>
            </a:prstGeom>
            <a:solidFill>
              <a:srgbClr val="F8C1D9"/>
            </a:solidFill>
            <a:ln w="57150">
              <a:solidFill>
                <a:srgbClr val="F276B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22" name="TextBox 21">
              <a:extLst>
                <a:ext uri="{FF2B5EF4-FFF2-40B4-BE49-F238E27FC236}">
                  <a16:creationId xmlns:a16="http://schemas.microsoft.com/office/drawing/2014/main" id="{EFCEE515-9295-EB44-8895-138CAC4EC268}"/>
                </a:ext>
              </a:extLst>
            </p:cNvPr>
            <p:cNvSpPr txBox="1"/>
            <p:nvPr/>
          </p:nvSpPr>
          <p:spPr>
            <a:xfrm>
              <a:off x="1624969" y="720206"/>
              <a:ext cx="11949090" cy="22864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Các đặc điểm xã hội được thể hiện qua nghề nghiệp, tính cách, sở thích,...</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của nam và nữ. Các đặc điểm này được hình thành do giáo dục, học tập,</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quan điểm, nếp sống của gia đình,... và có thể thay đổi theo thời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 Trong gia đình, nam và nữ cùng nhau chia sẻ các công việc như</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chăm sóc con, nấu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 Ngoài xã hội, cả nam và nữ đều tham gia vào các hoạt động học tập,</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lao động, vui chơi,...</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cs typeface="+mn-cs"/>
              </a:endParaRPr>
            </a:p>
          </p:txBody>
        </p:sp>
      </p:grpSp>
      <p:pic>
        <p:nvPicPr>
          <p:cNvPr id="18" name="Picture 17">
            <a:extLst>
              <a:ext uri="{FF2B5EF4-FFF2-40B4-BE49-F238E27FC236}">
                <a16:creationId xmlns:a16="http://schemas.microsoft.com/office/drawing/2014/main" id="{D0FB0247-24D6-2A15-83A6-0B1EBF55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7870" y="315310"/>
            <a:ext cx="5681964" cy="3353181"/>
          </a:xfrm>
          <a:prstGeom prst="rect">
            <a:avLst/>
          </a:prstGeom>
        </p:spPr>
      </p:pic>
    </p:spTree>
    <p:extLst>
      <p:ext uri="{BB962C8B-B14F-4D97-AF65-F5344CB8AC3E}">
        <p14:creationId xmlns:p14="http://schemas.microsoft.com/office/powerpoint/2010/main" val="18784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2800767"/>
          </a:xfrm>
          <a:prstGeom prst="rect">
            <a:avLst/>
          </a:prstGeom>
          <a:noFill/>
        </p:spPr>
        <p:txBody>
          <a:bodyPr wrap="square" rtlCol="0">
            <a:spAutoFit/>
          </a:bodyPr>
          <a:lstStyle/>
          <a:p>
            <a:pPr algn="ctr"/>
            <a:r>
              <a:rPr lang="en-US" sz="4400" b="1">
                <a:solidFill>
                  <a:srgbClr val="0070C0"/>
                </a:solidFill>
                <a:latin typeface="Cambria" panose="02040503050406030204" pitchFamily="18" charset="0"/>
                <a:ea typeface="Cambria" panose="02040503050406030204" pitchFamily="18" charset="0"/>
              </a:rPr>
              <a:t>Nam và nữ cùng nhau chia sẻ công việc gia đình (bố nấu ăn, mẹ cắm hoa,…).</a:t>
            </a: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r="67701" b="53717"/>
          <a:stretch/>
        </p:blipFill>
        <p:spPr>
          <a:xfrm>
            <a:off x="775183" y="1179235"/>
            <a:ext cx="5320817" cy="4499530"/>
          </a:xfrm>
          <a:prstGeom prst="rect">
            <a:avLst/>
          </a:prstGeom>
        </p:spPr>
      </p:pic>
    </p:spTree>
    <p:extLst>
      <p:ext uri="{BB962C8B-B14F-4D97-AF65-F5344CB8AC3E}">
        <p14:creationId xmlns:p14="http://schemas.microsoft.com/office/powerpoint/2010/main" val="3021089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Nữ tham gia nhiều công tác quan trọng trong xã hội như: nhà khoa học, nhà quản lí</a:t>
            </a:r>
            <a:r>
              <a:rPr lang="en-US" sz="4400" b="1">
                <a:solidFill>
                  <a:srgbClr val="0070C0"/>
                </a:solidFill>
                <a:latin typeface="Cambria" panose="02040503050406030204" pitchFamily="18" charset="0"/>
                <a:ea typeface="Cambria" panose="02040503050406030204" pitchFamily="18" charset="0"/>
              </a:rPr>
              <a:t>, giáo viên..</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33599" t="-3405" r="34102" b="57122"/>
          <a:stretch/>
        </p:blipFill>
        <p:spPr>
          <a:xfrm>
            <a:off x="775183" y="1179235"/>
            <a:ext cx="5320817" cy="4499530"/>
          </a:xfrm>
          <a:prstGeom prst="rect">
            <a:avLst/>
          </a:prstGeom>
        </p:spPr>
      </p:pic>
    </p:spTree>
    <p:extLst>
      <p:ext uri="{BB962C8B-B14F-4D97-AF65-F5344CB8AC3E}">
        <p14:creationId xmlns:p14="http://schemas.microsoft.com/office/powerpoint/2010/main" val="3812141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Nam và nữ cùng tham gia các hoạt động xã hội như công tác từ thiện, đền ơn đáp nghĩa,…</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67276" t="-3728" r="-953" b="54721"/>
          <a:stretch/>
        </p:blipFill>
        <p:spPr>
          <a:xfrm>
            <a:off x="775183" y="1179234"/>
            <a:ext cx="5547803" cy="4764365"/>
          </a:xfrm>
          <a:prstGeom prst="rect">
            <a:avLst/>
          </a:prstGeom>
        </p:spPr>
      </p:pic>
    </p:spTree>
    <p:extLst>
      <p:ext uri="{BB962C8B-B14F-4D97-AF65-F5344CB8AC3E}">
        <p14:creationId xmlns:p14="http://schemas.microsoft.com/office/powerpoint/2010/main" val="604782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96643" y="1490301"/>
            <a:ext cx="6047765"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Nam và nữ đều có thể làm nhiều công việc trong xã hội như nhau, đặc biệt là các công việc tại văn phòng.</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7011" t="46827" r="53784" b="-537"/>
          <a:stretch/>
        </p:blipFill>
        <p:spPr>
          <a:xfrm>
            <a:off x="478222" y="1194478"/>
            <a:ext cx="5547803" cy="4485373"/>
          </a:xfrm>
          <a:prstGeom prst="rect">
            <a:avLst/>
          </a:prstGeom>
        </p:spPr>
      </p:pic>
    </p:spTree>
    <p:extLst>
      <p:ext uri="{BB962C8B-B14F-4D97-AF65-F5344CB8AC3E}">
        <p14:creationId xmlns:p14="http://schemas.microsoft.com/office/powerpoint/2010/main" val="1310298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96643" y="1821377"/>
            <a:ext cx="6047765" cy="2800767"/>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Đa số nam tham gia nhiều các công việc ngoài công trường, thi công công trình,…</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54898" t="46458" r="5897" b="-1175"/>
          <a:stretch/>
        </p:blipFill>
        <p:spPr>
          <a:xfrm>
            <a:off x="478222" y="1194478"/>
            <a:ext cx="5547803" cy="4569508"/>
          </a:xfrm>
          <a:prstGeom prst="rect">
            <a:avLst/>
          </a:prstGeom>
        </p:spPr>
      </p:pic>
    </p:spTree>
    <p:extLst>
      <p:ext uri="{BB962C8B-B14F-4D97-AF65-F5344CB8AC3E}">
        <p14:creationId xmlns:p14="http://schemas.microsoft.com/office/powerpoint/2010/main" val="12824470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7489" y="182908"/>
            <a:ext cx="3450635" cy="1383912"/>
          </a:xfrm>
          <a:prstGeom prst="rect">
            <a:avLst/>
          </a:prstGeom>
        </p:spPr>
      </p:pic>
      <p:pic>
        <p:nvPicPr>
          <p:cNvPr id="7" name="Picture 6">
            <a:extLst>
              <a:ext uri="{FF2B5EF4-FFF2-40B4-BE49-F238E27FC236}">
                <a16:creationId xmlns:a16="http://schemas.microsoft.com/office/drawing/2014/main" id="{2350146F-0B3A-2DA7-5C37-CFE3AE9697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37" b="100000" l="9847" r="88943"/>
                    </a14:imgEffect>
                  </a14:imgLayer>
                </a14:imgProps>
              </a:ext>
              <a:ext uri="{28A0092B-C50C-407E-A947-70E740481C1C}">
                <a14:useLocalDpi xmlns:a14="http://schemas.microsoft.com/office/drawing/2010/main" val="0"/>
              </a:ext>
            </a:extLst>
          </a:blip>
          <a:srcRect l="25353" r="19141"/>
          <a:stretch/>
        </p:blipFill>
        <p:spPr>
          <a:xfrm flipH="1">
            <a:off x="10379825" y="3550106"/>
            <a:ext cx="1812175" cy="3386699"/>
          </a:xfrm>
          <a:prstGeom prst="rect">
            <a:avLst/>
          </a:prstGeom>
        </p:spPr>
      </p:pic>
      <p:pic>
        <p:nvPicPr>
          <p:cNvPr id="8" name="Picture 7">
            <a:extLst>
              <a:ext uri="{FF2B5EF4-FFF2-40B4-BE49-F238E27FC236}">
                <a16:creationId xmlns:a16="http://schemas.microsoft.com/office/drawing/2014/main" id="{631EE72F-F8FE-27B3-7CC2-60C07CA0229F}"/>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a:off x="0" y="3307895"/>
            <a:ext cx="2638153" cy="415759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961275" y="1436356"/>
            <a:ext cx="10503208" cy="2741291"/>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522665" y="528866"/>
              <a:ext cx="14440523" cy="111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cs typeface="+mn-cs"/>
                </a:rPr>
                <a:t>Đặc điểm xã hội của nam và nữ được hình thành do giáo dục, học tập, quan điểm, nếp sống của gia đình,... và có thể thay đổi theo thời gian.</a:t>
              </a:r>
              <a:endParaRPr kumimoji="0" lang="en-US" sz="72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02750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912628"/>
              <a:ext cx="468956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Kể thêm đặc điểm xã hội của nam và nữ.</a:t>
              </a:r>
            </a:p>
          </p:txBody>
        </p:sp>
      </p:grpSp>
    </p:spTree>
    <p:extLst>
      <p:ext uri="{BB962C8B-B14F-4D97-AF65-F5344CB8AC3E}">
        <p14:creationId xmlns:p14="http://schemas.microsoft.com/office/powerpoint/2010/main" val="50479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1959336" y="-526117"/>
            <a:ext cx="10747670" cy="7384117"/>
            <a:chOff x="1959336" y="-526117"/>
            <a:chExt cx="10747670" cy="738411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1959336" y="-526117"/>
              <a:ext cx="10747670" cy="7384117"/>
            </a:xfrm>
            <a:prstGeom prst="rect">
              <a:avLst/>
            </a:prstGeom>
          </p:spPr>
        </p:pic>
        <p:sp>
          <p:nvSpPr>
            <p:cNvPr id="4" name="TextBox 3"/>
            <p:cNvSpPr txBox="1"/>
            <p:nvPr/>
          </p:nvSpPr>
          <p:spPr>
            <a:xfrm>
              <a:off x="4465695" y="1228397"/>
              <a:ext cx="6727822"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Khác với giới tính, giới không mang tính bẩm sinh mà được hình thành trong quá trình sống, học tập của con người từ khi còn nhỏ đến lúc trưởng thành (đặc điểm xã hội của nam và nữ). Nói cách khác, giới được thể hiện thông qua các hành vi được hình thành từ sự dạy dỗ và thu nhận từ gia đình, cộng đồng và xã hội về vị trí, vai trò của nam và nữ mà xã hội mong muốn, kì vọng.</a:t>
              </a:r>
              <a:endPar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50202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
        <p:nvSpPr>
          <p:cNvPr id="5" name="TextBox 4">
            <a:extLst>
              <a:ext uri="{FF2B5EF4-FFF2-40B4-BE49-F238E27FC236}">
                <a16:creationId xmlns:a16="http://schemas.microsoft.com/office/drawing/2014/main" id="{D8E79BEF-7AC5-5DF7-6D28-39E029E6B8ED}"/>
              </a:ext>
            </a:extLst>
          </p:cNvPr>
          <p:cNvSpPr txBox="1"/>
          <p:nvPr/>
        </p:nvSpPr>
        <p:spPr>
          <a:xfrm>
            <a:off x="2095819" y="185934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LUYỆN TẬP</a:t>
            </a:r>
          </a:p>
        </p:txBody>
      </p:sp>
    </p:spTree>
    <p:extLst>
      <p:ext uri="{BB962C8B-B14F-4D97-AF65-F5344CB8AC3E}">
        <p14:creationId xmlns:p14="http://schemas.microsoft.com/office/powerpoint/2010/main" val="104068887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0-#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1" name="Picture 10"/>
          <p:cNvPicPr>
            <a:picLocks noChangeAspect="1"/>
          </p:cNvPicPr>
          <p:nvPr/>
        </p:nvPicPr>
        <p:blipFill>
          <a:blip r:embed="rId4"/>
          <a:stretch>
            <a:fillRect/>
          </a:stretch>
        </p:blipFill>
        <p:spPr>
          <a:xfrm>
            <a:off x="2140341" y="1655167"/>
            <a:ext cx="7896598" cy="1529678"/>
          </a:xfrm>
          <a:prstGeom prst="rect">
            <a:avLst/>
          </a:prstGeom>
        </p:spPr>
      </p:pic>
      <p:pic>
        <p:nvPicPr>
          <p:cNvPr id="2" name="Picture 1">
            <a:extLst>
              <a:ext uri="{FF2B5EF4-FFF2-40B4-BE49-F238E27FC236}">
                <a16:creationId xmlns:a16="http://schemas.microsoft.com/office/drawing/2014/main" id="{F5F8497D-5FE3-84CE-3737-C410CA52FE6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3AB4EC34-5747-2D18-910A-B2B22AC4253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Tree>
    <p:extLst>
      <p:ext uri="{BB962C8B-B14F-4D97-AF65-F5344CB8AC3E}">
        <p14:creationId xmlns:p14="http://schemas.microsoft.com/office/powerpoint/2010/main" val="23168438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60000">
                                          <p:cBhvr additive="base">
                                            <p:cTn id="24"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0-#ppt_w/2"/>
                                              </p:val>
                                            </p:tav>
                                            <p:tav tm="100000">
                                              <p:val>
                                                <p:strVal val="#ppt_x"/>
                                              </p:val>
                                            </p:tav>
                                          </p:tavLst>
                                        </p:anim>
                                        <p:anim calcmode="lin" valueType="num">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CB2986E7-C8FE-0BC8-A2B5-27437C5AB539}"/>
              </a:ext>
            </a:extLst>
          </p:cNvPr>
          <p:cNvGrpSpPr/>
          <p:nvPr/>
        </p:nvGrpSpPr>
        <p:grpSpPr>
          <a:xfrm>
            <a:off x="1057571" y="573209"/>
            <a:ext cx="10076858" cy="1110318"/>
            <a:chOff x="1105423" y="581045"/>
            <a:chExt cx="12988181" cy="689378"/>
          </a:xfrm>
        </p:grpSpPr>
        <p:sp>
          <p:nvSpPr>
            <p:cNvPr id="15" name="Flowchart: Alternate Process 14">
              <a:extLst>
                <a:ext uri="{FF2B5EF4-FFF2-40B4-BE49-F238E27FC236}">
                  <a16:creationId xmlns:a16="http://schemas.microsoft.com/office/drawing/2014/main" id="{5EBC8E74-19CD-B9AA-5979-EBA5D6FAE717}"/>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6" name="TextBox 15">
              <a:extLst>
                <a:ext uri="{FF2B5EF4-FFF2-40B4-BE49-F238E27FC236}">
                  <a16:creationId xmlns:a16="http://schemas.microsoft.com/office/drawing/2014/main" id="{ADD73062-BCB6-5182-7091-43EC6CBB894C}"/>
                </a:ext>
              </a:extLst>
            </p:cNvPr>
            <p:cNvSpPr txBox="1"/>
            <p:nvPr/>
          </p:nvSpPr>
          <p:spPr>
            <a:xfrm>
              <a:off x="1105423" y="601596"/>
              <a:ext cx="12988181" cy="6688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9999"/>
                  </a:solidFill>
                  <a:effectLst/>
                  <a:uLnTx/>
                  <a:uFillTx/>
                  <a:latin typeface="Cambria" panose="02040503050406030204" pitchFamily="18" charset="0"/>
                  <a:cs typeface="+mn-cs"/>
                </a:rPr>
                <a:t>Chia sẻ một số đặc điểm sinh học, đặc điểm xã hội của nam và nữ</a:t>
              </a:r>
              <a:r>
                <a:rPr kumimoji="0" lang="en-US" sz="3200" b="1" i="0" u="none" strike="noStrike" kern="1200" cap="none" spc="0" normalizeH="0" baseline="0" noProof="0">
                  <a:ln>
                    <a:noFill/>
                  </a:ln>
                  <a:solidFill>
                    <a:srgbClr val="009999"/>
                  </a:solidFill>
                  <a:effectLst/>
                  <a:uLnTx/>
                  <a:uFillTx/>
                  <a:latin typeface="Cambria" panose="02040503050406030204" pitchFamily="18" charset="0"/>
                  <a:cs typeface="+mn-cs"/>
                </a:rPr>
                <a:t> </a:t>
              </a:r>
              <a:r>
                <a:rPr kumimoji="0" lang="vi-VN" sz="3200" b="1" i="0" u="none" strike="noStrike" kern="1200" cap="none" spc="0" normalizeH="0" baseline="0" noProof="0">
                  <a:ln>
                    <a:noFill/>
                  </a:ln>
                  <a:solidFill>
                    <a:srgbClr val="009999"/>
                  </a:solidFill>
                  <a:effectLst/>
                  <a:uLnTx/>
                  <a:uFillTx/>
                  <a:latin typeface="Cambria" panose="02040503050406030204" pitchFamily="18" charset="0"/>
                  <a:cs typeface="+mn-cs"/>
                </a:rPr>
                <a:t>theo bảng gợi ý sau.</a:t>
              </a:r>
              <a:endParaRPr kumimoji="0" lang="en-US" sz="3200" b="1" i="0" u="none" strike="noStrike" kern="1200" cap="none" spc="0" normalizeH="0" baseline="0" noProof="0" dirty="0">
                <a:ln>
                  <a:noFill/>
                </a:ln>
                <a:solidFill>
                  <a:srgbClr val="009999"/>
                </a:solidFill>
                <a:effectLst/>
                <a:uLnTx/>
                <a:uFillTx/>
                <a:latin typeface="Cambria" panose="02040503050406030204" pitchFamily="18" charset="0"/>
                <a:cs typeface="+mn-cs"/>
              </a:endParaRPr>
            </a:p>
          </p:txBody>
        </p:sp>
      </p:grpSp>
      <p:pic>
        <p:nvPicPr>
          <p:cNvPr id="4" name="Picture 3">
            <a:extLst>
              <a:ext uri="{FF2B5EF4-FFF2-40B4-BE49-F238E27FC236}">
                <a16:creationId xmlns:a16="http://schemas.microsoft.com/office/drawing/2014/main" id="{7786A235-9E96-7C17-F6B0-FD54A4E4995D}"/>
              </a:ext>
            </a:extLst>
          </p:cNvPr>
          <p:cNvPicPr>
            <a:picLocks noChangeAspect="1"/>
          </p:cNvPicPr>
          <p:nvPr/>
        </p:nvPicPr>
        <p:blipFill>
          <a:blip r:embed="rId2"/>
          <a:stretch>
            <a:fillRect/>
          </a:stretch>
        </p:blipFill>
        <p:spPr>
          <a:xfrm>
            <a:off x="503214" y="2244964"/>
            <a:ext cx="10911019" cy="3531331"/>
          </a:xfrm>
          <a:prstGeom prst="rect">
            <a:avLst/>
          </a:prstGeom>
        </p:spPr>
      </p:pic>
    </p:spTree>
    <p:extLst>
      <p:ext uri="{BB962C8B-B14F-4D97-AF65-F5344CB8AC3E}">
        <p14:creationId xmlns:p14="http://schemas.microsoft.com/office/powerpoint/2010/main" val="1750277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813A382-AEB1-DDD9-FD8A-68864486E92D}"/>
              </a:ext>
            </a:extLst>
          </p:cNvPr>
          <p:cNvGraphicFramePr>
            <a:graphicFrameLocks noGrp="1"/>
          </p:cNvGraphicFramePr>
          <p:nvPr>
            <p:extLst>
              <p:ext uri="{D42A27DB-BD31-4B8C-83A1-F6EECF244321}">
                <p14:modId xmlns:p14="http://schemas.microsoft.com/office/powerpoint/2010/main" val="660700151"/>
              </p:ext>
            </p:extLst>
          </p:nvPr>
        </p:nvGraphicFramePr>
        <p:xfrm>
          <a:off x="714528" y="517087"/>
          <a:ext cx="10589348" cy="5744269"/>
        </p:xfrm>
        <a:graphic>
          <a:graphicData uri="http://schemas.openxmlformats.org/drawingml/2006/table">
            <a:tbl>
              <a:tblPr/>
              <a:tblGrid>
                <a:gridCol w="3928147">
                  <a:extLst>
                    <a:ext uri="{9D8B030D-6E8A-4147-A177-3AD203B41FA5}">
                      <a16:colId xmlns:a16="http://schemas.microsoft.com/office/drawing/2014/main" val="1515085809"/>
                    </a:ext>
                  </a:extLst>
                </a:gridCol>
                <a:gridCol w="6661201">
                  <a:extLst>
                    <a:ext uri="{9D8B030D-6E8A-4147-A177-3AD203B41FA5}">
                      <a16:colId xmlns:a16="http://schemas.microsoft.com/office/drawing/2014/main" val="3427099954"/>
                    </a:ext>
                  </a:extLst>
                </a:gridCol>
              </a:tblGrid>
              <a:tr h="384650">
                <a:tc>
                  <a:txBody>
                    <a:bodyPr/>
                    <a:lstStyle/>
                    <a:p>
                      <a:pPr algn="ctr" fontAlgn="t"/>
                      <a:r>
                        <a:rPr lang="en-US" sz="2400" b="1">
                          <a:solidFill>
                            <a:srgbClr val="FF0000"/>
                          </a:solidFill>
                          <a:effectLst/>
                        </a:rPr>
                        <a:t>Đặc điểm sinh học của nam và nữ</a:t>
                      </a:r>
                      <a:endParaRPr lang="en-US" sz="2400">
                        <a:solidFill>
                          <a:srgbClr val="FF0000"/>
                        </a:solidFill>
                        <a:effectLst/>
                      </a:endParaRP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7006A8"/>
                      </a:solidFill>
                      <a:prstDash val="solid"/>
                      <a:round/>
                      <a:headEnd type="none" w="med" len="med"/>
                      <a:tailEnd type="none" w="med" len="med"/>
                    </a:lnB>
                    <a:solidFill>
                      <a:srgbClr val="FFFFFF"/>
                    </a:solidFill>
                  </a:tcPr>
                </a:tc>
                <a:tc>
                  <a:txBody>
                    <a:bodyPr/>
                    <a:lstStyle/>
                    <a:p>
                      <a:pPr algn="ctr" fontAlgn="t"/>
                      <a:r>
                        <a:rPr lang="en-US" sz="2400" b="1">
                          <a:solidFill>
                            <a:srgbClr val="FF0000"/>
                          </a:solidFill>
                          <a:effectLst/>
                        </a:rPr>
                        <a:t>Đặc điểm xã hội của nam và nữ</a:t>
                      </a:r>
                      <a:endParaRPr lang="en-US" sz="2400">
                        <a:solidFill>
                          <a:srgbClr val="FF0000"/>
                        </a:solidFill>
                        <a:effectLst/>
                      </a:endParaRP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7006A8"/>
                      </a:solidFill>
                      <a:prstDash val="solid"/>
                      <a:round/>
                      <a:headEnd type="none" w="med" len="med"/>
                      <a:tailEnd type="none" w="med" len="med"/>
                    </a:lnB>
                    <a:solidFill>
                      <a:srgbClr val="FFFFFF"/>
                    </a:solidFill>
                  </a:tcPr>
                </a:tc>
                <a:extLst>
                  <a:ext uri="{0D108BD9-81ED-4DB2-BD59-A6C34878D82A}">
                    <a16:rowId xmlns:a16="http://schemas.microsoft.com/office/drawing/2014/main" val="2350566666"/>
                  </a:ext>
                </a:extLst>
              </a:tr>
              <a:tr h="955678">
                <a:tc>
                  <a:txBody>
                    <a:bodyPr/>
                    <a:lstStyle/>
                    <a:p>
                      <a:pPr fontAlgn="t"/>
                      <a:r>
                        <a:rPr lang="vi-VN" sz="2400">
                          <a:effectLst/>
                        </a:rPr>
                        <a:t>Cơ quan sinh dục nam có tinh hoàn tạo ra tinh trùng.</a:t>
                      </a: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tc>
                  <a:txBody>
                    <a:bodyPr/>
                    <a:lstStyle/>
                    <a:p>
                      <a:pPr fontAlgn="t"/>
                      <a:r>
                        <a:rPr lang="vi-VN" sz="2400">
                          <a:effectLst/>
                        </a:rPr>
                        <a:t>Nữ thường được kỳ vọng đảm nhận vai trò chăm sóc gia đình, nuôi dưỡng con cái và quản lý các công việc nhà.</a:t>
                      </a: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extLst>
                  <a:ext uri="{0D108BD9-81ED-4DB2-BD59-A6C34878D82A}">
                    <a16:rowId xmlns:a16="http://schemas.microsoft.com/office/drawing/2014/main" val="1569467899"/>
                  </a:ext>
                </a:extLst>
              </a:tr>
              <a:tr h="1241193">
                <a:tc>
                  <a:txBody>
                    <a:bodyPr/>
                    <a:lstStyle/>
                    <a:p>
                      <a:pPr fontAlgn="t"/>
                      <a:r>
                        <a:rPr lang="vi-VN" sz="2400">
                          <a:effectLst/>
                        </a:rPr>
                        <a:t>Nam thường có cơ bắp phát triển mạnh mẽ</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tc>
                  <a:txBody>
                    <a:bodyPr/>
                    <a:lstStyle/>
                    <a:p>
                      <a:pPr fontAlgn="t"/>
                      <a:r>
                        <a:rPr lang="vi-VN" sz="2400">
                          <a:effectLst/>
                        </a:rPr>
                        <a:t>Nam thường có xu hướng theo đuổi các nghề nghiệp như kỹ sư, nhà quản lý, công nhân viên chức, kỹ thuật viên, thợ thủ công,…</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extLst>
                  <a:ext uri="{0D108BD9-81ED-4DB2-BD59-A6C34878D82A}">
                    <a16:rowId xmlns:a16="http://schemas.microsoft.com/office/drawing/2014/main" val="1490187993"/>
                  </a:ext>
                </a:extLst>
              </a:tr>
              <a:tr h="955678">
                <a:tc>
                  <a:txBody>
                    <a:bodyPr/>
                    <a:lstStyle/>
                    <a:p>
                      <a:pPr fontAlgn="t"/>
                      <a:r>
                        <a:rPr lang="vi-VN" sz="2400">
                          <a:effectLst/>
                        </a:rPr>
                        <a:t>Nữ thường có vòng eo nhỏ hơn so với nam</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tc>
                  <a:txBody>
                    <a:bodyPr/>
                    <a:lstStyle/>
                    <a:p>
                      <a:pPr fontAlgn="t"/>
                      <a:r>
                        <a:rPr lang="vi-VN" sz="2400">
                          <a:effectLst/>
                        </a:rPr>
                        <a:t>Phụ nữ thường được đánh giá cao về tính nhẹ nhàng, chu đáo, yêu thương và kiên nhẫn</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extLst>
                  <a:ext uri="{0D108BD9-81ED-4DB2-BD59-A6C34878D82A}">
                    <a16:rowId xmlns:a16="http://schemas.microsoft.com/office/drawing/2014/main" val="81680298"/>
                  </a:ext>
                </a:extLst>
              </a:tr>
              <a:tr h="1526707">
                <a:tc>
                  <a:txBody>
                    <a:bodyPr/>
                    <a:lstStyle/>
                    <a:p>
                      <a:pPr fontAlgn="t"/>
                      <a:r>
                        <a:rPr lang="en-US" sz="2400">
                          <a:effectLst/>
                        </a:rPr>
                        <a:t>Nữ có chu kỳ kinh nguyệt hàng tháng</a:t>
                      </a:r>
                    </a:p>
                  </a:txBody>
                  <a:tcPr marL="42593" marR="42593" marT="42593" marB="42593">
                    <a:lnL w="12700" cap="flat" cmpd="sng" algn="ctr">
                      <a:solidFill>
                        <a:srgbClr val="D004A8"/>
                      </a:solidFill>
                      <a:prstDash val="solid"/>
                      <a:round/>
                      <a:headEnd type="none" w="med" len="med"/>
                      <a:tailEnd type="none" w="med" len="med"/>
                    </a:lnL>
                    <a:lnR w="12700" cap="flat" cmpd="sng" algn="ctr">
                      <a:solidFill>
                        <a:srgbClr val="D004A8"/>
                      </a:solidFill>
                      <a:prstDash val="solid"/>
                      <a:round/>
                      <a:headEnd type="none" w="med" len="med"/>
                      <a:tailEnd type="none" w="med" len="med"/>
                    </a:lnR>
                    <a:lnT w="12700" cap="flat" cmpd="sng" algn="ctr">
                      <a:solidFill>
                        <a:srgbClr val="D004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tc>
                  <a:txBody>
                    <a:bodyPr/>
                    <a:lstStyle/>
                    <a:p>
                      <a:pPr fontAlgn="t"/>
                      <a:r>
                        <a:rPr lang="vi-VN" sz="2400">
                          <a:effectLst/>
                        </a:rPr>
                        <a:t>Phụ nữ thường có sở thích và sở trường trong việc thể hiện sự sáng tạo qua nghệ thuật, viết lách, trang trí nội thất, nấu ăn, vườn tược, và thể hiện sự quan tâm đến sức khỏe và hòa bình trong cộng đồng.</a:t>
                      </a:r>
                    </a:p>
                  </a:txBody>
                  <a:tcPr marL="42593" marR="42593" marT="42593" marB="42593">
                    <a:lnL w="12700" cap="flat" cmpd="sng" algn="ctr">
                      <a:solidFill>
                        <a:srgbClr val="D004A8"/>
                      </a:solidFill>
                      <a:prstDash val="solid"/>
                      <a:round/>
                      <a:headEnd type="none" w="med" len="med"/>
                      <a:tailEnd type="none" w="med" len="med"/>
                    </a:lnL>
                    <a:lnR w="12700" cap="flat" cmpd="sng" algn="ctr">
                      <a:solidFill>
                        <a:srgbClr val="D004A8"/>
                      </a:solidFill>
                      <a:prstDash val="solid"/>
                      <a:round/>
                      <a:headEnd type="none" w="med" len="med"/>
                      <a:tailEnd type="none" w="med" len="med"/>
                    </a:lnR>
                    <a:lnT w="12700" cap="flat" cmpd="sng" algn="ctr">
                      <a:solidFill>
                        <a:srgbClr val="D004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extLst>
                  <a:ext uri="{0D108BD9-81ED-4DB2-BD59-A6C34878D82A}">
                    <a16:rowId xmlns:a16="http://schemas.microsoft.com/office/drawing/2014/main" val="1497052299"/>
                  </a:ext>
                </a:extLst>
              </a:tr>
            </a:tbl>
          </a:graphicData>
        </a:graphic>
      </p:graphicFrame>
    </p:spTree>
    <p:extLst>
      <p:ext uri="{BB962C8B-B14F-4D97-AF65-F5344CB8AC3E}">
        <p14:creationId xmlns:p14="http://schemas.microsoft.com/office/powerpoint/2010/main" val="318256314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
        <p:nvSpPr>
          <p:cNvPr id="5" name="TextBox 4">
            <a:extLst>
              <a:ext uri="{FF2B5EF4-FFF2-40B4-BE49-F238E27FC236}">
                <a16:creationId xmlns:a16="http://schemas.microsoft.com/office/drawing/2014/main" id="{D8E79BEF-7AC5-5DF7-6D28-39E029E6B8ED}"/>
              </a:ext>
            </a:extLst>
          </p:cNvPr>
          <p:cNvSpPr txBox="1"/>
          <p:nvPr/>
        </p:nvSpPr>
        <p:spPr>
          <a:xfrm>
            <a:off x="2095819" y="1859340"/>
            <a:ext cx="74534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VẬN</a:t>
            </a:r>
            <a:r>
              <a:rPr kumimoji="0" lang="en-US" sz="9600" b="0" i="0" u="none" strike="noStrike" kern="1200" cap="none" spc="0" normalizeH="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 DỤNG</a:t>
            </a:r>
            <a:endParaRPr kumimoji="0" lang="en-US" sz="96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endParaRPr>
          </a:p>
        </p:txBody>
      </p:sp>
    </p:spTree>
    <p:extLst>
      <p:ext uri="{BB962C8B-B14F-4D97-AF65-F5344CB8AC3E}">
        <p14:creationId xmlns:p14="http://schemas.microsoft.com/office/powerpoint/2010/main" val="19317592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0-#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04800" y="-41670"/>
            <a:ext cx="12235699" cy="6882581"/>
          </a:xfrm>
          <a:prstGeom prst="rect">
            <a:avLst/>
          </a:prstGeom>
        </p:spPr>
      </p:pic>
      <p:sp>
        <p:nvSpPr>
          <p:cNvPr id="3" name="TextBox 2">
            <a:extLst>
              <a:ext uri="{FF2B5EF4-FFF2-40B4-BE49-F238E27FC236}">
                <a16:creationId xmlns:a16="http://schemas.microsoft.com/office/drawing/2014/main" id="{9E24C7BC-5CAC-4F6B-AFDD-1432FF463D3C}"/>
              </a:ext>
            </a:extLst>
          </p:cNvPr>
          <p:cNvSpPr txBox="1"/>
          <p:nvPr/>
        </p:nvSpPr>
        <p:spPr>
          <a:xfrm>
            <a:off x="4211209" y="2286000"/>
            <a:ext cx="6456791"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AI NHANH, </a:t>
            </a:r>
            <a:b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b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AI ĐÚNG?</a:t>
            </a:r>
          </a:p>
        </p:txBody>
      </p:sp>
      <p:pic>
        <p:nvPicPr>
          <p:cNvPr id="6" name="Picture 5">
            <a:extLst>
              <a:ext uri="{FF2B5EF4-FFF2-40B4-BE49-F238E27FC236}">
                <a16:creationId xmlns:a16="http://schemas.microsoft.com/office/drawing/2014/main" id="{9139CF7A-1CC5-4A47-89CB-C0DA56DB459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442402" y="172269"/>
            <a:ext cx="1612100" cy="1166584"/>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7838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Cloud 43">
            <a:extLst>
              <a:ext uri="{FF2B5EF4-FFF2-40B4-BE49-F238E27FC236}">
                <a16:creationId xmlns:a16="http://schemas.microsoft.com/office/drawing/2014/main" id="{021D075C-6E39-4E32-BE1A-335141427577}"/>
              </a:ext>
            </a:extLst>
          </p:cNvPr>
          <p:cNvSpPr/>
          <p:nvPr/>
        </p:nvSpPr>
        <p:spPr>
          <a:xfrm rot="21397563">
            <a:off x="10125395" y="5249239"/>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Cloud 41">
            <a:extLst>
              <a:ext uri="{FF2B5EF4-FFF2-40B4-BE49-F238E27FC236}">
                <a16:creationId xmlns:a16="http://schemas.microsoft.com/office/drawing/2014/main" id="{119701DA-DE4D-4117-A74F-9A5F53CBD5FC}"/>
              </a:ext>
            </a:extLst>
          </p:cNvPr>
          <p:cNvSpPr/>
          <p:nvPr/>
        </p:nvSpPr>
        <p:spPr>
          <a:xfrm rot="689521">
            <a:off x="4703043" y="5619273"/>
            <a:ext cx="3314337"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Cloud 40">
            <a:extLst>
              <a:ext uri="{FF2B5EF4-FFF2-40B4-BE49-F238E27FC236}">
                <a16:creationId xmlns:a16="http://schemas.microsoft.com/office/drawing/2014/main" id="{760DA3C5-5102-448F-95D2-E26B332F2680}"/>
              </a:ext>
            </a:extLst>
          </p:cNvPr>
          <p:cNvSpPr/>
          <p:nvPr/>
        </p:nvSpPr>
        <p:spPr>
          <a:xfrm rot="1927959">
            <a:off x="-415900" y="5203963"/>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Oval 30">
            <a:extLst>
              <a:ext uri="{FF2B5EF4-FFF2-40B4-BE49-F238E27FC236}">
                <a16:creationId xmlns:a16="http://schemas.microsoft.com/office/drawing/2014/main" id="{843BB220-9412-4C43-84A0-0BCDD2B1D22D}"/>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6" name="Picture 25">
            <a:extLst>
              <a:ext uri="{FF2B5EF4-FFF2-40B4-BE49-F238E27FC236}">
                <a16:creationId xmlns:a16="http://schemas.microsoft.com/office/drawing/2014/main" id="{E2B18C2E-7085-428C-8952-F1D7723BEF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67684" y="5487259"/>
            <a:ext cx="2369476" cy="1423258"/>
          </a:xfrm>
          <a:prstGeom prst="rect">
            <a:avLst/>
          </a:prstGeom>
        </p:spPr>
      </p:pic>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5514465" y="5487259"/>
            <a:ext cx="2369476" cy="1423258"/>
          </a:xfrm>
          <a:prstGeom prst="rect">
            <a:avLst/>
          </a:prstGeom>
        </p:spPr>
      </p:pic>
      <p:pic>
        <p:nvPicPr>
          <p:cNvPr id="27" name="Picture 26">
            <a:extLst>
              <a:ext uri="{FF2B5EF4-FFF2-40B4-BE49-F238E27FC236}">
                <a16:creationId xmlns:a16="http://schemas.microsoft.com/office/drawing/2014/main" id="{B1FEF985-910D-415A-AEA6-96C57EB01F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14962" y="5499101"/>
            <a:ext cx="2369476" cy="1423258"/>
          </a:xfrm>
          <a:prstGeom prst="rect">
            <a:avLst/>
          </a:prstGeom>
        </p:spPr>
      </p:pic>
      <p:pic>
        <p:nvPicPr>
          <p:cNvPr id="4" name="Picture 3">
            <a:extLst>
              <a:ext uri="{FF2B5EF4-FFF2-40B4-BE49-F238E27FC236}">
                <a16:creationId xmlns:a16="http://schemas.microsoft.com/office/drawing/2014/main" id="{4776DAB5-5033-44FE-83C0-38B17F9488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39" r="13043"/>
          <a:stretch/>
        </p:blipFill>
        <p:spPr>
          <a:xfrm>
            <a:off x="135294" y="4181906"/>
            <a:ext cx="1904168" cy="2920999"/>
          </a:xfrm>
          <a:prstGeom prst="rect">
            <a:avLst/>
          </a:prstGeom>
        </p:spPr>
      </p:pic>
      <p:pic>
        <p:nvPicPr>
          <p:cNvPr id="6" name="Picture 5">
            <a:extLst>
              <a:ext uri="{FF2B5EF4-FFF2-40B4-BE49-F238E27FC236}">
                <a16:creationId xmlns:a16="http://schemas.microsoft.com/office/drawing/2014/main" id="{38C543A1-F5A4-45CE-8C80-D9A383D3E1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43" t="2467" r="8695"/>
          <a:stretch/>
        </p:blipFill>
        <p:spPr>
          <a:xfrm>
            <a:off x="9993098" y="4260178"/>
            <a:ext cx="2175957" cy="2712981"/>
          </a:xfrm>
          <a:prstGeom prst="rect">
            <a:avLst/>
          </a:prstGeom>
        </p:spPr>
      </p:pic>
      <p:sp>
        <p:nvSpPr>
          <p:cNvPr id="11" name="Rectangle 10">
            <a:extLst>
              <a:ext uri="{FF2B5EF4-FFF2-40B4-BE49-F238E27FC236}">
                <a16:creationId xmlns:a16="http://schemas.microsoft.com/office/drawing/2014/main" id="{E4ACF21F-01EE-432F-B5C7-8D364476DD7C}"/>
              </a:ext>
            </a:extLst>
          </p:cNvPr>
          <p:cNvSpPr/>
          <p:nvPr/>
        </p:nvSpPr>
        <p:spPr>
          <a:xfrm>
            <a:off x="152400" y="2286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Dịu dàng</a:t>
            </a:r>
          </a:p>
        </p:txBody>
      </p:sp>
      <p:sp>
        <p:nvSpPr>
          <p:cNvPr id="12" name="Rectangle 11">
            <a:extLst>
              <a:ext uri="{FF2B5EF4-FFF2-40B4-BE49-F238E27FC236}">
                <a16:creationId xmlns:a16="http://schemas.microsoft.com/office/drawing/2014/main" id="{9D4F8A6E-F2E6-4219-911E-C8A5F7653ACC}"/>
              </a:ext>
            </a:extLst>
          </p:cNvPr>
          <p:cNvSpPr/>
          <p:nvPr/>
        </p:nvSpPr>
        <p:spPr>
          <a:xfrm>
            <a:off x="7100503"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Thư kí</a:t>
            </a:r>
          </a:p>
        </p:txBody>
      </p:sp>
      <p:sp>
        <p:nvSpPr>
          <p:cNvPr id="13" name="Rectangle 12">
            <a:extLst>
              <a:ext uri="{FF2B5EF4-FFF2-40B4-BE49-F238E27FC236}">
                <a16:creationId xmlns:a16="http://schemas.microsoft.com/office/drawing/2014/main" id="{82533E7F-1B29-46B2-9784-87A8C2FFFD7B}"/>
              </a:ext>
            </a:extLst>
          </p:cNvPr>
          <p:cNvSpPr/>
          <p:nvPr/>
        </p:nvSpPr>
        <p:spPr>
          <a:xfrm>
            <a:off x="7803944" y="12455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Mang thai</a:t>
            </a:r>
          </a:p>
        </p:txBody>
      </p:sp>
      <p:sp>
        <p:nvSpPr>
          <p:cNvPr id="14" name="Rectangle 13">
            <a:extLst>
              <a:ext uri="{FF2B5EF4-FFF2-40B4-BE49-F238E27FC236}">
                <a16:creationId xmlns:a16="http://schemas.microsoft.com/office/drawing/2014/main" id="{747720F9-F5D9-45BB-B232-EE183C2D03E1}"/>
              </a:ext>
            </a:extLst>
          </p:cNvPr>
          <p:cNvSpPr/>
          <p:nvPr/>
        </p:nvSpPr>
        <p:spPr>
          <a:xfrm>
            <a:off x="5911850" y="1195329"/>
            <a:ext cx="1600200"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Làm bếp giỏi</a:t>
            </a: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3860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Cho con bú</a:t>
            </a: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11953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Giám đốc</a:t>
            </a:r>
          </a:p>
        </p:txBody>
      </p:sp>
      <p:sp>
        <p:nvSpPr>
          <p:cNvPr id="17" name="Rectangle 16">
            <a:extLst>
              <a:ext uri="{FF2B5EF4-FFF2-40B4-BE49-F238E27FC236}">
                <a16:creationId xmlns:a16="http://schemas.microsoft.com/office/drawing/2014/main" id="{24A53C66-8EA1-4518-A5DF-64DC9887BFA7}"/>
              </a:ext>
            </a:extLst>
          </p:cNvPr>
          <p:cNvSpPr/>
          <p:nvPr/>
        </p:nvSpPr>
        <p:spPr>
          <a:xfrm>
            <a:off x="152400"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Đá bóng</a:t>
            </a:r>
          </a:p>
        </p:txBody>
      </p:sp>
      <p:sp>
        <p:nvSpPr>
          <p:cNvPr id="18" name="Rectangle 17">
            <a:extLst>
              <a:ext uri="{FF2B5EF4-FFF2-40B4-BE49-F238E27FC236}">
                <a16:creationId xmlns:a16="http://schemas.microsoft.com/office/drawing/2014/main" id="{1DA0B789-573C-4E1D-AB32-83F3284E9D8D}"/>
              </a:ext>
            </a:extLst>
          </p:cNvPr>
          <p:cNvSpPr/>
          <p:nvPr/>
        </p:nvSpPr>
        <p:spPr>
          <a:xfrm>
            <a:off x="3489326" y="1241535"/>
            <a:ext cx="1828799"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Trụ cột gia đình</a:t>
            </a:r>
          </a:p>
        </p:txBody>
      </p:sp>
      <p:sp>
        <p:nvSpPr>
          <p:cNvPr id="19" name="Rectangle 18">
            <a:extLst>
              <a:ext uri="{FF2B5EF4-FFF2-40B4-BE49-F238E27FC236}">
                <a16:creationId xmlns:a16="http://schemas.microsoft.com/office/drawing/2014/main" id="{55A52CA6-60D8-4A27-820A-C381F3D7841C}"/>
              </a:ext>
            </a:extLst>
          </p:cNvPr>
          <p:cNvSpPr/>
          <p:nvPr/>
        </p:nvSpPr>
        <p:spPr>
          <a:xfrm>
            <a:off x="2998162" y="2286000"/>
            <a:ext cx="3009179"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Cơ quan sinh dục tạo ra tinh trùng</a:t>
            </a:r>
          </a:p>
        </p:txBody>
      </p:sp>
      <p:sp>
        <p:nvSpPr>
          <p:cNvPr id="20" name="Rectangle 19">
            <a:extLst>
              <a:ext uri="{FF2B5EF4-FFF2-40B4-BE49-F238E27FC236}">
                <a16:creationId xmlns:a16="http://schemas.microsoft.com/office/drawing/2014/main" id="{20F8F62A-655E-4503-9683-196F7796A161}"/>
              </a:ext>
            </a:extLst>
          </p:cNvPr>
          <p:cNvSpPr/>
          <p:nvPr/>
        </p:nvSpPr>
        <p:spPr>
          <a:xfrm>
            <a:off x="152401" y="1238249"/>
            <a:ext cx="2743200"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Cơ quan sinh dục tạo ra trứng</a:t>
            </a: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Chăm sóc con</a:t>
            </a:r>
          </a:p>
        </p:txBody>
      </p:sp>
      <p:sp>
        <p:nvSpPr>
          <p:cNvPr id="22" name="Rectangle 21">
            <a:extLst>
              <a:ext uri="{FF2B5EF4-FFF2-40B4-BE49-F238E27FC236}">
                <a16:creationId xmlns:a16="http://schemas.microsoft.com/office/drawing/2014/main" id="{951EBCE9-8624-47CE-AE2B-C076122AD7F3}"/>
              </a:ext>
            </a:extLst>
          </p:cNvPr>
          <p:cNvSpPr/>
          <p:nvPr/>
        </p:nvSpPr>
        <p:spPr>
          <a:xfrm>
            <a:off x="8157379"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Tự tin</a:t>
            </a:r>
          </a:p>
        </p:txBody>
      </p:sp>
      <p:sp>
        <p:nvSpPr>
          <p:cNvPr id="23" name="Rectangle 22">
            <a:extLst>
              <a:ext uri="{FF2B5EF4-FFF2-40B4-BE49-F238E27FC236}">
                <a16:creationId xmlns:a16="http://schemas.microsoft.com/office/drawing/2014/main" id="{A00E2681-7708-4365-8771-1C28A56A24F2}"/>
              </a:ext>
            </a:extLst>
          </p:cNvPr>
          <p:cNvSpPr/>
          <p:nvPr/>
        </p:nvSpPr>
        <p:spPr>
          <a:xfrm>
            <a:off x="624078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Kiên nhẫn</a:t>
            </a:r>
          </a:p>
        </p:txBody>
      </p:sp>
      <p:sp>
        <p:nvSpPr>
          <p:cNvPr id="24" name="Rectangle 23">
            <a:extLst>
              <a:ext uri="{FF2B5EF4-FFF2-40B4-BE49-F238E27FC236}">
                <a16:creationId xmlns:a16="http://schemas.microsoft.com/office/drawing/2014/main" id="{9F206BBF-C2A5-4E2C-97CA-D3F7AF52F8EC}"/>
              </a:ext>
            </a:extLst>
          </p:cNvPr>
          <p:cNvSpPr/>
          <p:nvPr/>
        </p:nvSpPr>
        <p:spPr>
          <a:xfrm>
            <a:off x="421132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Mạnh mẽ</a:t>
            </a:r>
          </a:p>
        </p:txBody>
      </p:sp>
      <p:sp>
        <p:nvSpPr>
          <p:cNvPr id="25" name="Rectangle 24">
            <a:extLst>
              <a:ext uri="{FF2B5EF4-FFF2-40B4-BE49-F238E27FC236}">
                <a16:creationId xmlns:a16="http://schemas.microsoft.com/office/drawing/2014/main" id="{901BA260-9A87-4167-8FCA-D1F84587BFA2}"/>
              </a:ext>
            </a:extLst>
          </p:cNvPr>
          <p:cNvSpPr/>
          <p:nvPr/>
        </p:nvSpPr>
        <p:spPr>
          <a:xfrm>
            <a:off x="218186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Có râu</a:t>
            </a:r>
          </a:p>
        </p:txBody>
      </p:sp>
      <p:pic>
        <p:nvPicPr>
          <p:cNvPr id="2" name="Picture 1">
            <a:extLst>
              <a:ext uri="{FF2B5EF4-FFF2-40B4-BE49-F238E27FC236}">
                <a16:creationId xmlns:a16="http://schemas.microsoft.com/office/drawing/2014/main" id="{5B8E62E3-B3D7-4ED2-883C-948E8CE6DD36}"/>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4324199" y="3796470"/>
            <a:ext cx="1904730" cy="3608962"/>
          </a:xfrm>
          <a:prstGeom prst="rect">
            <a:avLst/>
          </a:prstGeom>
        </p:spPr>
      </p:pic>
      <p:pic>
        <p:nvPicPr>
          <p:cNvPr id="3" name="Picture 2">
            <a:extLst>
              <a:ext uri="{FF2B5EF4-FFF2-40B4-BE49-F238E27FC236}">
                <a16:creationId xmlns:a16="http://schemas.microsoft.com/office/drawing/2014/main" id="{3D8F678E-63D4-C29A-81F1-B9C16E4EA38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6860785" y="3736907"/>
            <a:ext cx="1704232" cy="3207966"/>
          </a:xfrm>
          <a:prstGeom prst="rect">
            <a:avLst/>
          </a:prstGeom>
        </p:spPr>
      </p:pic>
    </p:spTree>
    <p:extLst>
      <p:ext uri="{BB962C8B-B14F-4D97-AF65-F5344CB8AC3E}">
        <p14:creationId xmlns:p14="http://schemas.microsoft.com/office/powerpoint/2010/main" val="31678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0" presetClass="path" presetSubtype="0" accel="50000" decel="50000" fill="hold" grpId="1" nodeType="clickEffect">
                                  <p:stCondLst>
                                    <p:cond delay="0"/>
                                  </p:stCondLst>
                                  <p:childTnLst>
                                    <p:animMotion origin="layout" path="M -0.00312 -0.00556 L -0.00312 -0.00556 L 0.03855 0.08148 L 0.08751 0.18333 C 0.10378 0.21759 0.12032 0.25208 0.13646 0.28704 C 0.14675 0.30949 0.15534 0.33426 0.16667 0.35555 C 0.17878 0.37824 0.1918 0.39977 0.20313 0.42407 C 0.28477 0.60046 0.17357 0.38079 0.2448 0.52407 C 0.25105 0.5368 0.25599 0.55347 0.26459 0.56111 C 0.27709 0.57222 0.26146 0.55787 0.27188 0.56852 C 0.27318 0.56967 0.27474 0.57037 0.27605 0.57222 C 0.27761 0.5743 0.27865 0.57731 0.28021 0.57963 C 0.28659 0.58912 0.29362 0.59745 0.30001 0.60741 C 0.31485 0.63079 0.33112 0.65208 0.34376 0.67963 C 0.34818 0.68935 0.35196 0.70046 0.3573 0.70926 C 0.36316 0.71921 0.37019 0.72708 0.37709 0.73518 C 0.38334 0.74259 0.39102 0.74676 0.39584 0.75741 C 0.39857 0.76342 0.40066 0.77083 0.40417 0.77592 C 0.40769 0.78102 0.41224 0.78403 0.41667 0.78704 C 0.41889 0.78842 0.42149 0.78819 0.42396 0.78889 C 0.44297 0.79421 0.43698 0.78935 0.4448 0.7963 L 0.4448 0.7963 L 0.4448 0.7963 " pathEditMode="relative" ptsTypes="AAAAAAAAAAAAAAAAAAAAAAA">
                                      <p:cBhvr>
                                        <p:cTn id="110" dur="2000" fill="hold"/>
                                        <p:tgtEl>
                                          <p:spTgt spid="11"/>
                                        </p:tgtEl>
                                        <p:attrNameLst>
                                          <p:attrName>ppt_x</p:attrName>
                                          <p:attrName>ppt_y</p:attrName>
                                        </p:attrNameLst>
                                      </p:cBhvr>
                                    </p:animMotion>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2" nodeType="click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grpId="1" nodeType="clickEffect">
                                  <p:stCondLst>
                                    <p:cond delay="0"/>
                                  </p:stCondLst>
                                  <p:childTnLst>
                                    <p:animMotion origin="layout" path="M -0.00911 -7.40741E-7 L -0.00911 -7.40741E-7 C -0.01745 0.05556 -0.02344 0.09306 -0.02995 0.15185 C -0.06002 0.42176 -0.01341 0.03704 -0.05078 0.39259 C -0.05286 0.41227 -0.05482 0.43195 -0.05703 0.45185 C -0.05976 0.47523 -0.06315 0.49838 -0.06536 0.52222 C -0.06862 0.55509 -0.07005 0.59051 -0.07161 0.62407 C -0.07135 0.66597 -0.07135 0.70787 -0.07057 0.75 C -0.07057 0.75232 -0.06966 0.75486 -0.06953 0.75741 C -0.06927 0.76528 -0.06953 0.77338 -0.06953 0.78148 L -0.06953 0.78148 " pathEditMode="relative" ptsTypes="AAAAAAAAAAA">
                                      <p:cBhvr>
                                        <p:cTn id="120" dur="2000" fill="hold"/>
                                        <p:tgtEl>
                                          <p:spTgt spid="25"/>
                                        </p:tgtEl>
                                        <p:attrNameLst>
                                          <p:attrName>ppt_x</p:attrName>
                                          <p:attrName>ppt_y</p:attrName>
                                        </p:attrNameLst>
                                      </p:cBhvr>
                                    </p:animMotion>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2" nodeType="clickEffect">
                                  <p:stCondLst>
                                    <p:cond delay="0"/>
                                  </p:stCondLst>
                                  <p:childTnLst>
                                    <p:animEffect transition="out" filter="fade">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6" restart="whenNotActive" fill="hold" evtFilter="cancelBubble" nodeType="interactiveSeq">
                <p:stCondLst>
                  <p:cond evt="onClick" delay="0">
                    <p:tgtEl>
                      <p:spTgt spid="24"/>
                    </p:tgtEl>
                  </p:cond>
                </p:stCondLst>
                <p:endSync evt="end" delay="0">
                  <p:rtn val="all"/>
                </p:endSync>
                <p:childTnLst>
                  <p:par>
                    <p:cTn id="127" fill="hold">
                      <p:stCondLst>
                        <p:cond delay="0"/>
                      </p:stCondLst>
                      <p:childTnLst>
                        <p:par>
                          <p:cTn id="128" fill="hold">
                            <p:stCondLst>
                              <p:cond delay="0"/>
                            </p:stCondLst>
                            <p:childTnLst>
                              <p:par>
                                <p:cTn id="129" presetID="42" presetClass="path" presetSubtype="0" accel="50000" decel="50000" fill="hold" grpId="1" nodeType="clickEffect">
                                  <p:stCondLst>
                                    <p:cond delay="0"/>
                                  </p:stCondLst>
                                  <p:childTnLst>
                                    <p:animMotion origin="layout" path="M 2.29167E-6 -7.40741E-7 L 0.12057 0.77593 " pathEditMode="relative" rAng="0" ptsTypes="AA">
                                      <p:cBhvr>
                                        <p:cTn id="130" dur="2000" fill="hold"/>
                                        <p:tgtEl>
                                          <p:spTgt spid="24"/>
                                        </p:tgtEl>
                                        <p:attrNameLst>
                                          <p:attrName>ppt_x</p:attrName>
                                          <p:attrName>ppt_y</p:attrName>
                                        </p:attrNameLst>
                                      </p:cBhvr>
                                      <p:rCtr x="6029" y="38796"/>
                                    </p:animMotion>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2" nodeType="click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6" restart="whenNotActive" fill="hold" evtFilter="cancelBubble" nodeType="interactiveSeq">
                <p:stCondLst>
                  <p:cond evt="onClick" delay="0">
                    <p:tgtEl>
                      <p:spTgt spid="2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3.95833E-6 -7.40741E-7 L -0.04062 0.76482 " pathEditMode="relative" rAng="0" ptsTypes="AA">
                                      <p:cBhvr>
                                        <p:cTn id="140" dur="2000" fill="hold"/>
                                        <p:tgtEl>
                                          <p:spTgt spid="23"/>
                                        </p:tgtEl>
                                        <p:attrNameLst>
                                          <p:attrName>ppt_x</p:attrName>
                                          <p:attrName>ppt_y</p:attrName>
                                        </p:attrNameLst>
                                      </p:cBhvr>
                                      <p:rCtr x="-2031" y="38241"/>
                                    </p:animMotion>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2" nodeType="clickEffect">
                                  <p:stCondLst>
                                    <p:cond delay="0"/>
                                  </p:stCondLst>
                                  <p:childTnLst>
                                    <p:animEffect transition="out" filter="fade">
                                      <p:cBhvr>
                                        <p:cTn id="144" dur="500"/>
                                        <p:tgtEl>
                                          <p:spTgt spid="23"/>
                                        </p:tgtEl>
                                      </p:cBhvr>
                                    </p:animEffect>
                                    <p:set>
                                      <p:cBhvr>
                                        <p:cTn id="14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2"/>
                    </p:tgtEl>
                  </p:cond>
                </p:stCondLst>
                <p:endSync evt="end" delay="0">
                  <p:rtn val="all"/>
                </p:endSync>
                <p:childTnLst>
                  <p:par>
                    <p:cTn id="147" fill="hold">
                      <p:stCondLst>
                        <p:cond delay="0"/>
                      </p:stCondLst>
                      <p:childTnLst>
                        <p:par>
                          <p:cTn id="148" fill="hold">
                            <p:stCondLst>
                              <p:cond delay="0"/>
                            </p:stCondLst>
                            <p:childTnLst>
                              <p:par>
                                <p:cTn id="149" presetID="42" presetClass="path" presetSubtype="0" accel="50000" decel="50000" fill="hold" grpId="1" nodeType="clickEffect">
                                  <p:stCondLst>
                                    <p:cond delay="0"/>
                                  </p:stCondLst>
                                  <p:childTnLst>
                                    <p:animMotion origin="layout" path="M 4.375E-6 -7.40741E-7 L -0.20482 0.78889 " pathEditMode="relative" rAng="0" ptsTypes="AA">
                                      <p:cBhvr>
                                        <p:cTn id="150" dur="2000" fill="hold"/>
                                        <p:tgtEl>
                                          <p:spTgt spid="22"/>
                                        </p:tgtEl>
                                        <p:attrNameLst>
                                          <p:attrName>ppt_x</p:attrName>
                                          <p:attrName>ppt_y</p:attrName>
                                        </p:attrNameLst>
                                      </p:cBhvr>
                                      <p:rCtr x="-10247" y="39444"/>
                                    </p:animMotion>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2" nodeType="clickEffect">
                                  <p:stCondLst>
                                    <p:cond delay="0"/>
                                  </p:stCondLst>
                                  <p:childTnLst>
                                    <p:animEffect transition="out" filter="fade">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56" restart="whenNotActive" fill="hold" evtFilter="cancelBubble" nodeType="interactiveSeq">
                <p:stCondLst>
                  <p:cond evt="onClick" delay="0">
                    <p:tgtEl>
                      <p:spTgt spid="21"/>
                    </p:tgtEl>
                  </p:cond>
                </p:stCondLst>
                <p:endSync evt="end" delay="0">
                  <p:rtn val="all"/>
                </p:endSync>
                <p:childTnLst>
                  <p:par>
                    <p:cTn id="157" fill="hold">
                      <p:stCondLst>
                        <p:cond delay="0"/>
                      </p:stCondLst>
                      <p:childTnLst>
                        <p:par>
                          <p:cTn id="158" fill="hold">
                            <p:stCondLst>
                              <p:cond delay="0"/>
                            </p:stCondLst>
                            <p:childTnLst>
                              <p:par>
                                <p:cTn id="159" presetID="42" presetClass="path" presetSubtype="0" accel="50000" decel="50000" fill="hold" grpId="1" nodeType="clickEffect">
                                  <p:stCondLst>
                                    <p:cond delay="0"/>
                                  </p:stCondLst>
                                  <p:childTnLst>
                                    <p:animMotion origin="layout" path="M 3.33333E-6 -7.40741E-7 L -0.36133 0.76482 " pathEditMode="relative" rAng="0" ptsTypes="AA">
                                      <p:cBhvr>
                                        <p:cTn id="160" dur="2000" fill="hold"/>
                                        <p:tgtEl>
                                          <p:spTgt spid="21"/>
                                        </p:tgtEl>
                                        <p:attrNameLst>
                                          <p:attrName>ppt_x</p:attrName>
                                          <p:attrName>ppt_y</p:attrName>
                                        </p:attrNameLst>
                                      </p:cBhvr>
                                      <p:rCtr x="-18073" y="38241"/>
                                    </p:animMotion>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2" nodeType="clickEffect">
                                  <p:stCondLst>
                                    <p:cond delay="0"/>
                                  </p:stCondLst>
                                  <p:childTnLst>
                                    <p:animEffect transition="out" filter="fade">
                                      <p:cBhvr>
                                        <p:cTn id="164" dur="500"/>
                                        <p:tgtEl>
                                          <p:spTgt spid="21"/>
                                        </p:tgtEl>
                                      </p:cBhvr>
                                    </p:animEffect>
                                    <p:set>
                                      <p:cBhvr>
                                        <p:cTn id="1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6" restart="whenNotActive" fill="hold" evtFilter="cancelBubble" nodeType="interactiveSeq">
                <p:stCondLst>
                  <p:cond evt="onClick" delay="0">
                    <p:tgtEl>
                      <p:spTgt spid="20"/>
                    </p:tgtEl>
                  </p:cond>
                </p:stCondLst>
                <p:endSync evt="end" delay="0">
                  <p:rtn val="all"/>
                </p:endSync>
                <p:childTnLst>
                  <p:par>
                    <p:cTn id="167" fill="hold">
                      <p:stCondLst>
                        <p:cond delay="0"/>
                      </p:stCondLst>
                      <p:childTnLst>
                        <p:par>
                          <p:cTn id="168" fill="hold">
                            <p:stCondLst>
                              <p:cond delay="0"/>
                            </p:stCondLst>
                            <p:childTnLst>
                              <p:par>
                                <p:cTn id="169" presetID="42" presetClass="path" presetSubtype="0" accel="50000" decel="50000" fill="hold" grpId="1" nodeType="clickEffect">
                                  <p:stCondLst>
                                    <p:cond delay="0"/>
                                  </p:stCondLst>
                                  <p:childTnLst>
                                    <p:animMotion origin="layout" path="M 0 2.22222E-6 L 0.66523 0.61528 " pathEditMode="relative" rAng="0" ptsTypes="AA">
                                      <p:cBhvr>
                                        <p:cTn id="170" dur="2000" fill="hold"/>
                                        <p:tgtEl>
                                          <p:spTgt spid="20"/>
                                        </p:tgtEl>
                                        <p:attrNameLst>
                                          <p:attrName>ppt_x</p:attrName>
                                          <p:attrName>ppt_y</p:attrName>
                                        </p:attrNameLst>
                                      </p:cBhvr>
                                      <p:rCtr x="33255" y="30764"/>
                                    </p:animMotion>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2" nodeType="clickEffect">
                                  <p:stCondLst>
                                    <p:cond delay="0"/>
                                  </p:stCondLst>
                                  <p:childTnLst>
                                    <p:animEffect transition="out" filter="fade">
                                      <p:cBhvr>
                                        <p:cTn id="174" dur="500"/>
                                        <p:tgtEl>
                                          <p:spTgt spid="20"/>
                                        </p:tgtEl>
                                      </p:cBhvr>
                                    </p:animEffect>
                                    <p:set>
                                      <p:cBhvr>
                                        <p:cTn id="17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6" restart="whenNotActive" fill="hold" evtFilter="cancelBubble" nodeType="interactiveSeq">
                <p:stCondLst>
                  <p:cond evt="onClick" delay="0">
                    <p:tgtEl>
                      <p:spTgt spid="18"/>
                    </p:tgtEl>
                  </p:cond>
                </p:stCondLst>
                <p:endSync evt="end" delay="0">
                  <p:rtn val="all"/>
                </p:endSync>
                <p:childTnLst>
                  <p:par>
                    <p:cTn id="177" fill="hold">
                      <p:stCondLst>
                        <p:cond delay="0"/>
                      </p:stCondLst>
                      <p:childTnLst>
                        <p:par>
                          <p:cTn id="178" fill="hold">
                            <p:stCondLst>
                              <p:cond delay="0"/>
                            </p:stCondLst>
                            <p:childTnLst>
                              <p:par>
                                <p:cTn id="179" presetID="42" presetClass="path" presetSubtype="0" accel="50000" decel="50000" fill="hold" grpId="1" nodeType="clickEffect">
                                  <p:stCondLst>
                                    <p:cond delay="0"/>
                                  </p:stCondLst>
                                  <p:childTnLst>
                                    <p:animMotion origin="layout" path="M 2.08333E-6 7.40741E-7 L 0.17005 0.61505 " pathEditMode="relative" rAng="0" ptsTypes="AA">
                                      <p:cBhvr>
                                        <p:cTn id="180" dur="2000" fill="hold"/>
                                        <p:tgtEl>
                                          <p:spTgt spid="18"/>
                                        </p:tgtEl>
                                        <p:attrNameLst>
                                          <p:attrName>ppt_x</p:attrName>
                                          <p:attrName>ppt_y</p:attrName>
                                        </p:attrNameLst>
                                      </p:cBhvr>
                                      <p:rCtr x="8503" y="30741"/>
                                    </p:animMotion>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2" nodeType="clickEffect">
                                  <p:stCondLst>
                                    <p:cond delay="0"/>
                                  </p:stCondLst>
                                  <p:childTnLst>
                                    <p:animEffect transition="out" filter="fade">
                                      <p:cBhvr>
                                        <p:cTn id="184" dur="500"/>
                                        <p:tgtEl>
                                          <p:spTgt spid="18"/>
                                        </p:tgtEl>
                                      </p:cBhvr>
                                    </p:animEffect>
                                    <p:set>
                                      <p:cBhvr>
                                        <p:cTn id="18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6" restart="whenNotActive" fill="hold" evtFilter="cancelBubble" nodeType="interactiveSeq">
                <p:stCondLst>
                  <p:cond evt="onClick" delay="0">
                    <p:tgtEl>
                      <p:spTgt spid="13"/>
                    </p:tgtEl>
                  </p:cond>
                </p:stCondLst>
                <p:endSync evt="end" delay="0">
                  <p:rtn val="all"/>
                </p:endSync>
                <p:childTnLst>
                  <p:par>
                    <p:cTn id="187" fill="hold">
                      <p:stCondLst>
                        <p:cond delay="0"/>
                      </p:stCondLst>
                      <p:childTnLst>
                        <p:par>
                          <p:cTn id="188" fill="hold">
                            <p:stCondLst>
                              <p:cond delay="0"/>
                            </p:stCondLst>
                            <p:childTnLst>
                              <p:par>
                                <p:cTn id="189" presetID="42" presetClass="path" presetSubtype="0" accel="50000" decel="50000" fill="hold" grpId="1" nodeType="clickEffect">
                                  <p:stCondLst>
                                    <p:cond delay="0"/>
                                  </p:stCondLst>
                                  <p:childTnLst>
                                    <p:animMotion origin="layout" path="M -2.29167E-6 -4.44444E-6 L 0.08646 0.62223 " pathEditMode="relative" rAng="0" ptsTypes="AA">
                                      <p:cBhvr>
                                        <p:cTn id="190" dur="2000" fill="hold"/>
                                        <p:tgtEl>
                                          <p:spTgt spid="13"/>
                                        </p:tgtEl>
                                        <p:attrNameLst>
                                          <p:attrName>ppt_x</p:attrName>
                                          <p:attrName>ppt_y</p:attrName>
                                        </p:attrNameLst>
                                      </p:cBhvr>
                                      <p:rCtr x="4323" y="31111"/>
                                    </p:animMotion>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2" nodeType="clickEffect">
                                  <p:stCondLst>
                                    <p:cond delay="0"/>
                                  </p:stCondLst>
                                  <p:childTnLst>
                                    <p:animEffect transition="out" filter="fade">
                                      <p:cBhvr>
                                        <p:cTn id="194" dur="500"/>
                                        <p:tgtEl>
                                          <p:spTgt spid="13"/>
                                        </p:tgtEl>
                                      </p:cBhvr>
                                    </p:animEffect>
                                    <p:set>
                                      <p:cBhvr>
                                        <p:cTn id="19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6" restart="whenNotActive" fill="hold" evtFilter="cancelBubble" nodeType="interactiveSeq">
                <p:stCondLst>
                  <p:cond evt="onClick" delay="0">
                    <p:tgtEl>
                      <p:spTgt spid="12"/>
                    </p:tgtEl>
                  </p:cond>
                </p:stCondLst>
                <p:endSync evt="end" delay="0">
                  <p:rtn val="all"/>
                </p:endSync>
                <p:childTnLst>
                  <p:par>
                    <p:cTn id="197" fill="hold">
                      <p:stCondLst>
                        <p:cond delay="0"/>
                      </p:stCondLst>
                      <p:childTnLst>
                        <p:par>
                          <p:cTn id="198" fill="hold">
                            <p:stCondLst>
                              <p:cond delay="0"/>
                            </p:stCondLst>
                            <p:childTnLst>
                              <p:par>
                                <p:cTn id="199" presetID="42" presetClass="path" presetSubtype="0" accel="50000" decel="50000" fill="hold" grpId="1" nodeType="clickEffect">
                                  <p:stCondLst>
                                    <p:cond delay="0"/>
                                  </p:stCondLst>
                                  <p:childTnLst>
                                    <p:animMotion origin="layout" path="M 3.125E-6 -2.22222E-6 L -0.10547 0.48889 " pathEditMode="relative" rAng="0" ptsTypes="AA">
                                      <p:cBhvr>
                                        <p:cTn id="200" dur="2000" fill="hold"/>
                                        <p:tgtEl>
                                          <p:spTgt spid="12"/>
                                        </p:tgtEl>
                                        <p:attrNameLst>
                                          <p:attrName>ppt_x</p:attrName>
                                          <p:attrName>ppt_y</p:attrName>
                                        </p:attrNameLst>
                                      </p:cBhvr>
                                      <p:rCtr x="-5273" y="24444"/>
                                    </p:animMotion>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grpId="2" nodeType="clickEffect">
                                  <p:stCondLst>
                                    <p:cond delay="0"/>
                                  </p:stCondLst>
                                  <p:childTnLst>
                                    <p:animEffect transition="out" filter="fade">
                                      <p:cBhvr>
                                        <p:cTn id="204" dur="500"/>
                                        <p:tgtEl>
                                          <p:spTgt spid="12"/>
                                        </p:tgtEl>
                                      </p:cBhvr>
                                    </p:animEffect>
                                    <p:set>
                                      <p:cBhvr>
                                        <p:cTn id="2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16"/>
                    </p:tgtEl>
                  </p:cond>
                </p:stCondLst>
                <p:endSync evt="end" delay="0">
                  <p:rtn val="all"/>
                </p:endSync>
                <p:childTnLst>
                  <p:par>
                    <p:cTn id="207" fill="hold">
                      <p:stCondLst>
                        <p:cond delay="0"/>
                      </p:stCondLst>
                      <p:childTnLst>
                        <p:par>
                          <p:cTn id="208" fill="hold">
                            <p:stCondLst>
                              <p:cond delay="0"/>
                            </p:stCondLst>
                            <p:childTnLst>
                              <p:par>
                                <p:cTn id="209" presetID="42" presetClass="path" presetSubtype="0" accel="50000" decel="50000" fill="hold" grpId="1" nodeType="clickEffect">
                                  <p:stCondLst>
                                    <p:cond delay="0"/>
                                  </p:stCondLst>
                                  <p:childTnLst>
                                    <p:animMotion origin="layout" path="M 3.33333E-6 -1.11111E-6 L -0.37123 0.61945 " pathEditMode="relative" rAng="0" ptsTypes="AA">
                                      <p:cBhvr>
                                        <p:cTn id="210" dur="2000" fill="hold"/>
                                        <p:tgtEl>
                                          <p:spTgt spid="16"/>
                                        </p:tgtEl>
                                        <p:attrNameLst>
                                          <p:attrName>ppt_x</p:attrName>
                                          <p:attrName>ppt_y</p:attrName>
                                        </p:attrNameLst>
                                      </p:cBhvr>
                                      <p:rCtr x="-18568" y="30972"/>
                                    </p:animMotion>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grpId="2" nodeType="clickEffect">
                                  <p:stCondLst>
                                    <p:cond delay="0"/>
                                  </p:stCondLst>
                                  <p:childTnLst>
                                    <p:animEffect transition="out" filter="fade">
                                      <p:cBhvr>
                                        <p:cTn id="214" dur="500"/>
                                        <p:tgtEl>
                                          <p:spTgt spid="16"/>
                                        </p:tgtEl>
                                      </p:cBhvr>
                                    </p:animEffect>
                                    <p:set>
                                      <p:cBhvr>
                                        <p:cTn id="2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6" restart="whenNotActive" fill="hold" evtFilter="cancelBubble" nodeType="interactiveSeq">
                <p:stCondLst>
                  <p:cond evt="onClick" delay="0">
                    <p:tgtEl>
                      <p:spTgt spid="14"/>
                    </p:tgtEl>
                  </p:cond>
                </p:stCondLst>
                <p:endSync evt="end" delay="0">
                  <p:rtn val="all"/>
                </p:endSync>
                <p:childTnLst>
                  <p:par>
                    <p:cTn id="217" fill="hold">
                      <p:stCondLst>
                        <p:cond delay="0"/>
                      </p:stCondLst>
                      <p:childTnLst>
                        <p:par>
                          <p:cTn id="218" fill="hold">
                            <p:stCondLst>
                              <p:cond delay="0"/>
                            </p:stCondLst>
                            <p:childTnLst>
                              <p:par>
                                <p:cTn id="219" presetID="42" presetClass="path" presetSubtype="0" accel="50000" decel="50000" fill="hold" grpId="1" nodeType="clickEffect">
                                  <p:stCondLst>
                                    <p:cond delay="0"/>
                                  </p:stCondLst>
                                  <p:childTnLst>
                                    <p:animMotion origin="layout" path="M -8.33333E-7 2.96296E-6 L -0.01745 0.62963 " pathEditMode="relative" rAng="0" ptsTypes="AA">
                                      <p:cBhvr>
                                        <p:cTn id="220" dur="2000" fill="hold"/>
                                        <p:tgtEl>
                                          <p:spTgt spid="14"/>
                                        </p:tgtEl>
                                        <p:attrNameLst>
                                          <p:attrName>ppt_x</p:attrName>
                                          <p:attrName>ppt_y</p:attrName>
                                        </p:attrNameLst>
                                      </p:cBhvr>
                                      <p:rCtr x="-872" y="31481"/>
                                    </p:animMotion>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2" nodeType="clickEffect">
                                  <p:stCondLst>
                                    <p:cond delay="0"/>
                                  </p:stCondLst>
                                  <p:childTnLst>
                                    <p:animEffect transition="out" filter="fade">
                                      <p:cBhvr>
                                        <p:cTn id="224" dur="500"/>
                                        <p:tgtEl>
                                          <p:spTgt spid="14"/>
                                        </p:tgtEl>
                                      </p:cBhvr>
                                    </p:animEffect>
                                    <p:set>
                                      <p:cBhvr>
                                        <p:cTn id="2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6" restart="whenNotActive" fill="hold" evtFilter="cancelBubble" nodeType="interactiveSeq">
                <p:stCondLst>
                  <p:cond evt="onClick" delay="0">
                    <p:tgtEl>
                      <p:spTgt spid="15"/>
                    </p:tgtEl>
                  </p:cond>
                </p:stCondLst>
                <p:endSync evt="end" delay="0">
                  <p:rtn val="all"/>
                </p:endSync>
                <p:childTnLst>
                  <p:par>
                    <p:cTn id="227" fill="hold">
                      <p:stCondLst>
                        <p:cond delay="0"/>
                      </p:stCondLst>
                      <p:childTnLst>
                        <p:par>
                          <p:cTn id="228" fill="hold">
                            <p:stCondLst>
                              <p:cond delay="0"/>
                            </p:stCondLst>
                            <p:childTnLst>
                              <p:par>
                                <p:cTn id="229" presetID="42" presetClass="path" presetSubtype="0" accel="50000" decel="50000" fill="hold" grpId="1" nodeType="clickEffect">
                                  <p:stCondLst>
                                    <p:cond delay="0"/>
                                  </p:stCondLst>
                                  <p:childTnLst>
                                    <p:animMotion origin="layout" path="M -3.33333E-6 -2.22222E-6 L -0.06705 0.47778 " pathEditMode="relative" rAng="0" ptsTypes="AA">
                                      <p:cBhvr>
                                        <p:cTn id="230" dur="2000" fill="hold"/>
                                        <p:tgtEl>
                                          <p:spTgt spid="15"/>
                                        </p:tgtEl>
                                        <p:attrNameLst>
                                          <p:attrName>ppt_x</p:attrName>
                                          <p:attrName>ppt_y</p:attrName>
                                        </p:attrNameLst>
                                      </p:cBhvr>
                                      <p:rCtr x="-3359" y="23889"/>
                                    </p:animMotion>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grpId="2" nodeType="clickEffect">
                                  <p:stCondLst>
                                    <p:cond delay="0"/>
                                  </p:stCondLst>
                                  <p:childTnLst>
                                    <p:animEffect transition="out" filter="fade">
                                      <p:cBhvr>
                                        <p:cTn id="234" dur="500"/>
                                        <p:tgtEl>
                                          <p:spTgt spid="15"/>
                                        </p:tgtEl>
                                      </p:cBhvr>
                                    </p:animEffect>
                                    <p:set>
                                      <p:cBhvr>
                                        <p:cTn id="2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42" presetClass="path" presetSubtype="0" accel="50000" decel="50000" fill="hold" grpId="1" nodeType="clickEffect">
                                  <p:stCondLst>
                                    <p:cond delay="0"/>
                                  </p:stCondLst>
                                  <p:childTnLst>
                                    <p:animMotion origin="layout" path="M -8.33333E-7 -4.81481E-6 L -0.13385 0.47778 " pathEditMode="relative" rAng="0" ptsTypes="AA">
                                      <p:cBhvr>
                                        <p:cTn id="240" dur="2000" fill="hold"/>
                                        <p:tgtEl>
                                          <p:spTgt spid="19"/>
                                        </p:tgtEl>
                                        <p:attrNameLst>
                                          <p:attrName>ppt_x</p:attrName>
                                          <p:attrName>ppt_y</p:attrName>
                                        </p:attrNameLst>
                                      </p:cBhvr>
                                      <p:rCtr x="-6693" y="23889"/>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19"/>
                                        </p:tgtEl>
                                      </p:cBhvr>
                                    </p:animEffect>
                                    <p:set>
                                      <p:cBhvr>
                                        <p:cTn id="24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6" restart="whenNotActive" fill="hold" evtFilter="cancelBubble" nodeType="interactiveSeq">
                <p:stCondLst>
                  <p:cond evt="onClick" delay="0">
                    <p:tgtEl>
                      <p:spTgt spid="17"/>
                    </p:tgtEl>
                  </p:cond>
                </p:stCondLst>
                <p:endSync evt="end" delay="0">
                  <p:rtn val="all"/>
                </p:endSync>
                <p:childTnLst>
                  <p:par>
                    <p:cTn id="247" fill="hold">
                      <p:stCondLst>
                        <p:cond delay="0"/>
                      </p:stCondLst>
                      <p:childTnLst>
                        <p:par>
                          <p:cTn id="248" fill="hold">
                            <p:stCondLst>
                              <p:cond delay="0"/>
                            </p:stCondLst>
                            <p:childTnLst>
                              <p:par>
                                <p:cTn id="249" presetID="42" presetClass="path" presetSubtype="0" accel="50000" decel="50000" fill="hold" grpId="1" nodeType="clickEffect">
                                  <p:stCondLst>
                                    <p:cond delay="0"/>
                                  </p:stCondLst>
                                  <p:childTnLst>
                                    <p:animMotion origin="layout" path="M 5E-6 -2.22222E-6 L 0.44688 0.46389 " pathEditMode="relative" rAng="0" ptsTypes="AA">
                                      <p:cBhvr>
                                        <p:cTn id="250" dur="2000" fill="hold"/>
                                        <p:tgtEl>
                                          <p:spTgt spid="17"/>
                                        </p:tgtEl>
                                        <p:attrNameLst>
                                          <p:attrName>ppt_x</p:attrName>
                                          <p:attrName>ppt_y</p:attrName>
                                        </p:attrNameLst>
                                      </p:cBhvr>
                                      <p:rCtr x="22344" y="23194"/>
                                    </p:animMotion>
                                  </p:childTnLst>
                                </p:cTn>
                              </p:par>
                            </p:childTnLst>
                          </p:cTn>
                        </p:par>
                      </p:childTnLst>
                    </p:cTn>
                  </p:par>
                  <p:par>
                    <p:cTn id="251" fill="hold">
                      <p:stCondLst>
                        <p:cond delay="indefinite"/>
                      </p:stCondLst>
                      <p:childTnLst>
                        <p:par>
                          <p:cTn id="252" fill="hold">
                            <p:stCondLst>
                              <p:cond delay="0"/>
                            </p:stCondLst>
                            <p:childTnLst>
                              <p:par>
                                <p:cTn id="253" presetID="10" presetClass="exit" presetSubtype="0" fill="hold" grpId="2" nodeType="clickEffect">
                                  <p:stCondLst>
                                    <p:cond delay="0"/>
                                  </p:stCondLst>
                                  <p:childTnLst>
                                    <p:animEffect transition="out" filter="fade">
                                      <p:cBhvr>
                                        <p:cTn id="254" dur="500"/>
                                        <p:tgtEl>
                                          <p:spTgt spid="17"/>
                                        </p:tgtEl>
                                      </p:cBhvr>
                                    </p:animEffect>
                                    <p:set>
                                      <p:cBhvr>
                                        <p:cTn id="2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3" name="Picture 12"/>
          <p:cNvPicPr>
            <a:picLocks noChangeAspect="1"/>
          </p:cNvPicPr>
          <p:nvPr/>
        </p:nvPicPr>
        <p:blipFill>
          <a:blip r:embed="rId4"/>
          <a:stretch>
            <a:fillRect/>
          </a:stretch>
        </p:blipFill>
        <p:spPr>
          <a:xfrm>
            <a:off x="4237088" y="1002261"/>
            <a:ext cx="4292246" cy="1951631"/>
          </a:xfrm>
          <a:prstGeom prst="rect">
            <a:avLst/>
          </a:prstGeom>
        </p:spPr>
      </p:pic>
      <p:sp>
        <p:nvSpPr>
          <p:cNvPr id="14" name="TextBox 1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a:solidFill>
                  <a:srgbClr val="0070C0"/>
                </a:solidFill>
                <a:latin typeface="Cambria" panose="02040503050406030204" pitchFamily="18" charset="0"/>
              </a:rPr>
              <a:t>- Chuẩn bị 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938116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27601" y="198190"/>
            <a:ext cx="3392408" cy="1587473"/>
          </a:xfrm>
          <a:prstGeom prst="rect">
            <a:avLst/>
          </a:prstGeom>
        </p:spPr>
      </p:pic>
      <p:pic>
        <p:nvPicPr>
          <p:cNvPr id="9" name="Picture 8">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965900" y="1785663"/>
            <a:ext cx="8670109" cy="4437110"/>
          </a:xfrm>
          <a:prstGeom prst="rect">
            <a:avLst/>
          </a:prstGeom>
        </p:spPr>
      </p:pic>
      <p:pic>
        <p:nvPicPr>
          <p:cNvPr id="2" name="Picture 1">
            <a:extLst>
              <a:ext uri="{FF2B5EF4-FFF2-40B4-BE49-F238E27FC236}">
                <a16:creationId xmlns:a16="http://schemas.microsoft.com/office/drawing/2014/main" id="{8143579C-DF98-1E5A-4B7D-7940ED46585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603626" y="3249038"/>
            <a:ext cx="1904730" cy="3608962"/>
          </a:xfrm>
          <a:prstGeom prst="rect">
            <a:avLst/>
          </a:prstGeom>
        </p:spPr>
      </p:pic>
      <p:pic>
        <p:nvPicPr>
          <p:cNvPr id="3" name="Picture 2">
            <a:extLst>
              <a:ext uri="{FF2B5EF4-FFF2-40B4-BE49-F238E27FC236}">
                <a16:creationId xmlns:a16="http://schemas.microsoft.com/office/drawing/2014/main" id="{B3947F17-F886-213D-33ED-14883E665B3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10053185" y="3449536"/>
            <a:ext cx="1704232" cy="3207966"/>
          </a:xfrm>
          <a:prstGeom prst="rect">
            <a:avLst/>
          </a:prstGeom>
        </p:spPr>
      </p:pic>
    </p:spTree>
    <p:extLst>
      <p:ext uri="{BB962C8B-B14F-4D97-AF65-F5344CB8AC3E}">
        <p14:creationId xmlns:p14="http://schemas.microsoft.com/office/powerpoint/2010/main" val="2900456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1938992"/>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 Chia sẻ những gì em biết về bạn nam và bạn nữ. </a:t>
              </a:r>
            </a:p>
          </p:txBody>
        </p:sp>
      </p:grpSp>
    </p:spTree>
    <p:extLst>
      <p:ext uri="{BB962C8B-B14F-4D97-AF65-F5344CB8AC3E}">
        <p14:creationId xmlns:p14="http://schemas.microsoft.com/office/powerpoint/2010/main" val="940813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7489" y="182908"/>
            <a:ext cx="3450635" cy="1383912"/>
          </a:xfrm>
          <a:prstGeom prst="rect">
            <a:avLst/>
          </a:prstGeom>
        </p:spPr>
      </p:pic>
      <p:pic>
        <p:nvPicPr>
          <p:cNvPr id="7" name="Picture 6">
            <a:extLst>
              <a:ext uri="{FF2B5EF4-FFF2-40B4-BE49-F238E27FC236}">
                <a16:creationId xmlns:a16="http://schemas.microsoft.com/office/drawing/2014/main" id="{2350146F-0B3A-2DA7-5C37-CFE3AE9697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37" b="100000" l="9847" r="88943"/>
                    </a14:imgEffect>
                  </a14:imgLayer>
                </a14:imgProps>
              </a:ext>
              <a:ext uri="{28A0092B-C50C-407E-A947-70E740481C1C}">
                <a14:useLocalDpi xmlns:a14="http://schemas.microsoft.com/office/drawing/2010/main" val="0"/>
              </a:ext>
            </a:extLst>
          </a:blip>
          <a:srcRect l="25353" r="19141"/>
          <a:stretch/>
        </p:blipFill>
        <p:spPr>
          <a:xfrm flipH="1">
            <a:off x="10379825" y="3550106"/>
            <a:ext cx="1812175" cy="3386699"/>
          </a:xfrm>
          <a:prstGeom prst="rect">
            <a:avLst/>
          </a:prstGeom>
        </p:spPr>
      </p:pic>
      <p:pic>
        <p:nvPicPr>
          <p:cNvPr id="8" name="Picture 7">
            <a:extLst>
              <a:ext uri="{FF2B5EF4-FFF2-40B4-BE49-F238E27FC236}">
                <a16:creationId xmlns:a16="http://schemas.microsoft.com/office/drawing/2014/main" id="{631EE72F-F8FE-27B3-7CC2-60C07CA0229F}"/>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a:off x="0" y="3307895"/>
            <a:ext cx="2638153" cy="415759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961275" y="1436356"/>
            <a:ext cx="10503208" cy="2741291"/>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522665" y="528866"/>
              <a:ext cx="14440523" cy="82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cs typeface="+mn-cs"/>
                </a:rPr>
                <a:t>Nam và nữ có rất nhiều đặc điểm chung, tuy nhiên giữa nam và nữ có những khác biệt cơ bản về mặt sinh học như cấu tạo của cơ quan sinh dục,…</a:t>
              </a:r>
              <a:endParaRPr kumimoji="0" lang="en-US" sz="72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359947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2" name="Picture 11"/>
          <p:cNvPicPr>
            <a:picLocks noChangeAspect="1"/>
          </p:cNvPicPr>
          <p:nvPr/>
        </p:nvPicPr>
        <p:blipFill>
          <a:blip r:embed="rId4"/>
          <a:stretch>
            <a:fillRect/>
          </a:stretch>
        </p:blipFill>
        <p:spPr>
          <a:xfrm>
            <a:off x="2757278" y="1811362"/>
            <a:ext cx="6594637" cy="1553747"/>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Tree>
    <p:extLst>
      <p:ext uri="{BB962C8B-B14F-4D97-AF65-F5344CB8AC3E}">
        <p14:creationId xmlns:p14="http://schemas.microsoft.com/office/powerpoint/2010/main" val="291518555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60000">
                                          <p:cBhvr additive="base">
                                            <p:cTn id="24"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0-#ppt_w/2"/>
                                              </p:val>
                                            </p:tav>
                                            <p:tav tm="100000">
                                              <p:val>
                                                <p:strVal val="#ppt_x"/>
                                              </p:val>
                                            </p:tav>
                                          </p:tavLst>
                                        </p:anim>
                                        <p:anim calcmode="lin" valueType="num">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056290" y="673100"/>
            <a:ext cx="9790385"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6" name="Picture 15"/>
          <p:cNvPicPr>
            <a:picLocks noChangeAspect="1"/>
          </p:cNvPicPr>
          <p:nvPr/>
        </p:nvPicPr>
        <p:blipFill>
          <a:blip r:embed="rId4"/>
          <a:stretch>
            <a:fillRect/>
          </a:stretch>
        </p:blipFill>
        <p:spPr>
          <a:xfrm>
            <a:off x="4448872" y="1762381"/>
            <a:ext cx="3018986" cy="841003"/>
          </a:xfrm>
          <a:prstGeom prst="rect">
            <a:avLst/>
          </a:prstGeom>
        </p:spPr>
      </p:pic>
      <p:sp>
        <p:nvSpPr>
          <p:cNvPr id="5" name="TextBox 4">
            <a:extLst>
              <a:ext uri="{FF2B5EF4-FFF2-40B4-BE49-F238E27FC236}">
                <a16:creationId xmlns:a16="http://schemas.microsoft.com/office/drawing/2014/main" id="{0FBB7835-F7F8-34BE-3D0A-4325F007BD42}"/>
              </a:ext>
            </a:extLst>
          </p:cNvPr>
          <p:cNvSpPr txBox="1"/>
          <p:nvPr/>
        </p:nvSpPr>
        <p:spPr>
          <a:xfrm>
            <a:off x="2259749" y="2779877"/>
            <a:ext cx="7453423" cy="1569660"/>
          </a:xfrm>
          <a:prstGeom prst="rect">
            <a:avLst/>
          </a:prstGeom>
          <a:noFill/>
        </p:spPr>
        <p:txBody>
          <a:bodyPr wrap="square" rtlCol="0">
            <a:spAutoFit/>
          </a:bodyPr>
          <a:lstStyle/>
          <a:p>
            <a:pPr algn="ctr"/>
            <a:r>
              <a:rPr lang="en-US" sz="4800">
                <a:solidFill>
                  <a:srgbClr val="0070C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Tìm hiểu về đặc điểm sinh học của nam và nữ</a:t>
            </a:r>
          </a:p>
        </p:txBody>
      </p:sp>
      <p:pic>
        <p:nvPicPr>
          <p:cNvPr id="1026" name="Picture 2" descr="Hình ảnh Phim Hoạt Hình Cậu Học Sinh PNG , Học Sinh Tiểu Học, Nhân Vật Nam,  Mùa Tốt Nghiệp PNG trong suốt và Vector để tải xuống miễn phí">
            <a:extLst>
              <a:ext uri="{FF2B5EF4-FFF2-40B4-BE49-F238E27FC236}">
                <a16:creationId xmlns:a16="http://schemas.microsoft.com/office/drawing/2014/main" id="{685ADBD4-995C-7FF9-A378-77E661CFAB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135" y="1172831"/>
            <a:ext cx="5685169" cy="568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i Học, Đến Trường, Học Tập, Cô Bé, Bé Gái, Tải hình PNG 185 -  Free.Vector6.com">
            <a:extLst>
              <a:ext uri="{FF2B5EF4-FFF2-40B4-BE49-F238E27FC236}">
                <a16:creationId xmlns:a16="http://schemas.microsoft.com/office/drawing/2014/main" id="{3E6C01C2-1F3C-0CB3-B9C9-C2C3209D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3968" y="1905000"/>
            <a:ext cx="5715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9716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14:presetBounceEnd="60000">
                                      <p:stCondLst>
                                        <p:cond delay="0"/>
                                      </p:stCondLst>
                                      <p:childTnLst>
                                        <p:animRot by="21600000" p14:bounceEnd="6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stCondLst>
                                        <p:cond delay="0"/>
                                      </p:stCondLst>
                                      <p:childTnLst>
                                        <p:animRot by="216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1803" y="479060"/>
            <a:ext cx="11188393" cy="1065961"/>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403"/>
            </a:xfrm>
            <a:prstGeom prst="rect">
              <a:avLst/>
            </a:prstGeom>
            <a:noFill/>
          </p:spPr>
          <p:txBody>
            <a:bodyPr wrap="square">
              <a:spAutoFit/>
            </a:bodyPr>
            <a:lstStyle/>
            <a:p>
              <a:pPr algn="ctr"/>
              <a:r>
                <a:rPr lang="vi-VN" sz="3200" b="1" i="0">
                  <a:solidFill>
                    <a:srgbClr val="009999"/>
                  </a:solidFill>
                  <a:effectLst/>
                  <a:latin typeface="Cambria" panose="02040503050406030204" pitchFamily="18" charset="0"/>
                </a:rPr>
                <a:t>Quan sát hình, đọc thông tin dưới đây và cho biết đặc điểm sinh học của nam, nữ.</a:t>
              </a:r>
              <a:endParaRPr lang="en-US" sz="3200" b="1" dirty="0">
                <a:solidFill>
                  <a:srgbClr val="009999"/>
                </a:solidFill>
                <a:latin typeface="Cambria" panose="02040503050406030204" pitchFamily="18" charset="0"/>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70" y="1665880"/>
            <a:ext cx="7095059" cy="4699503"/>
          </a:xfrm>
          <a:prstGeom prst="rect">
            <a:avLst/>
          </a:prstGeom>
        </p:spPr>
      </p:pic>
    </p:spTree>
    <p:extLst>
      <p:ext uri="{BB962C8B-B14F-4D97-AF65-F5344CB8AC3E}">
        <p14:creationId xmlns:p14="http://schemas.microsoft.com/office/powerpoint/2010/main" val="74155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428" y="541366"/>
            <a:ext cx="9065171" cy="6186104"/>
          </a:xfrm>
          <a:prstGeom prst="rect">
            <a:avLst/>
          </a:prstGeom>
        </p:spPr>
      </p:pic>
    </p:spTree>
    <p:extLst>
      <p:ext uri="{BB962C8B-B14F-4D97-AF65-F5344CB8AC3E}">
        <p14:creationId xmlns:p14="http://schemas.microsoft.com/office/powerpoint/2010/main" val="3355582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322</TotalTime>
  <Words>1516</Words>
  <Application>Microsoft Office PowerPoint</Application>
  <PresentationFormat>Widescreen</PresentationFormat>
  <Paragraphs>213</Paragraphs>
  <Slides>36</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#9Slide02 Noi dung dai</vt:lpstr>
      <vt:lpstr>#9Slide04 Lora Bold</vt:lpstr>
      <vt:lpstr>#9Slide04 SFU CenturySchoolbook</vt:lpstr>
      <vt:lpstr>Arial</vt:lpstr>
      <vt:lpstr>Cambria</vt:lpstr>
      <vt:lpstr>Tahoma</vt:lpstr>
      <vt:lpstr>Times New Roman</vt:lpstr>
      <vt:lpstr>思源黑体 CN</vt:lpstr>
      <vt:lpstr>标小智龙珠体</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nguyenthihien12041973@outlook.com</cp:lastModifiedBy>
  <cp:revision>1</cp:revision>
  <dcterms:created xsi:type="dcterms:W3CDTF">2023-11-18T15:30:01Z</dcterms:created>
  <dcterms:modified xsi:type="dcterms:W3CDTF">2025-03-05T08:17:58Z</dcterms:modified>
</cp:coreProperties>
</file>