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0" r:id="rId3"/>
  </p:sldMasterIdLst>
  <p:notesMasterIdLst>
    <p:notesMasterId r:id="rId18"/>
  </p:notesMasterIdLst>
  <p:sldIdLst>
    <p:sldId id="269" r:id="rId4"/>
    <p:sldId id="328" r:id="rId5"/>
    <p:sldId id="310" r:id="rId6"/>
    <p:sldId id="329" r:id="rId7"/>
    <p:sldId id="330" r:id="rId8"/>
    <p:sldId id="8756" r:id="rId9"/>
    <p:sldId id="8755" r:id="rId10"/>
    <p:sldId id="8679" r:id="rId11"/>
    <p:sldId id="8757" r:id="rId12"/>
    <p:sldId id="8758" r:id="rId13"/>
    <p:sldId id="8759" r:id="rId14"/>
    <p:sldId id="8760" r:id="rId15"/>
    <p:sldId id="266" r:id="rId16"/>
    <p:sldId id="8615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AE1FA"/>
    <a:srgbClr val="00E868"/>
    <a:srgbClr val="BBE291"/>
    <a:srgbClr val="F03829"/>
    <a:srgbClr val="B80C19"/>
    <a:srgbClr val="F5D5D9"/>
    <a:srgbClr val="B4E9FA"/>
    <a:srgbClr val="F9FB50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4660"/>
  </p:normalViewPr>
  <p:slideViewPr>
    <p:cSldViewPr snapToGrid="0">
      <p:cViewPr varScale="1">
        <p:scale>
          <a:sx n="51" d="100"/>
          <a:sy n="51" d="100"/>
        </p:scale>
        <p:origin x="3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2025/2/26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2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700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78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22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8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76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1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4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3391-78E6-4974-B433-C34B96E25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91E6A-5202-4D8F-87A2-DBD20C4AF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62797-5F38-4686-AA07-20EAEF31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759-5BA5-471F-9228-941F18D3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59CDC-C1BC-48ED-B061-7D669371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342C3-9B9A-4815-BB54-3C6EECDF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E6A5-EAA1-4FDF-8F21-0AE6ACA11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960CE-7CD4-427A-A890-528F4C62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BCB8D-542D-45D8-9FC5-56325938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BFDA-3385-45DD-A1E1-E66787BF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58FB-1802-4B4D-9341-E4135B6A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79628-7D69-4CD4-83AD-94E70319D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A608F-3D05-4594-AC3C-C77D640B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D863-6236-4301-83E8-B75B0742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9E40-1DEC-4567-AA0D-68246E4F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5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9C8B-13B3-431F-84C4-D81A9BC9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8DB6-472A-43FE-A6BF-7E699F175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127A1-4A54-446D-9EFA-742A07FFC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4A03A-1D83-4317-8F34-EB5E29B5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FD42E-9785-4D5B-A499-854744B7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57DD4-23AA-41E7-A56B-2E644BFD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9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7CEE-29A8-425B-97FC-A3E13C91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AE5E7-18C4-4091-8EB5-DECF22A05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9147D-0A2E-4F97-B0B1-9A18ABB0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D3F18-FFA4-4C79-A0C0-0F7968131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9EDFB-F509-4802-BABE-A2217C343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081DC-BC2C-47AB-8167-2D219520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842FF-A2DA-45F7-BC8E-ADA22E5C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2CCEF-DE64-44F3-9221-5DF7876D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3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9F3E-368A-45E7-A1F4-C4F85C78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6253D-618B-4789-AEB5-D0DFD0F5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2C82C-2EDD-4D98-A6F5-72AD6647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F9C5B-264B-4EFC-9077-1E1B184B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0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EED027-68B1-42E0-997C-F5FE2040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A4234-A5A3-491F-A11D-B42A4B0F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7A0A0-2E3B-4E66-9D59-FBA54224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3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3D89-6388-4148-A94A-639DB8F2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DE1B-851C-4008-9F54-0BC31395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55856-7253-4981-AE63-3B6338323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23601-CC29-4473-9C8A-5C1C2CC9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EA879-CF6D-47CE-9A8A-1711A28E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B5F00-3D26-4875-A63D-DB3771B7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0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E143-86F9-4B6D-90C0-49A7E733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21F1B-464C-4ACB-A255-38DC970ED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55B1A-6CD9-4598-9D5F-1DCFCCB22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0AC0A-4702-43CD-BF14-026FB0CF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E4285-7DBC-4382-9194-16CBA5AE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F4999-A50E-44CD-966A-BB818A3E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2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5B01-4E6A-49CF-A81E-88979BDC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6735F-94C2-45C7-8D33-8B41FA6E4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18A79-9721-4492-A779-2DC649B3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73155-186C-4561-8916-3743234C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8A508-73F3-4912-9D8B-974B849D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07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6FB06-2FDB-44B0-BEF5-84619A0AB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77495-AA62-4B0A-8504-42632BA7D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6487-6892-4B8E-A351-B9676BD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56B99-C977-4BED-AA61-93C34A98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1EFBD-9E1A-4719-B96E-D8186B32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96970"/>
      </p:ext>
    </p:extLst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7EAD1-3A40-4BE8-AD0A-F868ED41B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2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70A69-EA7E-49C1-8CE4-E5BFDD38401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92AD97-BAD0-4632-BDA4-0433155B808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AF2B1-C59D-4951-9446-FC2F59FF118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CB6B9-F773-4EAE-928D-E6D61CBCC20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4E253-98A4-48D8-9469-44799F3C088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4E2EB-1FDC-4E4F-A657-BA6BAFAF53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4B4CF-4604-477F-B78B-DD0E5CA8E1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69F1B1-D1FD-4889-ADF9-7B9E338BEE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51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549FD-505B-4C7A-A337-580EA14F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33AFC-E673-4B97-8536-ECC947EE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AD782-1477-4C9D-80A2-F1C98E99D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EE37-733A-48E8-8239-1D8A7465899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AB348-7373-4704-A3F8-163651878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F1376-5607-427E-BF87-55375AE94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92D4-F494-4B41-A576-6B2852C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4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2.gif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F15FB3-FB06-4CD3-9BDD-6A756AB84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70" y="339311"/>
            <a:ext cx="10210515" cy="530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DAF4D-2A24-4169-AAF7-2B44E5BA6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4"/>
          <a:stretch/>
        </p:blipFill>
        <p:spPr>
          <a:xfrm>
            <a:off x="1219370" y="1207101"/>
            <a:ext cx="9914459" cy="1344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E3FDB7-5DEC-4730-9B08-A4C211C3E0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6" b="31708"/>
          <a:stretch/>
        </p:blipFill>
        <p:spPr>
          <a:xfrm>
            <a:off x="1219370" y="2461877"/>
            <a:ext cx="9914459" cy="424513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EDFC1E-1AB3-4575-819F-7E4C9661F0CB}"/>
              </a:ext>
            </a:extLst>
          </p:cNvPr>
          <p:cNvSpPr/>
          <p:nvPr/>
        </p:nvSpPr>
        <p:spPr>
          <a:xfrm>
            <a:off x="4076700" y="270510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3650C9-5DE7-4A74-B3DD-08B0726B377E}"/>
              </a:ext>
            </a:extLst>
          </p:cNvPr>
          <p:cNvSpPr/>
          <p:nvPr/>
        </p:nvSpPr>
        <p:spPr>
          <a:xfrm>
            <a:off x="5105400" y="270510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251D2F-10BD-4145-A5EE-54EB22773EB3}"/>
              </a:ext>
            </a:extLst>
          </p:cNvPr>
          <p:cNvSpPr/>
          <p:nvPr/>
        </p:nvSpPr>
        <p:spPr>
          <a:xfrm>
            <a:off x="6180948" y="270510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97D168-03D8-481B-B700-4D0EF52F214D}"/>
              </a:ext>
            </a:extLst>
          </p:cNvPr>
          <p:cNvSpPr/>
          <p:nvPr/>
        </p:nvSpPr>
        <p:spPr>
          <a:xfrm>
            <a:off x="7256497" y="2705100"/>
            <a:ext cx="915954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6E98EE-316B-4343-878C-4C13DE18918E}"/>
              </a:ext>
            </a:extLst>
          </p:cNvPr>
          <p:cNvSpPr/>
          <p:nvPr/>
        </p:nvSpPr>
        <p:spPr>
          <a:xfrm>
            <a:off x="8324851" y="2705100"/>
            <a:ext cx="2647779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một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bốn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mươi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F221E8-6F91-4AC4-9D29-CA5CA670BBD0}"/>
              </a:ext>
            </a:extLst>
          </p:cNvPr>
          <p:cNvSpPr/>
          <p:nvPr/>
        </p:nvSpPr>
        <p:spPr>
          <a:xfrm>
            <a:off x="4076700" y="409575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270AC0-1034-4D75-93FB-6D75FB9C7D96}"/>
              </a:ext>
            </a:extLst>
          </p:cNvPr>
          <p:cNvSpPr/>
          <p:nvPr/>
        </p:nvSpPr>
        <p:spPr>
          <a:xfrm>
            <a:off x="5105400" y="409575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02E7045-91F1-42D7-AB36-46430D4C2C10}"/>
              </a:ext>
            </a:extLst>
          </p:cNvPr>
          <p:cNvSpPr/>
          <p:nvPr/>
        </p:nvSpPr>
        <p:spPr>
          <a:xfrm>
            <a:off x="6180948" y="409575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0FF71C-ECBA-449F-BED8-09D45111B41A}"/>
              </a:ext>
            </a:extLst>
          </p:cNvPr>
          <p:cNvSpPr/>
          <p:nvPr/>
        </p:nvSpPr>
        <p:spPr>
          <a:xfrm>
            <a:off x="7256497" y="4095750"/>
            <a:ext cx="915954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DB35E5D-0E51-4F2C-AD74-B255A84C24E7}"/>
              </a:ext>
            </a:extLst>
          </p:cNvPr>
          <p:cNvSpPr/>
          <p:nvPr/>
        </p:nvSpPr>
        <p:spPr>
          <a:xfrm>
            <a:off x="8324851" y="4095750"/>
            <a:ext cx="2647779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một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mươi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EE955C-13D2-435F-A7B7-C64169C8B985}"/>
              </a:ext>
            </a:extLst>
          </p:cNvPr>
          <p:cNvSpPr/>
          <p:nvPr/>
        </p:nvSpPr>
        <p:spPr>
          <a:xfrm>
            <a:off x="4076700" y="5411281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2B594F-6350-4A12-93B3-D0A04EDB6530}"/>
              </a:ext>
            </a:extLst>
          </p:cNvPr>
          <p:cNvSpPr/>
          <p:nvPr/>
        </p:nvSpPr>
        <p:spPr>
          <a:xfrm>
            <a:off x="5105400" y="5411281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3244D2-5A8C-4A49-8720-D87997F60948}"/>
              </a:ext>
            </a:extLst>
          </p:cNvPr>
          <p:cNvSpPr/>
          <p:nvPr/>
        </p:nvSpPr>
        <p:spPr>
          <a:xfrm>
            <a:off x="6180948" y="5411281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4B9F2C-02CF-4C95-9943-935F2771BB83}"/>
              </a:ext>
            </a:extLst>
          </p:cNvPr>
          <p:cNvSpPr/>
          <p:nvPr/>
        </p:nvSpPr>
        <p:spPr>
          <a:xfrm>
            <a:off x="7256497" y="5411281"/>
            <a:ext cx="915954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D5BA2F6-25A8-4758-881E-E3E3F8C2ED3B}"/>
              </a:ext>
            </a:extLst>
          </p:cNvPr>
          <p:cNvSpPr/>
          <p:nvPr/>
        </p:nvSpPr>
        <p:spPr>
          <a:xfrm>
            <a:off x="8324851" y="5411281"/>
            <a:ext cx="2647779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một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sáu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mươi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97959-D56C-4B58-BDC7-26C62DB23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7" b="19041"/>
          <a:stretch/>
        </p:blipFill>
        <p:spPr>
          <a:xfrm>
            <a:off x="1219947" y="2385815"/>
            <a:ext cx="9932931" cy="42626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F15FB3-FB06-4CD3-9BDD-6A756AB84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70" y="339311"/>
            <a:ext cx="10210515" cy="530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DAF4D-2A24-4169-AAF7-2B44E5BA6E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4"/>
          <a:stretch/>
        </p:blipFill>
        <p:spPr>
          <a:xfrm>
            <a:off x="1219370" y="1207101"/>
            <a:ext cx="9914459" cy="134400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EDFC1E-1AB3-4575-819F-7E4C9661F0CB}"/>
              </a:ext>
            </a:extLst>
          </p:cNvPr>
          <p:cNvSpPr/>
          <p:nvPr/>
        </p:nvSpPr>
        <p:spPr>
          <a:xfrm>
            <a:off x="4076700" y="270510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3650C9-5DE7-4A74-B3DD-08B0726B377E}"/>
              </a:ext>
            </a:extLst>
          </p:cNvPr>
          <p:cNvSpPr/>
          <p:nvPr/>
        </p:nvSpPr>
        <p:spPr>
          <a:xfrm>
            <a:off x="5105400" y="270510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251D2F-10BD-4145-A5EE-54EB22773EB3}"/>
              </a:ext>
            </a:extLst>
          </p:cNvPr>
          <p:cNvSpPr/>
          <p:nvPr/>
        </p:nvSpPr>
        <p:spPr>
          <a:xfrm>
            <a:off x="6180948" y="270510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97D168-03D8-481B-B700-4D0EF52F214D}"/>
              </a:ext>
            </a:extLst>
          </p:cNvPr>
          <p:cNvSpPr/>
          <p:nvPr/>
        </p:nvSpPr>
        <p:spPr>
          <a:xfrm>
            <a:off x="7256497" y="2705100"/>
            <a:ext cx="915954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170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6E98EE-316B-4343-878C-4C13DE18918E}"/>
              </a:ext>
            </a:extLst>
          </p:cNvPr>
          <p:cNvSpPr/>
          <p:nvPr/>
        </p:nvSpPr>
        <p:spPr>
          <a:xfrm>
            <a:off x="8324851" y="2705100"/>
            <a:ext cx="2647779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trăm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庞门正道标题体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bảy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mươi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F221E8-6F91-4AC4-9D29-CA5CA670BBD0}"/>
              </a:ext>
            </a:extLst>
          </p:cNvPr>
          <p:cNvSpPr/>
          <p:nvPr/>
        </p:nvSpPr>
        <p:spPr>
          <a:xfrm>
            <a:off x="4076700" y="409575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270AC0-1034-4D75-93FB-6D75FB9C7D96}"/>
              </a:ext>
            </a:extLst>
          </p:cNvPr>
          <p:cNvSpPr/>
          <p:nvPr/>
        </p:nvSpPr>
        <p:spPr>
          <a:xfrm>
            <a:off x="5105400" y="409575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02E7045-91F1-42D7-AB36-46430D4C2C10}"/>
              </a:ext>
            </a:extLst>
          </p:cNvPr>
          <p:cNvSpPr/>
          <p:nvPr/>
        </p:nvSpPr>
        <p:spPr>
          <a:xfrm>
            <a:off x="6180948" y="409575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0FF71C-ECBA-449F-BED8-09D45111B41A}"/>
              </a:ext>
            </a:extLst>
          </p:cNvPr>
          <p:cNvSpPr/>
          <p:nvPr/>
        </p:nvSpPr>
        <p:spPr>
          <a:xfrm>
            <a:off x="7256497" y="4095750"/>
            <a:ext cx="915954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180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DB35E5D-0E51-4F2C-AD74-B255A84C24E7}"/>
              </a:ext>
            </a:extLst>
          </p:cNvPr>
          <p:cNvSpPr/>
          <p:nvPr/>
        </p:nvSpPr>
        <p:spPr>
          <a:xfrm>
            <a:off x="8324851" y="4095750"/>
            <a:ext cx="2647779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trăm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庞门正道标题体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tám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mươi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EE955C-13D2-435F-A7B7-C64169C8B985}"/>
              </a:ext>
            </a:extLst>
          </p:cNvPr>
          <p:cNvSpPr/>
          <p:nvPr/>
        </p:nvSpPr>
        <p:spPr>
          <a:xfrm>
            <a:off x="4076700" y="5411281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2B594F-6350-4A12-93B3-D0A04EDB6530}"/>
              </a:ext>
            </a:extLst>
          </p:cNvPr>
          <p:cNvSpPr/>
          <p:nvPr/>
        </p:nvSpPr>
        <p:spPr>
          <a:xfrm>
            <a:off x="5105400" y="5411281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9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3244D2-5A8C-4A49-8720-D87997F60948}"/>
              </a:ext>
            </a:extLst>
          </p:cNvPr>
          <p:cNvSpPr/>
          <p:nvPr/>
        </p:nvSpPr>
        <p:spPr>
          <a:xfrm>
            <a:off x="6180948" y="5411281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4B9F2C-02CF-4C95-9943-935F2771BB83}"/>
              </a:ext>
            </a:extLst>
          </p:cNvPr>
          <p:cNvSpPr/>
          <p:nvPr/>
        </p:nvSpPr>
        <p:spPr>
          <a:xfrm>
            <a:off x="7256497" y="5411281"/>
            <a:ext cx="915954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190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D5BA2F6-25A8-4758-881E-E3E3F8C2ED3B}"/>
              </a:ext>
            </a:extLst>
          </p:cNvPr>
          <p:cNvSpPr/>
          <p:nvPr/>
        </p:nvSpPr>
        <p:spPr>
          <a:xfrm>
            <a:off x="8324851" y="5411281"/>
            <a:ext cx="2647779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庞门正道标题体"/>
              </a:rPr>
              <a:t>chín</a:t>
            </a:r>
            <a:r>
              <a:rPr lang="en-US" sz="2800" dirty="0">
                <a:solidFill>
                  <a:srgbClr val="FF0000"/>
                </a:solidFill>
                <a:latin typeface="庞门正道标题体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mươi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97959-D56C-4B58-BDC7-26C62DB23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78116" r="-6" b="-1710"/>
          <a:stretch/>
        </p:blipFill>
        <p:spPr>
          <a:xfrm>
            <a:off x="545362" y="2901755"/>
            <a:ext cx="11123117" cy="17654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F15FB3-FB06-4CD3-9BDD-6A756AB84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70" y="339311"/>
            <a:ext cx="10210515" cy="530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DAF4D-2A24-4169-AAF7-2B44E5BA6E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4"/>
          <a:stretch/>
        </p:blipFill>
        <p:spPr>
          <a:xfrm>
            <a:off x="545362" y="1544116"/>
            <a:ext cx="11123116" cy="150505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EDFC1E-1AB3-4575-819F-7E4C9661F0CB}"/>
              </a:ext>
            </a:extLst>
          </p:cNvPr>
          <p:cNvSpPr/>
          <p:nvPr/>
        </p:nvSpPr>
        <p:spPr>
          <a:xfrm>
            <a:off x="3934938" y="3361442"/>
            <a:ext cx="783250" cy="10026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3650C9-5DE7-4A74-B3DD-08B0726B377E}"/>
              </a:ext>
            </a:extLst>
          </p:cNvPr>
          <p:cNvSpPr/>
          <p:nvPr/>
        </p:nvSpPr>
        <p:spPr>
          <a:xfrm>
            <a:off x="4963638" y="3361442"/>
            <a:ext cx="783250" cy="10026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251D2F-10BD-4145-A5EE-54EB22773EB3}"/>
              </a:ext>
            </a:extLst>
          </p:cNvPr>
          <p:cNvSpPr/>
          <p:nvPr/>
        </p:nvSpPr>
        <p:spPr>
          <a:xfrm>
            <a:off x="6096000" y="3361442"/>
            <a:ext cx="783250" cy="10026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97D168-03D8-481B-B700-4D0EF52F214D}"/>
              </a:ext>
            </a:extLst>
          </p:cNvPr>
          <p:cNvSpPr/>
          <p:nvPr/>
        </p:nvSpPr>
        <p:spPr>
          <a:xfrm>
            <a:off x="7241590" y="3361442"/>
            <a:ext cx="1064209" cy="10026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200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6E98EE-316B-4343-878C-4C13DE18918E}"/>
              </a:ext>
            </a:extLst>
          </p:cNvPr>
          <p:cNvSpPr/>
          <p:nvPr/>
        </p:nvSpPr>
        <p:spPr>
          <a:xfrm>
            <a:off x="8708265" y="3361442"/>
            <a:ext cx="2721620" cy="10026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庞门正道标题体"/>
                <a:cs typeface="+mn-cs"/>
              </a:rPr>
              <a:t>trăm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24000" y="60326"/>
            <a:ext cx="9144000" cy="701675"/>
            <a:chOff x="0" y="48"/>
            <a:chExt cx="5760" cy="480"/>
          </a:xfrm>
        </p:grpSpPr>
        <p:sp>
          <p:nvSpPr>
            <p:cNvPr id="5119" name="Rectangle 3"/>
            <p:cNvSpPr>
              <a:spLocks noChangeArrowheads="1"/>
            </p:cNvSpPr>
            <p:nvPr/>
          </p:nvSpPr>
          <p:spPr bwMode="auto">
            <a:xfrm>
              <a:off x="0" y="4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0" name="Rectangle 4"/>
            <p:cNvSpPr>
              <a:spLocks noChangeArrowheads="1"/>
            </p:cNvSpPr>
            <p:nvPr/>
          </p:nvSpPr>
          <p:spPr bwMode="auto">
            <a:xfrm>
              <a:off x="1440" y="4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Trăm</a:t>
              </a:r>
            </a:p>
          </p:txBody>
        </p:sp>
        <p:sp>
          <p:nvSpPr>
            <p:cNvPr id="5121" name="Rectangle 5"/>
            <p:cNvSpPr>
              <a:spLocks noChangeArrowheads="1"/>
            </p:cNvSpPr>
            <p:nvPr/>
          </p:nvSpPr>
          <p:spPr bwMode="auto">
            <a:xfrm>
              <a:off x="2016" y="4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Chục</a:t>
              </a:r>
            </a:p>
          </p:txBody>
        </p:sp>
        <p:sp>
          <p:nvSpPr>
            <p:cNvPr id="5122" name="Rectangle 6"/>
            <p:cNvSpPr>
              <a:spLocks noChangeArrowheads="1"/>
            </p:cNvSpPr>
            <p:nvPr/>
          </p:nvSpPr>
          <p:spPr bwMode="auto">
            <a:xfrm>
              <a:off x="2592" y="4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Đơn vị</a:t>
              </a:r>
            </a:p>
          </p:txBody>
        </p:sp>
        <p:sp>
          <p:nvSpPr>
            <p:cNvPr id="5123" name="Rectangle 7"/>
            <p:cNvSpPr>
              <a:spLocks noChangeArrowheads="1"/>
            </p:cNvSpPr>
            <p:nvPr/>
          </p:nvSpPr>
          <p:spPr bwMode="auto">
            <a:xfrm>
              <a:off x="3168" y="4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Viết số</a:t>
              </a:r>
            </a:p>
          </p:txBody>
        </p:sp>
        <p:sp>
          <p:nvSpPr>
            <p:cNvPr id="5124" name="Rectangle 8"/>
            <p:cNvSpPr>
              <a:spLocks noChangeArrowheads="1"/>
            </p:cNvSpPr>
            <p:nvPr/>
          </p:nvSpPr>
          <p:spPr bwMode="auto">
            <a:xfrm>
              <a:off x="4032" y="4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 số</a:t>
              </a:r>
            </a:p>
          </p:txBody>
        </p:sp>
      </p:grpSp>
      <p:grpSp>
        <p:nvGrpSpPr>
          <p:cNvPr id="3075" name="Group 9"/>
          <p:cNvGrpSpPr>
            <a:grpSpLocks/>
          </p:cNvGrpSpPr>
          <p:nvPr/>
        </p:nvGrpSpPr>
        <p:grpSpPr bwMode="auto">
          <a:xfrm>
            <a:off x="1524000" y="762000"/>
            <a:ext cx="9144000" cy="609600"/>
            <a:chOff x="96" y="768"/>
            <a:chExt cx="5760" cy="480"/>
          </a:xfrm>
        </p:grpSpPr>
        <p:sp>
          <p:nvSpPr>
            <p:cNvPr id="5113" name="Rectangle 10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4" name="Rectangle 11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15" name="Rectangle 12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16" name="Rectangle 13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17" name="Rectangle 14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18" name="Rectangle 15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76" name="Group 16"/>
          <p:cNvGrpSpPr>
            <a:grpSpLocks/>
          </p:cNvGrpSpPr>
          <p:nvPr/>
        </p:nvGrpSpPr>
        <p:grpSpPr bwMode="auto">
          <a:xfrm>
            <a:off x="1524000" y="2590800"/>
            <a:ext cx="9144000" cy="609600"/>
            <a:chOff x="96" y="768"/>
            <a:chExt cx="5760" cy="480"/>
          </a:xfrm>
        </p:grpSpPr>
        <p:sp>
          <p:nvSpPr>
            <p:cNvPr id="5107" name="Rectangle 17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8" name="Rectangle 18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09" name="Rectangle 19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10" name="Rectangle 20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11" name="Rectangle 21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12" name="Rectangle 22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77" name="Group 23"/>
          <p:cNvGrpSpPr>
            <a:grpSpLocks/>
          </p:cNvGrpSpPr>
          <p:nvPr/>
        </p:nvGrpSpPr>
        <p:grpSpPr bwMode="auto">
          <a:xfrm>
            <a:off x="1524000" y="1981200"/>
            <a:ext cx="9144000" cy="609600"/>
            <a:chOff x="96" y="768"/>
            <a:chExt cx="5760" cy="480"/>
          </a:xfrm>
        </p:grpSpPr>
        <p:sp>
          <p:nvSpPr>
            <p:cNvPr id="5101" name="Rectangle 24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2" name="Rectangle 25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03" name="Rectangle 26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04" name="Rectangle 27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05" name="Rectangle 28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06" name="Rectangle 29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78" name="Group 30"/>
          <p:cNvGrpSpPr>
            <a:grpSpLocks/>
          </p:cNvGrpSpPr>
          <p:nvPr/>
        </p:nvGrpSpPr>
        <p:grpSpPr bwMode="auto">
          <a:xfrm>
            <a:off x="1524000" y="3200400"/>
            <a:ext cx="9144000" cy="609600"/>
            <a:chOff x="96" y="768"/>
            <a:chExt cx="5760" cy="480"/>
          </a:xfrm>
        </p:grpSpPr>
        <p:sp>
          <p:nvSpPr>
            <p:cNvPr id="5095" name="Rectangle 31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6" name="Rectangle 32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97" name="Rectangle 33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98" name="Rectangle 34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99" name="Rectangle 35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100" name="Rectangle 36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79" name="Group 37"/>
          <p:cNvGrpSpPr>
            <a:grpSpLocks/>
          </p:cNvGrpSpPr>
          <p:nvPr/>
        </p:nvGrpSpPr>
        <p:grpSpPr bwMode="auto">
          <a:xfrm>
            <a:off x="1524000" y="3810000"/>
            <a:ext cx="9144000" cy="609600"/>
            <a:chOff x="96" y="768"/>
            <a:chExt cx="5760" cy="480"/>
          </a:xfrm>
        </p:grpSpPr>
        <p:sp>
          <p:nvSpPr>
            <p:cNvPr id="5089" name="Rectangle 38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0" name="Rectangle 39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91" name="Rectangle 40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92" name="Rectangle 41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93" name="Rectangle 42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94" name="Rectangle 43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80" name="Group 44"/>
          <p:cNvGrpSpPr>
            <a:grpSpLocks/>
          </p:cNvGrpSpPr>
          <p:nvPr/>
        </p:nvGrpSpPr>
        <p:grpSpPr bwMode="auto">
          <a:xfrm>
            <a:off x="1524000" y="5029200"/>
            <a:ext cx="9144000" cy="609600"/>
            <a:chOff x="96" y="768"/>
            <a:chExt cx="5760" cy="480"/>
          </a:xfrm>
        </p:grpSpPr>
        <p:sp>
          <p:nvSpPr>
            <p:cNvPr id="5083" name="Rectangle 45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4" name="Rectangle 46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85" name="Rectangle 47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86" name="Rectangle 48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87" name="Rectangle 49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88" name="Rectangle 50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81" name="Group 51"/>
          <p:cNvGrpSpPr>
            <a:grpSpLocks/>
          </p:cNvGrpSpPr>
          <p:nvPr/>
        </p:nvGrpSpPr>
        <p:grpSpPr bwMode="auto">
          <a:xfrm>
            <a:off x="1524000" y="4419600"/>
            <a:ext cx="9144000" cy="609600"/>
            <a:chOff x="96" y="768"/>
            <a:chExt cx="5760" cy="480"/>
          </a:xfrm>
        </p:grpSpPr>
        <p:sp>
          <p:nvSpPr>
            <p:cNvPr id="5077" name="Rectangle 52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8" name="Rectangle 53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79" name="Rectangle 54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80" name="Rectangle 55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81" name="Rectangle 56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82" name="Rectangle 57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82" name="Group 58"/>
          <p:cNvGrpSpPr>
            <a:grpSpLocks/>
          </p:cNvGrpSpPr>
          <p:nvPr/>
        </p:nvGrpSpPr>
        <p:grpSpPr bwMode="auto">
          <a:xfrm>
            <a:off x="1524000" y="5638800"/>
            <a:ext cx="9144000" cy="609600"/>
            <a:chOff x="96" y="768"/>
            <a:chExt cx="5760" cy="480"/>
          </a:xfrm>
        </p:grpSpPr>
        <p:sp>
          <p:nvSpPr>
            <p:cNvPr id="5071" name="Rectangle 59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2" name="Rectangle 60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73" name="Rectangle 61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74" name="Rectangle 62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75" name="Rectangle 63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76" name="Rectangle 64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83" name="Group 65"/>
          <p:cNvGrpSpPr>
            <a:grpSpLocks/>
          </p:cNvGrpSpPr>
          <p:nvPr/>
        </p:nvGrpSpPr>
        <p:grpSpPr bwMode="auto">
          <a:xfrm>
            <a:off x="1524000" y="1371600"/>
            <a:ext cx="9144000" cy="609600"/>
            <a:chOff x="96" y="768"/>
            <a:chExt cx="5760" cy="480"/>
          </a:xfrm>
        </p:grpSpPr>
        <p:sp>
          <p:nvSpPr>
            <p:cNvPr id="5065" name="Rectangle 66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6" name="Rectangle 67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67" name="Rectangle 68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68" name="Rectangle 69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69" name="Rectangle 70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5070" name="Rectangle 71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84" name="Group 79"/>
          <p:cNvGrpSpPr>
            <a:grpSpLocks/>
          </p:cNvGrpSpPr>
          <p:nvPr/>
        </p:nvGrpSpPr>
        <p:grpSpPr bwMode="auto">
          <a:xfrm flipV="1">
            <a:off x="1600200" y="820739"/>
            <a:ext cx="533400" cy="504825"/>
            <a:chOff x="864" y="1152"/>
            <a:chExt cx="2880" cy="2880"/>
          </a:xfrm>
        </p:grpSpPr>
        <p:grpSp>
          <p:nvGrpSpPr>
            <p:cNvPr id="4944" name="Group 80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5055" name="Rectangle 8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6" name="Rectangle 8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7" name="Rectangle 8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8" name="Rectangle 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9" name="Rectangle 8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0" name="Rectangle 8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1" name="Rectangle 8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2" name="Rectangle 8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3" name="Rectangle 8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4" name="Rectangle 9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45" name="Group 91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5045" name="Rectangle 9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6" name="Rectangle 9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7" name="Rectangle 9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8" name="Rectangle 9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9" name="Rectangle 9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0" name="Rectangle 9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1" name="Rectangle 9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2" name="Rectangle 9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3" name="Rectangle 10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4" name="Rectangle 10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46" name="Group 102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5035" name="Rectangle 10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6" name="Rectangle 10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7" name="Rectangle 10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8" name="Rectangle 10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9" name="Rectangle 10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0" name="Rectangle 1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1" name="Rectangle 10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2" name="Rectangle 11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3" name="Rectangle 11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4" name="Rectangle 11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47" name="Group 113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5025" name="Rectangle 11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6" name="Rectangle 11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7" name="Rectangle 11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8" name="Rectangle 11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9" name="Rectangle 11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0" name="Rectangle 11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1" name="Rectangle 12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2" name="Rectangle 12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3" name="Rectangle 1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4" name="Rectangle 12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48" name="Group 124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5015" name="Rectangle 12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6" name="Rectangle 12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7" name="Rectangle 12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8" name="Rectangle 12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9" name="Rectangle 12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0" name="Rectangle 13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1" name="Rectangle 13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2" name="Rectangle 13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3" name="Rectangle 13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4" name="Rectangle 13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49" name="Group 135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5005" name="Rectangle 13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6" name="Rectangle 13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7" name="Rectangle 1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8" name="Rectangle 13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9" name="Rectangle 14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0" name="Rectangle 14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1" name="Rectangle 14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2" name="Rectangle 14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3" name="Rectangle 14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4" name="Rectangle 14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50" name="Group 146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995" name="Rectangle 14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6" name="Rectangle 14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7" name="Rectangle 14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8" name="Rectangle 15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9" name="Rectangle 15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0" name="Rectangle 1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1" name="Rectangle 15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2" name="Rectangle 15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3" name="Rectangle 15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4" name="Rectangle 15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51" name="Group 157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985" name="Rectangle 15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6" name="Rectangle 15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7" name="Rectangle 16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8" name="Rectangle 16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9" name="Rectangle 16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0" name="Rectangle 16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1" name="Rectangle 16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2" name="Rectangle 16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3" name="Rectangle 1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4" name="Rectangle 1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52" name="Group 168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975" name="Rectangle 16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6" name="Rectangle 17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7" name="Rectangle 17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8" name="Rectangle 17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9" name="Rectangle 17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0" name="Rectangle 17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1" name="Rectangle 17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2" name="Rectangle 1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3" name="Rectangle 17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4" name="Rectangle 17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53" name="Group 179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965" name="Rectangle 1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6" name="Rectangle 1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7" name="Rectangle 1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8" name="Rectangle 1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9" name="Rectangle 1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0" name="Rectangle 1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1" name="Rectangle 1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2" name="Rectangle 1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3" name="Rectangle 1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4" name="Rectangle 1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54" name="Group 190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955" name="Rectangle 1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6" name="Rectangle 1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7" name="Rectangle 1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8" name="Rectangle 1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9" name="Rectangle 1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0" name="Rectangle 1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1" name="Rectangle 1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2" name="Rectangle 1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3" name="Rectangle 1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4" name="Rectangle 2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85" name="Group 201"/>
          <p:cNvGrpSpPr>
            <a:grpSpLocks/>
          </p:cNvGrpSpPr>
          <p:nvPr/>
        </p:nvGrpSpPr>
        <p:grpSpPr bwMode="auto">
          <a:xfrm flipV="1">
            <a:off x="2243138" y="819151"/>
            <a:ext cx="76200" cy="504825"/>
            <a:chOff x="3360" y="864"/>
            <a:chExt cx="96" cy="960"/>
          </a:xfrm>
        </p:grpSpPr>
        <p:sp>
          <p:nvSpPr>
            <p:cNvPr id="4934" name="Rectangle 202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5" name="Rectangle 203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6" name="Rectangle 204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7" name="Rectangle 205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8" name="Rectangle 206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9" name="Rectangle 207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0" name="Rectangle 208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1" name="Rectangle 209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2" name="Rectangle 210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3" name="Rectangle 211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86" name="Group 212"/>
          <p:cNvGrpSpPr>
            <a:grpSpLocks/>
          </p:cNvGrpSpPr>
          <p:nvPr/>
        </p:nvGrpSpPr>
        <p:grpSpPr bwMode="auto">
          <a:xfrm flipV="1">
            <a:off x="1600200" y="6292851"/>
            <a:ext cx="533400" cy="504825"/>
            <a:chOff x="864" y="1152"/>
            <a:chExt cx="2880" cy="2880"/>
          </a:xfrm>
        </p:grpSpPr>
        <p:grpSp>
          <p:nvGrpSpPr>
            <p:cNvPr id="4813" name="Group 213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924" name="Rectangle 21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5" name="Rectangle 21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6" name="Rectangle 21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7" name="Rectangle 21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8" name="Rectangle 21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9" name="Rectangle 21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0" name="Rectangle 22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1" name="Rectangle 22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2" name="Rectangle 2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3" name="Rectangle 22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14" name="Group 224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914" name="Rectangle 22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5" name="Rectangle 22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6" name="Rectangle 22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7" name="Rectangle 22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8" name="Rectangle 22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9" name="Rectangle 23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0" name="Rectangle 23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1" name="Rectangle 23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2" name="Rectangle 23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3" name="Rectangle 23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15" name="Group 235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904" name="Rectangle 23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5" name="Rectangle 23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6" name="Rectangle 2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7" name="Rectangle 23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8" name="Rectangle 24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9" name="Rectangle 24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0" name="Rectangle 24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1" name="Rectangle 24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2" name="Rectangle 24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3" name="Rectangle 24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16" name="Group 246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894" name="Rectangle 24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5" name="Rectangle 24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6" name="Rectangle 24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7" name="Rectangle 25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8" name="Rectangle 25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9" name="Rectangle 2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0" name="Rectangle 25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1" name="Rectangle 25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2" name="Rectangle 25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3" name="Rectangle 25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17" name="Group 257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884" name="Rectangle 25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5" name="Rectangle 25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6" name="Rectangle 26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7" name="Rectangle 26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8" name="Rectangle 26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9" name="Rectangle 26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0" name="Rectangle 26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1" name="Rectangle 26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2" name="Rectangle 2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3" name="Rectangle 2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18" name="Group 268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874" name="Rectangle 26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5" name="Rectangle 27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6" name="Rectangle 27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7" name="Rectangle 27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8" name="Rectangle 27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9" name="Rectangle 27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0" name="Rectangle 27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1" name="Rectangle 2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2" name="Rectangle 27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3" name="Rectangle 27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19" name="Group 279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864" name="Rectangle 2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5" name="Rectangle 2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6" name="Rectangle 2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7" name="Rectangle 2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8" name="Rectangle 2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9" name="Rectangle 2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0" name="Rectangle 2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1" name="Rectangle 2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2" name="Rectangle 2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3" name="Rectangle 2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20" name="Group 290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854" name="Rectangle 2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5" name="Rectangle 2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6" name="Rectangle 2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7" name="Rectangle 2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8" name="Rectangle 2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9" name="Rectangle 2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0" name="Rectangle 2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1" name="Rectangle 2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2" name="Rectangle 2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3" name="Rectangle 3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21" name="Group 301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844" name="Rectangle 3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5" name="Rectangle 3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6" name="Rectangle 3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7" name="Rectangle 3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8" name="Rectangle 3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9" name="Rectangle 3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0" name="Rectangle 3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1" name="Rectangle 3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2" name="Rectangle 3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3" name="Rectangle 3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22" name="Group 312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834" name="Rectangle 3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5" name="Rectangle 3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6" name="Rectangle 3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7" name="Rectangle 3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8" name="Rectangle 3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9" name="Rectangle 3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0" name="Rectangle 3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1" name="Rectangle 3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2" name="Rectangle 3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3" name="Rectangle 3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23" name="Group 323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824" name="Rectangle 3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5" name="Rectangle 3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6" name="Rectangle 3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7" name="Rectangle 3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8" name="Rectangle 3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9" name="Rectangle 3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0" name="Rectangle 3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1" name="Rectangle 3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2" name="Rectangle 3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3" name="Rectangle 3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87" name="Group 334"/>
          <p:cNvGrpSpPr>
            <a:grpSpLocks/>
          </p:cNvGrpSpPr>
          <p:nvPr/>
        </p:nvGrpSpPr>
        <p:grpSpPr bwMode="auto">
          <a:xfrm flipV="1">
            <a:off x="1600200" y="5683251"/>
            <a:ext cx="533400" cy="504825"/>
            <a:chOff x="864" y="1152"/>
            <a:chExt cx="2880" cy="2880"/>
          </a:xfrm>
        </p:grpSpPr>
        <p:grpSp>
          <p:nvGrpSpPr>
            <p:cNvPr id="4692" name="Group 335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803" name="Rectangle 33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4" name="Rectangle 33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5" name="Rectangle 3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6" name="Rectangle 33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7" name="Rectangle 34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8" name="Rectangle 34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9" name="Rectangle 34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0" name="Rectangle 34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1" name="Rectangle 34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2" name="Rectangle 34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93" name="Group 346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793" name="Rectangle 34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4" name="Rectangle 34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5" name="Rectangle 34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6" name="Rectangle 35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7" name="Rectangle 35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8" name="Rectangle 3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9" name="Rectangle 35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0" name="Rectangle 35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1" name="Rectangle 35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2" name="Rectangle 35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94" name="Group 357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783" name="Rectangle 35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4" name="Rectangle 35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5" name="Rectangle 36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6" name="Rectangle 36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7" name="Rectangle 36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8" name="Rectangle 36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9" name="Rectangle 36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0" name="Rectangle 36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1" name="Rectangle 3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2" name="Rectangle 3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95" name="Group 368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773" name="Rectangle 36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4" name="Rectangle 37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5" name="Rectangle 37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6" name="Rectangle 37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7" name="Rectangle 37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8" name="Rectangle 37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9" name="Rectangle 37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0" name="Rectangl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1" name="Rectangle 37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2" name="Rectangle 37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96" name="Group 379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763" name="Rectangle 3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4" name="Rectangle 3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5" name="Rectangle 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6" name="Rectangle 3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7" name="Rectangle 3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8" name="Rectangle 3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9" name="Rectangle 3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0" name="Rectangle 3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1" name="Rectangle 3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2" name="Rectangle 3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97" name="Group 390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753" name="Rectangle 3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4" name="Rectangle 3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5" name="Rectangle 3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6" name="Rectangle 3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7" name="Rectangle 3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8" name="Rectangle 3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9" name="Rectangle 3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0" name="Rectangle 3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1" name="Rectangle 3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2" name="Rectangle 4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98" name="Group 401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743" name="Rectangle 4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4" name="Rectangle 4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5" name="Rectangle 4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6" name="Rectangle 4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7" name="Rectangle 4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8" name="Rectangle 4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9" name="Rectangle 4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0" name="Rectangle 4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1" name="Rectangle 4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2" name="Rectangle 4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99" name="Group 412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733" name="Rectangle 4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4" name="Rectangle 4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5" name="Rectangle 4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6" name="Rectangle 4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7" name="Rectangle 4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8" name="Rectangle 4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9" name="Rectangle 4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0" name="Rectangle 4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1" name="Rectangle 4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2" name="Rectangle 4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0" name="Group 423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723" name="Rectangle 4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4" name="Rectangle 4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5" name="Rectangle 4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6" name="Rectangle 4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7" name="Rectangle 4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8" name="Rectangle 4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9" name="Rectangle 4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0" name="Rectangle 4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1" name="Rectangle 4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2" name="Rectangle 4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1" name="Group 434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713" name="Rectangle 4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4" name="Rectangle 4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5" name="Rectangle 4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6" name="Rectangle 4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7" name="Rectangle 4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8" name="Rectangle 4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9" name="Rectangle 4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0" name="Rectangle 4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1" name="Rectangle 4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2" name="Rectangle 4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2" name="Group 445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703" name="Rectangle 4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4" name="Rectangle 4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5" name="Rectangle 4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6" name="Rectangle 4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7" name="Rectangle 4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8" name="Rectangle 4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9" name="Rectangle 4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0" name="Rectangle 4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1" name="Rectangle 4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2" name="Rectangle 4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88" name="Group 456"/>
          <p:cNvGrpSpPr>
            <a:grpSpLocks/>
          </p:cNvGrpSpPr>
          <p:nvPr/>
        </p:nvGrpSpPr>
        <p:grpSpPr bwMode="auto">
          <a:xfrm flipV="1">
            <a:off x="1600200" y="5084764"/>
            <a:ext cx="533400" cy="504825"/>
            <a:chOff x="864" y="1152"/>
            <a:chExt cx="2880" cy="2880"/>
          </a:xfrm>
        </p:grpSpPr>
        <p:grpSp>
          <p:nvGrpSpPr>
            <p:cNvPr id="4571" name="Group 457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682" name="Rectangle 45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3" name="Rectangle 45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4" name="Rectangle 46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5" name="Rectangle 46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6" name="Rectangle 46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7" name="Rectangle 46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8" name="Rectangle 46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9" name="Rectangle 46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0" name="Rectangle 4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1" name="Rectangle 4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2" name="Group 468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672" name="Rectangle 46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3" name="Rectangle 47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4" name="Rectangle 47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5" name="Rectangle 47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6" name="Rectangle 47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7" name="Rectangle 47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8" name="Rectangle 47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9" name="Rectangle 4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0" name="Rectangle 47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1" name="Rectangle 47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3" name="Group 479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662" name="Rectangle 4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3" name="Rectangle 4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4" name="Rectangle 4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5" name="Rectangle 4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6" name="Rectangle 4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7" name="Rectangle 4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8" name="Rectangle 4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9" name="Rectangle 4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0" name="Rectangle 4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1" name="Rectangle 4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4" name="Group 490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652" name="Rectangle 4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3" name="Rectangle 4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4" name="Rectangle 4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5" name="Rectangle 4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6" name="Rectangle 4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7" name="Rectangle 4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8" name="Rectangle 4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9" name="Rectangle 4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0" name="Rectangle 4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1" name="Rectangle 5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5" name="Group 501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642" name="Rectangle 5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3" name="Rectangle 5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4" name="Rectangle 5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5" name="Rectangle 5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6" name="Rectangle 5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7" name="Rectangle 5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8" name="Rectangle 5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9" name="Rectangle 5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0" name="Rectangle 5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1" name="Rectangle 5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6" name="Group 512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632" name="Rectangle 5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3" name="Rectangle 5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4" name="Rectangle 5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5" name="Rectangle 5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6" name="Rectangle 5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7" name="Rectangle 5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8" name="Rectangle 5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9" name="Rectangle 5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0" name="Rectangle 5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1" name="Rectangle 5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7" name="Group 523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622" name="Rectangle 5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3" name="Rectangle 5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4" name="Rectangle 5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5" name="Rectangle 5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6" name="Rectangle 5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7" name="Rectangle 5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8" name="Rectangle 5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9" name="Rectangle 5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0" name="Rectangle 5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1" name="Rectangle 5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8" name="Group 534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612" name="Rectangle 5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3" name="Rectangle 5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4" name="Rectangle 5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5" name="Rectangle 5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6" name="Rectangle 5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7" name="Rectangle 5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8" name="Rectangle 5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9" name="Rectangle 5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0" name="Rectangle 5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1" name="Rectangle 5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9" name="Group 545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602" name="Rectangle 5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3" name="Rectangle 5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4" name="Rectangle 5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5" name="Rectangle 5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6" name="Rectangle 5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7" name="Rectangle 5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8" name="Rectangle 5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9" name="Rectangle 5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0" name="Rectangle 5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1" name="Rectangle 5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80" name="Group 556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592" name="Rectangle 5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3" name="Rectangle 5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4" name="Rectangle 5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5" name="Rectangle 5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6" name="Rectangle 5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7" name="Rectangle 5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8" name="Rectangle 5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9" name="Rectangle 5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0" name="Rectangle 5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1" name="Rectangle 5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81" name="Group 567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582" name="Rectangle 5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3" name="Rectangle 5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4" name="Rectangle 5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5" name="Rectangle 5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6" name="Rectangle 5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7" name="Rectangle 5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8" name="Rectangle 5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9" name="Rectangle 5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0" name="Rectangle 5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1" name="Rectangle 5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89" name="Group 578"/>
          <p:cNvGrpSpPr>
            <a:grpSpLocks/>
          </p:cNvGrpSpPr>
          <p:nvPr/>
        </p:nvGrpSpPr>
        <p:grpSpPr bwMode="auto">
          <a:xfrm flipV="1">
            <a:off x="1600200" y="4479926"/>
            <a:ext cx="533400" cy="504825"/>
            <a:chOff x="864" y="1152"/>
            <a:chExt cx="2880" cy="2880"/>
          </a:xfrm>
        </p:grpSpPr>
        <p:grpSp>
          <p:nvGrpSpPr>
            <p:cNvPr id="4450" name="Group 579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561" name="Rectangle 5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2" name="Rectangle 5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3" name="Rectangle 5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4" name="Rectangle 5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5" name="Rectangle 5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6" name="Rectangle 5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7" name="Rectangle 5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8" name="Rectangle 5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9" name="Rectangle 5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0" name="Rectangle 5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1" name="Group 590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551" name="Rectangle 5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2" name="Rectangle 5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3" name="Rectangle 5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4" name="Rectangle 5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5" name="Rectangle 5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6" name="Rectangle 5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7" name="Rectangle 5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8" name="Rectangle 5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9" name="Rectangle 5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0" name="Rectangle 6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2" name="Group 601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541" name="Rectangle 6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2" name="Rectangle 6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3" name="Rectangle 6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4" name="Rectangle 6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5" name="Rectangle 6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6" name="Rectangle 6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7" name="Rectangle 6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8" name="Rectangle 6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9" name="Rectangle 6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0" name="Rectangle 6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3" name="Group 612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531" name="Rectangle 6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2" name="Rectangle 6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3" name="Rectangle 6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4" name="Rectangle 6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5" name="Rectangle 6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6" name="Rectangle 6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7" name="Rectangle 6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8" name="Rectangle 6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9" name="Rectangle 6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0" name="Rectangle 6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4" name="Group 623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521" name="Rectangle 6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2" name="Rectangle 6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3" name="Rectangle 6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4" name="Rectangle 6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5" name="Rectangle 6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6" name="Rectangle 6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7" name="Rectangle 6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8" name="Rectangle 6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9" name="Rectangle 6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0" name="Rectangle 6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5" name="Group 634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511" name="Rectangle 6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2" name="Rectangle 6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3" name="Rectangle 6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4" name="Rectangle 6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5" name="Rectangle 6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6" name="Rectangle 6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7" name="Rectangle 6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8" name="Rectangle 6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9" name="Rectangle 6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0" name="Rectangle 6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6" name="Group 645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501" name="Rectangle 6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2" name="Rectangle 6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3" name="Rectangle 6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4" name="Rectangle 6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5" name="Rectangle 6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6" name="Rectangle 6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7" name="Rectangle 6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8" name="Rectangle 6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9" name="Rectangle 6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0" name="Rectangle 6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7" name="Group 656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491" name="Rectangle 6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2" name="Rectangle 6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3" name="Rectangle 6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4" name="Rectangle 6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5" name="Rectangle 6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6" name="Rectangle 6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7" name="Rectangle 6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8" name="Rectangle 6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9" name="Rectangle 6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0" name="Rectangle 6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8" name="Group 667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481" name="Rectangle 6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2" name="Rectangle 6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3" name="Rectangle 6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4" name="Rectangle 6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5" name="Rectangle 6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6" name="Rectangle 6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7" name="Rectangle 6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8" name="Rectangle 6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9" name="Rectangle 6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0" name="Rectangle 6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59" name="Group 678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471" name="Rectangle 6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2" name="Rectangle 6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3" name="Rectangle 6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4" name="Rectangle 6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5" name="Rectangle 6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6" name="Rectangle 6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7" name="Rectangle 6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8" name="Rectangle 6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9" name="Rectangle 6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0" name="Rectangle 6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60" name="Group 689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461" name="Rectangle 6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2" name="Rectangle 6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3" name="Rectangle 6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4" name="Rectangle 6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5" name="Rectangle 6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6" name="Rectangle 6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7" name="Rectangle 6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8" name="Rectangle 6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9" name="Rectangle 6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0" name="Rectangle 6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90" name="Group 700"/>
          <p:cNvGrpSpPr>
            <a:grpSpLocks/>
          </p:cNvGrpSpPr>
          <p:nvPr/>
        </p:nvGrpSpPr>
        <p:grpSpPr bwMode="auto">
          <a:xfrm flipV="1">
            <a:off x="1600200" y="3870326"/>
            <a:ext cx="533400" cy="504825"/>
            <a:chOff x="864" y="1152"/>
            <a:chExt cx="2880" cy="2880"/>
          </a:xfrm>
        </p:grpSpPr>
        <p:grpSp>
          <p:nvGrpSpPr>
            <p:cNvPr id="4329" name="Group 701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440" name="Rectangle 7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1" name="Rectangle 7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2" name="Rectangle 7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3" name="Rectangle 7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4" name="Rectangl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5" name="Rectangle 7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6" name="Rectangle 7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7" name="Rectangle 7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8" name="Rectangle 7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9" name="Rectangle 7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0" name="Group 712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430" name="Rectangle 7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1" name="Rectangle 7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2" name="Rectangle 7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3" name="Rectangle 7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4" name="Rectangle 7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5" name="Rectangle 7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6" name="Rectangle 7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7" name="Rectangle 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8" name="Rectangle 7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9" name="Rectangle 7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1" name="Group 723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420" name="Rectangle 7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1" name="Rectangle 7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2" name="Rectangle 7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3" name="Rectangle 7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4" name="Rectangle 7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5" name="Rectangle 7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6" name="Rectangle 7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7" name="Rectangle 7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8" name="Rectangle 7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9" name="Rectangle 7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2" name="Group 734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410" name="Rectangle 7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1" name="Rectangle 7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2" name="Rectangle 7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3" name="Rectangle 7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4" name="Rectangle 7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5" name="Rectangle 7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6" name="Rectangle 7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7" name="Rectangle 7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8" name="Rectangle 7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9" name="Rectangle 7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3" name="Group 745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400" name="Rectangle 7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1" name="Rectangle 7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2" name="Rectangle 7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3" name="Rectangle 7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4" name="Rectangle 7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5" name="Rectangle 7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6" name="Rectangle 7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7" name="Rectangle 7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8" name="Rectangle 7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9" name="Rectangle 7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4" name="Group 756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390" name="Rectangle 7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1" name="Rectangle 7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2" name="Rectangle 7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3" name="Rectangle 7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4" name="Rectangle 7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5" name="Rectangle 7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6" name="Rectangle 7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7" name="Rectangle 7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8" name="Rectangle 7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9" name="Rectangle 7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5" name="Group 767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380" name="Rectangle 7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1" name="Rectangle 7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2" name="Rectangle 7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3" name="Rectangle 7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4" name="Rectangle 7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5" name="Rectangle 7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6" name="Rectangle 7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7" name="Rectangle 7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8" name="Rectangle 7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9" name="Rectangle 7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6" name="Group 778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370" name="Rectangle 7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1" name="Rectangle 7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2" name="Rectangle 7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3" name="Rectangle 7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4" name="Rectangle 7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5" name="Rectangle 7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6" name="Rectangle 7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7" name="Rectangle 7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8" name="Rectangle 7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9" name="Rectangle 7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7" name="Group 789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360" name="Rectangle 7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1" name="Rectangle 7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2" name="Rectangle 7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3" name="Rectangle 7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4" name="Rectangle 7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5" name="Rectangle 7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6" name="Rectangle 7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7" name="Rectangle 7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8" name="Rectangle 7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9" name="Rectangle 7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8" name="Group 800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350" name="Rectangle 8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1" name="Rectangle 8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2" name="Rectangle 8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3" name="Rectangle 8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4" name="Rectangle 8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5" name="Rectangle 8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6" name="Rectangle 8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7" name="Rectangle 8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8" name="Rectangle 8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9" name="Rectangle 8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9" name="Group 811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340" name="Rectangle 8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1" name="Rectangle 8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2" name="Rectangle 8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3" name="Rectangle 8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4" name="Rectangle 8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5" name="Rectangle 8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6" name="Rectangle 8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7" name="Rectangle 8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8" name="Rectangle 8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9" name="Rectangle 8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91" name="Group 822"/>
          <p:cNvGrpSpPr>
            <a:grpSpLocks/>
          </p:cNvGrpSpPr>
          <p:nvPr/>
        </p:nvGrpSpPr>
        <p:grpSpPr bwMode="auto">
          <a:xfrm flipV="1">
            <a:off x="1600200" y="3260726"/>
            <a:ext cx="533400" cy="504825"/>
            <a:chOff x="864" y="1152"/>
            <a:chExt cx="2880" cy="2880"/>
          </a:xfrm>
        </p:grpSpPr>
        <p:grpSp>
          <p:nvGrpSpPr>
            <p:cNvPr id="4208" name="Group 823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319" name="Rectangle 8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0" name="Rectangle 8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1" name="Rectangle 8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2" name="Rectangle 8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3" name="Rectangle 8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4" name="Rectangle 8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5" name="Rectangle 8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6" name="Rectangle 8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7" name="Rectangle 8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8" name="Rectangle 8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09" name="Group 834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309" name="Rectangle 8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0" name="Rectangle 8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1" name="Rectangle 8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2" name="Rectangle 8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3" name="Rectangle 8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4" name="Rectangle 8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5" name="Rectangle 8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6" name="Rectangle 8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7" name="Rectangle 8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8" name="Rectangle 8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0" name="Group 845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299" name="Rectangle 8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0" name="Rectangle 8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1" name="Rectangle 8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2" name="Rectangle 8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3" name="Rectangle 8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4" name="Rectangle 8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5" name="Rectangle 8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6" name="Rectangle 8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7" name="Rectangle 8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8" name="Rectangle 8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1" name="Group 856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289" name="Rectangle 8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0" name="Rectangle 8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1" name="Rectangle 8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2" name="Rectangle 8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3" name="Rectangle 8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4" name="Rectangle 8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5" name="Rectangle 8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6" name="Rectangle 8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7" name="Rectangle 8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8" name="Rectangle 8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2" name="Group 867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279" name="Rectangle 8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0" name="Rectangle 8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1" name="Rectangle 8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2" name="Rectangle 8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3" name="Rectangle 8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4" name="Rectangle 8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5" name="Rectangle 8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6" name="Rectangle 8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7" name="Rectangle 8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8" name="Rectangle 8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3" name="Group 878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269" name="Rectangle 8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0" name="Rectangle 8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1" name="Rectangle 8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2" name="Rectangle 8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3" name="Rectangle 8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4" name="Rectangle 8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5" name="Rectangle 8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6" name="Rectangle 8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7" name="Rectangle 8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8" name="Rectangle 8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4" name="Group 889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259" name="Rectangle 8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0" name="Rectangle 8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1" name="Rectangle 8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2" name="Rectangle 8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3" name="Rectangle 8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4" name="Rectangle 8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5" name="Rectangle 8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6" name="Rectangle 8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7" name="Rectangle 8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8" name="Rectangle 8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5" name="Group 900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249" name="Rectangle 9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0" name="Rectangle 9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1" name="Rectangle 9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2" name="Rectangle 9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3" name="Rectangle 9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4" name="Rectangle 9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5" name="Rectangle 9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6" name="Rectangle 9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7" name="Rectangle 9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8" name="Rectangle 9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6" name="Group 911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239" name="Rectangle 9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0" name="Rectangle 9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1" name="Rectangle 9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2" name="Rectangle 9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3" name="Rectangle 9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4" name="Rectangle 9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5" name="Rectangle 9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6" name="Rectangle 9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7" name="Rectangle 9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8" name="Rectangle 9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7" name="Group 922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229" name="Rectangle 9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0" name="Rectangle 9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1" name="Rectangle 9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2" name="Rectangle 9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3" name="Rectangle 9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4" name="Rectangle 9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5" name="Rectangle 9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6" name="Rectangle 9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7" name="Rectangle 9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8" name="Rectangle 9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18" name="Group 933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219" name="Rectangle 9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0" name="Rectangle 9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1" name="Rectangle 9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2" name="Rectangle 9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3" name="Rectangle 9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4" name="Rectangle 9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5" name="Rectangle 9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6" name="Rectangle 9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7" name="Rectangle 9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8" name="Rectangle 9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92" name="Group 944"/>
          <p:cNvGrpSpPr>
            <a:grpSpLocks/>
          </p:cNvGrpSpPr>
          <p:nvPr/>
        </p:nvGrpSpPr>
        <p:grpSpPr bwMode="auto">
          <a:xfrm flipV="1">
            <a:off x="1600200" y="2638426"/>
            <a:ext cx="533400" cy="504825"/>
            <a:chOff x="864" y="1152"/>
            <a:chExt cx="2880" cy="2880"/>
          </a:xfrm>
        </p:grpSpPr>
        <p:grpSp>
          <p:nvGrpSpPr>
            <p:cNvPr id="4087" name="Group 945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198" name="Rectangle 9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9" name="Rectangle 9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0" name="Rectangle 9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1" name="Rectangle 9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2" name="Rectangle 9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3" name="Rectangle 9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4" name="Rectangle 9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5" name="Rectangle 9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6" name="Rectangle 9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7" name="Rectangle 9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88" name="Group 956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188" name="Rectangle 9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9" name="Rectangle 9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0" name="Rectangle 9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1" name="Rectangle 9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2" name="Rectangle 9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3" name="Rectangle 9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4" name="Rectangle 9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5" name="Rectangle 9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6" name="Rectangle 9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7" name="Rectangle 9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89" name="Group 967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178" name="Rectangle 9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9" name="Rectangle 9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0" name="Rectangle 9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1" name="Rectangle 9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2" name="Rectangle 9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3" name="Rectangle 9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4" name="Rectangle 9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5" name="Rectangle 9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6" name="Rectangle 9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7" name="Rectangle 9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90" name="Group 978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168" name="Rectangle 9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9" name="Rectangle 9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0" name="Rectangle 9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1" name="Rectangle 9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2" name="Rectangle 9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3" name="Rectangle 9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4" name="Rectangle 9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5" name="Rectangle 9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6" name="Rectangle 9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7" name="Rectangle 9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91" name="Group 989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158" name="Rectangle 9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9" name="Rectangle 9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0" name="Rectangle 9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1" name="Rectangle 9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2" name="Rectangle 9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3" name="Rectangle 9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4" name="Rectangle 9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5" name="Rectangle 9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6" name="Rectangle 9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7" name="Rectangle 9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92" name="Group 1000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148" name="Rectangle 10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9" name="Rectangle 10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0" name="Rectangle 10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1" name="Rectangle 10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2" name="Rectangle 10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3" name="Rectangle 10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4" name="Rectangle 10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5" name="Rectangle 10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6" name="Rectangle 10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7" name="Rectangle 10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93" name="Group 1011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138" name="Rectangle 10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9" name="Rectangle 10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0" name="Rectangle 10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1" name="Rectangle 10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2" name="Rectangle 10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3" name="Rectangle 10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4" name="Rectangle 10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5" name="Rectangle 10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6" name="Rectangle 10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7" name="Rectangle 10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94" name="Group 1022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128" name="Rectangle 10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9" name="Rectangle 10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0" name="Rectangle 10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1" name="Rectangle 10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2" name="Rectangle 10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3" name="Rectangle 10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4" name="Rectangle 10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5" name="Rectangle 10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6" name="Rectangle 10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7" name="Rectangle 10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95" name="Group 1033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118" name="Rectangle 10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9" name="Rectangle 10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0" name="Rectangle 10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1" name="Rectangle 10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2" name="Rectangle 10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3" name="Rectangle 10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4" name="Rectangle 10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5" name="Rectangle 10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6" name="Rectangle 10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7" name="Rectangle 10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96" name="Group 1044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108" name="Rectangle 104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9" name="Rectangle 104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0" name="Rectangle 104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1" name="Rectangle 1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2" name="Rectangle 104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3" name="Rectangle 105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4" name="Rectangle 105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5" name="Rectangle 105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6" name="Rectangle 105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7" name="Rectangle 105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97" name="Group 1055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098" name="Rectangle 105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9" name="Rectangle 105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0" name="Rectangle 105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1" name="Rectangle 105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2" name="Rectangle 106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3" name="Rectangle 106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4" name="Rectangle 1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5" name="Rectangle 106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6" name="Rectangle 106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7" name="Rectangle 106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93" name="Group 1066"/>
          <p:cNvGrpSpPr>
            <a:grpSpLocks/>
          </p:cNvGrpSpPr>
          <p:nvPr/>
        </p:nvGrpSpPr>
        <p:grpSpPr bwMode="auto">
          <a:xfrm flipV="1">
            <a:off x="1600200" y="2041526"/>
            <a:ext cx="533400" cy="504825"/>
            <a:chOff x="864" y="1152"/>
            <a:chExt cx="2880" cy="2880"/>
          </a:xfrm>
        </p:grpSpPr>
        <p:grpSp>
          <p:nvGrpSpPr>
            <p:cNvPr id="3966" name="Group 1067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077" name="Rectangle 10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8" name="Rectangle 10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9" name="Rectangle 10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0" name="Rectangle 10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1" name="Rectangle 10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2" name="Rectangle 10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3" name="Rectangle 10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4" name="Rectangle 10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5" name="Rectangle 10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6" name="Rectangle 10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67" name="Group 1078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067" name="Rectangle 10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8" name="Rectangle 10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9" name="Rectangle 10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0" name="Rectangle 10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1" name="Rectangle 10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2" name="Rectangle 10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3" name="Rectangle 10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4" name="Rectangle 10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5" name="Rectangle 10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6" name="Rectangle 10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68" name="Group 1089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057" name="Rectangle 10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8" name="Rectangle 10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9" name="Rectangle 10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0" name="Rectangle 10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1" name="Rectangle 10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2" name="Rectangle 10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3" name="Rectangle 10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4" name="Rectangle 10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5" name="Rectangle 10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6" name="Rectangle 10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69" name="Group 1100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047" name="Rectangle 11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8" name="Rectangle 11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9" name="Rectangle 11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0" name="Rectangle 11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1" name="Rectangle 11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2" name="Rectangle 11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3" name="Rectangle 11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4" name="Rectangle 11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5" name="Rectangle 11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6" name="Rectangle 11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70" name="Group 1111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037" name="Rectangle 11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8" name="Rectangle 11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9" name="Rectangle 11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0" name="Rectangle 11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1" name="Rectangle 11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2" name="Rectangle 11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3" name="Rectangle 11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4" name="Rectangle 11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5" name="Rectangle 11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6" name="Rectangle 11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71" name="Group 1122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027" name="Rectangle 11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8" name="Rectangle 11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9" name="Rectangle 11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0" name="Rectangle 11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1" name="Rectangle 11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2" name="Rectangle 11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3" name="Rectangle 11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4" name="Rectangle 11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5" name="Rectangle 11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6" name="Rectangle 11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72" name="Group 1133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017" name="Rectangle 11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8" name="Rectangle 11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9" name="Rectangle 11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0" name="Rectangle 11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1" name="Rectangle 11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2" name="Rectangle 11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3" name="Rectangle 11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4" name="Rectangle 11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5" name="Rectangle 11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6" name="Rectangle 11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73" name="Group 1144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007" name="Rectangle 114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8" name="Rectangle 114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9" name="Rectangle 114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0" name="Rectangle 11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1" name="Rectangle 114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2" name="Rectangle 115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3" name="Rectangle 115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4" name="Rectangle 115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5" name="Rectangle 115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6" name="Rectangle 115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74" name="Group 1155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3997" name="Rectangle 115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8" name="Rectangle 115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9" name="Rectangle 115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0" name="Rectangle 115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1" name="Rectangle 116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2" name="Rectangle 116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3" name="Rectangle 11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4" name="Rectangle 116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5" name="Rectangle 116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6" name="Rectangle 116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75" name="Group 1166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987" name="Rectangle 116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8" name="Rectangle 116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9" name="Rectangle 116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0" name="Rectangle 117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1" name="Rectangle 117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2" name="Rectangle 11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3" name="Rectangle 117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4" name="Rectangle 117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5" name="Rectangle 117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6" name="Rectangle 117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76" name="Group 1177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977" name="Rectangle 117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8" name="Rectangle 117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9" name="Rectangle 118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0" name="Rectangle 118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1" name="Rectangle 118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2" name="Rectangle 118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3" name="Rectangle 118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4" name="Rectangle 118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5" name="Rectangle 11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6" name="Rectangle 118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94" name="Group 1188"/>
          <p:cNvGrpSpPr>
            <a:grpSpLocks/>
          </p:cNvGrpSpPr>
          <p:nvPr/>
        </p:nvGrpSpPr>
        <p:grpSpPr bwMode="auto">
          <a:xfrm flipV="1">
            <a:off x="1600200" y="1431926"/>
            <a:ext cx="533400" cy="504825"/>
            <a:chOff x="864" y="1152"/>
            <a:chExt cx="2880" cy="2880"/>
          </a:xfrm>
        </p:grpSpPr>
        <p:grpSp>
          <p:nvGrpSpPr>
            <p:cNvPr id="3845" name="Group 1189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3956" name="Rectangle 11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7" name="Rectangle 11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8" name="Rectangle 11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9" name="Rectangle 11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0" name="Rectangle 11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1" name="Rectangle 11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2" name="Rectangle 11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3" name="Rectangle 11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4" name="Rectangle 11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5" name="Rectangle 11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46" name="Group 1200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3946" name="Rectangle 12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7" name="Rectangle 12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8" name="Rectangle 12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9" name="Rectangle 12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0" name="Rectangle 12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1" name="Rectangle 12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2" name="Rectangle 12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3" name="Rectangle 12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4" name="Rectangle 12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5" name="Rectangle 12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47" name="Group 1211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3936" name="Rectangle 12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7" name="Rectangle 12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8" name="Rectangle 12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9" name="Rectangle 12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0" name="Rectangle 12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1" name="Rectangle 12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2" name="Rectangle 12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3" name="Rectangle 12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4" name="Rectangle 12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5" name="Rectangle 12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48" name="Group 1222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3926" name="Rectangle 12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7" name="Rectangle 12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8" name="Rectangle 12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9" name="Rectangle 12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0" name="Rectangle 12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1" name="Rectangle 12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2" name="Rectangle 12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3" name="Rectangle 12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4" name="Rectangle 12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5" name="Rectangle 12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49" name="Group 1233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3916" name="Rectangle 12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7" name="Rectangle 12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8" name="Rectangle 12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9" name="Rectangle 12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0" name="Rectangle 12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1" name="Rectangle 12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2" name="Rectangle 12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3" name="Rectangle 12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4" name="Rectangle 12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5" name="Rectangle 12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50" name="Group 1244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3906" name="Rectangle 124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7" name="Rectangle 124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8" name="Rectangle 124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9" name="Rectangle 12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0" name="Rectangle 124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1" name="Rectangle 125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2" name="Rectangle 125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3" name="Rectangle 125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4" name="Rectangle 125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5" name="Rectangle 125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51" name="Group 1255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3896" name="Rectangle 125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7" name="Rectangle 125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8" name="Rectangle 125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9" name="Rectangle 125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0" name="Rectangle 126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1" name="Rectangle 126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2" name="Rectangle 12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3" name="Rectangle 126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4" name="Rectangle 126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5" name="Rectangle 126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52" name="Group 1266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3886" name="Rectangle 126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7" name="Rectangle 126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8" name="Rectangle 126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9" name="Rectangle 127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0" name="Rectangle 127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1" name="Rectangle 12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2" name="Rectangle 127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3" name="Rectangle 127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4" name="Rectangle 127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5" name="Rectangle 127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53" name="Group 1277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3876" name="Rectangle 127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7" name="Rectangle 127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8" name="Rectangle 128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9" name="Rectangle 128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0" name="Rectangle 128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1" name="Rectangle 128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2" name="Rectangle 128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3" name="Rectangle 128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4" name="Rectangle 12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5" name="Rectangle 128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54" name="Group 1288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866" name="Rectangle 128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7" name="Rectangle 129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8" name="Rectangle 129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9" name="Rectangle 129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0" name="Rectangle 129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1" name="Rectangle 129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2" name="Rectangle 129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3" name="Rectangle 129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4" name="Rectangle 129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5" name="Rectangle 129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55" name="Group 1299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856" name="Rectangle 130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7" name="Rectangle 130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8" name="Rectangle 13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9" name="Rectangle 130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0" name="Rectangle 130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1" name="Rectangle 130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2" name="Rectangle 130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3" name="Rectangle 130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4" name="Rectangle 130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5" name="Rectangle 130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95" name="Group 1310"/>
          <p:cNvGrpSpPr>
            <a:grpSpLocks/>
          </p:cNvGrpSpPr>
          <p:nvPr/>
        </p:nvGrpSpPr>
        <p:grpSpPr bwMode="auto">
          <a:xfrm flipV="1">
            <a:off x="2395538" y="1428751"/>
            <a:ext cx="76200" cy="504825"/>
            <a:chOff x="3360" y="864"/>
            <a:chExt cx="96" cy="960"/>
          </a:xfrm>
        </p:grpSpPr>
        <p:sp>
          <p:nvSpPr>
            <p:cNvPr id="3835" name="Rectangle 1311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6" name="Rectangle 1312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7" name="Rectangle 1313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8" name="Rectangle 1314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9" name="Rectangle 1315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0" name="Rectangle 1316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1" name="Rectangle 1317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2" name="Rectangle 1318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3" name="Rectangle 1319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4" name="Rectangle 1320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96" name="Group 1321"/>
          <p:cNvGrpSpPr>
            <a:grpSpLocks/>
          </p:cNvGrpSpPr>
          <p:nvPr/>
        </p:nvGrpSpPr>
        <p:grpSpPr bwMode="auto">
          <a:xfrm flipV="1">
            <a:off x="2238375" y="1431926"/>
            <a:ext cx="76200" cy="504825"/>
            <a:chOff x="3360" y="864"/>
            <a:chExt cx="96" cy="960"/>
          </a:xfrm>
        </p:grpSpPr>
        <p:sp>
          <p:nvSpPr>
            <p:cNvPr id="3825" name="Rectangle 1322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6" name="Rectangle 1323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7" name="Rectangle 1324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8" name="Rectangle 1325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9" name="Rectangle 1326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0" name="Rectangle 1327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1" name="Rectangle 1328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2" name="Rectangle 1329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3" name="Rectangle 1330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4" name="Rectangle 1331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97" name="Group 1332"/>
          <p:cNvGrpSpPr>
            <a:grpSpLocks/>
          </p:cNvGrpSpPr>
          <p:nvPr/>
        </p:nvGrpSpPr>
        <p:grpSpPr bwMode="auto">
          <a:xfrm flipV="1">
            <a:off x="2395538" y="2041526"/>
            <a:ext cx="76200" cy="504825"/>
            <a:chOff x="3360" y="864"/>
            <a:chExt cx="96" cy="960"/>
          </a:xfrm>
        </p:grpSpPr>
        <p:sp>
          <p:nvSpPr>
            <p:cNvPr id="3815" name="Rectangle 1333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6" name="Rectangle 1334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7" name="Rectangle 1335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8" name="Rectangle 1336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9" name="Rectangle 1337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0" name="Rectangle 1338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1" name="Rectangle 1339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2" name="Rectangle 1340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3" name="Rectangle 1341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4" name="Rectangle 1342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98" name="Group 1343"/>
          <p:cNvGrpSpPr>
            <a:grpSpLocks/>
          </p:cNvGrpSpPr>
          <p:nvPr/>
        </p:nvGrpSpPr>
        <p:grpSpPr bwMode="auto">
          <a:xfrm flipV="1">
            <a:off x="2238375" y="2041526"/>
            <a:ext cx="76200" cy="504825"/>
            <a:chOff x="3360" y="864"/>
            <a:chExt cx="96" cy="960"/>
          </a:xfrm>
        </p:grpSpPr>
        <p:sp>
          <p:nvSpPr>
            <p:cNvPr id="3805" name="Rectangle 1344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6" name="Rectangle 1345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7" name="Rectangle 1346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8" name="Rectangle 1347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9" name="Rectangle 1348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0" name="Rectangle 1349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1" name="Rectangle 1350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2" name="Rectangle 1351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3" name="Rectangle 1352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4" name="Rectangle 1353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99" name="Group 1354"/>
          <p:cNvGrpSpPr>
            <a:grpSpLocks/>
          </p:cNvGrpSpPr>
          <p:nvPr/>
        </p:nvGrpSpPr>
        <p:grpSpPr bwMode="auto">
          <a:xfrm flipV="1">
            <a:off x="2576513" y="2041526"/>
            <a:ext cx="76200" cy="504825"/>
            <a:chOff x="3360" y="864"/>
            <a:chExt cx="96" cy="960"/>
          </a:xfrm>
        </p:grpSpPr>
        <p:sp>
          <p:nvSpPr>
            <p:cNvPr id="3795" name="Rectangle 1355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6" name="Rectangle 1356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7" name="Rectangle 1357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8" name="Rectangle 1358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9" name="Rectangle 1359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0" name="Rectangle 1360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1" name="Rectangle 1361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2" name="Rectangle 1362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3" name="Rectangle 1363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4" name="Rectangle 1364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0" name="Group 1365"/>
          <p:cNvGrpSpPr>
            <a:grpSpLocks/>
          </p:cNvGrpSpPr>
          <p:nvPr/>
        </p:nvGrpSpPr>
        <p:grpSpPr bwMode="auto">
          <a:xfrm flipV="1">
            <a:off x="2395538" y="2654301"/>
            <a:ext cx="76200" cy="504825"/>
            <a:chOff x="3360" y="864"/>
            <a:chExt cx="96" cy="960"/>
          </a:xfrm>
        </p:grpSpPr>
        <p:sp>
          <p:nvSpPr>
            <p:cNvPr id="3785" name="Rectangle 1366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6" name="Rectangle 1367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7" name="Rectangle 1368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8" name="Rectangle 1369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9" name="Rectangle 1370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0" name="Rectangle 1371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1" name="Rectangle 1372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2" name="Rectangle 1373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3" name="Rectangle 1374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4" name="Rectangle 1375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1" name="Group 1376"/>
          <p:cNvGrpSpPr>
            <a:grpSpLocks/>
          </p:cNvGrpSpPr>
          <p:nvPr/>
        </p:nvGrpSpPr>
        <p:grpSpPr bwMode="auto">
          <a:xfrm flipV="1">
            <a:off x="2209800" y="2652714"/>
            <a:ext cx="76200" cy="504825"/>
            <a:chOff x="3360" y="864"/>
            <a:chExt cx="96" cy="960"/>
          </a:xfrm>
        </p:grpSpPr>
        <p:sp>
          <p:nvSpPr>
            <p:cNvPr id="3775" name="Rectangle 1377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6" name="Rectangle 1378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7" name="Rectangle 1379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8" name="Rectangle 1380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9" name="Rectangle 1381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0" name="Rectangle 1382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1" name="Rectangle 1383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2" name="Rectangle 1384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3" name="Rectangle 1385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4" name="Rectangle 1386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2" name="Group 1387"/>
          <p:cNvGrpSpPr>
            <a:grpSpLocks/>
          </p:cNvGrpSpPr>
          <p:nvPr/>
        </p:nvGrpSpPr>
        <p:grpSpPr bwMode="auto">
          <a:xfrm flipV="1">
            <a:off x="2576513" y="2651126"/>
            <a:ext cx="76200" cy="504825"/>
            <a:chOff x="3360" y="864"/>
            <a:chExt cx="96" cy="960"/>
          </a:xfrm>
        </p:grpSpPr>
        <p:sp>
          <p:nvSpPr>
            <p:cNvPr id="3765" name="Rectangle 1388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6" name="Rectangle 1389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7" name="Rectangle 1390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8" name="Rectangle 1391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9" name="Rectangle 1392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0" name="Rectangle 1393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1" name="Rectangle 1394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2" name="Rectangle 1395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3" name="Rectangle 1396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4" name="Rectangle 1397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3" name="Group 1398"/>
          <p:cNvGrpSpPr>
            <a:grpSpLocks/>
          </p:cNvGrpSpPr>
          <p:nvPr/>
        </p:nvGrpSpPr>
        <p:grpSpPr bwMode="auto">
          <a:xfrm flipV="1">
            <a:off x="2757488" y="2651126"/>
            <a:ext cx="76200" cy="504825"/>
            <a:chOff x="3360" y="864"/>
            <a:chExt cx="96" cy="960"/>
          </a:xfrm>
        </p:grpSpPr>
        <p:sp>
          <p:nvSpPr>
            <p:cNvPr id="3755" name="Rectangle 1399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6" name="Rectangle 1400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7" name="Rectangle 1401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8" name="Rectangle 1402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9" name="Rectangle 1403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0" name="Rectangle 1404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1" name="Rectangle 1405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2" name="Rectangle 1406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3" name="Rectangle 1407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4" name="Rectangle 1408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4" name="Group 1409"/>
          <p:cNvGrpSpPr>
            <a:grpSpLocks/>
          </p:cNvGrpSpPr>
          <p:nvPr/>
        </p:nvGrpSpPr>
        <p:grpSpPr bwMode="auto">
          <a:xfrm flipV="1">
            <a:off x="2395538" y="3257551"/>
            <a:ext cx="76200" cy="504825"/>
            <a:chOff x="3360" y="864"/>
            <a:chExt cx="96" cy="960"/>
          </a:xfrm>
        </p:grpSpPr>
        <p:sp>
          <p:nvSpPr>
            <p:cNvPr id="3745" name="Rectangle 1410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6" name="Rectangle 1411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7" name="Rectangle 1412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8" name="Rectangle 1413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9" name="Rectangle 1414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0" name="Rectangle 1415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1" name="Rectangle 1416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2" name="Rectangle 1417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3" name="Rectangle 1418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4" name="Rectangle 1419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5" name="Group 1420"/>
          <p:cNvGrpSpPr>
            <a:grpSpLocks/>
          </p:cNvGrpSpPr>
          <p:nvPr/>
        </p:nvGrpSpPr>
        <p:grpSpPr bwMode="auto">
          <a:xfrm flipV="1">
            <a:off x="2395538" y="5683251"/>
            <a:ext cx="76200" cy="504825"/>
            <a:chOff x="3360" y="864"/>
            <a:chExt cx="96" cy="960"/>
          </a:xfrm>
        </p:grpSpPr>
        <p:sp>
          <p:nvSpPr>
            <p:cNvPr id="3735" name="Rectangle 1421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6" name="Rectangle 1422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7" name="Rectangle 1423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8" name="Rectangle 1424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9" name="Rectangle 1425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0" name="Rectangle 1426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1" name="Rectangle 1427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2" name="Rectangle 1428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3" name="Rectangle 1429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4" name="Rectangle 1430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6" name="Group 1431"/>
          <p:cNvGrpSpPr>
            <a:grpSpLocks/>
          </p:cNvGrpSpPr>
          <p:nvPr/>
        </p:nvGrpSpPr>
        <p:grpSpPr bwMode="auto">
          <a:xfrm flipV="1">
            <a:off x="2224088" y="5683251"/>
            <a:ext cx="76200" cy="504825"/>
            <a:chOff x="3360" y="864"/>
            <a:chExt cx="96" cy="960"/>
          </a:xfrm>
        </p:grpSpPr>
        <p:sp>
          <p:nvSpPr>
            <p:cNvPr id="3725" name="Rectangle 1432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6" name="Rectangle 1433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7" name="Rectangle 1434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8" name="Rectangle 1435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9" name="Rectangle 1436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0" name="Rectangle 1437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1" name="Rectangle 1438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2" name="Rectangle 1439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3" name="Rectangle 1440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4" name="Rectangle 1441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7" name="Group 1442"/>
          <p:cNvGrpSpPr>
            <a:grpSpLocks/>
          </p:cNvGrpSpPr>
          <p:nvPr/>
        </p:nvGrpSpPr>
        <p:grpSpPr bwMode="auto">
          <a:xfrm flipV="1">
            <a:off x="2562225" y="5683251"/>
            <a:ext cx="76200" cy="504825"/>
            <a:chOff x="3360" y="864"/>
            <a:chExt cx="96" cy="960"/>
          </a:xfrm>
        </p:grpSpPr>
        <p:sp>
          <p:nvSpPr>
            <p:cNvPr id="3715" name="Rectangle 1443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6" name="Rectangle 1444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7" name="Rectangle 1445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8" name="Rectangle 1446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9" name="Rectangle 1447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0" name="Rectangle 1448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1" name="Rectangle 1449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2" name="Rectangle 1450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3" name="Rectangle 1451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4" name="Rectangle 1452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8" name="Group 1453"/>
          <p:cNvGrpSpPr>
            <a:grpSpLocks/>
          </p:cNvGrpSpPr>
          <p:nvPr/>
        </p:nvGrpSpPr>
        <p:grpSpPr bwMode="auto">
          <a:xfrm flipV="1">
            <a:off x="2743200" y="5683251"/>
            <a:ext cx="76200" cy="504825"/>
            <a:chOff x="3360" y="864"/>
            <a:chExt cx="96" cy="960"/>
          </a:xfrm>
        </p:grpSpPr>
        <p:sp>
          <p:nvSpPr>
            <p:cNvPr id="3705" name="Rectangle 1454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6" name="Rectangle 1455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7" name="Rectangle 1456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8" name="Rectangle 1457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9" name="Rectangle 1458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0" name="Rectangle 1459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1" name="Rectangle 1460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2" name="Rectangle 1461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3" name="Rectangle 1462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4" name="Rectangle 1463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9" name="Group 1464"/>
          <p:cNvGrpSpPr>
            <a:grpSpLocks/>
          </p:cNvGrpSpPr>
          <p:nvPr/>
        </p:nvGrpSpPr>
        <p:grpSpPr bwMode="auto">
          <a:xfrm flipV="1">
            <a:off x="3048000" y="5683251"/>
            <a:ext cx="76200" cy="504825"/>
            <a:chOff x="3360" y="864"/>
            <a:chExt cx="96" cy="960"/>
          </a:xfrm>
        </p:grpSpPr>
        <p:sp>
          <p:nvSpPr>
            <p:cNvPr id="3695" name="Rectangle 1465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6" name="Rectangle 1466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7" name="Rectangle 1467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8" name="Rectangle 1468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9" name="Rectangle 1469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0" name="Rectangle 1470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1" name="Rectangle 1471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2" name="Rectangle 1472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3" name="Rectangle 1473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4" name="Rectangle 1474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0" name="Group 1475"/>
          <p:cNvGrpSpPr>
            <a:grpSpLocks/>
          </p:cNvGrpSpPr>
          <p:nvPr/>
        </p:nvGrpSpPr>
        <p:grpSpPr bwMode="auto">
          <a:xfrm flipV="1">
            <a:off x="3200400" y="5683251"/>
            <a:ext cx="76200" cy="504825"/>
            <a:chOff x="3360" y="864"/>
            <a:chExt cx="96" cy="960"/>
          </a:xfrm>
        </p:grpSpPr>
        <p:sp>
          <p:nvSpPr>
            <p:cNvPr id="3685" name="Rectangle 1476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6" name="Rectangle 1477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7" name="Rectangle 1478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8" name="Rectangle 1479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9" name="Rectangle 1480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0" name="Rectangle 1481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1" name="Rectangle 1482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2" name="Rectangle 1483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3" name="Rectangle 1484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4" name="Rectangle 1485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1" name="Group 1486"/>
          <p:cNvGrpSpPr>
            <a:grpSpLocks/>
          </p:cNvGrpSpPr>
          <p:nvPr/>
        </p:nvGrpSpPr>
        <p:grpSpPr bwMode="auto">
          <a:xfrm flipV="1">
            <a:off x="3352800" y="5683251"/>
            <a:ext cx="76200" cy="504825"/>
            <a:chOff x="3360" y="864"/>
            <a:chExt cx="96" cy="960"/>
          </a:xfrm>
        </p:grpSpPr>
        <p:sp>
          <p:nvSpPr>
            <p:cNvPr id="3675" name="Rectangle 1487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6" name="Rectangle 1488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7" name="Rectangle 1489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8" name="Rectangle 1490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9" name="Rectangle 1491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0" name="Rectangle 1492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1" name="Rectangle 1493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2" name="Rectangle 1494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3" name="Rectangle 1495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4" name="Rectangle 1496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2" name="Group 1497"/>
          <p:cNvGrpSpPr>
            <a:grpSpLocks/>
          </p:cNvGrpSpPr>
          <p:nvPr/>
        </p:nvGrpSpPr>
        <p:grpSpPr bwMode="auto">
          <a:xfrm flipV="1">
            <a:off x="3500438" y="5683250"/>
            <a:ext cx="76200" cy="503238"/>
            <a:chOff x="3360" y="864"/>
            <a:chExt cx="96" cy="960"/>
          </a:xfrm>
        </p:grpSpPr>
        <p:sp>
          <p:nvSpPr>
            <p:cNvPr id="3665" name="Rectangle 1498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6" name="Rectangle 1499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7" name="Rectangle 1500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8" name="Rectangle 1501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9" name="Rectangle 1502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0" name="Rectangle 1503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1" name="Rectangle 1504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2" name="Rectangle 1505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3" name="Rectangle 1506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4" name="Rectangle 1507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3" name="Group 1508"/>
          <p:cNvGrpSpPr>
            <a:grpSpLocks/>
          </p:cNvGrpSpPr>
          <p:nvPr/>
        </p:nvGrpSpPr>
        <p:grpSpPr bwMode="auto">
          <a:xfrm flipV="1">
            <a:off x="2395538" y="5089526"/>
            <a:ext cx="76200" cy="504825"/>
            <a:chOff x="3360" y="864"/>
            <a:chExt cx="96" cy="960"/>
          </a:xfrm>
        </p:grpSpPr>
        <p:sp>
          <p:nvSpPr>
            <p:cNvPr id="3655" name="Rectangle 1509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6" name="Rectangle 1510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7" name="Rectangle 1511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8" name="Rectangle 1512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9" name="Rectangle 1513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0" name="Rectangle 1514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1" name="Rectangle 1515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2" name="Rectangle 1516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3" name="Rectangle 1517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4" name="Rectangle 1518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4" name="Group 1519"/>
          <p:cNvGrpSpPr>
            <a:grpSpLocks/>
          </p:cNvGrpSpPr>
          <p:nvPr/>
        </p:nvGrpSpPr>
        <p:grpSpPr bwMode="auto">
          <a:xfrm flipV="1">
            <a:off x="2224088" y="5089526"/>
            <a:ext cx="76200" cy="504825"/>
            <a:chOff x="3360" y="864"/>
            <a:chExt cx="96" cy="960"/>
          </a:xfrm>
        </p:grpSpPr>
        <p:sp>
          <p:nvSpPr>
            <p:cNvPr id="3645" name="Rectangle 1520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6" name="Rectangle 1521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7" name="Rectangle 1522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8" name="Rectangle 1523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9" name="Rectangle 1524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0" name="Rectangle 1525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1" name="Rectangle 1526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2" name="Rectangle 1527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3" name="Rectangle 1528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4" name="Rectangle 1529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5" name="Group 1530"/>
          <p:cNvGrpSpPr>
            <a:grpSpLocks/>
          </p:cNvGrpSpPr>
          <p:nvPr/>
        </p:nvGrpSpPr>
        <p:grpSpPr bwMode="auto">
          <a:xfrm flipV="1">
            <a:off x="2562225" y="5089526"/>
            <a:ext cx="76200" cy="504825"/>
            <a:chOff x="3360" y="864"/>
            <a:chExt cx="96" cy="960"/>
          </a:xfrm>
        </p:grpSpPr>
        <p:sp>
          <p:nvSpPr>
            <p:cNvPr id="3635" name="Rectangle 1531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6" name="Rectangle 1532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7" name="Rectangle 1533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8" name="Rectangle 1534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9" name="Rectangle 1535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0" name="Rectangle 1536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1" name="Rectangle 1537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2" name="Rectangle 1538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3" name="Rectangle 1539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4" name="Rectangle 1540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6" name="Group 1541"/>
          <p:cNvGrpSpPr>
            <a:grpSpLocks/>
          </p:cNvGrpSpPr>
          <p:nvPr/>
        </p:nvGrpSpPr>
        <p:grpSpPr bwMode="auto">
          <a:xfrm flipV="1">
            <a:off x="2743200" y="5078414"/>
            <a:ext cx="76200" cy="504825"/>
            <a:chOff x="3360" y="864"/>
            <a:chExt cx="96" cy="960"/>
          </a:xfrm>
        </p:grpSpPr>
        <p:sp>
          <p:nvSpPr>
            <p:cNvPr id="3625" name="Rectangle 1542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6" name="Rectangle 1543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7" name="Rectangle 1544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8" name="Rectangle 1545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9" name="Rectangle 1546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0" name="Rectangle 1547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1" name="Rectangle 1548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2" name="Rectangle 1549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3" name="Rectangle 1550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4" name="Rectangle 1551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7" name="Group 1552"/>
          <p:cNvGrpSpPr>
            <a:grpSpLocks/>
          </p:cNvGrpSpPr>
          <p:nvPr/>
        </p:nvGrpSpPr>
        <p:grpSpPr bwMode="auto">
          <a:xfrm flipV="1">
            <a:off x="2895600" y="5089526"/>
            <a:ext cx="76200" cy="504825"/>
            <a:chOff x="3360" y="864"/>
            <a:chExt cx="96" cy="960"/>
          </a:xfrm>
        </p:grpSpPr>
        <p:sp>
          <p:nvSpPr>
            <p:cNvPr id="3615" name="Rectangle 1553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6" name="Rectangle 1554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7" name="Rectangle 1555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8" name="Rectangle 1556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9" name="Rectangle 1557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0" name="Rectangle 1558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1" name="Rectangle 1559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2" name="Rectangle 1560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3" name="Rectangle 1561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4" name="Rectangle 1562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8" name="Group 1563"/>
          <p:cNvGrpSpPr>
            <a:grpSpLocks/>
          </p:cNvGrpSpPr>
          <p:nvPr/>
        </p:nvGrpSpPr>
        <p:grpSpPr bwMode="auto">
          <a:xfrm flipV="1">
            <a:off x="3048000" y="5089526"/>
            <a:ext cx="76200" cy="504825"/>
            <a:chOff x="3360" y="864"/>
            <a:chExt cx="96" cy="960"/>
          </a:xfrm>
        </p:grpSpPr>
        <p:sp>
          <p:nvSpPr>
            <p:cNvPr id="3605" name="Rectangle 1564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6" name="Rectangle 1565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7" name="Rectangle 1566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8" name="Rectangle 1567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9" name="Rectangle 1568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0" name="Rectangle 1569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1" name="Rectangle 1570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2" name="Rectangle 1571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3" name="Rectangle 1572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4" name="Rectangle 1573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9" name="Group 1574"/>
          <p:cNvGrpSpPr>
            <a:grpSpLocks/>
          </p:cNvGrpSpPr>
          <p:nvPr/>
        </p:nvGrpSpPr>
        <p:grpSpPr bwMode="auto">
          <a:xfrm flipV="1">
            <a:off x="3200400" y="5089526"/>
            <a:ext cx="76200" cy="504825"/>
            <a:chOff x="3360" y="864"/>
            <a:chExt cx="96" cy="960"/>
          </a:xfrm>
        </p:grpSpPr>
        <p:sp>
          <p:nvSpPr>
            <p:cNvPr id="3595" name="Rectangle 1575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6" name="Rectangle 1576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7" name="Rectangle 1577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8" name="Rectangle 1578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9" name="Rectangle 1579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0" name="Rectangle 1580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1" name="Rectangle 1581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2" name="Rectangle 1582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3" name="Rectangle 1583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4" name="Rectangle 1584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0" name="Group 1585"/>
          <p:cNvGrpSpPr>
            <a:grpSpLocks/>
          </p:cNvGrpSpPr>
          <p:nvPr/>
        </p:nvGrpSpPr>
        <p:grpSpPr bwMode="auto">
          <a:xfrm flipV="1">
            <a:off x="3352800" y="5089526"/>
            <a:ext cx="76200" cy="504825"/>
            <a:chOff x="3360" y="864"/>
            <a:chExt cx="96" cy="960"/>
          </a:xfrm>
        </p:grpSpPr>
        <p:sp>
          <p:nvSpPr>
            <p:cNvPr id="3585" name="Rectangle 1586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6" name="Rectangle 1587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7" name="Rectangle 1588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8" name="Rectangle 1589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9" name="Rectangle 1590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0" name="Rectangle 1591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1" name="Rectangle 1592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2" name="Rectangle 1593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3" name="Rectangle 1594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4" name="Rectangle 1595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1" name="Group 1596"/>
          <p:cNvGrpSpPr>
            <a:grpSpLocks/>
          </p:cNvGrpSpPr>
          <p:nvPr/>
        </p:nvGrpSpPr>
        <p:grpSpPr bwMode="auto">
          <a:xfrm flipV="1">
            <a:off x="2395538" y="4479926"/>
            <a:ext cx="76200" cy="504825"/>
            <a:chOff x="3360" y="864"/>
            <a:chExt cx="96" cy="960"/>
          </a:xfrm>
        </p:grpSpPr>
        <p:sp>
          <p:nvSpPr>
            <p:cNvPr id="3575" name="Rectangle 1597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6" name="Rectangle 1598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7" name="Rectangle 1599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8" name="Rectangle 1600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9" name="Rectangle 1601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0" name="Rectangle 1602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1" name="Rectangle 1603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2" name="Rectangle 1604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3" name="Rectangle 1605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4" name="Rectangle 1606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2" name="Group 1607"/>
          <p:cNvGrpSpPr>
            <a:grpSpLocks/>
          </p:cNvGrpSpPr>
          <p:nvPr/>
        </p:nvGrpSpPr>
        <p:grpSpPr bwMode="auto">
          <a:xfrm flipV="1">
            <a:off x="2224088" y="4476751"/>
            <a:ext cx="76200" cy="504825"/>
            <a:chOff x="3360" y="864"/>
            <a:chExt cx="96" cy="960"/>
          </a:xfrm>
        </p:grpSpPr>
        <p:sp>
          <p:nvSpPr>
            <p:cNvPr id="3565" name="Rectangle 1608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6" name="Rectangle 1609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7" name="Rectangle 1610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8" name="Rectangle 1611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9" name="Rectangle 1612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0" name="Rectangle 1613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1" name="Rectangle 1614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2" name="Rectangle 1615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3" name="Rectangle 1616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4" name="Rectangle 1617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3" name="Group 1618"/>
          <p:cNvGrpSpPr>
            <a:grpSpLocks/>
          </p:cNvGrpSpPr>
          <p:nvPr/>
        </p:nvGrpSpPr>
        <p:grpSpPr bwMode="auto">
          <a:xfrm flipV="1">
            <a:off x="2562225" y="4479926"/>
            <a:ext cx="76200" cy="504825"/>
            <a:chOff x="3360" y="864"/>
            <a:chExt cx="96" cy="960"/>
          </a:xfrm>
        </p:grpSpPr>
        <p:sp>
          <p:nvSpPr>
            <p:cNvPr id="3555" name="Rectangle 1619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6" name="Rectangle 1620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7" name="Rectangle 1621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8" name="Rectangle 1622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9" name="Rectangle 1623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0" name="Rectangle 1624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1" name="Rectangle 1625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2" name="Rectangle 1626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3" name="Rectangle 1627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4" name="Rectangle 1628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4" name="Group 1629"/>
          <p:cNvGrpSpPr>
            <a:grpSpLocks/>
          </p:cNvGrpSpPr>
          <p:nvPr/>
        </p:nvGrpSpPr>
        <p:grpSpPr bwMode="auto">
          <a:xfrm flipV="1">
            <a:off x="2743200" y="4479926"/>
            <a:ext cx="76200" cy="504825"/>
            <a:chOff x="3360" y="864"/>
            <a:chExt cx="96" cy="960"/>
          </a:xfrm>
        </p:grpSpPr>
        <p:sp>
          <p:nvSpPr>
            <p:cNvPr id="3545" name="Rectangle 1630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6" name="Rectangle 1631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7" name="Rectangle 1632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8" name="Rectangle 1633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9" name="Rectangle 1634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0" name="Rectangle 1635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1" name="Rectangle 1636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2" name="Rectangle 1637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3" name="Rectangle 1638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4" name="Rectangle 1639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5" name="Group 1640"/>
          <p:cNvGrpSpPr>
            <a:grpSpLocks/>
          </p:cNvGrpSpPr>
          <p:nvPr/>
        </p:nvGrpSpPr>
        <p:grpSpPr bwMode="auto">
          <a:xfrm flipV="1">
            <a:off x="2895600" y="4479926"/>
            <a:ext cx="76200" cy="504825"/>
            <a:chOff x="3360" y="864"/>
            <a:chExt cx="96" cy="960"/>
          </a:xfrm>
        </p:grpSpPr>
        <p:sp>
          <p:nvSpPr>
            <p:cNvPr id="3535" name="Rectangle 1641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6" name="Rectangle 1642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7" name="Rectangle 1643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8" name="Rectangle 1644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9" name="Rectangle 1645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0" name="Rectangle 1646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1" name="Rectangle 1647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2" name="Rectangle 1648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3" name="Rectangle 1649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4" name="Rectangle 1650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6" name="Group 1651"/>
          <p:cNvGrpSpPr>
            <a:grpSpLocks/>
          </p:cNvGrpSpPr>
          <p:nvPr/>
        </p:nvGrpSpPr>
        <p:grpSpPr bwMode="auto">
          <a:xfrm flipV="1">
            <a:off x="3048000" y="4479926"/>
            <a:ext cx="76200" cy="504825"/>
            <a:chOff x="3360" y="864"/>
            <a:chExt cx="96" cy="960"/>
          </a:xfrm>
        </p:grpSpPr>
        <p:sp>
          <p:nvSpPr>
            <p:cNvPr id="3525" name="Rectangle 1652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6" name="Rectangle 1653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7" name="Rectangle 1654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8" name="Rectangle 1655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9" name="Rectangle 1656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0" name="Rectangle 1657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1" name="Rectangle 1658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2" name="Rectangle 1659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3" name="Rectangle 1660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4" name="Rectangle 1661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7" name="Group 1662"/>
          <p:cNvGrpSpPr>
            <a:grpSpLocks/>
          </p:cNvGrpSpPr>
          <p:nvPr/>
        </p:nvGrpSpPr>
        <p:grpSpPr bwMode="auto">
          <a:xfrm flipV="1">
            <a:off x="3200400" y="4479926"/>
            <a:ext cx="76200" cy="504825"/>
            <a:chOff x="3360" y="864"/>
            <a:chExt cx="96" cy="960"/>
          </a:xfrm>
        </p:grpSpPr>
        <p:sp>
          <p:nvSpPr>
            <p:cNvPr id="3515" name="Rectangle 1663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6" name="Rectangle 1664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7" name="Rectangle 1665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8" name="Rectangle 1666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9" name="Rectangle 1667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0" name="Rectangle 1668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1" name="Rectangle 1669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2" name="Rectangle 1670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3" name="Rectangle 1671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4" name="Rectangle 1672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8" name="Group 1673"/>
          <p:cNvGrpSpPr>
            <a:grpSpLocks/>
          </p:cNvGrpSpPr>
          <p:nvPr/>
        </p:nvGrpSpPr>
        <p:grpSpPr bwMode="auto">
          <a:xfrm flipV="1">
            <a:off x="2395538" y="3870326"/>
            <a:ext cx="76200" cy="504825"/>
            <a:chOff x="3360" y="864"/>
            <a:chExt cx="96" cy="960"/>
          </a:xfrm>
        </p:grpSpPr>
        <p:sp>
          <p:nvSpPr>
            <p:cNvPr id="3505" name="Rectangle 1674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6" name="Rectangle 1675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7" name="Rectangle 1676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8" name="Rectangle 1677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9" name="Rectangle 1678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0" name="Rectangle 1679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1" name="Rectangle 1680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2" name="Rectangle 1681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3" name="Rectangle 1682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4" name="Rectangle 1683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29" name="Group 1684"/>
          <p:cNvGrpSpPr>
            <a:grpSpLocks/>
          </p:cNvGrpSpPr>
          <p:nvPr/>
        </p:nvGrpSpPr>
        <p:grpSpPr bwMode="auto">
          <a:xfrm flipV="1">
            <a:off x="2224088" y="3870326"/>
            <a:ext cx="76200" cy="504825"/>
            <a:chOff x="3360" y="864"/>
            <a:chExt cx="96" cy="960"/>
          </a:xfrm>
        </p:grpSpPr>
        <p:sp>
          <p:nvSpPr>
            <p:cNvPr id="3495" name="Rectangle 1685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6" name="Rectangle 1686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7" name="Rectangle 1687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8" name="Rectangle 1688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9" name="Rectangle 1689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0" name="Rectangle 1690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1" name="Rectangle 1691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2" name="Rectangle 1692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3" name="Rectangle 1693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4" name="Rectangle 1694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0" name="Group 1695"/>
          <p:cNvGrpSpPr>
            <a:grpSpLocks/>
          </p:cNvGrpSpPr>
          <p:nvPr/>
        </p:nvGrpSpPr>
        <p:grpSpPr bwMode="auto">
          <a:xfrm flipV="1">
            <a:off x="2562225" y="3870326"/>
            <a:ext cx="76200" cy="504825"/>
            <a:chOff x="3360" y="864"/>
            <a:chExt cx="96" cy="960"/>
          </a:xfrm>
        </p:grpSpPr>
        <p:sp>
          <p:nvSpPr>
            <p:cNvPr id="3485" name="Rectangle 1696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6" name="Rectangle 1697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7" name="Rectangle 1698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8" name="Rectangle 1699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9" name="Rectangle 1700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0" name="Rectangle 1701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1" name="Rectangle 1702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2" name="Rectangle 1703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3" name="Rectangle 1704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4" name="Rectangle 1705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1" name="Group 1706"/>
          <p:cNvGrpSpPr>
            <a:grpSpLocks/>
          </p:cNvGrpSpPr>
          <p:nvPr/>
        </p:nvGrpSpPr>
        <p:grpSpPr bwMode="auto">
          <a:xfrm flipV="1">
            <a:off x="2743200" y="3870326"/>
            <a:ext cx="76200" cy="504825"/>
            <a:chOff x="3360" y="864"/>
            <a:chExt cx="96" cy="960"/>
          </a:xfrm>
        </p:grpSpPr>
        <p:sp>
          <p:nvSpPr>
            <p:cNvPr id="3475" name="Rectangle 1707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6" name="Rectangle 1708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7" name="Rectangle 1709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8" name="Rectangle 1710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9" name="Rectangle 1711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0" name="Rectangle 1712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1" name="Rectangle 1713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2" name="Rectangle 1714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3" name="Rectangle 1715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4" name="Rectangle 1716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2" name="Group 1717"/>
          <p:cNvGrpSpPr>
            <a:grpSpLocks/>
          </p:cNvGrpSpPr>
          <p:nvPr/>
        </p:nvGrpSpPr>
        <p:grpSpPr bwMode="auto">
          <a:xfrm flipV="1">
            <a:off x="2895600" y="3870326"/>
            <a:ext cx="76200" cy="504825"/>
            <a:chOff x="3360" y="864"/>
            <a:chExt cx="96" cy="960"/>
          </a:xfrm>
        </p:grpSpPr>
        <p:sp>
          <p:nvSpPr>
            <p:cNvPr id="3465" name="Rectangle 1718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6" name="Rectangle 1719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7" name="Rectangle 1720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8" name="Rectangle 1721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9" name="Rectangle 1722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0" name="Rectangle 1723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1" name="Rectangle 1724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2" name="Rectangle 1725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3" name="Rectangle 1726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4" name="Rectangle 1727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3" name="Group 1728"/>
          <p:cNvGrpSpPr>
            <a:grpSpLocks/>
          </p:cNvGrpSpPr>
          <p:nvPr/>
        </p:nvGrpSpPr>
        <p:grpSpPr bwMode="auto">
          <a:xfrm flipV="1">
            <a:off x="3048000" y="3870326"/>
            <a:ext cx="76200" cy="504825"/>
            <a:chOff x="3360" y="864"/>
            <a:chExt cx="96" cy="960"/>
          </a:xfrm>
        </p:grpSpPr>
        <p:sp>
          <p:nvSpPr>
            <p:cNvPr id="3455" name="Rectangle 1729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6" name="Rectangle 1730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7" name="Rectangle 1731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8" name="Rectangle 1732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9" name="Rectangle 1733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0" name="Rectangle 1734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1" name="Rectangle 1735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2" name="Rectangle 1736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3" name="Rectangle 1737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4" name="Rectangle 1738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4" name="Group 1739"/>
          <p:cNvGrpSpPr>
            <a:grpSpLocks/>
          </p:cNvGrpSpPr>
          <p:nvPr/>
        </p:nvGrpSpPr>
        <p:grpSpPr bwMode="auto">
          <a:xfrm flipV="1">
            <a:off x="2224088" y="3260726"/>
            <a:ext cx="76200" cy="504825"/>
            <a:chOff x="3360" y="864"/>
            <a:chExt cx="96" cy="960"/>
          </a:xfrm>
        </p:grpSpPr>
        <p:sp>
          <p:nvSpPr>
            <p:cNvPr id="3445" name="Rectangle 1740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6" name="Rectangle 1741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7" name="Rectangle 1742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8" name="Rectangle 1743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9" name="Rectangle 1744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0" name="Rectangle 1745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1" name="Rectangle 1746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2" name="Rectangle 1747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3" name="Rectangle 1748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4" name="Rectangle 1749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5" name="Group 1750"/>
          <p:cNvGrpSpPr>
            <a:grpSpLocks/>
          </p:cNvGrpSpPr>
          <p:nvPr/>
        </p:nvGrpSpPr>
        <p:grpSpPr bwMode="auto">
          <a:xfrm flipV="1">
            <a:off x="2562225" y="3260726"/>
            <a:ext cx="76200" cy="504825"/>
            <a:chOff x="3360" y="864"/>
            <a:chExt cx="96" cy="960"/>
          </a:xfrm>
        </p:grpSpPr>
        <p:sp>
          <p:nvSpPr>
            <p:cNvPr id="3435" name="Rectangle 1751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6" name="Rectangle 1752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7" name="Rectangle 1753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8" name="Rectangle 1754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9" name="Rectangle 1755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0" name="Rectangle 1756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1" name="Rectangle 1757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2" name="Rectangle 1758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3" name="Rectangle 1759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4" name="Rectangle 1760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6" name="Group 1761"/>
          <p:cNvGrpSpPr>
            <a:grpSpLocks/>
          </p:cNvGrpSpPr>
          <p:nvPr/>
        </p:nvGrpSpPr>
        <p:grpSpPr bwMode="auto">
          <a:xfrm flipV="1">
            <a:off x="2743200" y="3260726"/>
            <a:ext cx="76200" cy="504825"/>
            <a:chOff x="3360" y="864"/>
            <a:chExt cx="96" cy="960"/>
          </a:xfrm>
        </p:grpSpPr>
        <p:sp>
          <p:nvSpPr>
            <p:cNvPr id="3425" name="Rectangle 1762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6" name="Rectangle 1763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7" name="Rectangle 1764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8" name="Rectangle 1765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9" name="Rectangle 1766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0" name="Rectangle 1767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1" name="Rectangle 1768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2" name="Rectangle 1769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3" name="Rectangle 1770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4" name="Rectangle 1771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7" name="Group 1772"/>
          <p:cNvGrpSpPr>
            <a:grpSpLocks/>
          </p:cNvGrpSpPr>
          <p:nvPr/>
        </p:nvGrpSpPr>
        <p:grpSpPr bwMode="auto">
          <a:xfrm flipV="1">
            <a:off x="2895600" y="3260726"/>
            <a:ext cx="76200" cy="504825"/>
            <a:chOff x="3360" y="864"/>
            <a:chExt cx="96" cy="960"/>
          </a:xfrm>
        </p:grpSpPr>
        <p:sp>
          <p:nvSpPr>
            <p:cNvPr id="3415" name="Rectangle 1773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6" name="Rectangle 1774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7" name="Rectangle 1775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8" name="Rectangle 1776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9" name="Rectangle 1777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0" name="Rectangle 1778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1" name="Rectangle 1779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2" name="Rectangle 1780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3" name="Rectangle 1781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4" name="Rectangle 1782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8" name="Group 1783"/>
          <p:cNvGrpSpPr>
            <a:grpSpLocks/>
          </p:cNvGrpSpPr>
          <p:nvPr/>
        </p:nvGrpSpPr>
        <p:grpSpPr bwMode="auto">
          <a:xfrm flipV="1">
            <a:off x="2243138" y="6308726"/>
            <a:ext cx="533400" cy="504825"/>
            <a:chOff x="864" y="1152"/>
            <a:chExt cx="2880" cy="2880"/>
          </a:xfrm>
        </p:grpSpPr>
        <p:grpSp>
          <p:nvGrpSpPr>
            <p:cNvPr id="3294" name="Group 1784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3405" name="Rectangle 178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6" name="Rectangle 178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7" name="Rectangle 178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8" name="Rectangle 178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9" name="Rectangle 178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0" name="Rectangle 179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1" name="Rectangle 179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2" name="Rectangle 17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3" name="Rectangle 179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4" name="Rectangle 179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95" name="Group 1795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3395" name="Rectangle 179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6" name="Rectangle 179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7" name="Rectangle 179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8" name="Rectangle 179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9" name="Rectangle 180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0" name="Rectangle 180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1" name="Rectangle 180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2" name="Rectangle 180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3" name="Rectangle 180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4" name="Rectangle 180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96" name="Group 1806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3385" name="Rectangle 180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6" name="Rectangle 180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7" name="Rectangle 180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8" name="Rectangle 181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9" name="Rectangle 181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0" name="Rectangle 181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1" name="Rectangle 181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2" name="Rectangle 181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3" name="Rectangle 181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4" name="Rectangle 18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97" name="Group 1817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3375" name="Rectangle 181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6" name="Rectangle 181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7" name="Rectangle 182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8" name="Rectangle 182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9" name="Rectangle 18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0" name="Rectangle 182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1" name="Rectangle 182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2" name="Rectangle 182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3" name="Rectangle 182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4" name="Rectangle 182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98" name="Group 1828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3365" name="Rectangle 182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6" name="Rectangle 183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7" name="Rectangle 183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8" name="Rectangle 183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9" name="Rectangle 183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0" name="Rectangle 183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1" name="Rectangle 183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2" name="Rectangle 183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3" name="Rectangle 183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4" name="Rectangle 183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99" name="Group 1839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3355" name="Rectangle 184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6" name="Rectangle 184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7" name="Rectangle 184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8" name="Rectangle 184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9" name="Rectangle 184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0" name="Rectangle 184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1" name="Rectangle 18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2" name="Rectangle 184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3" name="Rectangle 184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4" name="Rectangle 184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0" name="Group 1850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3345" name="Rectangle 185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6" name="Rectangle 185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7" name="Rectangle 185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8" name="Rectangle 185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9" name="Rectangle 185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0" name="Rectangle 185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1" name="Rectangle 185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2" name="Rectangle 185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3" name="Rectangle 185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4" name="Rectangle 18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1" name="Group 1861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3335" name="Rectangle 186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6" name="Rectangle 186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7" name="Rectangle 186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8" name="Rectangle 186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9" name="Rectangle 186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0" name="Rectangle 186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1" name="Rectangle 186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2" name="Rectangle 186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3" name="Rectangle 187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4" name="Rectangle 187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2" name="Group 1872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3325" name="Rectangle 187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6" name="Rectangle 187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7" name="Rectangle 187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8" name="Rectangle 18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9" name="Rectangle 187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0" name="Rectangle 187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1" name="Rectangle 187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2" name="Rectangle 188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3" name="Rectangle 188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4" name="Rectangle 188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3" name="Group 1883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315" name="Rectangle 188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6" name="Rectangle 188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7" name="Rectangle 188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8" name="Rectangle 188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9" name="Rectangle 188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0" name="Rectangle 188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1" name="Rectangle 18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2" name="Rectangle 189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3" name="Rectangle 189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4" name="Rectangle 189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4" name="Group 1894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305" name="Rectangle 189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6" name="Rectangle 189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7" name="Rectangle 189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8" name="Rectangle 189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9" name="Rectangle 189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0" name="Rectangle 190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1" name="Rectangle 190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2" name="Rectangle 190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3" name="Rectangle 190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4" name="Rectangle 190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39" name="Group 1905"/>
          <p:cNvGrpSpPr>
            <a:grpSpLocks/>
          </p:cNvGrpSpPr>
          <p:nvPr/>
        </p:nvGrpSpPr>
        <p:grpSpPr bwMode="auto">
          <a:xfrm flipV="1">
            <a:off x="2895600" y="5683251"/>
            <a:ext cx="76200" cy="504825"/>
            <a:chOff x="3360" y="864"/>
            <a:chExt cx="96" cy="960"/>
          </a:xfrm>
        </p:grpSpPr>
        <p:sp>
          <p:nvSpPr>
            <p:cNvPr id="3284" name="Rectangle 1906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5" name="Rectangle 1907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6" name="Rectangle 1908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7" name="Rectangle 1909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8" name="Rectangle 1910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9" name="Rectangle 1911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0" name="Rectangle 1912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1" name="Rectangle 1913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2" name="Rectangle 1914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3" name="Rectangle 1915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40" name="Text Box 1916"/>
          <p:cNvSpPr txBox="1">
            <a:spLocks noChangeArrowheads="1"/>
          </p:cNvSpPr>
          <p:nvPr/>
        </p:nvSpPr>
        <p:spPr bwMode="auto">
          <a:xfrm>
            <a:off x="3995738" y="8667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141" name="Text Box 1917"/>
          <p:cNvSpPr txBox="1">
            <a:spLocks noChangeArrowheads="1"/>
          </p:cNvSpPr>
          <p:nvPr/>
        </p:nvSpPr>
        <p:spPr bwMode="auto">
          <a:xfrm>
            <a:off x="4986338" y="838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142" name="Text Box 1918"/>
          <p:cNvSpPr txBox="1">
            <a:spLocks noChangeArrowheads="1"/>
          </p:cNvSpPr>
          <p:nvPr/>
        </p:nvSpPr>
        <p:spPr bwMode="auto">
          <a:xfrm>
            <a:off x="3995738" y="14763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143" name="Text Box 1919"/>
          <p:cNvSpPr txBox="1">
            <a:spLocks noChangeArrowheads="1"/>
          </p:cNvSpPr>
          <p:nvPr/>
        </p:nvSpPr>
        <p:spPr bwMode="auto">
          <a:xfrm>
            <a:off x="4970463" y="143351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3144" name="Text Box 1920"/>
          <p:cNvSpPr txBox="1">
            <a:spLocks noChangeArrowheads="1"/>
          </p:cNvSpPr>
          <p:nvPr/>
        </p:nvSpPr>
        <p:spPr bwMode="auto">
          <a:xfrm>
            <a:off x="5900738" y="7620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3145" name="Text Box 1921"/>
          <p:cNvSpPr txBox="1">
            <a:spLocks noChangeArrowheads="1"/>
          </p:cNvSpPr>
          <p:nvPr/>
        </p:nvSpPr>
        <p:spPr bwMode="auto">
          <a:xfrm>
            <a:off x="5886450" y="135255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3146" name="Text Box 1922"/>
          <p:cNvSpPr txBox="1">
            <a:spLocks noChangeArrowheads="1"/>
          </p:cNvSpPr>
          <p:nvPr/>
        </p:nvSpPr>
        <p:spPr bwMode="auto">
          <a:xfrm>
            <a:off x="8034338" y="819151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trăm mười</a:t>
            </a:r>
          </a:p>
        </p:txBody>
      </p:sp>
      <p:sp>
        <p:nvSpPr>
          <p:cNvPr id="3147" name="Text Box 1923"/>
          <p:cNvSpPr txBox="1">
            <a:spLocks noChangeArrowheads="1"/>
          </p:cNvSpPr>
          <p:nvPr/>
        </p:nvSpPr>
        <p:spPr bwMode="auto">
          <a:xfrm>
            <a:off x="7969250" y="1414463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trăm hai mươi</a:t>
            </a:r>
          </a:p>
        </p:txBody>
      </p:sp>
      <p:sp>
        <p:nvSpPr>
          <p:cNvPr id="3148" name="Text Box 1924"/>
          <p:cNvSpPr txBox="1">
            <a:spLocks noChangeArrowheads="1"/>
          </p:cNvSpPr>
          <p:nvPr/>
        </p:nvSpPr>
        <p:spPr bwMode="auto">
          <a:xfrm>
            <a:off x="3994150" y="20097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149" name="Text Box 1925"/>
          <p:cNvSpPr txBox="1">
            <a:spLocks noChangeArrowheads="1"/>
          </p:cNvSpPr>
          <p:nvPr/>
        </p:nvSpPr>
        <p:spPr bwMode="auto">
          <a:xfrm>
            <a:off x="5029200" y="198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3150" name="Text Box 1926"/>
          <p:cNvSpPr txBox="1">
            <a:spLocks noChangeArrowheads="1"/>
          </p:cNvSpPr>
          <p:nvPr/>
        </p:nvSpPr>
        <p:spPr bwMode="auto">
          <a:xfrm>
            <a:off x="5883275" y="2006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3151" name="Text Box 1927"/>
          <p:cNvSpPr txBox="1">
            <a:spLocks noChangeArrowheads="1"/>
          </p:cNvSpPr>
          <p:nvPr/>
        </p:nvSpPr>
        <p:spPr bwMode="auto">
          <a:xfrm>
            <a:off x="7924800" y="2009776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trăm ba mươi</a:t>
            </a:r>
          </a:p>
        </p:txBody>
      </p:sp>
      <p:sp>
        <p:nvSpPr>
          <p:cNvPr id="3152" name="Text Box 1928"/>
          <p:cNvSpPr txBox="1">
            <a:spLocks noChangeArrowheads="1"/>
          </p:cNvSpPr>
          <p:nvPr/>
        </p:nvSpPr>
        <p:spPr bwMode="auto">
          <a:xfrm>
            <a:off x="6905626" y="866775"/>
            <a:ext cx="942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110</a:t>
            </a:r>
          </a:p>
        </p:txBody>
      </p:sp>
      <p:sp>
        <p:nvSpPr>
          <p:cNvPr id="3153" name="Text Box 1929"/>
          <p:cNvSpPr txBox="1">
            <a:spLocks noChangeArrowheads="1"/>
          </p:cNvSpPr>
          <p:nvPr/>
        </p:nvSpPr>
        <p:spPr bwMode="auto">
          <a:xfrm>
            <a:off x="6891338" y="1446214"/>
            <a:ext cx="957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120</a:t>
            </a:r>
          </a:p>
        </p:txBody>
      </p:sp>
      <p:sp>
        <p:nvSpPr>
          <p:cNvPr id="3154" name="Text Box 1930"/>
          <p:cNvSpPr txBox="1">
            <a:spLocks noChangeArrowheads="1"/>
          </p:cNvSpPr>
          <p:nvPr/>
        </p:nvSpPr>
        <p:spPr bwMode="auto">
          <a:xfrm>
            <a:off x="6891338" y="2009775"/>
            <a:ext cx="1033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130</a:t>
            </a:r>
          </a:p>
        </p:txBody>
      </p:sp>
      <p:grpSp>
        <p:nvGrpSpPr>
          <p:cNvPr id="3155" name="Group 1931"/>
          <p:cNvGrpSpPr>
            <a:grpSpLocks/>
          </p:cNvGrpSpPr>
          <p:nvPr/>
        </p:nvGrpSpPr>
        <p:grpSpPr bwMode="auto">
          <a:xfrm>
            <a:off x="3733800" y="2590800"/>
            <a:ext cx="6934200" cy="609600"/>
            <a:chOff x="1392" y="1632"/>
            <a:chExt cx="4368" cy="384"/>
          </a:xfrm>
        </p:grpSpPr>
        <p:sp>
          <p:nvSpPr>
            <p:cNvPr id="3279" name="Rectangle 1932"/>
            <p:cNvSpPr>
              <a:spLocks noChangeArrowheads="1"/>
            </p:cNvSpPr>
            <p:nvPr/>
          </p:nvSpPr>
          <p:spPr bwMode="auto">
            <a:xfrm>
              <a:off x="1392" y="1632"/>
              <a:ext cx="57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280" name="Rectangle 1933"/>
            <p:cNvSpPr>
              <a:spLocks noChangeArrowheads="1"/>
            </p:cNvSpPr>
            <p:nvPr/>
          </p:nvSpPr>
          <p:spPr bwMode="auto">
            <a:xfrm>
              <a:off x="2016" y="1632"/>
              <a:ext cx="57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281" name="Rectangle 1934"/>
            <p:cNvSpPr>
              <a:spLocks noChangeArrowheads="1"/>
            </p:cNvSpPr>
            <p:nvPr/>
          </p:nvSpPr>
          <p:spPr bwMode="auto">
            <a:xfrm>
              <a:off x="2592" y="1632"/>
              <a:ext cx="57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282" name="Rectangle 1935"/>
            <p:cNvSpPr>
              <a:spLocks noChangeArrowheads="1"/>
            </p:cNvSpPr>
            <p:nvPr/>
          </p:nvSpPr>
          <p:spPr bwMode="auto">
            <a:xfrm>
              <a:off x="3168" y="1632"/>
              <a:ext cx="86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140</a:t>
              </a:r>
            </a:p>
          </p:txBody>
        </p:sp>
        <p:sp>
          <p:nvSpPr>
            <p:cNvPr id="3283" name="Rectangle 1936"/>
            <p:cNvSpPr>
              <a:spLocks noChangeArrowheads="1"/>
            </p:cNvSpPr>
            <p:nvPr/>
          </p:nvSpPr>
          <p:spPr bwMode="auto">
            <a:xfrm>
              <a:off x="4032" y="1632"/>
              <a:ext cx="172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………………………</a:t>
              </a:r>
            </a:p>
          </p:txBody>
        </p:sp>
      </p:grpSp>
      <p:grpSp>
        <p:nvGrpSpPr>
          <p:cNvPr id="47055" name="Group 1937"/>
          <p:cNvGrpSpPr>
            <a:grpSpLocks/>
          </p:cNvGrpSpPr>
          <p:nvPr/>
        </p:nvGrpSpPr>
        <p:grpSpPr bwMode="auto">
          <a:xfrm>
            <a:off x="1524000" y="3200400"/>
            <a:ext cx="9144000" cy="609600"/>
            <a:chOff x="288" y="1920"/>
            <a:chExt cx="5760" cy="384"/>
          </a:xfrm>
        </p:grpSpPr>
        <p:sp>
          <p:nvSpPr>
            <p:cNvPr id="3272" name="Rectangle 1938"/>
            <p:cNvSpPr>
              <a:spLocks noChangeArrowheads="1"/>
            </p:cNvSpPr>
            <p:nvPr/>
          </p:nvSpPr>
          <p:spPr bwMode="auto">
            <a:xfrm>
              <a:off x="288" y="1920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73" name="Group 1939"/>
            <p:cNvGrpSpPr>
              <a:grpSpLocks/>
            </p:cNvGrpSpPr>
            <p:nvPr/>
          </p:nvGrpSpPr>
          <p:grpSpPr bwMode="auto">
            <a:xfrm>
              <a:off x="1728" y="1920"/>
              <a:ext cx="4320" cy="384"/>
              <a:chOff x="1440" y="1632"/>
              <a:chExt cx="4320" cy="384"/>
            </a:xfrm>
          </p:grpSpPr>
          <p:sp>
            <p:nvSpPr>
              <p:cNvPr id="3274" name="Rectangle 1940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75" name="Rectangle 1941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76" name="Rectangle 1942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77" name="Rectangle 1943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78" name="Rectangle 1944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………………………</a:t>
                </a:r>
              </a:p>
            </p:txBody>
          </p:sp>
        </p:grpSp>
      </p:grpSp>
      <p:grpSp>
        <p:nvGrpSpPr>
          <p:cNvPr id="47057" name="Group 1945"/>
          <p:cNvGrpSpPr>
            <a:grpSpLocks/>
          </p:cNvGrpSpPr>
          <p:nvPr/>
        </p:nvGrpSpPr>
        <p:grpSpPr bwMode="auto">
          <a:xfrm>
            <a:off x="1524000" y="3810000"/>
            <a:ext cx="9144000" cy="609600"/>
            <a:chOff x="384" y="2016"/>
            <a:chExt cx="5760" cy="384"/>
          </a:xfrm>
        </p:grpSpPr>
        <p:sp>
          <p:nvSpPr>
            <p:cNvPr id="3265" name="Rectangle 1946"/>
            <p:cNvSpPr>
              <a:spLocks noChangeArrowheads="1"/>
            </p:cNvSpPr>
            <p:nvPr/>
          </p:nvSpPr>
          <p:spPr bwMode="auto">
            <a:xfrm>
              <a:off x="384" y="2016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66" name="Group 1947"/>
            <p:cNvGrpSpPr>
              <a:grpSpLocks/>
            </p:cNvGrpSpPr>
            <p:nvPr/>
          </p:nvGrpSpPr>
          <p:grpSpPr bwMode="auto">
            <a:xfrm>
              <a:off x="1824" y="2016"/>
              <a:ext cx="4320" cy="384"/>
              <a:chOff x="1440" y="1632"/>
              <a:chExt cx="4320" cy="384"/>
            </a:xfrm>
          </p:grpSpPr>
          <p:sp>
            <p:nvSpPr>
              <p:cNvPr id="3267" name="Rectangle 1948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68" name="Rectangle 1949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69" name="Rectangle 1950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70" name="Rectangle 1951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71" name="Rectangle 1952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………………………</a:t>
                </a:r>
              </a:p>
            </p:txBody>
          </p:sp>
        </p:grpSp>
      </p:grpSp>
      <p:grpSp>
        <p:nvGrpSpPr>
          <p:cNvPr id="47064" name="Group 1953"/>
          <p:cNvGrpSpPr>
            <a:grpSpLocks/>
          </p:cNvGrpSpPr>
          <p:nvPr/>
        </p:nvGrpSpPr>
        <p:grpSpPr bwMode="auto">
          <a:xfrm>
            <a:off x="1524000" y="4419600"/>
            <a:ext cx="9144000" cy="609600"/>
            <a:chOff x="480" y="2112"/>
            <a:chExt cx="5760" cy="384"/>
          </a:xfrm>
        </p:grpSpPr>
        <p:sp>
          <p:nvSpPr>
            <p:cNvPr id="3258" name="Rectangle 1954"/>
            <p:cNvSpPr>
              <a:spLocks noChangeArrowheads="1"/>
            </p:cNvSpPr>
            <p:nvPr/>
          </p:nvSpPr>
          <p:spPr bwMode="auto">
            <a:xfrm>
              <a:off x="480" y="2112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59" name="Group 1955"/>
            <p:cNvGrpSpPr>
              <a:grpSpLocks/>
            </p:cNvGrpSpPr>
            <p:nvPr/>
          </p:nvGrpSpPr>
          <p:grpSpPr bwMode="auto">
            <a:xfrm>
              <a:off x="1920" y="2112"/>
              <a:ext cx="4320" cy="384"/>
              <a:chOff x="1440" y="1632"/>
              <a:chExt cx="4320" cy="384"/>
            </a:xfrm>
          </p:grpSpPr>
          <p:sp>
            <p:nvSpPr>
              <p:cNvPr id="3260" name="Rectangle 1956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61" name="Rectangle 1957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62" name="Rectangle 1958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63" name="Rectangle 1959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64" name="Rectangle 1960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………………………</a:t>
                </a:r>
              </a:p>
            </p:txBody>
          </p:sp>
        </p:grpSp>
      </p:grpSp>
      <p:grpSp>
        <p:nvGrpSpPr>
          <p:cNvPr id="47066" name="Group 1961"/>
          <p:cNvGrpSpPr>
            <a:grpSpLocks/>
          </p:cNvGrpSpPr>
          <p:nvPr/>
        </p:nvGrpSpPr>
        <p:grpSpPr bwMode="auto">
          <a:xfrm>
            <a:off x="1524000" y="5029200"/>
            <a:ext cx="9144000" cy="609600"/>
            <a:chOff x="528" y="3984"/>
            <a:chExt cx="5760" cy="384"/>
          </a:xfrm>
        </p:grpSpPr>
        <p:sp>
          <p:nvSpPr>
            <p:cNvPr id="3251" name="Rectangle 1962"/>
            <p:cNvSpPr>
              <a:spLocks noChangeArrowheads="1"/>
            </p:cNvSpPr>
            <p:nvPr/>
          </p:nvSpPr>
          <p:spPr bwMode="auto">
            <a:xfrm>
              <a:off x="528" y="3984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52" name="Group 1963"/>
            <p:cNvGrpSpPr>
              <a:grpSpLocks/>
            </p:cNvGrpSpPr>
            <p:nvPr/>
          </p:nvGrpSpPr>
          <p:grpSpPr bwMode="auto">
            <a:xfrm>
              <a:off x="1968" y="3984"/>
              <a:ext cx="4320" cy="384"/>
              <a:chOff x="1440" y="1632"/>
              <a:chExt cx="4320" cy="384"/>
            </a:xfrm>
          </p:grpSpPr>
          <p:sp>
            <p:nvSpPr>
              <p:cNvPr id="3253" name="Rectangle 1964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54" name="Rectangle 1965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55" name="Rectangle 1966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56" name="Rectangle 1967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57" name="Rectangle 1968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………………………</a:t>
                </a:r>
              </a:p>
            </p:txBody>
          </p:sp>
        </p:grpSp>
      </p:grpSp>
      <p:grpSp>
        <p:nvGrpSpPr>
          <p:cNvPr id="47068" name="Group 1969"/>
          <p:cNvGrpSpPr>
            <a:grpSpLocks/>
          </p:cNvGrpSpPr>
          <p:nvPr/>
        </p:nvGrpSpPr>
        <p:grpSpPr bwMode="auto">
          <a:xfrm>
            <a:off x="1524000" y="5638800"/>
            <a:ext cx="9144000" cy="609600"/>
            <a:chOff x="480" y="2112"/>
            <a:chExt cx="5760" cy="384"/>
          </a:xfrm>
        </p:grpSpPr>
        <p:sp>
          <p:nvSpPr>
            <p:cNvPr id="3244" name="Rectangle 1970"/>
            <p:cNvSpPr>
              <a:spLocks noChangeArrowheads="1"/>
            </p:cNvSpPr>
            <p:nvPr/>
          </p:nvSpPr>
          <p:spPr bwMode="auto">
            <a:xfrm>
              <a:off x="480" y="2112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45" name="Group 1971"/>
            <p:cNvGrpSpPr>
              <a:grpSpLocks/>
            </p:cNvGrpSpPr>
            <p:nvPr/>
          </p:nvGrpSpPr>
          <p:grpSpPr bwMode="auto">
            <a:xfrm>
              <a:off x="1920" y="2112"/>
              <a:ext cx="4320" cy="384"/>
              <a:chOff x="1440" y="1632"/>
              <a:chExt cx="4320" cy="384"/>
            </a:xfrm>
          </p:grpSpPr>
          <p:sp>
            <p:nvSpPr>
              <p:cNvPr id="3246" name="Rectangle 1972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47" name="Rectangle 1973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48" name="Rectangle 1974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49" name="Rectangle 1975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50" name="Rectangle 1976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………………………</a:t>
                </a:r>
              </a:p>
            </p:txBody>
          </p:sp>
        </p:grpSp>
      </p:grpSp>
      <p:sp>
        <p:nvSpPr>
          <p:cNvPr id="47051" name="Text Box 1995"/>
          <p:cNvSpPr txBox="1">
            <a:spLocks noChangeArrowheads="1"/>
          </p:cNvSpPr>
          <p:nvPr/>
        </p:nvSpPr>
        <p:spPr bwMode="auto">
          <a:xfrm>
            <a:off x="7947025" y="2654301"/>
            <a:ext cx="2667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trăm bốn mươi</a:t>
            </a:r>
          </a:p>
        </p:txBody>
      </p:sp>
      <p:sp>
        <p:nvSpPr>
          <p:cNvPr id="47058" name="Text Box 2002"/>
          <p:cNvSpPr txBox="1">
            <a:spLocks noChangeArrowheads="1"/>
          </p:cNvSpPr>
          <p:nvPr/>
        </p:nvSpPr>
        <p:spPr bwMode="auto">
          <a:xfrm>
            <a:off x="4031456" y="31369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47059" name="Text Box 2003"/>
          <p:cNvSpPr txBox="1">
            <a:spLocks noChangeArrowheads="1"/>
          </p:cNvSpPr>
          <p:nvPr/>
        </p:nvSpPr>
        <p:spPr bwMode="auto">
          <a:xfrm>
            <a:off x="5013325" y="31400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47060" name="Text Box 2004"/>
          <p:cNvSpPr txBox="1">
            <a:spLocks noChangeArrowheads="1"/>
          </p:cNvSpPr>
          <p:nvPr/>
        </p:nvSpPr>
        <p:spPr bwMode="auto">
          <a:xfrm>
            <a:off x="5927725" y="311118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47061" name="Text Box 2005"/>
          <p:cNvSpPr txBox="1">
            <a:spLocks noChangeArrowheads="1"/>
          </p:cNvSpPr>
          <p:nvPr/>
        </p:nvSpPr>
        <p:spPr bwMode="auto">
          <a:xfrm>
            <a:off x="6889750" y="3216275"/>
            <a:ext cx="958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150</a:t>
            </a:r>
          </a:p>
        </p:txBody>
      </p:sp>
      <p:sp>
        <p:nvSpPr>
          <p:cNvPr id="47062" name="Text Box 2006"/>
          <p:cNvSpPr txBox="1">
            <a:spLocks noChangeArrowheads="1"/>
          </p:cNvSpPr>
          <p:nvPr/>
        </p:nvSpPr>
        <p:spPr bwMode="auto">
          <a:xfrm>
            <a:off x="7927975" y="3216276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trăm năm mươi</a:t>
            </a:r>
          </a:p>
        </p:txBody>
      </p:sp>
      <p:sp>
        <p:nvSpPr>
          <p:cNvPr id="47069" name="Text Box 2013"/>
          <p:cNvSpPr txBox="1">
            <a:spLocks noChangeArrowheads="1"/>
          </p:cNvSpPr>
          <p:nvPr/>
        </p:nvSpPr>
        <p:spPr bwMode="auto">
          <a:xfrm>
            <a:off x="4038598" y="3709831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47070" name="Text Box 2014"/>
          <p:cNvSpPr txBox="1">
            <a:spLocks noChangeArrowheads="1"/>
          </p:cNvSpPr>
          <p:nvPr/>
        </p:nvSpPr>
        <p:spPr bwMode="auto">
          <a:xfrm>
            <a:off x="4970463" y="37369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47071" name="Text Box 2015"/>
          <p:cNvSpPr txBox="1">
            <a:spLocks noChangeArrowheads="1"/>
          </p:cNvSpPr>
          <p:nvPr/>
        </p:nvSpPr>
        <p:spPr bwMode="auto">
          <a:xfrm>
            <a:off x="5902325" y="3758409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47072" name="Text Box 2016"/>
          <p:cNvSpPr txBox="1">
            <a:spLocks noChangeArrowheads="1"/>
          </p:cNvSpPr>
          <p:nvPr/>
        </p:nvSpPr>
        <p:spPr bwMode="auto">
          <a:xfrm>
            <a:off x="6873876" y="3825875"/>
            <a:ext cx="1050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160</a:t>
            </a:r>
          </a:p>
        </p:txBody>
      </p:sp>
      <p:sp>
        <p:nvSpPr>
          <p:cNvPr id="47073" name="Text Box 2017"/>
          <p:cNvSpPr txBox="1">
            <a:spLocks noChangeArrowheads="1"/>
          </p:cNvSpPr>
          <p:nvPr/>
        </p:nvSpPr>
        <p:spPr bwMode="auto">
          <a:xfrm>
            <a:off x="7924800" y="3825876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trăm sáu mươi</a:t>
            </a:r>
          </a:p>
        </p:txBody>
      </p:sp>
      <p:sp>
        <p:nvSpPr>
          <p:cNvPr id="47080" name="Text Box 2024"/>
          <p:cNvSpPr txBox="1">
            <a:spLocks noChangeArrowheads="1"/>
          </p:cNvSpPr>
          <p:nvPr/>
        </p:nvSpPr>
        <p:spPr bwMode="auto">
          <a:xfrm>
            <a:off x="4067175" y="441642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47081" name="Text Box 2025"/>
          <p:cNvSpPr txBox="1">
            <a:spLocks noChangeArrowheads="1"/>
          </p:cNvSpPr>
          <p:nvPr/>
        </p:nvSpPr>
        <p:spPr bwMode="auto">
          <a:xfrm>
            <a:off x="4953000" y="44450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47082" name="Text Box 2026"/>
          <p:cNvSpPr txBox="1">
            <a:spLocks noChangeArrowheads="1"/>
          </p:cNvSpPr>
          <p:nvPr/>
        </p:nvSpPr>
        <p:spPr bwMode="auto">
          <a:xfrm>
            <a:off x="5867400" y="44450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47083" name="Text Box 2027"/>
          <p:cNvSpPr txBox="1">
            <a:spLocks noChangeArrowheads="1"/>
          </p:cNvSpPr>
          <p:nvPr/>
        </p:nvSpPr>
        <p:spPr bwMode="auto">
          <a:xfrm>
            <a:off x="6886576" y="4435475"/>
            <a:ext cx="96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170</a:t>
            </a:r>
          </a:p>
        </p:txBody>
      </p:sp>
      <p:sp>
        <p:nvSpPr>
          <p:cNvPr id="47084" name="Text Box 2028"/>
          <p:cNvSpPr txBox="1">
            <a:spLocks noChangeArrowheads="1"/>
          </p:cNvSpPr>
          <p:nvPr/>
        </p:nvSpPr>
        <p:spPr bwMode="auto">
          <a:xfrm>
            <a:off x="7924800" y="4419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trăm bảy mươi</a:t>
            </a:r>
          </a:p>
        </p:txBody>
      </p:sp>
      <p:sp>
        <p:nvSpPr>
          <p:cNvPr id="47091" name="Text Box 2035"/>
          <p:cNvSpPr txBox="1">
            <a:spLocks noChangeArrowheads="1"/>
          </p:cNvSpPr>
          <p:nvPr/>
        </p:nvSpPr>
        <p:spPr bwMode="auto">
          <a:xfrm>
            <a:off x="3994150" y="50450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47092" name="Text Box 2036"/>
          <p:cNvSpPr txBox="1">
            <a:spLocks noChangeArrowheads="1"/>
          </p:cNvSpPr>
          <p:nvPr/>
        </p:nvSpPr>
        <p:spPr bwMode="auto">
          <a:xfrm>
            <a:off x="4953000" y="50450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47093" name="Text Box 2037"/>
          <p:cNvSpPr txBox="1">
            <a:spLocks noChangeArrowheads="1"/>
          </p:cNvSpPr>
          <p:nvPr/>
        </p:nvSpPr>
        <p:spPr bwMode="auto">
          <a:xfrm>
            <a:off x="5867400" y="5054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47094" name="Text Box 2038"/>
          <p:cNvSpPr txBox="1">
            <a:spLocks noChangeArrowheads="1"/>
          </p:cNvSpPr>
          <p:nvPr/>
        </p:nvSpPr>
        <p:spPr bwMode="auto">
          <a:xfrm>
            <a:off x="6870700" y="5045075"/>
            <a:ext cx="1054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180</a:t>
            </a:r>
          </a:p>
        </p:txBody>
      </p:sp>
      <p:sp>
        <p:nvSpPr>
          <p:cNvPr id="47095" name="Text Box 2039"/>
          <p:cNvSpPr txBox="1">
            <a:spLocks noChangeArrowheads="1"/>
          </p:cNvSpPr>
          <p:nvPr/>
        </p:nvSpPr>
        <p:spPr bwMode="auto">
          <a:xfrm>
            <a:off x="7924800" y="504507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trăm tám mươi </a:t>
            </a:r>
          </a:p>
        </p:txBody>
      </p:sp>
      <p:sp>
        <p:nvSpPr>
          <p:cNvPr id="47108" name="Text Box 2052"/>
          <p:cNvSpPr txBox="1">
            <a:spLocks noChangeArrowheads="1"/>
          </p:cNvSpPr>
          <p:nvPr/>
        </p:nvSpPr>
        <p:spPr bwMode="auto">
          <a:xfrm>
            <a:off x="3990975" y="56546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47109" name="Text Box 2053"/>
          <p:cNvSpPr txBox="1">
            <a:spLocks noChangeArrowheads="1"/>
          </p:cNvSpPr>
          <p:nvPr/>
        </p:nvSpPr>
        <p:spPr bwMode="auto">
          <a:xfrm>
            <a:off x="4953000" y="56261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47110" name="Text Box 2054"/>
          <p:cNvSpPr txBox="1">
            <a:spLocks noChangeArrowheads="1"/>
          </p:cNvSpPr>
          <p:nvPr/>
        </p:nvSpPr>
        <p:spPr bwMode="auto">
          <a:xfrm>
            <a:off x="5867400" y="5664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47111" name="Text Box 2055"/>
          <p:cNvSpPr txBox="1">
            <a:spLocks noChangeArrowheads="1"/>
          </p:cNvSpPr>
          <p:nvPr/>
        </p:nvSpPr>
        <p:spPr bwMode="auto">
          <a:xfrm>
            <a:off x="6873876" y="5638800"/>
            <a:ext cx="1050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190</a:t>
            </a:r>
          </a:p>
        </p:txBody>
      </p:sp>
      <p:sp>
        <p:nvSpPr>
          <p:cNvPr id="47112" name="Text Box 2056"/>
          <p:cNvSpPr txBox="1">
            <a:spLocks noChangeArrowheads="1"/>
          </p:cNvSpPr>
          <p:nvPr/>
        </p:nvSpPr>
        <p:spPr bwMode="auto">
          <a:xfrm>
            <a:off x="7924800" y="5688013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 trăm chín mươi</a:t>
            </a:r>
          </a:p>
        </p:txBody>
      </p:sp>
      <p:sp>
        <p:nvSpPr>
          <p:cNvPr id="47113" name="Text Box 2057"/>
          <p:cNvSpPr txBox="1">
            <a:spLocks noChangeArrowheads="1"/>
          </p:cNvSpPr>
          <p:nvPr/>
        </p:nvSpPr>
        <p:spPr bwMode="auto">
          <a:xfrm>
            <a:off x="3994150" y="62642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47114" name="Text Box 2058"/>
          <p:cNvSpPr txBox="1">
            <a:spLocks noChangeArrowheads="1"/>
          </p:cNvSpPr>
          <p:nvPr/>
        </p:nvSpPr>
        <p:spPr bwMode="auto">
          <a:xfrm>
            <a:off x="4953000" y="62484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47115" name="Text Box 2059"/>
          <p:cNvSpPr txBox="1">
            <a:spLocks noChangeArrowheads="1"/>
          </p:cNvSpPr>
          <p:nvPr/>
        </p:nvSpPr>
        <p:spPr bwMode="auto">
          <a:xfrm>
            <a:off x="5867400" y="62484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47116" name="Text Box 2060"/>
          <p:cNvSpPr txBox="1">
            <a:spLocks noChangeArrowheads="1"/>
          </p:cNvSpPr>
          <p:nvPr/>
        </p:nvSpPr>
        <p:spPr bwMode="auto">
          <a:xfrm>
            <a:off x="6870700" y="6264275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</a:t>
            </a:r>
          </a:p>
        </p:txBody>
      </p:sp>
      <p:sp>
        <p:nvSpPr>
          <p:cNvPr id="47117" name="Text Box 2061"/>
          <p:cNvSpPr txBox="1">
            <a:spLocks noChangeArrowheads="1"/>
          </p:cNvSpPr>
          <p:nvPr/>
        </p:nvSpPr>
        <p:spPr bwMode="auto">
          <a:xfrm>
            <a:off x="8515350" y="631825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0" name="Group 1969"/>
          <p:cNvGrpSpPr>
            <a:grpSpLocks/>
          </p:cNvGrpSpPr>
          <p:nvPr/>
        </p:nvGrpSpPr>
        <p:grpSpPr bwMode="auto">
          <a:xfrm>
            <a:off x="1524000" y="6248400"/>
            <a:ext cx="9144000" cy="609600"/>
            <a:chOff x="480" y="2112"/>
            <a:chExt cx="5760" cy="384"/>
          </a:xfrm>
        </p:grpSpPr>
        <p:sp>
          <p:nvSpPr>
            <p:cNvPr id="3207" name="Rectangle 1970"/>
            <p:cNvSpPr>
              <a:spLocks noChangeArrowheads="1"/>
            </p:cNvSpPr>
            <p:nvPr/>
          </p:nvSpPr>
          <p:spPr bwMode="auto">
            <a:xfrm>
              <a:off x="480" y="2112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08" name="Group 1971"/>
            <p:cNvGrpSpPr>
              <a:grpSpLocks/>
            </p:cNvGrpSpPr>
            <p:nvPr/>
          </p:nvGrpSpPr>
          <p:grpSpPr bwMode="auto">
            <a:xfrm>
              <a:off x="1920" y="2112"/>
              <a:ext cx="4320" cy="384"/>
              <a:chOff x="1440" y="1632"/>
              <a:chExt cx="4320" cy="384"/>
            </a:xfrm>
          </p:grpSpPr>
          <p:sp>
            <p:nvSpPr>
              <p:cNvPr id="3209" name="Rectangle 1972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10" name="Rectangle 1973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11" name="Rectangle 1974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12" name="Rectangle 1975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13" name="Rectangle 1976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9FEC127A-712A-4DC8-86A1-3C27796C1914}"/>
              </a:ext>
            </a:extLst>
          </p:cNvPr>
          <p:cNvGrpSpPr/>
          <p:nvPr/>
        </p:nvGrpSpPr>
        <p:grpSpPr>
          <a:xfrm>
            <a:off x="186055" y="126525"/>
            <a:ext cx="847090" cy="768350"/>
            <a:chOff x="546099" y="1464056"/>
            <a:chExt cx="847090" cy="768350"/>
          </a:xfrm>
        </p:grpSpPr>
        <p:sp>
          <p:nvSpPr>
            <p:cNvPr id="2054" name="椭圆 26">
              <a:extLst>
                <a:ext uri="{FF2B5EF4-FFF2-40B4-BE49-F238E27FC236}">
                  <a16:creationId xmlns:a16="http://schemas.microsoft.com/office/drawing/2014/main" id="{DB0C9C83-AFC5-4480-A93C-070E76F47439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5" name="文本框 27">
              <a:extLst>
                <a:ext uri="{FF2B5EF4-FFF2-40B4-BE49-F238E27FC236}">
                  <a16:creationId xmlns:a16="http://schemas.microsoft.com/office/drawing/2014/main" id="{1C348702-6D4F-41A3-91FD-1772151ABAD3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69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nghìn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= .... </a:t>
            </a:r>
            <a:r>
              <a:rPr lang="en-US" sz="4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6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100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6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</a:t>
            </a: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trăm</a:t>
            </a:r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.....</a:t>
            </a: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chục</a:t>
            </a:r>
            <a:endParaRPr lang="en-US" sz="4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5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</a:t>
            </a: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chục</a:t>
            </a:r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= .... </a:t>
            </a: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endParaRPr lang="en-US" sz="4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242D8-C75F-44C5-8575-E0584085EAB6}"/>
              </a:ext>
            </a:extLst>
          </p:cNvPr>
          <p:cNvSpPr txBox="1"/>
          <p:nvPr/>
        </p:nvSpPr>
        <p:spPr>
          <a:xfrm>
            <a:off x="2459325" y="2027089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dirty="0" err="1">
                <a:solidFill>
                  <a:prstClr val="black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4000" dirty="0">
                <a:solidFill>
                  <a:prstClr val="black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4000" dirty="0" err="1">
                <a:solidFill>
                  <a:prstClr val="black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4000" dirty="0">
                <a:solidFill>
                  <a:prstClr val="black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4000" dirty="0" err="1">
                <a:solidFill>
                  <a:prstClr val="black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4000" dirty="0">
                <a:solidFill>
                  <a:prstClr val="black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lang="en-US" altLang="zh-CN" sz="4000" dirty="0" err="1">
                <a:solidFill>
                  <a:prstClr val="black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lang="en-US" altLang="zh-CN" sz="4000" dirty="0">
                <a:solidFill>
                  <a:prstClr val="black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lang="zh-CN" altLang="en-US" sz="4000" dirty="0">
              <a:solidFill>
                <a:prstClr val="black"/>
              </a:solidFill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79" y="2796119"/>
            <a:ext cx="1936884" cy="1069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3B466-DD23-48CA-BDEE-D55CBA1DFC6E}"/>
              </a:ext>
            </a:extLst>
          </p:cNvPr>
          <p:cNvSpPr txBox="1"/>
          <p:nvPr/>
        </p:nvSpPr>
        <p:spPr>
          <a:xfrm>
            <a:off x="1733651" y="3580338"/>
            <a:ext cx="87246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rgbClr val="C00000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ĐƠN VỊ, CHỤC, TRĂM, NGHÌN</a:t>
            </a:r>
          </a:p>
          <a:p>
            <a:pPr algn="ctr">
              <a:defRPr/>
            </a:pPr>
            <a:r>
              <a:rPr lang="en-US" altLang="zh-CN" sz="5400" b="1" dirty="0">
                <a:solidFill>
                  <a:srgbClr val="C00000"/>
                </a:solidFill>
                <a:ea typeface="仓耳今楷05-6763 W05" panose="02020400000000000000" pitchFamily="18" charset="-122"/>
                <a:cs typeface="Calibri" panose="020F0502020204030204" pitchFamily="34" charset="0"/>
              </a:rPr>
              <a:t>TIẾT 2</a:t>
            </a:r>
            <a:endParaRPr lang="zh-CN" altLang="en-US" sz="5400" b="1" dirty="0">
              <a:solidFill>
                <a:srgbClr val="C00000"/>
              </a:solidFill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0" y="197237"/>
            <a:ext cx="803638" cy="8036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D42011-9683-4C54-AD2B-BC6FFFAF2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86" y="406047"/>
            <a:ext cx="7782071" cy="4678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AB3252-D494-410F-9145-086FC2475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0" y="2512205"/>
            <a:ext cx="11882760" cy="9747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85DB19-4891-41EE-8C14-2A093A819B53}"/>
              </a:ext>
            </a:extLst>
          </p:cNvPr>
          <p:cNvSpPr/>
          <p:nvPr/>
        </p:nvSpPr>
        <p:spPr>
          <a:xfrm>
            <a:off x="2640521" y="2820792"/>
            <a:ext cx="800219" cy="66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kumimoji="0" lang="en-US" alt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D7D1E9-13F3-4D9E-A72C-104A30BE8055}"/>
              </a:ext>
            </a:extLst>
          </p:cNvPr>
          <p:cNvSpPr/>
          <p:nvPr/>
        </p:nvSpPr>
        <p:spPr>
          <a:xfrm>
            <a:off x="4875721" y="2839764"/>
            <a:ext cx="800219" cy="66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kumimoji="0" lang="en-US" alt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4FCBCD-67E4-4560-8B46-23B0B6D28362}"/>
              </a:ext>
            </a:extLst>
          </p:cNvPr>
          <p:cNvSpPr/>
          <p:nvPr/>
        </p:nvSpPr>
        <p:spPr>
          <a:xfrm>
            <a:off x="5926641" y="2839764"/>
            <a:ext cx="800219" cy="66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kumimoji="0" lang="en-US" alt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A6FD5E-76EF-4F59-9EE4-96EAFD838771}"/>
              </a:ext>
            </a:extLst>
          </p:cNvPr>
          <p:cNvSpPr/>
          <p:nvPr/>
        </p:nvSpPr>
        <p:spPr>
          <a:xfrm>
            <a:off x="8060241" y="2839764"/>
            <a:ext cx="800219" cy="66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kumimoji="0" lang="en-US" alt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F0C22C-A215-4248-A047-52D52A5503C7}"/>
              </a:ext>
            </a:extLst>
          </p:cNvPr>
          <p:cNvSpPr/>
          <p:nvPr/>
        </p:nvSpPr>
        <p:spPr>
          <a:xfrm>
            <a:off x="9151369" y="2839764"/>
            <a:ext cx="800219" cy="66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kumimoji="0" lang="en-US" alt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147530" y="228600"/>
            <a:ext cx="982961" cy="80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GB" sz="4000" b="1" dirty="0"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89116D-48EA-4774-A2A6-CF3014F2A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24" y="1445932"/>
            <a:ext cx="7023069" cy="47453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A3FF18-FEE3-4214-B177-DCD620A91EEA}"/>
              </a:ext>
            </a:extLst>
          </p:cNvPr>
          <p:cNvSpPr/>
          <p:nvPr/>
        </p:nvSpPr>
        <p:spPr>
          <a:xfrm>
            <a:off x="2128728" y="824822"/>
            <a:ext cx="9142247" cy="88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vi-VN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..?... </a:t>
            </a:r>
            <a:r>
              <a:rPr lang="en-US" altLang="vi-VN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...?... </a:t>
            </a:r>
            <a:r>
              <a:rPr lang="en-US" altLang="vi-VN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altLang="en-GB" sz="4400" b="1" dirty="0">
              <a:solidFill>
                <a:srgbClr val="7030A0"/>
              </a:solidFill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68D3B2-A3D1-4721-919C-F7B1FA69E1E3}"/>
              </a:ext>
            </a:extLst>
          </p:cNvPr>
          <p:cNvSpPr/>
          <p:nvPr/>
        </p:nvSpPr>
        <p:spPr>
          <a:xfrm rot="21180610">
            <a:off x="1170144" y="5007234"/>
            <a:ext cx="2917014" cy="875903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A1E36E51-FE84-4C35-BF7C-C4166F8B3AC2}"/>
              </a:ext>
            </a:extLst>
          </p:cNvPr>
          <p:cNvSpPr/>
          <p:nvPr/>
        </p:nvSpPr>
        <p:spPr>
          <a:xfrm>
            <a:off x="3156006" y="2748251"/>
            <a:ext cx="519082" cy="206640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455937-D833-4F8E-898D-DC8BC1F84144}"/>
              </a:ext>
            </a:extLst>
          </p:cNvPr>
          <p:cNvSpPr/>
          <p:nvPr/>
        </p:nvSpPr>
        <p:spPr>
          <a:xfrm>
            <a:off x="1147530" y="3152383"/>
            <a:ext cx="1962397" cy="66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lang="en-US" altLang="en-GB" sz="3200" b="1" dirty="0"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  <p:sp>
        <p:nvSpPr>
          <p:cNvPr id="29" name="Arrow: Curved Right 28">
            <a:extLst>
              <a:ext uri="{FF2B5EF4-FFF2-40B4-BE49-F238E27FC236}">
                <a16:creationId xmlns:a16="http://schemas.microsoft.com/office/drawing/2014/main" id="{B36D324B-5EC8-44BB-B761-E2E30071274F}"/>
              </a:ext>
            </a:extLst>
          </p:cNvPr>
          <p:cNvSpPr/>
          <p:nvPr/>
        </p:nvSpPr>
        <p:spPr>
          <a:xfrm rot="10800000">
            <a:off x="9250430" y="3378775"/>
            <a:ext cx="519082" cy="206640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0F6116-DF6C-4A14-9BB2-96EBD3A6EC9F}"/>
              </a:ext>
            </a:extLst>
          </p:cNvPr>
          <p:cNvSpPr/>
          <p:nvPr/>
        </p:nvSpPr>
        <p:spPr>
          <a:xfrm>
            <a:off x="9864847" y="4078876"/>
            <a:ext cx="1962397" cy="66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lang="en-US" altLang="en-GB" sz="3200" b="1" dirty="0"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E76B44D-95A4-45A2-918B-006809D316E5}"/>
              </a:ext>
            </a:extLst>
          </p:cNvPr>
          <p:cNvSpPr/>
          <p:nvPr/>
        </p:nvSpPr>
        <p:spPr>
          <a:xfrm rot="21180610">
            <a:off x="5299757" y="5474487"/>
            <a:ext cx="2917014" cy="875903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0AB4FB-D30D-4DD3-B3C2-A34C03504717}"/>
              </a:ext>
            </a:extLst>
          </p:cNvPr>
          <p:cNvSpPr/>
          <p:nvPr/>
        </p:nvSpPr>
        <p:spPr>
          <a:xfrm>
            <a:off x="3068891" y="753071"/>
            <a:ext cx="982961" cy="9531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GB" sz="4800" b="1" dirty="0">
              <a:solidFill>
                <a:srgbClr val="FF0000"/>
              </a:solidFill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4C8CFF-9C80-4614-B082-FA0E4CB2A391}"/>
              </a:ext>
            </a:extLst>
          </p:cNvPr>
          <p:cNvSpPr/>
          <p:nvPr/>
        </p:nvSpPr>
        <p:spPr>
          <a:xfrm>
            <a:off x="6295865" y="798232"/>
            <a:ext cx="982961" cy="9531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GB" sz="4800" b="1" dirty="0">
              <a:solidFill>
                <a:srgbClr val="FF0000"/>
              </a:solidFill>
              <a:latin typeface="iCiel Cadena" panose="02000503000000020004" charset="0"/>
              <a:ea typeface="Fredoka One" panose="02000000000000000000"/>
              <a:cs typeface="iCiel Cadena" panose="02000503000000020004" charset="0"/>
              <a:sym typeface="Fredoka One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6605ADA-FB35-457F-9BE9-437B88064B10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2" name="椭圆 26">
              <a:extLst>
                <a:ext uri="{FF2B5EF4-FFF2-40B4-BE49-F238E27FC236}">
                  <a16:creationId xmlns:a16="http://schemas.microsoft.com/office/drawing/2014/main" id="{EF1D6372-3271-4AE4-B40E-DA2D778A2EDB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文本框 27">
              <a:extLst>
                <a:ext uri="{FF2B5EF4-FFF2-40B4-BE49-F238E27FC236}">
                  <a16:creationId xmlns:a16="http://schemas.microsoft.com/office/drawing/2014/main" id="{DAF42B3D-3F02-49AC-9CA2-B7088A867F7E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D250B8E-89BA-4924-9078-614893ECD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70" y="339311"/>
            <a:ext cx="10210515" cy="530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A905B-93B8-4433-9D74-8C491B93E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7"/>
          <a:stretch/>
        </p:blipFill>
        <p:spPr>
          <a:xfrm>
            <a:off x="1075691" y="1078688"/>
            <a:ext cx="10210515" cy="557192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90A3A5-0C06-4821-BFE8-20875CF9FCE4}"/>
              </a:ext>
            </a:extLst>
          </p:cNvPr>
          <p:cNvSpPr/>
          <p:nvPr/>
        </p:nvSpPr>
        <p:spPr>
          <a:xfrm>
            <a:off x="4076700" y="270510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B127EE-B621-4ABC-A7A3-D4B4FDF0372B}"/>
              </a:ext>
            </a:extLst>
          </p:cNvPr>
          <p:cNvSpPr/>
          <p:nvPr/>
        </p:nvSpPr>
        <p:spPr>
          <a:xfrm>
            <a:off x="5105400" y="270510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E7D713C-807B-4FCF-9806-DCA373A6833E}"/>
              </a:ext>
            </a:extLst>
          </p:cNvPr>
          <p:cNvSpPr/>
          <p:nvPr/>
        </p:nvSpPr>
        <p:spPr>
          <a:xfrm>
            <a:off x="6180948" y="270510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4DC093-AB0F-4DC6-A901-DEAF7ABF5E34}"/>
              </a:ext>
            </a:extLst>
          </p:cNvPr>
          <p:cNvSpPr/>
          <p:nvPr/>
        </p:nvSpPr>
        <p:spPr>
          <a:xfrm>
            <a:off x="7256497" y="2705100"/>
            <a:ext cx="915954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1DF2BB-E23B-4BD1-B32D-7C3A56AA52A5}"/>
              </a:ext>
            </a:extLst>
          </p:cNvPr>
          <p:cNvSpPr/>
          <p:nvPr/>
        </p:nvSpPr>
        <p:spPr>
          <a:xfrm>
            <a:off x="8324851" y="2705100"/>
            <a:ext cx="2791458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một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mười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378129-E694-4705-957F-6F9726C3E15D}"/>
              </a:ext>
            </a:extLst>
          </p:cNvPr>
          <p:cNvSpPr/>
          <p:nvPr/>
        </p:nvSpPr>
        <p:spPr>
          <a:xfrm>
            <a:off x="4076700" y="409575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47AC2EB-A51B-4C42-8B33-EDEE6AFFE281}"/>
              </a:ext>
            </a:extLst>
          </p:cNvPr>
          <p:cNvSpPr/>
          <p:nvPr/>
        </p:nvSpPr>
        <p:spPr>
          <a:xfrm>
            <a:off x="5105400" y="409575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D59BE06-A8A6-424D-A0E2-F71AAD4EBBA4}"/>
              </a:ext>
            </a:extLst>
          </p:cNvPr>
          <p:cNvSpPr/>
          <p:nvPr/>
        </p:nvSpPr>
        <p:spPr>
          <a:xfrm>
            <a:off x="6180948" y="4095750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D7EABDE-BDF2-4CAB-8AC7-122D831C6A63}"/>
              </a:ext>
            </a:extLst>
          </p:cNvPr>
          <p:cNvSpPr/>
          <p:nvPr/>
        </p:nvSpPr>
        <p:spPr>
          <a:xfrm>
            <a:off x="7256497" y="4095750"/>
            <a:ext cx="915954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E4B128-6459-4FBE-BDC8-734B6FBAC8B8}"/>
              </a:ext>
            </a:extLst>
          </p:cNvPr>
          <p:cNvSpPr/>
          <p:nvPr/>
        </p:nvSpPr>
        <p:spPr>
          <a:xfrm>
            <a:off x="8324851" y="4095750"/>
            <a:ext cx="2791458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một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mươi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5F6DA37-E2B3-4E4A-8FBA-5847742C6E43}"/>
              </a:ext>
            </a:extLst>
          </p:cNvPr>
          <p:cNvSpPr/>
          <p:nvPr/>
        </p:nvSpPr>
        <p:spPr>
          <a:xfrm>
            <a:off x="4076700" y="5411281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6A5CB52-27E3-4B40-949C-58D7CC3C971B}"/>
              </a:ext>
            </a:extLst>
          </p:cNvPr>
          <p:cNvSpPr/>
          <p:nvPr/>
        </p:nvSpPr>
        <p:spPr>
          <a:xfrm>
            <a:off x="5105400" y="5411281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D48660E-EDF0-4831-A1CC-6CB7CACA5FDF}"/>
              </a:ext>
            </a:extLst>
          </p:cNvPr>
          <p:cNvSpPr/>
          <p:nvPr/>
        </p:nvSpPr>
        <p:spPr>
          <a:xfrm>
            <a:off x="6180948" y="5411281"/>
            <a:ext cx="762000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24FB1E5-7FEB-4344-87F3-92EADF4C831C}"/>
              </a:ext>
            </a:extLst>
          </p:cNvPr>
          <p:cNvSpPr/>
          <p:nvPr/>
        </p:nvSpPr>
        <p:spPr>
          <a:xfrm>
            <a:off x="7256497" y="5411281"/>
            <a:ext cx="915954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130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00D9E60-F841-485F-A2D1-4F4C0CE0C511}"/>
              </a:ext>
            </a:extLst>
          </p:cNvPr>
          <p:cNvSpPr/>
          <p:nvPr/>
        </p:nvSpPr>
        <p:spPr>
          <a:xfrm>
            <a:off x="8324851" y="5411281"/>
            <a:ext cx="2791458" cy="8953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một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ba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mươi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0" name="Group 1462">
            <a:extLst>
              <a:ext uri="{FF2B5EF4-FFF2-40B4-BE49-F238E27FC236}">
                <a16:creationId xmlns:a16="http://schemas.microsoft.com/office/drawing/2014/main" id="{63CC22D6-B643-426A-8678-6A1ADD3C720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00320" y="2552700"/>
            <a:ext cx="1012825" cy="1143000"/>
            <a:chOff x="864" y="1152"/>
            <a:chExt cx="2880" cy="2880"/>
          </a:xfrm>
        </p:grpSpPr>
        <p:grpSp>
          <p:nvGrpSpPr>
            <p:cNvPr id="41" name="Group 1463">
              <a:extLst>
                <a:ext uri="{FF2B5EF4-FFF2-40B4-BE49-F238E27FC236}">
                  <a16:creationId xmlns:a16="http://schemas.microsoft.com/office/drawing/2014/main" id="{6633F6D6-FF35-4E7D-A160-A95078D72E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152" name="Rectangle 1464">
                <a:extLst>
                  <a:ext uri="{FF2B5EF4-FFF2-40B4-BE49-F238E27FC236}">
                    <a16:creationId xmlns:a16="http://schemas.microsoft.com/office/drawing/2014/main" id="{966850F3-7DBA-4ECE-A9C6-8ACB64E07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3" name="Rectangle 1465">
                <a:extLst>
                  <a:ext uri="{FF2B5EF4-FFF2-40B4-BE49-F238E27FC236}">
                    <a16:creationId xmlns:a16="http://schemas.microsoft.com/office/drawing/2014/main" id="{0EA56C01-CA28-4D6A-BD91-7BC1B2F42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4" name="Rectangle 1466">
                <a:extLst>
                  <a:ext uri="{FF2B5EF4-FFF2-40B4-BE49-F238E27FC236}">
                    <a16:creationId xmlns:a16="http://schemas.microsoft.com/office/drawing/2014/main" id="{C62700E7-C79C-4CEA-8C16-338C7624B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5" name="Rectangle 1467">
                <a:extLst>
                  <a:ext uri="{FF2B5EF4-FFF2-40B4-BE49-F238E27FC236}">
                    <a16:creationId xmlns:a16="http://schemas.microsoft.com/office/drawing/2014/main" id="{019868D6-6F77-459F-B9AE-04B9ADEBC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6" name="Rectangle 1468">
                <a:extLst>
                  <a:ext uri="{FF2B5EF4-FFF2-40B4-BE49-F238E27FC236}">
                    <a16:creationId xmlns:a16="http://schemas.microsoft.com/office/drawing/2014/main" id="{1D96A098-724A-4D54-8BCE-AEA971C58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7" name="Rectangle 1469">
                <a:extLst>
                  <a:ext uri="{FF2B5EF4-FFF2-40B4-BE49-F238E27FC236}">
                    <a16:creationId xmlns:a16="http://schemas.microsoft.com/office/drawing/2014/main" id="{D51095E4-D960-49F8-A1A6-CE6F7212C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8" name="Rectangle 1470">
                <a:extLst>
                  <a:ext uri="{FF2B5EF4-FFF2-40B4-BE49-F238E27FC236}">
                    <a16:creationId xmlns:a16="http://schemas.microsoft.com/office/drawing/2014/main" id="{ADA3EAD0-8494-4FBF-A200-D6A77D84F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9" name="Rectangle 1471">
                <a:extLst>
                  <a:ext uri="{FF2B5EF4-FFF2-40B4-BE49-F238E27FC236}">
                    <a16:creationId xmlns:a16="http://schemas.microsoft.com/office/drawing/2014/main" id="{6E0F5E86-7FC4-40B2-A5A3-E181BD6A2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0" name="Rectangle 1472">
                <a:extLst>
                  <a:ext uri="{FF2B5EF4-FFF2-40B4-BE49-F238E27FC236}">
                    <a16:creationId xmlns:a16="http://schemas.microsoft.com/office/drawing/2014/main" id="{0D9F8BC6-DDBF-45C1-BABC-A655B1ECB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1" name="Rectangle 1473">
                <a:extLst>
                  <a:ext uri="{FF2B5EF4-FFF2-40B4-BE49-F238E27FC236}">
                    <a16:creationId xmlns:a16="http://schemas.microsoft.com/office/drawing/2014/main" id="{E204D0B1-FB1E-4AFF-9682-2A6FA7180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2" name="Group 1474">
              <a:extLst>
                <a:ext uri="{FF2B5EF4-FFF2-40B4-BE49-F238E27FC236}">
                  <a16:creationId xmlns:a16="http://schemas.microsoft.com/office/drawing/2014/main" id="{8E9B124A-5886-4073-9856-6D9FE3798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142" name="Rectangle 1475">
                <a:extLst>
                  <a:ext uri="{FF2B5EF4-FFF2-40B4-BE49-F238E27FC236}">
                    <a16:creationId xmlns:a16="http://schemas.microsoft.com/office/drawing/2014/main" id="{CB36D854-C860-41EE-A03E-E2218C931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3" name="Rectangle 1476">
                <a:extLst>
                  <a:ext uri="{FF2B5EF4-FFF2-40B4-BE49-F238E27FC236}">
                    <a16:creationId xmlns:a16="http://schemas.microsoft.com/office/drawing/2014/main" id="{D2BA36C3-75F1-42B6-B9AD-D0FC84D23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4" name="Rectangle 1477">
                <a:extLst>
                  <a:ext uri="{FF2B5EF4-FFF2-40B4-BE49-F238E27FC236}">
                    <a16:creationId xmlns:a16="http://schemas.microsoft.com/office/drawing/2014/main" id="{84C32FF6-1A67-4035-9B2B-147C7FC43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5" name="Rectangle 1478">
                <a:extLst>
                  <a:ext uri="{FF2B5EF4-FFF2-40B4-BE49-F238E27FC236}">
                    <a16:creationId xmlns:a16="http://schemas.microsoft.com/office/drawing/2014/main" id="{F7A3E793-DDE1-4F27-8233-ACEAF36A9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6" name="Rectangle 1479">
                <a:extLst>
                  <a:ext uri="{FF2B5EF4-FFF2-40B4-BE49-F238E27FC236}">
                    <a16:creationId xmlns:a16="http://schemas.microsoft.com/office/drawing/2014/main" id="{AE6D0F5A-2322-4DAE-A4CF-12C0D4837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7" name="Rectangle 1480">
                <a:extLst>
                  <a:ext uri="{FF2B5EF4-FFF2-40B4-BE49-F238E27FC236}">
                    <a16:creationId xmlns:a16="http://schemas.microsoft.com/office/drawing/2014/main" id="{0C87325F-2644-4FEB-8660-0DB2C74C7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8" name="Rectangle 1481">
                <a:extLst>
                  <a:ext uri="{FF2B5EF4-FFF2-40B4-BE49-F238E27FC236}">
                    <a16:creationId xmlns:a16="http://schemas.microsoft.com/office/drawing/2014/main" id="{95B13132-77CA-48CB-ABDD-A183C6885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9" name="Rectangle 1482">
                <a:extLst>
                  <a:ext uri="{FF2B5EF4-FFF2-40B4-BE49-F238E27FC236}">
                    <a16:creationId xmlns:a16="http://schemas.microsoft.com/office/drawing/2014/main" id="{61E97B0D-6037-4EFC-B0F9-8F276B3CF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0" name="Rectangle 1483">
                <a:extLst>
                  <a:ext uri="{FF2B5EF4-FFF2-40B4-BE49-F238E27FC236}">
                    <a16:creationId xmlns:a16="http://schemas.microsoft.com/office/drawing/2014/main" id="{435FA110-23DB-4494-A960-58F9C52FE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1" name="Rectangle 1484">
                <a:extLst>
                  <a:ext uri="{FF2B5EF4-FFF2-40B4-BE49-F238E27FC236}">
                    <a16:creationId xmlns:a16="http://schemas.microsoft.com/office/drawing/2014/main" id="{0D8685B3-36FF-4AA6-B81C-32D08CA0B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3" name="Group 1485">
              <a:extLst>
                <a:ext uri="{FF2B5EF4-FFF2-40B4-BE49-F238E27FC236}">
                  <a16:creationId xmlns:a16="http://schemas.microsoft.com/office/drawing/2014/main" id="{712B1783-F27F-4627-8040-A7F34753D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132" name="Rectangle 1486">
                <a:extLst>
                  <a:ext uri="{FF2B5EF4-FFF2-40B4-BE49-F238E27FC236}">
                    <a16:creationId xmlns:a16="http://schemas.microsoft.com/office/drawing/2014/main" id="{6675D274-CEE9-4AFD-8D49-67EB1C768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3" name="Rectangle 1487">
                <a:extLst>
                  <a:ext uri="{FF2B5EF4-FFF2-40B4-BE49-F238E27FC236}">
                    <a16:creationId xmlns:a16="http://schemas.microsoft.com/office/drawing/2014/main" id="{608F1151-5DB8-408B-BE62-0B890AF6D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4" name="Rectangle 1488">
                <a:extLst>
                  <a:ext uri="{FF2B5EF4-FFF2-40B4-BE49-F238E27FC236}">
                    <a16:creationId xmlns:a16="http://schemas.microsoft.com/office/drawing/2014/main" id="{FDE00C1C-34B2-4567-8333-2CAF444E4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5" name="Rectangle 1489">
                <a:extLst>
                  <a:ext uri="{FF2B5EF4-FFF2-40B4-BE49-F238E27FC236}">
                    <a16:creationId xmlns:a16="http://schemas.microsoft.com/office/drawing/2014/main" id="{E32EC99B-F460-4CAB-BDF5-236384B24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6" name="Rectangle 1490">
                <a:extLst>
                  <a:ext uri="{FF2B5EF4-FFF2-40B4-BE49-F238E27FC236}">
                    <a16:creationId xmlns:a16="http://schemas.microsoft.com/office/drawing/2014/main" id="{B9AEC25B-F472-4150-9151-3C61E6C59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7" name="Rectangle 1491">
                <a:extLst>
                  <a:ext uri="{FF2B5EF4-FFF2-40B4-BE49-F238E27FC236}">
                    <a16:creationId xmlns:a16="http://schemas.microsoft.com/office/drawing/2014/main" id="{44D66183-6A3E-4AD5-954D-AD51471CE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8" name="Rectangle 1492">
                <a:extLst>
                  <a:ext uri="{FF2B5EF4-FFF2-40B4-BE49-F238E27FC236}">
                    <a16:creationId xmlns:a16="http://schemas.microsoft.com/office/drawing/2014/main" id="{AEEC3141-45FF-4266-8F93-08E78C1A9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9" name="Rectangle 1493">
                <a:extLst>
                  <a:ext uri="{FF2B5EF4-FFF2-40B4-BE49-F238E27FC236}">
                    <a16:creationId xmlns:a16="http://schemas.microsoft.com/office/drawing/2014/main" id="{59D9B647-9971-401A-AA9C-6B4FB84C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0" name="Rectangle 1494">
                <a:extLst>
                  <a:ext uri="{FF2B5EF4-FFF2-40B4-BE49-F238E27FC236}">
                    <a16:creationId xmlns:a16="http://schemas.microsoft.com/office/drawing/2014/main" id="{AF34EBF3-4901-4376-BDC2-C21BA085C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1" name="Rectangle 1495">
                <a:extLst>
                  <a:ext uri="{FF2B5EF4-FFF2-40B4-BE49-F238E27FC236}">
                    <a16:creationId xmlns:a16="http://schemas.microsoft.com/office/drawing/2014/main" id="{A92A128C-9653-418A-BED1-16C35772C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4" name="Group 1496">
              <a:extLst>
                <a:ext uri="{FF2B5EF4-FFF2-40B4-BE49-F238E27FC236}">
                  <a16:creationId xmlns:a16="http://schemas.microsoft.com/office/drawing/2014/main" id="{28159454-B163-4C64-A74F-52843B8CD7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122" name="Rectangle 1497">
                <a:extLst>
                  <a:ext uri="{FF2B5EF4-FFF2-40B4-BE49-F238E27FC236}">
                    <a16:creationId xmlns:a16="http://schemas.microsoft.com/office/drawing/2014/main" id="{4D9AC694-77D8-44EC-9042-37E1C0258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3" name="Rectangle 1498">
                <a:extLst>
                  <a:ext uri="{FF2B5EF4-FFF2-40B4-BE49-F238E27FC236}">
                    <a16:creationId xmlns:a16="http://schemas.microsoft.com/office/drawing/2014/main" id="{E1A6A160-C94F-4982-A7E9-9CDE69D08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4" name="Rectangle 1499">
                <a:extLst>
                  <a:ext uri="{FF2B5EF4-FFF2-40B4-BE49-F238E27FC236}">
                    <a16:creationId xmlns:a16="http://schemas.microsoft.com/office/drawing/2014/main" id="{03D35D2B-368B-4D0D-822C-64C2CC5F9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5" name="Rectangle 1500">
                <a:extLst>
                  <a:ext uri="{FF2B5EF4-FFF2-40B4-BE49-F238E27FC236}">
                    <a16:creationId xmlns:a16="http://schemas.microsoft.com/office/drawing/2014/main" id="{04E18393-B4CA-44D7-AAB3-3324F9696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6" name="Rectangle 1501">
                <a:extLst>
                  <a:ext uri="{FF2B5EF4-FFF2-40B4-BE49-F238E27FC236}">
                    <a16:creationId xmlns:a16="http://schemas.microsoft.com/office/drawing/2014/main" id="{55A6DD24-B715-4FD1-AAE1-02B54A3CC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7" name="Rectangle 1502">
                <a:extLst>
                  <a:ext uri="{FF2B5EF4-FFF2-40B4-BE49-F238E27FC236}">
                    <a16:creationId xmlns:a16="http://schemas.microsoft.com/office/drawing/2014/main" id="{68AF9472-F761-4649-8659-D3719002E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8" name="Rectangle 1503">
                <a:extLst>
                  <a:ext uri="{FF2B5EF4-FFF2-40B4-BE49-F238E27FC236}">
                    <a16:creationId xmlns:a16="http://schemas.microsoft.com/office/drawing/2014/main" id="{4D96EF08-6AA5-480A-855C-4F4B961B7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9" name="Rectangle 1504">
                <a:extLst>
                  <a:ext uri="{FF2B5EF4-FFF2-40B4-BE49-F238E27FC236}">
                    <a16:creationId xmlns:a16="http://schemas.microsoft.com/office/drawing/2014/main" id="{66282912-B383-4A5E-BFA0-D38A8B52E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0" name="Rectangle 1505">
                <a:extLst>
                  <a:ext uri="{FF2B5EF4-FFF2-40B4-BE49-F238E27FC236}">
                    <a16:creationId xmlns:a16="http://schemas.microsoft.com/office/drawing/2014/main" id="{9A2D7788-BE84-4D05-A5A8-F3FD283F8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1" name="Rectangle 1506">
                <a:extLst>
                  <a:ext uri="{FF2B5EF4-FFF2-40B4-BE49-F238E27FC236}">
                    <a16:creationId xmlns:a16="http://schemas.microsoft.com/office/drawing/2014/main" id="{DEBDE08A-9B51-4785-B2DC-0D217AB90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5" name="Group 1507">
              <a:extLst>
                <a:ext uri="{FF2B5EF4-FFF2-40B4-BE49-F238E27FC236}">
                  <a16:creationId xmlns:a16="http://schemas.microsoft.com/office/drawing/2014/main" id="{9424B61C-7CD0-4EFE-AFA4-2A2715CDE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112" name="Rectangle 1508">
                <a:extLst>
                  <a:ext uri="{FF2B5EF4-FFF2-40B4-BE49-F238E27FC236}">
                    <a16:creationId xmlns:a16="http://schemas.microsoft.com/office/drawing/2014/main" id="{38B17962-A35B-4BDB-8DD6-FAFB6FE3A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3" name="Rectangle 1509">
                <a:extLst>
                  <a:ext uri="{FF2B5EF4-FFF2-40B4-BE49-F238E27FC236}">
                    <a16:creationId xmlns:a16="http://schemas.microsoft.com/office/drawing/2014/main" id="{A5563887-A23F-4870-B958-35BBF40A5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4" name="Rectangle 1510">
                <a:extLst>
                  <a:ext uri="{FF2B5EF4-FFF2-40B4-BE49-F238E27FC236}">
                    <a16:creationId xmlns:a16="http://schemas.microsoft.com/office/drawing/2014/main" id="{5A00DFC8-2D46-4847-96FF-9635FC6CB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5" name="Rectangle 1511">
                <a:extLst>
                  <a:ext uri="{FF2B5EF4-FFF2-40B4-BE49-F238E27FC236}">
                    <a16:creationId xmlns:a16="http://schemas.microsoft.com/office/drawing/2014/main" id="{D8D2C48E-C2CD-46E4-BBA2-464FAA700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6" name="Rectangle 1512">
                <a:extLst>
                  <a:ext uri="{FF2B5EF4-FFF2-40B4-BE49-F238E27FC236}">
                    <a16:creationId xmlns:a16="http://schemas.microsoft.com/office/drawing/2014/main" id="{EE5C779B-98A2-4391-86D5-21F4B1C32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7" name="Rectangle 1513">
                <a:extLst>
                  <a:ext uri="{FF2B5EF4-FFF2-40B4-BE49-F238E27FC236}">
                    <a16:creationId xmlns:a16="http://schemas.microsoft.com/office/drawing/2014/main" id="{BCC1C7AB-8390-4303-8275-850A3673B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8" name="Rectangle 1514">
                <a:extLst>
                  <a:ext uri="{FF2B5EF4-FFF2-40B4-BE49-F238E27FC236}">
                    <a16:creationId xmlns:a16="http://schemas.microsoft.com/office/drawing/2014/main" id="{3F4F428C-9F19-4E24-A96E-D6358427D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9" name="Rectangle 1515">
                <a:extLst>
                  <a:ext uri="{FF2B5EF4-FFF2-40B4-BE49-F238E27FC236}">
                    <a16:creationId xmlns:a16="http://schemas.microsoft.com/office/drawing/2014/main" id="{3C98429E-B7F9-4EE0-9F31-51541549B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0" name="Rectangle 1516">
                <a:extLst>
                  <a:ext uri="{FF2B5EF4-FFF2-40B4-BE49-F238E27FC236}">
                    <a16:creationId xmlns:a16="http://schemas.microsoft.com/office/drawing/2014/main" id="{8F771343-030F-4742-9FE6-C5133D654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1" name="Rectangle 1517">
                <a:extLst>
                  <a:ext uri="{FF2B5EF4-FFF2-40B4-BE49-F238E27FC236}">
                    <a16:creationId xmlns:a16="http://schemas.microsoft.com/office/drawing/2014/main" id="{41F31E9A-FA0E-4397-92EB-0AD421D66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6" name="Group 1518">
              <a:extLst>
                <a:ext uri="{FF2B5EF4-FFF2-40B4-BE49-F238E27FC236}">
                  <a16:creationId xmlns:a16="http://schemas.microsoft.com/office/drawing/2014/main" id="{30E5A05D-3B57-4A1F-BCAC-3D907449E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102" name="Rectangle 1519">
                <a:extLst>
                  <a:ext uri="{FF2B5EF4-FFF2-40B4-BE49-F238E27FC236}">
                    <a16:creationId xmlns:a16="http://schemas.microsoft.com/office/drawing/2014/main" id="{AAB08024-441F-4E42-BF2A-1420591D4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3" name="Rectangle 1520">
                <a:extLst>
                  <a:ext uri="{FF2B5EF4-FFF2-40B4-BE49-F238E27FC236}">
                    <a16:creationId xmlns:a16="http://schemas.microsoft.com/office/drawing/2014/main" id="{116FC498-55D3-4382-AA9B-85F7729CF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4" name="Rectangle 1521">
                <a:extLst>
                  <a:ext uri="{FF2B5EF4-FFF2-40B4-BE49-F238E27FC236}">
                    <a16:creationId xmlns:a16="http://schemas.microsoft.com/office/drawing/2014/main" id="{CBC86A5C-E004-4431-8415-742A229EF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5" name="Rectangle 1522">
                <a:extLst>
                  <a:ext uri="{FF2B5EF4-FFF2-40B4-BE49-F238E27FC236}">
                    <a16:creationId xmlns:a16="http://schemas.microsoft.com/office/drawing/2014/main" id="{B86CDC8F-3F20-4FDB-8DB0-C4B6473CA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6" name="Rectangle 1523">
                <a:extLst>
                  <a:ext uri="{FF2B5EF4-FFF2-40B4-BE49-F238E27FC236}">
                    <a16:creationId xmlns:a16="http://schemas.microsoft.com/office/drawing/2014/main" id="{0EC8AC97-6B3A-479D-9FB3-A98EFB21F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7" name="Rectangle 1524">
                <a:extLst>
                  <a:ext uri="{FF2B5EF4-FFF2-40B4-BE49-F238E27FC236}">
                    <a16:creationId xmlns:a16="http://schemas.microsoft.com/office/drawing/2014/main" id="{A052C847-0E21-450F-B3E2-4CB0D6395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8" name="Rectangle 1525">
                <a:extLst>
                  <a:ext uri="{FF2B5EF4-FFF2-40B4-BE49-F238E27FC236}">
                    <a16:creationId xmlns:a16="http://schemas.microsoft.com/office/drawing/2014/main" id="{FD200F1E-8674-4344-B091-2985D713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9" name="Rectangle 1526">
                <a:extLst>
                  <a:ext uri="{FF2B5EF4-FFF2-40B4-BE49-F238E27FC236}">
                    <a16:creationId xmlns:a16="http://schemas.microsoft.com/office/drawing/2014/main" id="{EFDE3628-2460-4B06-BF7F-621061609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0" name="Rectangle 1527">
                <a:extLst>
                  <a:ext uri="{FF2B5EF4-FFF2-40B4-BE49-F238E27FC236}">
                    <a16:creationId xmlns:a16="http://schemas.microsoft.com/office/drawing/2014/main" id="{A14AFAD7-3939-48E8-842D-A3B7B2D1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1" name="Rectangle 1528">
                <a:extLst>
                  <a:ext uri="{FF2B5EF4-FFF2-40B4-BE49-F238E27FC236}">
                    <a16:creationId xmlns:a16="http://schemas.microsoft.com/office/drawing/2014/main" id="{A20552F7-87DC-4DEC-AA2C-2E35E1FB1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7" name="Group 1529">
              <a:extLst>
                <a:ext uri="{FF2B5EF4-FFF2-40B4-BE49-F238E27FC236}">
                  <a16:creationId xmlns:a16="http://schemas.microsoft.com/office/drawing/2014/main" id="{B6FA6B36-A59B-4826-BD1B-3B3B03321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92" name="Rectangle 1530">
                <a:extLst>
                  <a:ext uri="{FF2B5EF4-FFF2-40B4-BE49-F238E27FC236}">
                    <a16:creationId xmlns:a16="http://schemas.microsoft.com/office/drawing/2014/main" id="{C45F47E9-D3AD-44DC-97B4-7B84F27B2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3" name="Rectangle 1531">
                <a:extLst>
                  <a:ext uri="{FF2B5EF4-FFF2-40B4-BE49-F238E27FC236}">
                    <a16:creationId xmlns:a16="http://schemas.microsoft.com/office/drawing/2014/main" id="{B4E11623-FCD6-41B8-B57D-10E2CB7CA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4" name="Rectangle 1532">
                <a:extLst>
                  <a:ext uri="{FF2B5EF4-FFF2-40B4-BE49-F238E27FC236}">
                    <a16:creationId xmlns:a16="http://schemas.microsoft.com/office/drawing/2014/main" id="{7EA0648B-F986-4441-9C27-52DD58466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5" name="Rectangle 1533">
                <a:extLst>
                  <a:ext uri="{FF2B5EF4-FFF2-40B4-BE49-F238E27FC236}">
                    <a16:creationId xmlns:a16="http://schemas.microsoft.com/office/drawing/2014/main" id="{45C821C0-0D2F-4AFE-8844-C8E449CAE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6" name="Rectangle 1534">
                <a:extLst>
                  <a:ext uri="{FF2B5EF4-FFF2-40B4-BE49-F238E27FC236}">
                    <a16:creationId xmlns:a16="http://schemas.microsoft.com/office/drawing/2014/main" id="{652F5BD7-EF0A-46CF-A85A-A59E3DBA8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7" name="Rectangle 1535">
                <a:extLst>
                  <a:ext uri="{FF2B5EF4-FFF2-40B4-BE49-F238E27FC236}">
                    <a16:creationId xmlns:a16="http://schemas.microsoft.com/office/drawing/2014/main" id="{692809E2-D367-4B98-8259-EAD5B3443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8" name="Rectangle 1536">
                <a:extLst>
                  <a:ext uri="{FF2B5EF4-FFF2-40B4-BE49-F238E27FC236}">
                    <a16:creationId xmlns:a16="http://schemas.microsoft.com/office/drawing/2014/main" id="{4DAEEB27-2AF7-4260-8941-76CDB354A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9" name="Rectangle 1537">
                <a:extLst>
                  <a:ext uri="{FF2B5EF4-FFF2-40B4-BE49-F238E27FC236}">
                    <a16:creationId xmlns:a16="http://schemas.microsoft.com/office/drawing/2014/main" id="{29177500-4B4F-4B0F-9775-0C75882A8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0" name="Rectangle 1538">
                <a:extLst>
                  <a:ext uri="{FF2B5EF4-FFF2-40B4-BE49-F238E27FC236}">
                    <a16:creationId xmlns:a16="http://schemas.microsoft.com/office/drawing/2014/main" id="{85BCB9A9-74A1-4D27-AA8A-69B02F92F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1" name="Rectangle 1539">
                <a:extLst>
                  <a:ext uri="{FF2B5EF4-FFF2-40B4-BE49-F238E27FC236}">
                    <a16:creationId xmlns:a16="http://schemas.microsoft.com/office/drawing/2014/main" id="{522AFB90-ABAB-4995-83EA-C707F632F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8" name="Group 1540">
              <a:extLst>
                <a:ext uri="{FF2B5EF4-FFF2-40B4-BE49-F238E27FC236}">
                  <a16:creationId xmlns:a16="http://schemas.microsoft.com/office/drawing/2014/main" id="{4E908EF8-EE77-46BC-BE2E-3E6C68D2CB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82" name="Rectangle 1541">
                <a:extLst>
                  <a:ext uri="{FF2B5EF4-FFF2-40B4-BE49-F238E27FC236}">
                    <a16:creationId xmlns:a16="http://schemas.microsoft.com/office/drawing/2014/main" id="{0FD64440-F6C7-40D0-AA11-1EC2C9CF4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3" name="Rectangle 1542">
                <a:extLst>
                  <a:ext uri="{FF2B5EF4-FFF2-40B4-BE49-F238E27FC236}">
                    <a16:creationId xmlns:a16="http://schemas.microsoft.com/office/drawing/2014/main" id="{310FB0EC-DAF0-4ABE-9B4A-5229C7307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4" name="Rectangle 1543">
                <a:extLst>
                  <a:ext uri="{FF2B5EF4-FFF2-40B4-BE49-F238E27FC236}">
                    <a16:creationId xmlns:a16="http://schemas.microsoft.com/office/drawing/2014/main" id="{EB738BE1-71E0-422B-8CEB-279A3EB1D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5" name="Rectangle 1544">
                <a:extLst>
                  <a:ext uri="{FF2B5EF4-FFF2-40B4-BE49-F238E27FC236}">
                    <a16:creationId xmlns:a16="http://schemas.microsoft.com/office/drawing/2014/main" id="{03F33D54-CF24-4297-9F43-DA1E3C803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6" name="Rectangle 1545">
                <a:extLst>
                  <a:ext uri="{FF2B5EF4-FFF2-40B4-BE49-F238E27FC236}">
                    <a16:creationId xmlns:a16="http://schemas.microsoft.com/office/drawing/2014/main" id="{13039D39-9721-4B21-B8C3-90324DD55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7" name="Rectangle 1546">
                <a:extLst>
                  <a:ext uri="{FF2B5EF4-FFF2-40B4-BE49-F238E27FC236}">
                    <a16:creationId xmlns:a16="http://schemas.microsoft.com/office/drawing/2014/main" id="{A6D0ED52-DB50-42FF-B92F-7FB90EBCC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8" name="Rectangle 1547">
                <a:extLst>
                  <a:ext uri="{FF2B5EF4-FFF2-40B4-BE49-F238E27FC236}">
                    <a16:creationId xmlns:a16="http://schemas.microsoft.com/office/drawing/2014/main" id="{28F85258-A371-4BA1-B637-083EF53A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9" name="Rectangle 1548">
                <a:extLst>
                  <a:ext uri="{FF2B5EF4-FFF2-40B4-BE49-F238E27FC236}">
                    <a16:creationId xmlns:a16="http://schemas.microsoft.com/office/drawing/2014/main" id="{68E36ED6-A2BD-41A2-9F15-F05E8CA91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0" name="Rectangle 1549">
                <a:extLst>
                  <a:ext uri="{FF2B5EF4-FFF2-40B4-BE49-F238E27FC236}">
                    <a16:creationId xmlns:a16="http://schemas.microsoft.com/office/drawing/2014/main" id="{AE9BE448-4619-4286-808C-CC8E78BF3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1" name="Rectangle 1550">
                <a:extLst>
                  <a:ext uri="{FF2B5EF4-FFF2-40B4-BE49-F238E27FC236}">
                    <a16:creationId xmlns:a16="http://schemas.microsoft.com/office/drawing/2014/main" id="{12995F6C-558E-49C0-A48B-794DCC6D4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9" name="Group 1551">
              <a:extLst>
                <a:ext uri="{FF2B5EF4-FFF2-40B4-BE49-F238E27FC236}">
                  <a16:creationId xmlns:a16="http://schemas.microsoft.com/office/drawing/2014/main" id="{C76DD9AE-545E-4B2F-BC37-CA391F69F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72" name="Rectangle 1552">
                <a:extLst>
                  <a:ext uri="{FF2B5EF4-FFF2-40B4-BE49-F238E27FC236}">
                    <a16:creationId xmlns:a16="http://schemas.microsoft.com/office/drawing/2014/main" id="{D2B80BF3-41DA-4214-BAD3-DED13EFBF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3" name="Rectangle 1553">
                <a:extLst>
                  <a:ext uri="{FF2B5EF4-FFF2-40B4-BE49-F238E27FC236}">
                    <a16:creationId xmlns:a16="http://schemas.microsoft.com/office/drawing/2014/main" id="{AFD5C403-B543-4B0C-B436-BBC309EA2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4" name="Rectangle 1554">
                <a:extLst>
                  <a:ext uri="{FF2B5EF4-FFF2-40B4-BE49-F238E27FC236}">
                    <a16:creationId xmlns:a16="http://schemas.microsoft.com/office/drawing/2014/main" id="{24597617-013E-44AF-8BDD-6CA0E6E8E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5" name="Rectangle 1555">
                <a:extLst>
                  <a:ext uri="{FF2B5EF4-FFF2-40B4-BE49-F238E27FC236}">
                    <a16:creationId xmlns:a16="http://schemas.microsoft.com/office/drawing/2014/main" id="{EAFAEE33-4A45-4F73-B2E0-459DB0E9A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6" name="Rectangle 1556">
                <a:extLst>
                  <a:ext uri="{FF2B5EF4-FFF2-40B4-BE49-F238E27FC236}">
                    <a16:creationId xmlns:a16="http://schemas.microsoft.com/office/drawing/2014/main" id="{D21539D1-E987-4624-92D1-6FF18D021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7" name="Rectangle 1557">
                <a:extLst>
                  <a:ext uri="{FF2B5EF4-FFF2-40B4-BE49-F238E27FC236}">
                    <a16:creationId xmlns:a16="http://schemas.microsoft.com/office/drawing/2014/main" id="{807EA9C3-331D-4DAD-AA45-71D369358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8" name="Rectangle 1558">
                <a:extLst>
                  <a:ext uri="{FF2B5EF4-FFF2-40B4-BE49-F238E27FC236}">
                    <a16:creationId xmlns:a16="http://schemas.microsoft.com/office/drawing/2014/main" id="{7AED50B5-6262-42AC-9952-3DDA31025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9" name="Rectangle 1559">
                <a:extLst>
                  <a:ext uri="{FF2B5EF4-FFF2-40B4-BE49-F238E27FC236}">
                    <a16:creationId xmlns:a16="http://schemas.microsoft.com/office/drawing/2014/main" id="{98EF5597-7E1E-468A-B7F4-6434C193E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0" name="Rectangle 1560">
                <a:extLst>
                  <a:ext uri="{FF2B5EF4-FFF2-40B4-BE49-F238E27FC236}">
                    <a16:creationId xmlns:a16="http://schemas.microsoft.com/office/drawing/2014/main" id="{62455FE1-EC80-4D4F-B850-3CB38DCD6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1" name="Rectangle 1561">
                <a:extLst>
                  <a:ext uri="{FF2B5EF4-FFF2-40B4-BE49-F238E27FC236}">
                    <a16:creationId xmlns:a16="http://schemas.microsoft.com/office/drawing/2014/main" id="{075FE9F0-A202-4D36-9045-5054FFC1B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0" name="Group 1562">
              <a:extLst>
                <a:ext uri="{FF2B5EF4-FFF2-40B4-BE49-F238E27FC236}">
                  <a16:creationId xmlns:a16="http://schemas.microsoft.com/office/drawing/2014/main" id="{F036EFBB-7E88-4383-B94A-9CE8D7DC6E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2" name="Rectangle 1563">
                <a:extLst>
                  <a:ext uri="{FF2B5EF4-FFF2-40B4-BE49-F238E27FC236}">
                    <a16:creationId xmlns:a16="http://schemas.microsoft.com/office/drawing/2014/main" id="{9A22306F-F821-4A09-92AF-FDE0429FB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3" name="Rectangle 1564">
                <a:extLst>
                  <a:ext uri="{FF2B5EF4-FFF2-40B4-BE49-F238E27FC236}">
                    <a16:creationId xmlns:a16="http://schemas.microsoft.com/office/drawing/2014/main" id="{BA88663B-B091-451E-87B8-DC31FF85C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4" name="Rectangle 1565">
                <a:extLst>
                  <a:ext uri="{FF2B5EF4-FFF2-40B4-BE49-F238E27FC236}">
                    <a16:creationId xmlns:a16="http://schemas.microsoft.com/office/drawing/2014/main" id="{11E2A73D-E66D-453A-9603-B3FFFC17F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5" name="Rectangle 1566">
                <a:extLst>
                  <a:ext uri="{FF2B5EF4-FFF2-40B4-BE49-F238E27FC236}">
                    <a16:creationId xmlns:a16="http://schemas.microsoft.com/office/drawing/2014/main" id="{168D4979-FF69-4D22-AEDB-866871454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6" name="Rectangle 1567">
                <a:extLst>
                  <a:ext uri="{FF2B5EF4-FFF2-40B4-BE49-F238E27FC236}">
                    <a16:creationId xmlns:a16="http://schemas.microsoft.com/office/drawing/2014/main" id="{423577D0-1EF4-440A-9DD8-E4E49CAC0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7" name="Rectangle 1568">
                <a:extLst>
                  <a:ext uri="{FF2B5EF4-FFF2-40B4-BE49-F238E27FC236}">
                    <a16:creationId xmlns:a16="http://schemas.microsoft.com/office/drawing/2014/main" id="{87778844-CBA2-4FD2-A8A2-0B98C4B0A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8" name="Rectangle 1569">
                <a:extLst>
                  <a:ext uri="{FF2B5EF4-FFF2-40B4-BE49-F238E27FC236}">
                    <a16:creationId xmlns:a16="http://schemas.microsoft.com/office/drawing/2014/main" id="{88988CD3-05C0-4731-AC8F-6720B835F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9" name="Rectangle 1570">
                <a:extLst>
                  <a:ext uri="{FF2B5EF4-FFF2-40B4-BE49-F238E27FC236}">
                    <a16:creationId xmlns:a16="http://schemas.microsoft.com/office/drawing/2014/main" id="{B0DE2332-DB47-4C0B-AA45-643D30264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0" name="Rectangle 1571">
                <a:extLst>
                  <a:ext uri="{FF2B5EF4-FFF2-40B4-BE49-F238E27FC236}">
                    <a16:creationId xmlns:a16="http://schemas.microsoft.com/office/drawing/2014/main" id="{97E6307E-9998-4987-989B-68E8C9194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1" name="Rectangle 1572">
                <a:extLst>
                  <a:ext uri="{FF2B5EF4-FFF2-40B4-BE49-F238E27FC236}">
                    <a16:creationId xmlns:a16="http://schemas.microsoft.com/office/drawing/2014/main" id="{E965BA05-C703-4AC1-B81A-68D29DA39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1" name="Group 1573">
              <a:extLst>
                <a:ext uri="{FF2B5EF4-FFF2-40B4-BE49-F238E27FC236}">
                  <a16:creationId xmlns:a16="http://schemas.microsoft.com/office/drawing/2014/main" id="{9EB81D4D-83C3-4C70-983C-13A2C5554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52" name="Rectangle 1574">
                <a:extLst>
                  <a:ext uri="{FF2B5EF4-FFF2-40B4-BE49-F238E27FC236}">
                    <a16:creationId xmlns:a16="http://schemas.microsoft.com/office/drawing/2014/main" id="{4A38B55B-60BD-427E-8DCD-390A07E69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3" name="Rectangle 1575">
                <a:extLst>
                  <a:ext uri="{FF2B5EF4-FFF2-40B4-BE49-F238E27FC236}">
                    <a16:creationId xmlns:a16="http://schemas.microsoft.com/office/drawing/2014/main" id="{C1C28508-DA07-48AC-8EAB-3B619FAE7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4" name="Rectangle 1576">
                <a:extLst>
                  <a:ext uri="{FF2B5EF4-FFF2-40B4-BE49-F238E27FC236}">
                    <a16:creationId xmlns:a16="http://schemas.microsoft.com/office/drawing/2014/main" id="{9DC412AB-0534-4D61-AD4A-2660868AC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5" name="Rectangle 1577">
                <a:extLst>
                  <a:ext uri="{FF2B5EF4-FFF2-40B4-BE49-F238E27FC236}">
                    <a16:creationId xmlns:a16="http://schemas.microsoft.com/office/drawing/2014/main" id="{F29B067F-90FA-43FE-865A-4745BDB6F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6" name="Rectangle 1578">
                <a:extLst>
                  <a:ext uri="{FF2B5EF4-FFF2-40B4-BE49-F238E27FC236}">
                    <a16:creationId xmlns:a16="http://schemas.microsoft.com/office/drawing/2014/main" id="{2830D753-C727-44F3-8CAA-C656929FA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Rectangle 1579">
                <a:extLst>
                  <a:ext uri="{FF2B5EF4-FFF2-40B4-BE49-F238E27FC236}">
                    <a16:creationId xmlns:a16="http://schemas.microsoft.com/office/drawing/2014/main" id="{99BDC165-ED2A-481A-964B-6F2DF909B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" name="Rectangle 1580">
                <a:extLst>
                  <a:ext uri="{FF2B5EF4-FFF2-40B4-BE49-F238E27FC236}">
                    <a16:creationId xmlns:a16="http://schemas.microsoft.com/office/drawing/2014/main" id="{35A0E6C6-1864-42A1-97CD-F32CC7A80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9" name="Rectangle 1581">
                <a:extLst>
                  <a:ext uri="{FF2B5EF4-FFF2-40B4-BE49-F238E27FC236}">
                    <a16:creationId xmlns:a16="http://schemas.microsoft.com/office/drawing/2014/main" id="{21171A2C-C2CE-4934-99B6-FCCFCB9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Rectangle 1582">
                <a:extLst>
                  <a:ext uri="{FF2B5EF4-FFF2-40B4-BE49-F238E27FC236}">
                    <a16:creationId xmlns:a16="http://schemas.microsoft.com/office/drawing/2014/main" id="{EB17570A-453B-414C-9BE4-D35FB7C50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" name="Rectangle 1583">
                <a:extLst>
                  <a:ext uri="{FF2B5EF4-FFF2-40B4-BE49-F238E27FC236}">
                    <a16:creationId xmlns:a16="http://schemas.microsoft.com/office/drawing/2014/main" id="{468D9BBC-0CCA-4A09-AD17-AF06C5D7F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162" name="Group 1858">
            <a:extLst>
              <a:ext uri="{FF2B5EF4-FFF2-40B4-BE49-F238E27FC236}">
                <a16:creationId xmlns:a16="http://schemas.microsoft.com/office/drawing/2014/main" id="{6DB83C83-A8E7-4F9D-9B7D-8F3F6AA6D90C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2327445" y="2552700"/>
            <a:ext cx="130175" cy="1143000"/>
            <a:chOff x="3360" y="864"/>
            <a:chExt cx="96" cy="960"/>
          </a:xfrm>
        </p:grpSpPr>
        <p:sp>
          <p:nvSpPr>
            <p:cNvPr id="163" name="Rectangle 1859">
              <a:extLst>
                <a:ext uri="{FF2B5EF4-FFF2-40B4-BE49-F238E27FC236}">
                  <a16:creationId xmlns:a16="http://schemas.microsoft.com/office/drawing/2014/main" id="{0933AAE6-5BE3-4BE5-BE42-C6E184AB4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4" name="Rectangle 1860">
              <a:extLst>
                <a:ext uri="{FF2B5EF4-FFF2-40B4-BE49-F238E27FC236}">
                  <a16:creationId xmlns:a16="http://schemas.microsoft.com/office/drawing/2014/main" id="{0C2B01B4-8651-40C7-84E1-B6813A6F1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5" name="Rectangle 1861">
              <a:extLst>
                <a:ext uri="{FF2B5EF4-FFF2-40B4-BE49-F238E27FC236}">
                  <a16:creationId xmlns:a16="http://schemas.microsoft.com/office/drawing/2014/main" id="{1590C4C4-81C4-43AD-8EF1-55C2CCC01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6" name="Rectangle 1862">
              <a:extLst>
                <a:ext uri="{FF2B5EF4-FFF2-40B4-BE49-F238E27FC236}">
                  <a16:creationId xmlns:a16="http://schemas.microsoft.com/office/drawing/2014/main" id="{5041E42B-20AE-44B7-9FDE-E8E9F8E3E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7" name="Rectangle 1863">
              <a:extLst>
                <a:ext uri="{FF2B5EF4-FFF2-40B4-BE49-F238E27FC236}">
                  <a16:creationId xmlns:a16="http://schemas.microsoft.com/office/drawing/2014/main" id="{2965D359-4B5E-4262-AAD7-1EC3B329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8" name="Rectangle 1864">
              <a:extLst>
                <a:ext uri="{FF2B5EF4-FFF2-40B4-BE49-F238E27FC236}">
                  <a16:creationId xmlns:a16="http://schemas.microsoft.com/office/drawing/2014/main" id="{D5CC1A53-C9DF-43D2-9784-6457FAC1B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9" name="Rectangle 1865">
              <a:extLst>
                <a:ext uri="{FF2B5EF4-FFF2-40B4-BE49-F238E27FC236}">
                  <a16:creationId xmlns:a16="http://schemas.microsoft.com/office/drawing/2014/main" id="{ED2845E8-0EFF-40B5-8AB3-FBD6E6179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0" name="Rectangle 1866">
              <a:extLst>
                <a:ext uri="{FF2B5EF4-FFF2-40B4-BE49-F238E27FC236}">
                  <a16:creationId xmlns:a16="http://schemas.microsoft.com/office/drawing/2014/main" id="{3C69B022-3597-444E-8147-0D88715B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1" name="Rectangle 1867">
              <a:extLst>
                <a:ext uri="{FF2B5EF4-FFF2-40B4-BE49-F238E27FC236}">
                  <a16:creationId xmlns:a16="http://schemas.microsoft.com/office/drawing/2014/main" id="{8BF50E73-74F3-4F59-8159-6C346CA5E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2" name="Rectangle 1868">
              <a:extLst>
                <a:ext uri="{FF2B5EF4-FFF2-40B4-BE49-F238E27FC236}">
                  <a16:creationId xmlns:a16="http://schemas.microsoft.com/office/drawing/2014/main" id="{843D362F-6E73-4880-A0E5-96BB426F0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73" name="Group 1589">
            <a:extLst>
              <a:ext uri="{FF2B5EF4-FFF2-40B4-BE49-F238E27FC236}">
                <a16:creationId xmlns:a16="http://schemas.microsoft.com/office/drawing/2014/main" id="{2DD71EE9-8898-4DEB-B0F8-41D8C889252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00320" y="3947065"/>
            <a:ext cx="1012825" cy="1033463"/>
            <a:chOff x="864" y="1152"/>
            <a:chExt cx="2880" cy="2880"/>
          </a:xfrm>
        </p:grpSpPr>
        <p:grpSp>
          <p:nvGrpSpPr>
            <p:cNvPr id="174" name="Group 1590">
              <a:extLst>
                <a:ext uri="{FF2B5EF4-FFF2-40B4-BE49-F238E27FC236}">
                  <a16:creationId xmlns:a16="http://schemas.microsoft.com/office/drawing/2014/main" id="{816855FE-89D1-4368-9E9E-6171709EB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285" name="Rectangle 1591">
                <a:extLst>
                  <a:ext uri="{FF2B5EF4-FFF2-40B4-BE49-F238E27FC236}">
                    <a16:creationId xmlns:a16="http://schemas.microsoft.com/office/drawing/2014/main" id="{E9B9109B-0F81-4E3E-8696-F9FBFC870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Rectangle 1592">
                <a:extLst>
                  <a:ext uri="{FF2B5EF4-FFF2-40B4-BE49-F238E27FC236}">
                    <a16:creationId xmlns:a16="http://schemas.microsoft.com/office/drawing/2014/main" id="{40325FB3-7AF0-462F-8B26-488D8DE05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Rectangle 1593">
                <a:extLst>
                  <a:ext uri="{FF2B5EF4-FFF2-40B4-BE49-F238E27FC236}">
                    <a16:creationId xmlns:a16="http://schemas.microsoft.com/office/drawing/2014/main" id="{AF0F822A-0A6D-42A6-A26E-96344FE65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Rectangle 1594">
                <a:extLst>
                  <a:ext uri="{FF2B5EF4-FFF2-40B4-BE49-F238E27FC236}">
                    <a16:creationId xmlns:a16="http://schemas.microsoft.com/office/drawing/2014/main" id="{21909B34-B40F-416F-8C55-97990ADA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Rectangle 1595">
                <a:extLst>
                  <a:ext uri="{FF2B5EF4-FFF2-40B4-BE49-F238E27FC236}">
                    <a16:creationId xmlns:a16="http://schemas.microsoft.com/office/drawing/2014/main" id="{2A1D50D0-8669-409F-A5C1-0C61C791C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Rectangle 1596">
                <a:extLst>
                  <a:ext uri="{FF2B5EF4-FFF2-40B4-BE49-F238E27FC236}">
                    <a16:creationId xmlns:a16="http://schemas.microsoft.com/office/drawing/2014/main" id="{14E7A9C1-DC3F-4D35-A018-02A792ABB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Rectangle 1597">
                <a:extLst>
                  <a:ext uri="{FF2B5EF4-FFF2-40B4-BE49-F238E27FC236}">
                    <a16:creationId xmlns:a16="http://schemas.microsoft.com/office/drawing/2014/main" id="{6D7156C9-8C06-4336-BB07-1BD07D194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Rectangle 1598">
                <a:extLst>
                  <a:ext uri="{FF2B5EF4-FFF2-40B4-BE49-F238E27FC236}">
                    <a16:creationId xmlns:a16="http://schemas.microsoft.com/office/drawing/2014/main" id="{548CC5BA-54FE-48C7-AE10-6BD35CA0F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Rectangle 1599">
                <a:extLst>
                  <a:ext uri="{FF2B5EF4-FFF2-40B4-BE49-F238E27FC236}">
                    <a16:creationId xmlns:a16="http://schemas.microsoft.com/office/drawing/2014/main" id="{7542F986-8760-48B6-8165-A2C12B71A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Rectangle 1600">
                <a:extLst>
                  <a:ext uri="{FF2B5EF4-FFF2-40B4-BE49-F238E27FC236}">
                    <a16:creationId xmlns:a16="http://schemas.microsoft.com/office/drawing/2014/main" id="{99E1F5AC-EF9A-4A00-B88C-DB8E5B50A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oup 1601">
              <a:extLst>
                <a:ext uri="{FF2B5EF4-FFF2-40B4-BE49-F238E27FC236}">
                  <a16:creationId xmlns:a16="http://schemas.microsoft.com/office/drawing/2014/main" id="{5ED72F75-1818-441D-9E2D-B0EB837FF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275" name="Rectangle 1602">
                <a:extLst>
                  <a:ext uri="{FF2B5EF4-FFF2-40B4-BE49-F238E27FC236}">
                    <a16:creationId xmlns:a16="http://schemas.microsoft.com/office/drawing/2014/main" id="{688F03AD-21B7-474B-B4F7-1DECBD8BD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Rectangle 1603">
                <a:extLst>
                  <a:ext uri="{FF2B5EF4-FFF2-40B4-BE49-F238E27FC236}">
                    <a16:creationId xmlns:a16="http://schemas.microsoft.com/office/drawing/2014/main" id="{9D38A37D-0BA5-4452-B447-90BF5ADDA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Rectangle 1604">
                <a:extLst>
                  <a:ext uri="{FF2B5EF4-FFF2-40B4-BE49-F238E27FC236}">
                    <a16:creationId xmlns:a16="http://schemas.microsoft.com/office/drawing/2014/main" id="{0B0E4985-B3C6-41C4-ACA4-A1FFE85DE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Rectangle 1605">
                <a:extLst>
                  <a:ext uri="{FF2B5EF4-FFF2-40B4-BE49-F238E27FC236}">
                    <a16:creationId xmlns:a16="http://schemas.microsoft.com/office/drawing/2014/main" id="{5B09383C-20E5-44E6-A5E0-3257026D8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Rectangle 1606">
                <a:extLst>
                  <a:ext uri="{FF2B5EF4-FFF2-40B4-BE49-F238E27FC236}">
                    <a16:creationId xmlns:a16="http://schemas.microsoft.com/office/drawing/2014/main" id="{BA5B2140-F44D-4C91-AB05-6A420ED0B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Rectangle 1607">
                <a:extLst>
                  <a:ext uri="{FF2B5EF4-FFF2-40B4-BE49-F238E27FC236}">
                    <a16:creationId xmlns:a16="http://schemas.microsoft.com/office/drawing/2014/main" id="{2757A6B5-FF6A-46E4-ABD5-31A625D53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Rectangle 1608">
                <a:extLst>
                  <a:ext uri="{FF2B5EF4-FFF2-40B4-BE49-F238E27FC236}">
                    <a16:creationId xmlns:a16="http://schemas.microsoft.com/office/drawing/2014/main" id="{66194D76-5B07-46CB-B312-D3D0D1CFD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Rectangle 1609">
                <a:extLst>
                  <a:ext uri="{FF2B5EF4-FFF2-40B4-BE49-F238E27FC236}">
                    <a16:creationId xmlns:a16="http://schemas.microsoft.com/office/drawing/2014/main" id="{DCE47350-DAB5-47DA-A1FD-A99746F03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Rectangle 1610">
                <a:extLst>
                  <a:ext uri="{FF2B5EF4-FFF2-40B4-BE49-F238E27FC236}">
                    <a16:creationId xmlns:a16="http://schemas.microsoft.com/office/drawing/2014/main" id="{30FE0913-81A5-42B5-8787-F7BAD461F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Rectangle 1611">
                <a:extLst>
                  <a:ext uri="{FF2B5EF4-FFF2-40B4-BE49-F238E27FC236}">
                    <a16:creationId xmlns:a16="http://schemas.microsoft.com/office/drawing/2014/main" id="{FAE341A8-3814-4061-8A10-67E3B9F17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6" name="Group 1612">
              <a:extLst>
                <a:ext uri="{FF2B5EF4-FFF2-40B4-BE49-F238E27FC236}">
                  <a16:creationId xmlns:a16="http://schemas.microsoft.com/office/drawing/2014/main" id="{716C7845-E53C-4CCA-BB25-18CF09931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265" name="Rectangle 1613">
                <a:extLst>
                  <a:ext uri="{FF2B5EF4-FFF2-40B4-BE49-F238E27FC236}">
                    <a16:creationId xmlns:a16="http://schemas.microsoft.com/office/drawing/2014/main" id="{96C24E8B-5960-47DF-AED7-E6DE94E25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Rectangle 1614">
                <a:extLst>
                  <a:ext uri="{FF2B5EF4-FFF2-40B4-BE49-F238E27FC236}">
                    <a16:creationId xmlns:a16="http://schemas.microsoft.com/office/drawing/2014/main" id="{92C22009-976D-4004-9B1E-448670D38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Rectangle 1615">
                <a:extLst>
                  <a:ext uri="{FF2B5EF4-FFF2-40B4-BE49-F238E27FC236}">
                    <a16:creationId xmlns:a16="http://schemas.microsoft.com/office/drawing/2014/main" id="{ABDB8D3B-D650-4EDC-8871-3303C9471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Rectangle 1616">
                <a:extLst>
                  <a:ext uri="{FF2B5EF4-FFF2-40B4-BE49-F238E27FC236}">
                    <a16:creationId xmlns:a16="http://schemas.microsoft.com/office/drawing/2014/main" id="{482BDAE5-F886-47C9-A431-2ED61D7C5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Rectangle 1617">
                <a:extLst>
                  <a:ext uri="{FF2B5EF4-FFF2-40B4-BE49-F238E27FC236}">
                    <a16:creationId xmlns:a16="http://schemas.microsoft.com/office/drawing/2014/main" id="{DA0BFB02-F49F-47CC-9566-9145BBFE8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Rectangle 1618">
                <a:extLst>
                  <a:ext uri="{FF2B5EF4-FFF2-40B4-BE49-F238E27FC236}">
                    <a16:creationId xmlns:a16="http://schemas.microsoft.com/office/drawing/2014/main" id="{D6362FEB-6A24-4A77-B895-99A3380CE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Rectangle 1619">
                <a:extLst>
                  <a:ext uri="{FF2B5EF4-FFF2-40B4-BE49-F238E27FC236}">
                    <a16:creationId xmlns:a16="http://schemas.microsoft.com/office/drawing/2014/main" id="{E1D00F89-EB74-4A96-9C8F-BD07BC32A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Rectangle 1620">
                <a:extLst>
                  <a:ext uri="{FF2B5EF4-FFF2-40B4-BE49-F238E27FC236}">
                    <a16:creationId xmlns:a16="http://schemas.microsoft.com/office/drawing/2014/main" id="{595F4928-96CB-4237-A197-6C0A4866D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Rectangle 1621">
                <a:extLst>
                  <a:ext uri="{FF2B5EF4-FFF2-40B4-BE49-F238E27FC236}">
                    <a16:creationId xmlns:a16="http://schemas.microsoft.com/office/drawing/2014/main" id="{6E43C0EC-81AF-457D-A478-E07BD8737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Rectangle 1622">
                <a:extLst>
                  <a:ext uri="{FF2B5EF4-FFF2-40B4-BE49-F238E27FC236}">
                    <a16:creationId xmlns:a16="http://schemas.microsoft.com/office/drawing/2014/main" id="{6DAC5B1F-0EC7-4D7F-849F-6E06D8C3C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7" name="Group 1623">
              <a:extLst>
                <a:ext uri="{FF2B5EF4-FFF2-40B4-BE49-F238E27FC236}">
                  <a16:creationId xmlns:a16="http://schemas.microsoft.com/office/drawing/2014/main" id="{D27FFB67-512C-41E5-912C-29C026960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255" name="Rectangle 1624">
                <a:extLst>
                  <a:ext uri="{FF2B5EF4-FFF2-40B4-BE49-F238E27FC236}">
                    <a16:creationId xmlns:a16="http://schemas.microsoft.com/office/drawing/2014/main" id="{93CEC5F9-781E-4091-A4FC-3891EAA54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Rectangle 1625">
                <a:extLst>
                  <a:ext uri="{FF2B5EF4-FFF2-40B4-BE49-F238E27FC236}">
                    <a16:creationId xmlns:a16="http://schemas.microsoft.com/office/drawing/2014/main" id="{82495EFB-9781-4DDD-A74A-05CACA6D5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Rectangle 1626">
                <a:extLst>
                  <a:ext uri="{FF2B5EF4-FFF2-40B4-BE49-F238E27FC236}">
                    <a16:creationId xmlns:a16="http://schemas.microsoft.com/office/drawing/2014/main" id="{54BC0060-53D6-4689-8FD4-B8A10EE56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Rectangle 1627">
                <a:extLst>
                  <a:ext uri="{FF2B5EF4-FFF2-40B4-BE49-F238E27FC236}">
                    <a16:creationId xmlns:a16="http://schemas.microsoft.com/office/drawing/2014/main" id="{86A50C2B-0081-4351-A18A-64759593A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Rectangle 1628">
                <a:extLst>
                  <a:ext uri="{FF2B5EF4-FFF2-40B4-BE49-F238E27FC236}">
                    <a16:creationId xmlns:a16="http://schemas.microsoft.com/office/drawing/2014/main" id="{6EDDE2D7-D2F0-4780-BCBA-7FEDD5594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Rectangle 1629">
                <a:extLst>
                  <a:ext uri="{FF2B5EF4-FFF2-40B4-BE49-F238E27FC236}">
                    <a16:creationId xmlns:a16="http://schemas.microsoft.com/office/drawing/2014/main" id="{AA1E853C-46EE-4514-ACC5-72FF16681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Rectangle 1630">
                <a:extLst>
                  <a:ext uri="{FF2B5EF4-FFF2-40B4-BE49-F238E27FC236}">
                    <a16:creationId xmlns:a16="http://schemas.microsoft.com/office/drawing/2014/main" id="{24A87C42-8DAA-4CFE-B1B9-5D6BB1DAF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Rectangle 1631">
                <a:extLst>
                  <a:ext uri="{FF2B5EF4-FFF2-40B4-BE49-F238E27FC236}">
                    <a16:creationId xmlns:a16="http://schemas.microsoft.com/office/drawing/2014/main" id="{696FE13B-FC55-4C2A-87A7-F34C6BF0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Rectangle 1632">
                <a:extLst>
                  <a:ext uri="{FF2B5EF4-FFF2-40B4-BE49-F238E27FC236}">
                    <a16:creationId xmlns:a16="http://schemas.microsoft.com/office/drawing/2014/main" id="{8A5F7D4B-0C5A-410F-91F5-48149DFF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Rectangle 1633">
                <a:extLst>
                  <a:ext uri="{FF2B5EF4-FFF2-40B4-BE49-F238E27FC236}">
                    <a16:creationId xmlns:a16="http://schemas.microsoft.com/office/drawing/2014/main" id="{C987B3CA-7AB5-485C-A7BD-70DC05DD2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8" name="Group 1634">
              <a:extLst>
                <a:ext uri="{FF2B5EF4-FFF2-40B4-BE49-F238E27FC236}">
                  <a16:creationId xmlns:a16="http://schemas.microsoft.com/office/drawing/2014/main" id="{B22C65C8-2333-42D9-A14B-090FF64BF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245" name="Rectangle 1635">
                <a:extLst>
                  <a:ext uri="{FF2B5EF4-FFF2-40B4-BE49-F238E27FC236}">
                    <a16:creationId xmlns:a16="http://schemas.microsoft.com/office/drawing/2014/main" id="{4C1F8261-C9C6-4EA5-90FA-BFD389158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Rectangle 1636">
                <a:extLst>
                  <a:ext uri="{FF2B5EF4-FFF2-40B4-BE49-F238E27FC236}">
                    <a16:creationId xmlns:a16="http://schemas.microsoft.com/office/drawing/2014/main" id="{5046E513-B3C2-46EA-999A-9FBE5D71F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Rectangle 1637">
                <a:extLst>
                  <a:ext uri="{FF2B5EF4-FFF2-40B4-BE49-F238E27FC236}">
                    <a16:creationId xmlns:a16="http://schemas.microsoft.com/office/drawing/2014/main" id="{8C400635-DCCF-457A-A10A-CBF3C95D8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Rectangle 1638">
                <a:extLst>
                  <a:ext uri="{FF2B5EF4-FFF2-40B4-BE49-F238E27FC236}">
                    <a16:creationId xmlns:a16="http://schemas.microsoft.com/office/drawing/2014/main" id="{EDE5506F-4729-41AE-8499-C24CA1558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Rectangle 1639">
                <a:extLst>
                  <a:ext uri="{FF2B5EF4-FFF2-40B4-BE49-F238E27FC236}">
                    <a16:creationId xmlns:a16="http://schemas.microsoft.com/office/drawing/2014/main" id="{168ED608-F9E0-450C-8E86-44A9C9228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Rectangle 1640">
                <a:extLst>
                  <a:ext uri="{FF2B5EF4-FFF2-40B4-BE49-F238E27FC236}">
                    <a16:creationId xmlns:a16="http://schemas.microsoft.com/office/drawing/2014/main" id="{F202BCC8-08D1-4CCE-A8D9-209FE953A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Rectangle 1641">
                <a:extLst>
                  <a:ext uri="{FF2B5EF4-FFF2-40B4-BE49-F238E27FC236}">
                    <a16:creationId xmlns:a16="http://schemas.microsoft.com/office/drawing/2014/main" id="{7642F5E0-ABC5-4865-83C4-847531A19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Rectangle 1642">
                <a:extLst>
                  <a:ext uri="{FF2B5EF4-FFF2-40B4-BE49-F238E27FC236}">
                    <a16:creationId xmlns:a16="http://schemas.microsoft.com/office/drawing/2014/main" id="{B8ECA8FA-3DB6-43E9-9439-3F739AB89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Rectangle 1643">
                <a:extLst>
                  <a:ext uri="{FF2B5EF4-FFF2-40B4-BE49-F238E27FC236}">
                    <a16:creationId xmlns:a16="http://schemas.microsoft.com/office/drawing/2014/main" id="{D80A9A3F-208C-4E49-96F1-EA3472AF8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Rectangle 1644">
                <a:extLst>
                  <a:ext uri="{FF2B5EF4-FFF2-40B4-BE49-F238E27FC236}">
                    <a16:creationId xmlns:a16="http://schemas.microsoft.com/office/drawing/2014/main" id="{2B49EB09-496D-46F6-A3F1-90CB9B615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oup 1645">
              <a:extLst>
                <a:ext uri="{FF2B5EF4-FFF2-40B4-BE49-F238E27FC236}">
                  <a16:creationId xmlns:a16="http://schemas.microsoft.com/office/drawing/2014/main" id="{6B6D33A4-6162-4B53-AAE6-331BFF0B6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235" name="Rectangle 1646">
                <a:extLst>
                  <a:ext uri="{FF2B5EF4-FFF2-40B4-BE49-F238E27FC236}">
                    <a16:creationId xmlns:a16="http://schemas.microsoft.com/office/drawing/2014/main" id="{6B385033-47A3-4134-BE93-48ADC8F76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Rectangle 1647">
                <a:extLst>
                  <a:ext uri="{FF2B5EF4-FFF2-40B4-BE49-F238E27FC236}">
                    <a16:creationId xmlns:a16="http://schemas.microsoft.com/office/drawing/2014/main" id="{414CBD9C-A657-4BF7-B2BA-F52636409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Rectangle 1648">
                <a:extLst>
                  <a:ext uri="{FF2B5EF4-FFF2-40B4-BE49-F238E27FC236}">
                    <a16:creationId xmlns:a16="http://schemas.microsoft.com/office/drawing/2014/main" id="{1844E329-413A-45BF-9E65-859CE3988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Rectangle 1649">
                <a:extLst>
                  <a:ext uri="{FF2B5EF4-FFF2-40B4-BE49-F238E27FC236}">
                    <a16:creationId xmlns:a16="http://schemas.microsoft.com/office/drawing/2014/main" id="{E9F8E6AD-52A2-48D7-BBAF-A7190E63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Rectangle 1650">
                <a:extLst>
                  <a:ext uri="{FF2B5EF4-FFF2-40B4-BE49-F238E27FC236}">
                    <a16:creationId xmlns:a16="http://schemas.microsoft.com/office/drawing/2014/main" id="{28536518-CACB-472A-83B9-9538A6E80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Rectangle 1651">
                <a:extLst>
                  <a:ext uri="{FF2B5EF4-FFF2-40B4-BE49-F238E27FC236}">
                    <a16:creationId xmlns:a16="http://schemas.microsoft.com/office/drawing/2014/main" id="{E847E493-A46A-46E2-A47E-DD92C7BE9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Rectangle 1652">
                <a:extLst>
                  <a:ext uri="{FF2B5EF4-FFF2-40B4-BE49-F238E27FC236}">
                    <a16:creationId xmlns:a16="http://schemas.microsoft.com/office/drawing/2014/main" id="{C2CFC542-255C-45C6-9257-231FE4185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Rectangle 1653">
                <a:extLst>
                  <a:ext uri="{FF2B5EF4-FFF2-40B4-BE49-F238E27FC236}">
                    <a16:creationId xmlns:a16="http://schemas.microsoft.com/office/drawing/2014/main" id="{08EE3F6F-57B8-4DD9-A733-32FE7C235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Rectangle 1654">
                <a:extLst>
                  <a:ext uri="{FF2B5EF4-FFF2-40B4-BE49-F238E27FC236}">
                    <a16:creationId xmlns:a16="http://schemas.microsoft.com/office/drawing/2014/main" id="{A8B41D63-D17B-4695-BA52-47A1E6809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Rectangle 1655">
                <a:extLst>
                  <a:ext uri="{FF2B5EF4-FFF2-40B4-BE49-F238E27FC236}">
                    <a16:creationId xmlns:a16="http://schemas.microsoft.com/office/drawing/2014/main" id="{4F5DE3F9-208A-46BB-B790-004B230E1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Group 1656">
              <a:extLst>
                <a:ext uri="{FF2B5EF4-FFF2-40B4-BE49-F238E27FC236}">
                  <a16:creationId xmlns:a16="http://schemas.microsoft.com/office/drawing/2014/main" id="{D6A37D7C-5BC5-403F-9827-42E2A8EDA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225" name="Rectangle 1657">
                <a:extLst>
                  <a:ext uri="{FF2B5EF4-FFF2-40B4-BE49-F238E27FC236}">
                    <a16:creationId xmlns:a16="http://schemas.microsoft.com/office/drawing/2014/main" id="{F1D1C5F7-C1BE-4F19-9C38-06530935F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Rectangle 1658">
                <a:extLst>
                  <a:ext uri="{FF2B5EF4-FFF2-40B4-BE49-F238E27FC236}">
                    <a16:creationId xmlns:a16="http://schemas.microsoft.com/office/drawing/2014/main" id="{1CE3E43E-D8A4-4FFB-AA85-1F9CA974A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Rectangle 1659">
                <a:extLst>
                  <a:ext uri="{FF2B5EF4-FFF2-40B4-BE49-F238E27FC236}">
                    <a16:creationId xmlns:a16="http://schemas.microsoft.com/office/drawing/2014/main" id="{EEB3C8E1-E4B1-46F5-89EA-DB6E72887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Rectangle 1660">
                <a:extLst>
                  <a:ext uri="{FF2B5EF4-FFF2-40B4-BE49-F238E27FC236}">
                    <a16:creationId xmlns:a16="http://schemas.microsoft.com/office/drawing/2014/main" id="{2923CB1A-85B5-4B95-AEB2-95E598B4D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Rectangle 1661">
                <a:extLst>
                  <a:ext uri="{FF2B5EF4-FFF2-40B4-BE49-F238E27FC236}">
                    <a16:creationId xmlns:a16="http://schemas.microsoft.com/office/drawing/2014/main" id="{1D37205D-C9A7-4D0A-A225-ACE77DCD0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Rectangle 1662">
                <a:extLst>
                  <a:ext uri="{FF2B5EF4-FFF2-40B4-BE49-F238E27FC236}">
                    <a16:creationId xmlns:a16="http://schemas.microsoft.com/office/drawing/2014/main" id="{D67EA811-AFFB-452A-95DD-30B30C5E4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Rectangle 1663">
                <a:extLst>
                  <a:ext uri="{FF2B5EF4-FFF2-40B4-BE49-F238E27FC236}">
                    <a16:creationId xmlns:a16="http://schemas.microsoft.com/office/drawing/2014/main" id="{DDD88E9E-FB17-467C-8BE0-F9A5AA534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Rectangle 1664">
                <a:extLst>
                  <a:ext uri="{FF2B5EF4-FFF2-40B4-BE49-F238E27FC236}">
                    <a16:creationId xmlns:a16="http://schemas.microsoft.com/office/drawing/2014/main" id="{F683B71F-40B2-40F2-A002-F2A9851B5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Rectangle 1665">
                <a:extLst>
                  <a:ext uri="{FF2B5EF4-FFF2-40B4-BE49-F238E27FC236}">
                    <a16:creationId xmlns:a16="http://schemas.microsoft.com/office/drawing/2014/main" id="{3F2E5399-FDC6-4B87-BA9C-CAB53BB86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Rectangle 1666">
                <a:extLst>
                  <a:ext uri="{FF2B5EF4-FFF2-40B4-BE49-F238E27FC236}">
                    <a16:creationId xmlns:a16="http://schemas.microsoft.com/office/drawing/2014/main" id="{1FF8CA8D-8BD5-4353-941E-A694D29EA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1" name="Group 1667">
              <a:extLst>
                <a:ext uri="{FF2B5EF4-FFF2-40B4-BE49-F238E27FC236}">
                  <a16:creationId xmlns:a16="http://schemas.microsoft.com/office/drawing/2014/main" id="{FE8F7C9E-C7BF-4AD6-9B91-9C4F742C7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215" name="Rectangle 1668">
                <a:extLst>
                  <a:ext uri="{FF2B5EF4-FFF2-40B4-BE49-F238E27FC236}">
                    <a16:creationId xmlns:a16="http://schemas.microsoft.com/office/drawing/2014/main" id="{9A23E12C-829E-4A54-A965-80F0C38A2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Rectangle 1669">
                <a:extLst>
                  <a:ext uri="{FF2B5EF4-FFF2-40B4-BE49-F238E27FC236}">
                    <a16:creationId xmlns:a16="http://schemas.microsoft.com/office/drawing/2014/main" id="{9C6C1FBF-874E-42B1-8392-00A7145F2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Rectangle 1670">
                <a:extLst>
                  <a:ext uri="{FF2B5EF4-FFF2-40B4-BE49-F238E27FC236}">
                    <a16:creationId xmlns:a16="http://schemas.microsoft.com/office/drawing/2014/main" id="{A3CBC463-4D73-4F77-B17B-7FA95C227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Rectangle 1671">
                <a:extLst>
                  <a:ext uri="{FF2B5EF4-FFF2-40B4-BE49-F238E27FC236}">
                    <a16:creationId xmlns:a16="http://schemas.microsoft.com/office/drawing/2014/main" id="{8F258991-DEAE-4A9C-9689-93BF212FC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Rectangle 1672">
                <a:extLst>
                  <a:ext uri="{FF2B5EF4-FFF2-40B4-BE49-F238E27FC236}">
                    <a16:creationId xmlns:a16="http://schemas.microsoft.com/office/drawing/2014/main" id="{838A0C5F-74ED-41DC-95DD-B13DF42D2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Rectangle 1673">
                <a:extLst>
                  <a:ext uri="{FF2B5EF4-FFF2-40B4-BE49-F238E27FC236}">
                    <a16:creationId xmlns:a16="http://schemas.microsoft.com/office/drawing/2014/main" id="{23F1F8E3-FB9E-4080-AD4A-67E37917E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Rectangle 1674">
                <a:extLst>
                  <a:ext uri="{FF2B5EF4-FFF2-40B4-BE49-F238E27FC236}">
                    <a16:creationId xmlns:a16="http://schemas.microsoft.com/office/drawing/2014/main" id="{2FFA91E8-D271-4B46-AE66-DC78C556C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Rectangle 1675">
                <a:extLst>
                  <a:ext uri="{FF2B5EF4-FFF2-40B4-BE49-F238E27FC236}">
                    <a16:creationId xmlns:a16="http://schemas.microsoft.com/office/drawing/2014/main" id="{58A3D404-C24C-4749-A4C3-36F744060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Rectangle 1676">
                <a:extLst>
                  <a:ext uri="{FF2B5EF4-FFF2-40B4-BE49-F238E27FC236}">
                    <a16:creationId xmlns:a16="http://schemas.microsoft.com/office/drawing/2014/main" id="{C179B0D0-CF7B-4EC1-B61B-46DD1ADA1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 1677">
                <a:extLst>
                  <a:ext uri="{FF2B5EF4-FFF2-40B4-BE49-F238E27FC236}">
                    <a16:creationId xmlns:a16="http://schemas.microsoft.com/office/drawing/2014/main" id="{E3F15E15-5A38-46B4-A1DE-0E6D8F921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2" name="Group 1678">
              <a:extLst>
                <a:ext uri="{FF2B5EF4-FFF2-40B4-BE49-F238E27FC236}">
                  <a16:creationId xmlns:a16="http://schemas.microsoft.com/office/drawing/2014/main" id="{412D405C-65CE-423C-AF72-B460D35965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205" name="Rectangle 1679">
                <a:extLst>
                  <a:ext uri="{FF2B5EF4-FFF2-40B4-BE49-F238E27FC236}">
                    <a16:creationId xmlns:a16="http://schemas.microsoft.com/office/drawing/2014/main" id="{090A0E40-E011-43B7-BA65-44CF297F5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Rectangle 1680">
                <a:extLst>
                  <a:ext uri="{FF2B5EF4-FFF2-40B4-BE49-F238E27FC236}">
                    <a16:creationId xmlns:a16="http://schemas.microsoft.com/office/drawing/2014/main" id="{D507C2C6-5942-4193-9ADD-8906E3D3F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Rectangle 1681">
                <a:extLst>
                  <a:ext uri="{FF2B5EF4-FFF2-40B4-BE49-F238E27FC236}">
                    <a16:creationId xmlns:a16="http://schemas.microsoft.com/office/drawing/2014/main" id="{6D136505-4114-48BF-A4B3-135F19654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Rectangle 1682">
                <a:extLst>
                  <a:ext uri="{FF2B5EF4-FFF2-40B4-BE49-F238E27FC236}">
                    <a16:creationId xmlns:a16="http://schemas.microsoft.com/office/drawing/2014/main" id="{64C0C8DD-5B87-4B3D-A57A-B4A95AC58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Rectangle 1683">
                <a:extLst>
                  <a:ext uri="{FF2B5EF4-FFF2-40B4-BE49-F238E27FC236}">
                    <a16:creationId xmlns:a16="http://schemas.microsoft.com/office/drawing/2014/main" id="{92364FD8-B7C2-49C2-8458-B1D38C71C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Rectangle 1684">
                <a:extLst>
                  <a:ext uri="{FF2B5EF4-FFF2-40B4-BE49-F238E27FC236}">
                    <a16:creationId xmlns:a16="http://schemas.microsoft.com/office/drawing/2014/main" id="{61A6A360-336B-456F-BF24-35971ABF6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Rectangle 1685">
                <a:extLst>
                  <a:ext uri="{FF2B5EF4-FFF2-40B4-BE49-F238E27FC236}">
                    <a16:creationId xmlns:a16="http://schemas.microsoft.com/office/drawing/2014/main" id="{8EC52CC6-B735-44D0-B564-04023B9D6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Rectangle 1686">
                <a:extLst>
                  <a:ext uri="{FF2B5EF4-FFF2-40B4-BE49-F238E27FC236}">
                    <a16:creationId xmlns:a16="http://schemas.microsoft.com/office/drawing/2014/main" id="{B6278C0D-4B40-49D4-BA73-A8DDE6B72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Rectangle 1687">
                <a:extLst>
                  <a:ext uri="{FF2B5EF4-FFF2-40B4-BE49-F238E27FC236}">
                    <a16:creationId xmlns:a16="http://schemas.microsoft.com/office/drawing/2014/main" id="{F206D0A7-B4D7-45D2-9108-E1380CBDE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Rectangle 1688">
                <a:extLst>
                  <a:ext uri="{FF2B5EF4-FFF2-40B4-BE49-F238E27FC236}">
                    <a16:creationId xmlns:a16="http://schemas.microsoft.com/office/drawing/2014/main" id="{A5A92F60-373F-46C1-80C5-A22802985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3" name="Group 1689">
              <a:extLst>
                <a:ext uri="{FF2B5EF4-FFF2-40B4-BE49-F238E27FC236}">
                  <a16:creationId xmlns:a16="http://schemas.microsoft.com/office/drawing/2014/main" id="{53DDE15C-3859-4197-B72F-9E8D5F709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195" name="Rectangle 1690">
                <a:extLst>
                  <a:ext uri="{FF2B5EF4-FFF2-40B4-BE49-F238E27FC236}">
                    <a16:creationId xmlns:a16="http://schemas.microsoft.com/office/drawing/2014/main" id="{BC976F81-A3B4-4B9F-AF61-E38450476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Rectangle 1691">
                <a:extLst>
                  <a:ext uri="{FF2B5EF4-FFF2-40B4-BE49-F238E27FC236}">
                    <a16:creationId xmlns:a16="http://schemas.microsoft.com/office/drawing/2014/main" id="{FC5347AA-63AB-4E36-8BF0-F41C2F01E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Rectangle 1692">
                <a:extLst>
                  <a:ext uri="{FF2B5EF4-FFF2-40B4-BE49-F238E27FC236}">
                    <a16:creationId xmlns:a16="http://schemas.microsoft.com/office/drawing/2014/main" id="{744FF5F8-693D-42DF-9EA4-89D7BF356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Rectangle 1693">
                <a:extLst>
                  <a:ext uri="{FF2B5EF4-FFF2-40B4-BE49-F238E27FC236}">
                    <a16:creationId xmlns:a16="http://schemas.microsoft.com/office/drawing/2014/main" id="{78A2A9DB-C2A3-440A-A5B8-482706637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Rectangle 1694">
                <a:extLst>
                  <a:ext uri="{FF2B5EF4-FFF2-40B4-BE49-F238E27FC236}">
                    <a16:creationId xmlns:a16="http://schemas.microsoft.com/office/drawing/2014/main" id="{8815F07C-4A18-44C7-8D97-3F8B15E32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Rectangle 1695">
                <a:extLst>
                  <a:ext uri="{FF2B5EF4-FFF2-40B4-BE49-F238E27FC236}">
                    <a16:creationId xmlns:a16="http://schemas.microsoft.com/office/drawing/2014/main" id="{894A0715-B5BD-46AC-9924-F387A82A1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Rectangle 1696">
                <a:extLst>
                  <a:ext uri="{FF2B5EF4-FFF2-40B4-BE49-F238E27FC236}">
                    <a16:creationId xmlns:a16="http://schemas.microsoft.com/office/drawing/2014/main" id="{D49893E1-4850-4215-A814-B6618F74C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Rectangle 1697">
                <a:extLst>
                  <a:ext uri="{FF2B5EF4-FFF2-40B4-BE49-F238E27FC236}">
                    <a16:creationId xmlns:a16="http://schemas.microsoft.com/office/drawing/2014/main" id="{20442150-D314-469D-ACD3-403DA49CE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Rectangle 1698">
                <a:extLst>
                  <a:ext uri="{FF2B5EF4-FFF2-40B4-BE49-F238E27FC236}">
                    <a16:creationId xmlns:a16="http://schemas.microsoft.com/office/drawing/2014/main" id="{D9FE69E3-4A5C-48F0-B640-A66A40236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Rectangle 1699">
                <a:extLst>
                  <a:ext uri="{FF2B5EF4-FFF2-40B4-BE49-F238E27FC236}">
                    <a16:creationId xmlns:a16="http://schemas.microsoft.com/office/drawing/2014/main" id="{6B004E67-0A2C-4207-ADFF-6302C1275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4" name="Group 1700">
              <a:extLst>
                <a:ext uri="{FF2B5EF4-FFF2-40B4-BE49-F238E27FC236}">
                  <a16:creationId xmlns:a16="http://schemas.microsoft.com/office/drawing/2014/main" id="{698742D7-AAE4-4B12-908C-7ADD30355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185" name="Rectangle 1701">
                <a:extLst>
                  <a:ext uri="{FF2B5EF4-FFF2-40B4-BE49-F238E27FC236}">
                    <a16:creationId xmlns:a16="http://schemas.microsoft.com/office/drawing/2014/main" id="{C8372CBF-B788-4FF9-818D-A289B320A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Rectangle 1702">
                <a:extLst>
                  <a:ext uri="{FF2B5EF4-FFF2-40B4-BE49-F238E27FC236}">
                    <a16:creationId xmlns:a16="http://schemas.microsoft.com/office/drawing/2014/main" id="{F0E205FA-4352-46D2-A9DF-E4E267EB4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Rectangle 1703">
                <a:extLst>
                  <a:ext uri="{FF2B5EF4-FFF2-40B4-BE49-F238E27FC236}">
                    <a16:creationId xmlns:a16="http://schemas.microsoft.com/office/drawing/2014/main" id="{A03120F6-8DD2-4A31-A118-96DD260DD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Rectangle 1704">
                <a:extLst>
                  <a:ext uri="{FF2B5EF4-FFF2-40B4-BE49-F238E27FC236}">
                    <a16:creationId xmlns:a16="http://schemas.microsoft.com/office/drawing/2014/main" id="{947E6765-742F-4AAE-863C-4FA2857EF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Rectangle 1705">
                <a:extLst>
                  <a:ext uri="{FF2B5EF4-FFF2-40B4-BE49-F238E27FC236}">
                    <a16:creationId xmlns:a16="http://schemas.microsoft.com/office/drawing/2014/main" id="{27A987EC-D88E-4B64-8D7B-B49EC965B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Rectangle 1706">
                <a:extLst>
                  <a:ext uri="{FF2B5EF4-FFF2-40B4-BE49-F238E27FC236}">
                    <a16:creationId xmlns:a16="http://schemas.microsoft.com/office/drawing/2014/main" id="{D683AE3E-D7AE-4E0C-8ED8-00293B012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ectangle 1707">
                <a:extLst>
                  <a:ext uri="{FF2B5EF4-FFF2-40B4-BE49-F238E27FC236}">
                    <a16:creationId xmlns:a16="http://schemas.microsoft.com/office/drawing/2014/main" id="{0E73D41F-4DEB-4875-A71C-004188768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Rectangle 1708">
                <a:extLst>
                  <a:ext uri="{FF2B5EF4-FFF2-40B4-BE49-F238E27FC236}">
                    <a16:creationId xmlns:a16="http://schemas.microsoft.com/office/drawing/2014/main" id="{DCB0CD7E-1084-42B2-A930-408175011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Rectangle 1709">
                <a:extLst>
                  <a:ext uri="{FF2B5EF4-FFF2-40B4-BE49-F238E27FC236}">
                    <a16:creationId xmlns:a16="http://schemas.microsoft.com/office/drawing/2014/main" id="{217CEAA0-D69C-4310-929F-E0BD2207A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Rectangle 1710">
                <a:extLst>
                  <a:ext uri="{FF2B5EF4-FFF2-40B4-BE49-F238E27FC236}">
                    <a16:creationId xmlns:a16="http://schemas.microsoft.com/office/drawing/2014/main" id="{553A6D51-356F-40AB-9BCA-A61F3A5A6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6" name="Group 1869">
            <a:extLst>
              <a:ext uri="{FF2B5EF4-FFF2-40B4-BE49-F238E27FC236}">
                <a16:creationId xmlns:a16="http://schemas.microsoft.com/office/drawing/2014/main" id="{80F55C89-02F0-4C5D-B9DF-51C4D13A186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2350950" y="3978489"/>
            <a:ext cx="106892" cy="1033807"/>
            <a:chOff x="3360" y="864"/>
            <a:chExt cx="96" cy="960"/>
          </a:xfrm>
        </p:grpSpPr>
        <p:sp>
          <p:nvSpPr>
            <p:cNvPr id="308" name="Rectangle 1870">
              <a:extLst>
                <a:ext uri="{FF2B5EF4-FFF2-40B4-BE49-F238E27FC236}">
                  <a16:creationId xmlns:a16="http://schemas.microsoft.com/office/drawing/2014/main" id="{F2271BF9-FBFE-4F8D-B12E-6CBE799B9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Rectangle 1871">
              <a:extLst>
                <a:ext uri="{FF2B5EF4-FFF2-40B4-BE49-F238E27FC236}">
                  <a16:creationId xmlns:a16="http://schemas.microsoft.com/office/drawing/2014/main" id="{F640DFB2-60A8-47B7-BFBA-31FB8AE36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Rectangle 1872">
              <a:extLst>
                <a:ext uri="{FF2B5EF4-FFF2-40B4-BE49-F238E27FC236}">
                  <a16:creationId xmlns:a16="http://schemas.microsoft.com/office/drawing/2014/main" id="{8EB90512-54A4-4566-8CFE-F259D0570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Rectangle 1873">
              <a:extLst>
                <a:ext uri="{FF2B5EF4-FFF2-40B4-BE49-F238E27FC236}">
                  <a16:creationId xmlns:a16="http://schemas.microsoft.com/office/drawing/2014/main" id="{1476E5FD-A340-46C4-9EF0-66B4F00A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Rectangle 1874">
              <a:extLst>
                <a:ext uri="{FF2B5EF4-FFF2-40B4-BE49-F238E27FC236}">
                  <a16:creationId xmlns:a16="http://schemas.microsoft.com/office/drawing/2014/main" id="{844C43F2-1001-4DB7-9502-412FEC55B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Rectangle 1875">
              <a:extLst>
                <a:ext uri="{FF2B5EF4-FFF2-40B4-BE49-F238E27FC236}">
                  <a16:creationId xmlns:a16="http://schemas.microsoft.com/office/drawing/2014/main" id="{851C6B15-C465-4875-AA58-436009096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Rectangle 1876">
              <a:extLst>
                <a:ext uri="{FF2B5EF4-FFF2-40B4-BE49-F238E27FC236}">
                  <a16:creationId xmlns:a16="http://schemas.microsoft.com/office/drawing/2014/main" id="{E71496E3-36B8-4BFE-8BB6-835212DF5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Rectangle 1877">
              <a:extLst>
                <a:ext uri="{FF2B5EF4-FFF2-40B4-BE49-F238E27FC236}">
                  <a16:creationId xmlns:a16="http://schemas.microsoft.com/office/drawing/2014/main" id="{0EEBB699-9503-4300-9EEA-4E52D1D43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Rectangle 1878">
              <a:extLst>
                <a:ext uri="{FF2B5EF4-FFF2-40B4-BE49-F238E27FC236}">
                  <a16:creationId xmlns:a16="http://schemas.microsoft.com/office/drawing/2014/main" id="{F0D80DEB-005B-4143-80F1-EB9383B11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Rectangle 1879">
              <a:extLst>
                <a:ext uri="{FF2B5EF4-FFF2-40B4-BE49-F238E27FC236}">
                  <a16:creationId xmlns:a16="http://schemas.microsoft.com/office/drawing/2014/main" id="{4915FFFE-1DBE-41D4-82E8-13FEEEB67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7" name="Group 1880">
            <a:extLst>
              <a:ext uri="{FF2B5EF4-FFF2-40B4-BE49-F238E27FC236}">
                <a16:creationId xmlns:a16="http://schemas.microsoft.com/office/drawing/2014/main" id="{8FFCA67E-E730-4BC1-B2AC-7E6EB5930816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2500069" y="3974885"/>
            <a:ext cx="106892" cy="1033807"/>
            <a:chOff x="3360" y="864"/>
            <a:chExt cx="96" cy="960"/>
          </a:xfrm>
        </p:grpSpPr>
        <p:sp>
          <p:nvSpPr>
            <p:cNvPr id="298" name="Rectangle 1881">
              <a:extLst>
                <a:ext uri="{FF2B5EF4-FFF2-40B4-BE49-F238E27FC236}">
                  <a16:creationId xmlns:a16="http://schemas.microsoft.com/office/drawing/2014/main" id="{DEA7A4F6-66F7-4D24-B5CB-C7F848134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Rectangle 1882">
              <a:extLst>
                <a:ext uri="{FF2B5EF4-FFF2-40B4-BE49-F238E27FC236}">
                  <a16:creationId xmlns:a16="http://schemas.microsoft.com/office/drawing/2014/main" id="{CB059C50-69A1-40FD-9A08-2D7E22EDF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1883">
              <a:extLst>
                <a:ext uri="{FF2B5EF4-FFF2-40B4-BE49-F238E27FC236}">
                  <a16:creationId xmlns:a16="http://schemas.microsoft.com/office/drawing/2014/main" id="{8F5834D3-E5DF-4D97-9916-CA1800A7E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Rectangle 1884">
              <a:extLst>
                <a:ext uri="{FF2B5EF4-FFF2-40B4-BE49-F238E27FC236}">
                  <a16:creationId xmlns:a16="http://schemas.microsoft.com/office/drawing/2014/main" id="{217927A9-76D7-4FDB-BA01-8ACE7D6A5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Rectangle 1885">
              <a:extLst>
                <a:ext uri="{FF2B5EF4-FFF2-40B4-BE49-F238E27FC236}">
                  <a16:creationId xmlns:a16="http://schemas.microsoft.com/office/drawing/2014/main" id="{FA014003-B48D-406B-BB6F-97C6F35F8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Rectangle 1886">
              <a:extLst>
                <a:ext uri="{FF2B5EF4-FFF2-40B4-BE49-F238E27FC236}">
                  <a16:creationId xmlns:a16="http://schemas.microsoft.com/office/drawing/2014/main" id="{177A44E6-197F-4A2A-8364-0F8AE58E0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Rectangle 1887">
              <a:extLst>
                <a:ext uri="{FF2B5EF4-FFF2-40B4-BE49-F238E27FC236}">
                  <a16:creationId xmlns:a16="http://schemas.microsoft.com/office/drawing/2014/main" id="{FCEF4B74-7061-4FCE-9F60-EEFD32CBF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Rectangle 1888">
              <a:extLst>
                <a:ext uri="{FF2B5EF4-FFF2-40B4-BE49-F238E27FC236}">
                  <a16:creationId xmlns:a16="http://schemas.microsoft.com/office/drawing/2014/main" id="{CC37845D-D796-40E5-ACE5-48C28D444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Rectangle 1889">
              <a:extLst>
                <a:ext uri="{FF2B5EF4-FFF2-40B4-BE49-F238E27FC236}">
                  <a16:creationId xmlns:a16="http://schemas.microsoft.com/office/drawing/2014/main" id="{EF35C270-F9D9-4207-8A78-A0DC21E44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Rectangle 1890">
              <a:extLst>
                <a:ext uri="{FF2B5EF4-FFF2-40B4-BE49-F238E27FC236}">
                  <a16:creationId xmlns:a16="http://schemas.microsoft.com/office/drawing/2014/main" id="{B2D1C3A1-3B3A-46A2-80F4-CE402D70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8" name="Group 1716">
            <a:extLst>
              <a:ext uri="{FF2B5EF4-FFF2-40B4-BE49-F238E27FC236}">
                <a16:creationId xmlns:a16="http://schemas.microsoft.com/office/drawing/2014/main" id="{0645CF06-C21B-44CD-9822-C31D7E62BBD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200320" y="5309234"/>
            <a:ext cx="1012826" cy="1127125"/>
            <a:chOff x="864" y="1152"/>
            <a:chExt cx="2880" cy="2880"/>
          </a:xfrm>
        </p:grpSpPr>
        <p:grpSp>
          <p:nvGrpSpPr>
            <p:cNvPr id="319" name="Group 1717">
              <a:extLst>
                <a:ext uri="{FF2B5EF4-FFF2-40B4-BE49-F238E27FC236}">
                  <a16:creationId xmlns:a16="http://schemas.microsoft.com/office/drawing/2014/main" id="{1A35A712-B6F3-42C5-A791-C7ABB8B82A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30" name="Rectangle 1718">
                <a:extLst>
                  <a:ext uri="{FF2B5EF4-FFF2-40B4-BE49-F238E27FC236}">
                    <a16:creationId xmlns:a16="http://schemas.microsoft.com/office/drawing/2014/main" id="{BF328C44-79A9-491F-B893-83CC5C3B5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Rectangle 1719">
                <a:extLst>
                  <a:ext uri="{FF2B5EF4-FFF2-40B4-BE49-F238E27FC236}">
                    <a16:creationId xmlns:a16="http://schemas.microsoft.com/office/drawing/2014/main" id="{619C253D-2B48-4706-A58D-A23313656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Rectangle 1720">
                <a:extLst>
                  <a:ext uri="{FF2B5EF4-FFF2-40B4-BE49-F238E27FC236}">
                    <a16:creationId xmlns:a16="http://schemas.microsoft.com/office/drawing/2014/main" id="{FB2EB993-A5F2-49B2-A732-EAE9AE3A7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Rectangle 1721">
                <a:extLst>
                  <a:ext uri="{FF2B5EF4-FFF2-40B4-BE49-F238E27FC236}">
                    <a16:creationId xmlns:a16="http://schemas.microsoft.com/office/drawing/2014/main" id="{D581D220-016C-4085-AA0F-DAC05A28C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Rectangle 1722">
                <a:extLst>
                  <a:ext uri="{FF2B5EF4-FFF2-40B4-BE49-F238E27FC236}">
                    <a16:creationId xmlns:a16="http://schemas.microsoft.com/office/drawing/2014/main" id="{6DC5F3F7-1B9B-4DEC-8585-C5849071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" name="Rectangle 1723">
                <a:extLst>
                  <a:ext uri="{FF2B5EF4-FFF2-40B4-BE49-F238E27FC236}">
                    <a16:creationId xmlns:a16="http://schemas.microsoft.com/office/drawing/2014/main" id="{EF484D6A-2498-422C-8AE2-A3FBBF16B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Rectangle 1724">
                <a:extLst>
                  <a:ext uri="{FF2B5EF4-FFF2-40B4-BE49-F238E27FC236}">
                    <a16:creationId xmlns:a16="http://schemas.microsoft.com/office/drawing/2014/main" id="{2347C035-B224-41F9-8EF8-3E80110CE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" name="Rectangle 1725">
                <a:extLst>
                  <a:ext uri="{FF2B5EF4-FFF2-40B4-BE49-F238E27FC236}">
                    <a16:creationId xmlns:a16="http://schemas.microsoft.com/office/drawing/2014/main" id="{3BBC9F54-E720-4351-974B-9114F120B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Rectangle 1726">
                <a:extLst>
                  <a:ext uri="{FF2B5EF4-FFF2-40B4-BE49-F238E27FC236}">
                    <a16:creationId xmlns:a16="http://schemas.microsoft.com/office/drawing/2014/main" id="{4C4D7C86-795A-4B47-9A9C-3F1B36FB1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Rectangle 1727">
                <a:extLst>
                  <a:ext uri="{FF2B5EF4-FFF2-40B4-BE49-F238E27FC236}">
                    <a16:creationId xmlns:a16="http://schemas.microsoft.com/office/drawing/2014/main" id="{D7349E65-EDF8-4D7D-9552-0C4CCA133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oup 1728">
              <a:extLst>
                <a:ext uri="{FF2B5EF4-FFF2-40B4-BE49-F238E27FC236}">
                  <a16:creationId xmlns:a16="http://schemas.microsoft.com/office/drawing/2014/main" id="{9FA05715-431A-4441-BD91-CF49EE81C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20" name="Rectangle 1729">
                <a:extLst>
                  <a:ext uri="{FF2B5EF4-FFF2-40B4-BE49-F238E27FC236}">
                    <a16:creationId xmlns:a16="http://schemas.microsoft.com/office/drawing/2014/main" id="{F517C241-90F4-4C0A-A714-615BFCDC8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Rectangle 1730">
                <a:extLst>
                  <a:ext uri="{FF2B5EF4-FFF2-40B4-BE49-F238E27FC236}">
                    <a16:creationId xmlns:a16="http://schemas.microsoft.com/office/drawing/2014/main" id="{8053955A-2D53-4F4C-9CD6-BF374DF75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Rectangle 1731">
                <a:extLst>
                  <a:ext uri="{FF2B5EF4-FFF2-40B4-BE49-F238E27FC236}">
                    <a16:creationId xmlns:a16="http://schemas.microsoft.com/office/drawing/2014/main" id="{F860BFD9-CBF9-42CC-BDCE-95DF167B2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Rectangle 1732">
                <a:extLst>
                  <a:ext uri="{FF2B5EF4-FFF2-40B4-BE49-F238E27FC236}">
                    <a16:creationId xmlns:a16="http://schemas.microsoft.com/office/drawing/2014/main" id="{0BB74ABB-946F-4712-A81B-55F4AFE5D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Rectangle 1733">
                <a:extLst>
                  <a:ext uri="{FF2B5EF4-FFF2-40B4-BE49-F238E27FC236}">
                    <a16:creationId xmlns:a16="http://schemas.microsoft.com/office/drawing/2014/main" id="{35CEBEA1-1B76-475E-9902-859D8DBBB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Rectangle 1734">
                <a:extLst>
                  <a:ext uri="{FF2B5EF4-FFF2-40B4-BE49-F238E27FC236}">
                    <a16:creationId xmlns:a16="http://schemas.microsoft.com/office/drawing/2014/main" id="{29E92039-99A9-459E-AF1C-BA14EE4B7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Rectangle 1735">
                <a:extLst>
                  <a:ext uri="{FF2B5EF4-FFF2-40B4-BE49-F238E27FC236}">
                    <a16:creationId xmlns:a16="http://schemas.microsoft.com/office/drawing/2014/main" id="{15AF6CC9-208C-483B-87C3-D7AB3272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Rectangle 1736">
                <a:extLst>
                  <a:ext uri="{FF2B5EF4-FFF2-40B4-BE49-F238E27FC236}">
                    <a16:creationId xmlns:a16="http://schemas.microsoft.com/office/drawing/2014/main" id="{801DE7EF-C372-4C87-83F6-F22F0E1D1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Rectangle 1737">
                <a:extLst>
                  <a:ext uri="{FF2B5EF4-FFF2-40B4-BE49-F238E27FC236}">
                    <a16:creationId xmlns:a16="http://schemas.microsoft.com/office/drawing/2014/main" id="{DAFABD86-7B7E-4F2F-8A92-330F9F3B9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Rectangle 1738">
                <a:extLst>
                  <a:ext uri="{FF2B5EF4-FFF2-40B4-BE49-F238E27FC236}">
                    <a16:creationId xmlns:a16="http://schemas.microsoft.com/office/drawing/2014/main" id="{09BC539F-D0E0-4F2E-ADFE-8ED097CB8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1" name="Group 1739">
              <a:extLst>
                <a:ext uri="{FF2B5EF4-FFF2-40B4-BE49-F238E27FC236}">
                  <a16:creationId xmlns:a16="http://schemas.microsoft.com/office/drawing/2014/main" id="{FF03ECC9-674E-4455-8FF5-FDAE2FCE3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10" name="Rectangle 1740">
                <a:extLst>
                  <a:ext uri="{FF2B5EF4-FFF2-40B4-BE49-F238E27FC236}">
                    <a16:creationId xmlns:a16="http://schemas.microsoft.com/office/drawing/2014/main" id="{24A22382-2D37-4BF0-977A-65A181C3C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Rectangle 1741">
                <a:extLst>
                  <a:ext uri="{FF2B5EF4-FFF2-40B4-BE49-F238E27FC236}">
                    <a16:creationId xmlns:a16="http://schemas.microsoft.com/office/drawing/2014/main" id="{7A7BE505-C4FB-4287-A319-4CD9B2967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Rectangle 1742">
                <a:extLst>
                  <a:ext uri="{FF2B5EF4-FFF2-40B4-BE49-F238E27FC236}">
                    <a16:creationId xmlns:a16="http://schemas.microsoft.com/office/drawing/2014/main" id="{019A6330-8DDC-4C79-9F89-419FB717B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Rectangle 1743">
                <a:extLst>
                  <a:ext uri="{FF2B5EF4-FFF2-40B4-BE49-F238E27FC236}">
                    <a16:creationId xmlns:a16="http://schemas.microsoft.com/office/drawing/2014/main" id="{A442A18E-D6E9-4225-A5D3-8B3E12E06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Rectangle 1744">
                <a:extLst>
                  <a:ext uri="{FF2B5EF4-FFF2-40B4-BE49-F238E27FC236}">
                    <a16:creationId xmlns:a16="http://schemas.microsoft.com/office/drawing/2014/main" id="{BF41BA10-508F-43DF-A273-AE1849FD5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Rectangle 1745">
                <a:extLst>
                  <a:ext uri="{FF2B5EF4-FFF2-40B4-BE49-F238E27FC236}">
                    <a16:creationId xmlns:a16="http://schemas.microsoft.com/office/drawing/2014/main" id="{C06B22E8-9FDC-471F-9194-B8B3887A3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Rectangle 1746">
                <a:extLst>
                  <a:ext uri="{FF2B5EF4-FFF2-40B4-BE49-F238E27FC236}">
                    <a16:creationId xmlns:a16="http://schemas.microsoft.com/office/drawing/2014/main" id="{BB4B1697-0756-499C-A73C-F6D503E98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Rectangle 1747">
                <a:extLst>
                  <a:ext uri="{FF2B5EF4-FFF2-40B4-BE49-F238E27FC236}">
                    <a16:creationId xmlns:a16="http://schemas.microsoft.com/office/drawing/2014/main" id="{D9A858CD-4F88-407A-9B61-214266D7D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Rectangle 1748">
                <a:extLst>
                  <a:ext uri="{FF2B5EF4-FFF2-40B4-BE49-F238E27FC236}">
                    <a16:creationId xmlns:a16="http://schemas.microsoft.com/office/drawing/2014/main" id="{750BF9D1-CDBA-4DBF-ADFC-06AF64BD6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Rectangle 1749">
                <a:extLst>
                  <a:ext uri="{FF2B5EF4-FFF2-40B4-BE49-F238E27FC236}">
                    <a16:creationId xmlns:a16="http://schemas.microsoft.com/office/drawing/2014/main" id="{8DE95F4D-58C8-4FA3-BDAF-0EA6E5991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2" name="Group 1750">
              <a:extLst>
                <a:ext uri="{FF2B5EF4-FFF2-40B4-BE49-F238E27FC236}">
                  <a16:creationId xmlns:a16="http://schemas.microsoft.com/office/drawing/2014/main" id="{8F18BB07-3D53-46AE-A1E3-C7E5EC8B0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00" name="Rectangle 1751">
                <a:extLst>
                  <a:ext uri="{FF2B5EF4-FFF2-40B4-BE49-F238E27FC236}">
                    <a16:creationId xmlns:a16="http://schemas.microsoft.com/office/drawing/2014/main" id="{515A127B-3C40-4874-86C3-E9B8D3659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Rectangle 1752">
                <a:extLst>
                  <a:ext uri="{FF2B5EF4-FFF2-40B4-BE49-F238E27FC236}">
                    <a16:creationId xmlns:a16="http://schemas.microsoft.com/office/drawing/2014/main" id="{0FD250CD-D2D2-479E-AD7C-BE665FB9A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Rectangle 1753">
                <a:extLst>
                  <a:ext uri="{FF2B5EF4-FFF2-40B4-BE49-F238E27FC236}">
                    <a16:creationId xmlns:a16="http://schemas.microsoft.com/office/drawing/2014/main" id="{A8C3CFDE-EA6B-432A-981A-5A4150563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Rectangle 1754">
                <a:extLst>
                  <a:ext uri="{FF2B5EF4-FFF2-40B4-BE49-F238E27FC236}">
                    <a16:creationId xmlns:a16="http://schemas.microsoft.com/office/drawing/2014/main" id="{F9DF0019-B1AC-480C-AB3F-6D0B1C0B5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Rectangle 1755">
                <a:extLst>
                  <a:ext uri="{FF2B5EF4-FFF2-40B4-BE49-F238E27FC236}">
                    <a16:creationId xmlns:a16="http://schemas.microsoft.com/office/drawing/2014/main" id="{86EEC7C1-5C83-48B6-AFD8-EABBEF60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Rectangle 1756">
                <a:extLst>
                  <a:ext uri="{FF2B5EF4-FFF2-40B4-BE49-F238E27FC236}">
                    <a16:creationId xmlns:a16="http://schemas.microsoft.com/office/drawing/2014/main" id="{72F5F43A-4EE3-4EF0-8F88-DF79CE06C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Rectangle 1757">
                <a:extLst>
                  <a:ext uri="{FF2B5EF4-FFF2-40B4-BE49-F238E27FC236}">
                    <a16:creationId xmlns:a16="http://schemas.microsoft.com/office/drawing/2014/main" id="{BED8BE15-F2E7-4EF8-9A42-588C1EC39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Rectangle 1758">
                <a:extLst>
                  <a:ext uri="{FF2B5EF4-FFF2-40B4-BE49-F238E27FC236}">
                    <a16:creationId xmlns:a16="http://schemas.microsoft.com/office/drawing/2014/main" id="{58DBBA94-7069-4086-82CD-51FBE58CC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Rectangle 1759">
                <a:extLst>
                  <a:ext uri="{FF2B5EF4-FFF2-40B4-BE49-F238E27FC236}">
                    <a16:creationId xmlns:a16="http://schemas.microsoft.com/office/drawing/2014/main" id="{251A7D9A-3908-4564-9995-0A4123AD2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Rectangle 1760">
                <a:extLst>
                  <a:ext uri="{FF2B5EF4-FFF2-40B4-BE49-F238E27FC236}">
                    <a16:creationId xmlns:a16="http://schemas.microsoft.com/office/drawing/2014/main" id="{FF4D05F1-B37C-4AC7-ADFA-82D48E35C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oup 1761">
              <a:extLst>
                <a:ext uri="{FF2B5EF4-FFF2-40B4-BE49-F238E27FC236}">
                  <a16:creationId xmlns:a16="http://schemas.microsoft.com/office/drawing/2014/main" id="{5BF65FEC-8152-4D97-964F-CB3215B15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390" name="Rectangle 1762">
                <a:extLst>
                  <a:ext uri="{FF2B5EF4-FFF2-40B4-BE49-F238E27FC236}">
                    <a16:creationId xmlns:a16="http://schemas.microsoft.com/office/drawing/2014/main" id="{0604B381-EBEB-4087-B4FC-C31F72431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Rectangle 1763">
                <a:extLst>
                  <a:ext uri="{FF2B5EF4-FFF2-40B4-BE49-F238E27FC236}">
                    <a16:creationId xmlns:a16="http://schemas.microsoft.com/office/drawing/2014/main" id="{679F116D-248C-48EF-A9FD-1BEA07AFD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Rectangle 1764">
                <a:extLst>
                  <a:ext uri="{FF2B5EF4-FFF2-40B4-BE49-F238E27FC236}">
                    <a16:creationId xmlns:a16="http://schemas.microsoft.com/office/drawing/2014/main" id="{7C71FD98-3998-4862-89AF-4295ED07B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Rectangle 1765">
                <a:extLst>
                  <a:ext uri="{FF2B5EF4-FFF2-40B4-BE49-F238E27FC236}">
                    <a16:creationId xmlns:a16="http://schemas.microsoft.com/office/drawing/2014/main" id="{05190AE6-2C1A-430C-8C10-9906E1A00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Rectangle 1766">
                <a:extLst>
                  <a:ext uri="{FF2B5EF4-FFF2-40B4-BE49-F238E27FC236}">
                    <a16:creationId xmlns:a16="http://schemas.microsoft.com/office/drawing/2014/main" id="{DC044A59-F794-4382-8F10-0385E3ED9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Rectangle 1767">
                <a:extLst>
                  <a:ext uri="{FF2B5EF4-FFF2-40B4-BE49-F238E27FC236}">
                    <a16:creationId xmlns:a16="http://schemas.microsoft.com/office/drawing/2014/main" id="{13D2B690-8B52-42C8-911A-0E7BFA33E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Rectangle 1768">
                <a:extLst>
                  <a:ext uri="{FF2B5EF4-FFF2-40B4-BE49-F238E27FC236}">
                    <a16:creationId xmlns:a16="http://schemas.microsoft.com/office/drawing/2014/main" id="{FF5DF341-F205-4C69-9BDA-7E12BE298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Rectangle 1769">
                <a:extLst>
                  <a:ext uri="{FF2B5EF4-FFF2-40B4-BE49-F238E27FC236}">
                    <a16:creationId xmlns:a16="http://schemas.microsoft.com/office/drawing/2014/main" id="{FFBCD2B2-2A77-4700-9745-5437BF18F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Rectangle 1770">
                <a:extLst>
                  <a:ext uri="{FF2B5EF4-FFF2-40B4-BE49-F238E27FC236}">
                    <a16:creationId xmlns:a16="http://schemas.microsoft.com/office/drawing/2014/main" id="{7862BF99-84D8-410C-BE13-73A5036CA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Rectangle 1771">
                <a:extLst>
                  <a:ext uri="{FF2B5EF4-FFF2-40B4-BE49-F238E27FC236}">
                    <a16:creationId xmlns:a16="http://schemas.microsoft.com/office/drawing/2014/main" id="{D081D888-9694-4EDB-B833-091C1E504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4" name="Group 1772">
              <a:extLst>
                <a:ext uri="{FF2B5EF4-FFF2-40B4-BE49-F238E27FC236}">
                  <a16:creationId xmlns:a16="http://schemas.microsoft.com/office/drawing/2014/main" id="{48818A9B-5ED5-410D-8AAA-363A09CCF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380" name="Rectangle 1773">
                <a:extLst>
                  <a:ext uri="{FF2B5EF4-FFF2-40B4-BE49-F238E27FC236}">
                    <a16:creationId xmlns:a16="http://schemas.microsoft.com/office/drawing/2014/main" id="{5CB58592-19A3-459D-94D7-83621F908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Rectangle 1774">
                <a:extLst>
                  <a:ext uri="{FF2B5EF4-FFF2-40B4-BE49-F238E27FC236}">
                    <a16:creationId xmlns:a16="http://schemas.microsoft.com/office/drawing/2014/main" id="{0163D4EC-37A1-4905-B5EC-A2F5F34CC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Rectangle 1775">
                <a:extLst>
                  <a:ext uri="{FF2B5EF4-FFF2-40B4-BE49-F238E27FC236}">
                    <a16:creationId xmlns:a16="http://schemas.microsoft.com/office/drawing/2014/main" id="{14038558-AE0A-478E-B3BF-03AA8074B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Rectangle 1776">
                <a:extLst>
                  <a:ext uri="{FF2B5EF4-FFF2-40B4-BE49-F238E27FC236}">
                    <a16:creationId xmlns:a16="http://schemas.microsoft.com/office/drawing/2014/main" id="{72951A8F-364B-480E-884C-790F0EC90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Rectangle 1777">
                <a:extLst>
                  <a:ext uri="{FF2B5EF4-FFF2-40B4-BE49-F238E27FC236}">
                    <a16:creationId xmlns:a16="http://schemas.microsoft.com/office/drawing/2014/main" id="{CCD8EE49-115E-4E54-BC36-5F6388196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Rectangle 1778">
                <a:extLst>
                  <a:ext uri="{FF2B5EF4-FFF2-40B4-BE49-F238E27FC236}">
                    <a16:creationId xmlns:a16="http://schemas.microsoft.com/office/drawing/2014/main" id="{4D532496-382A-4199-A9BF-67CE64FF6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Rectangle 1779">
                <a:extLst>
                  <a:ext uri="{FF2B5EF4-FFF2-40B4-BE49-F238E27FC236}">
                    <a16:creationId xmlns:a16="http://schemas.microsoft.com/office/drawing/2014/main" id="{D864D760-9045-4CAD-B21B-7F17AF397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Rectangle 1780">
                <a:extLst>
                  <a:ext uri="{FF2B5EF4-FFF2-40B4-BE49-F238E27FC236}">
                    <a16:creationId xmlns:a16="http://schemas.microsoft.com/office/drawing/2014/main" id="{851BEA69-0B09-48D0-BE4B-AE5F41782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Rectangle 1781">
                <a:extLst>
                  <a:ext uri="{FF2B5EF4-FFF2-40B4-BE49-F238E27FC236}">
                    <a16:creationId xmlns:a16="http://schemas.microsoft.com/office/drawing/2014/main" id="{398CAE33-50BA-4B64-B996-DF4247ADD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Rectangle 1782">
                <a:extLst>
                  <a:ext uri="{FF2B5EF4-FFF2-40B4-BE49-F238E27FC236}">
                    <a16:creationId xmlns:a16="http://schemas.microsoft.com/office/drawing/2014/main" id="{17DC5E1D-EE65-4051-A601-6BCBEAA75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5" name="Group 1783">
              <a:extLst>
                <a:ext uri="{FF2B5EF4-FFF2-40B4-BE49-F238E27FC236}">
                  <a16:creationId xmlns:a16="http://schemas.microsoft.com/office/drawing/2014/main" id="{69CE159C-7BB4-438A-B22A-84BA89767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370" name="Rectangle 1784">
                <a:extLst>
                  <a:ext uri="{FF2B5EF4-FFF2-40B4-BE49-F238E27FC236}">
                    <a16:creationId xmlns:a16="http://schemas.microsoft.com/office/drawing/2014/main" id="{A6B14E8C-CCF6-4466-BB9A-7FE7A5FA3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Rectangle 1785">
                <a:extLst>
                  <a:ext uri="{FF2B5EF4-FFF2-40B4-BE49-F238E27FC236}">
                    <a16:creationId xmlns:a16="http://schemas.microsoft.com/office/drawing/2014/main" id="{B156A64D-875C-453A-98B9-3818F72A4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Rectangle 1786">
                <a:extLst>
                  <a:ext uri="{FF2B5EF4-FFF2-40B4-BE49-F238E27FC236}">
                    <a16:creationId xmlns:a16="http://schemas.microsoft.com/office/drawing/2014/main" id="{ABBB711E-6E8F-418A-B9A7-6BAF0F2CD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Rectangle 1787">
                <a:extLst>
                  <a:ext uri="{FF2B5EF4-FFF2-40B4-BE49-F238E27FC236}">
                    <a16:creationId xmlns:a16="http://schemas.microsoft.com/office/drawing/2014/main" id="{1858164F-21AB-44C3-B1BA-A694DAFB9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Rectangle 1788">
                <a:extLst>
                  <a:ext uri="{FF2B5EF4-FFF2-40B4-BE49-F238E27FC236}">
                    <a16:creationId xmlns:a16="http://schemas.microsoft.com/office/drawing/2014/main" id="{F3F0A2F9-5CF5-4BFA-BD39-0EE1893BC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Rectangle 1789">
                <a:extLst>
                  <a:ext uri="{FF2B5EF4-FFF2-40B4-BE49-F238E27FC236}">
                    <a16:creationId xmlns:a16="http://schemas.microsoft.com/office/drawing/2014/main" id="{5A579B46-875B-43D0-80F3-A21CD8C5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Rectangle 1790">
                <a:extLst>
                  <a:ext uri="{FF2B5EF4-FFF2-40B4-BE49-F238E27FC236}">
                    <a16:creationId xmlns:a16="http://schemas.microsoft.com/office/drawing/2014/main" id="{8340132B-8693-4E10-9EC5-C90754253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Rectangle 1791">
                <a:extLst>
                  <a:ext uri="{FF2B5EF4-FFF2-40B4-BE49-F238E27FC236}">
                    <a16:creationId xmlns:a16="http://schemas.microsoft.com/office/drawing/2014/main" id="{559D78BA-E60B-4C42-959C-D1936B5FD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Rectangle 1792">
                <a:extLst>
                  <a:ext uri="{FF2B5EF4-FFF2-40B4-BE49-F238E27FC236}">
                    <a16:creationId xmlns:a16="http://schemas.microsoft.com/office/drawing/2014/main" id="{24BD5F14-806E-4BD7-8EE9-8BC059213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Rectangle 1793">
                <a:extLst>
                  <a:ext uri="{FF2B5EF4-FFF2-40B4-BE49-F238E27FC236}">
                    <a16:creationId xmlns:a16="http://schemas.microsoft.com/office/drawing/2014/main" id="{DDAE50CE-E494-4963-9ABF-9D2DA72D2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6" name="Group 1794">
              <a:extLst>
                <a:ext uri="{FF2B5EF4-FFF2-40B4-BE49-F238E27FC236}">
                  <a16:creationId xmlns:a16="http://schemas.microsoft.com/office/drawing/2014/main" id="{0738666F-F46C-4DB8-A0CE-41DB42AC5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360" name="Rectangle 1795">
                <a:extLst>
                  <a:ext uri="{FF2B5EF4-FFF2-40B4-BE49-F238E27FC236}">
                    <a16:creationId xmlns:a16="http://schemas.microsoft.com/office/drawing/2014/main" id="{3E5F4283-69E9-4BCE-B693-841084196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Rectangle 1796">
                <a:extLst>
                  <a:ext uri="{FF2B5EF4-FFF2-40B4-BE49-F238E27FC236}">
                    <a16:creationId xmlns:a16="http://schemas.microsoft.com/office/drawing/2014/main" id="{660A3998-08B0-4E18-BA33-76F53F605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Rectangle 1797">
                <a:extLst>
                  <a:ext uri="{FF2B5EF4-FFF2-40B4-BE49-F238E27FC236}">
                    <a16:creationId xmlns:a16="http://schemas.microsoft.com/office/drawing/2014/main" id="{228A4C0D-CE74-4C53-9B8B-96928D04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Rectangle 1798">
                <a:extLst>
                  <a:ext uri="{FF2B5EF4-FFF2-40B4-BE49-F238E27FC236}">
                    <a16:creationId xmlns:a16="http://schemas.microsoft.com/office/drawing/2014/main" id="{160B677A-B99E-4D68-9AA0-8B5F241F1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Rectangle 1799">
                <a:extLst>
                  <a:ext uri="{FF2B5EF4-FFF2-40B4-BE49-F238E27FC236}">
                    <a16:creationId xmlns:a16="http://schemas.microsoft.com/office/drawing/2014/main" id="{66C04B4A-458F-4CE9-8ECF-D4640F915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Rectangle 1800">
                <a:extLst>
                  <a:ext uri="{FF2B5EF4-FFF2-40B4-BE49-F238E27FC236}">
                    <a16:creationId xmlns:a16="http://schemas.microsoft.com/office/drawing/2014/main" id="{3C2737E7-22F4-419C-8A27-97F7EC13A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Rectangle 1801">
                <a:extLst>
                  <a:ext uri="{FF2B5EF4-FFF2-40B4-BE49-F238E27FC236}">
                    <a16:creationId xmlns:a16="http://schemas.microsoft.com/office/drawing/2014/main" id="{7D1350D6-17F8-4BED-814F-2F3C09300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Rectangle 1802">
                <a:extLst>
                  <a:ext uri="{FF2B5EF4-FFF2-40B4-BE49-F238E27FC236}">
                    <a16:creationId xmlns:a16="http://schemas.microsoft.com/office/drawing/2014/main" id="{FEAF9526-4F23-43D2-A9C5-715E8428A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Rectangle 1803">
                <a:extLst>
                  <a:ext uri="{FF2B5EF4-FFF2-40B4-BE49-F238E27FC236}">
                    <a16:creationId xmlns:a16="http://schemas.microsoft.com/office/drawing/2014/main" id="{20EDB683-C615-4473-92FB-6C6B7D9DB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Rectangle 1804">
                <a:extLst>
                  <a:ext uri="{FF2B5EF4-FFF2-40B4-BE49-F238E27FC236}">
                    <a16:creationId xmlns:a16="http://schemas.microsoft.com/office/drawing/2014/main" id="{3E297AB1-4BA0-4A38-8D6B-070C1B30E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7" name="Group 1805">
              <a:extLst>
                <a:ext uri="{FF2B5EF4-FFF2-40B4-BE49-F238E27FC236}">
                  <a16:creationId xmlns:a16="http://schemas.microsoft.com/office/drawing/2014/main" id="{2DD8EDB4-523B-4B2F-B38C-444BCB1FD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350" name="Rectangle 1806">
                <a:extLst>
                  <a:ext uri="{FF2B5EF4-FFF2-40B4-BE49-F238E27FC236}">
                    <a16:creationId xmlns:a16="http://schemas.microsoft.com/office/drawing/2014/main" id="{67FA044B-9484-4C58-8540-1FF1F5540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Rectangle 1807">
                <a:extLst>
                  <a:ext uri="{FF2B5EF4-FFF2-40B4-BE49-F238E27FC236}">
                    <a16:creationId xmlns:a16="http://schemas.microsoft.com/office/drawing/2014/main" id="{EA02FCE6-CC00-478F-A580-C6DEFD2B9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Rectangle 1808">
                <a:extLst>
                  <a:ext uri="{FF2B5EF4-FFF2-40B4-BE49-F238E27FC236}">
                    <a16:creationId xmlns:a16="http://schemas.microsoft.com/office/drawing/2014/main" id="{E0EC0DB4-49DB-40A9-AE53-14E4A6B5D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Rectangle 1809">
                <a:extLst>
                  <a:ext uri="{FF2B5EF4-FFF2-40B4-BE49-F238E27FC236}">
                    <a16:creationId xmlns:a16="http://schemas.microsoft.com/office/drawing/2014/main" id="{CEB00C44-E0BC-4E54-AE71-80E4BDD5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Rectangle 1810">
                <a:extLst>
                  <a:ext uri="{FF2B5EF4-FFF2-40B4-BE49-F238E27FC236}">
                    <a16:creationId xmlns:a16="http://schemas.microsoft.com/office/drawing/2014/main" id="{7E97943A-1916-4410-94BE-297BCA06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Rectangle 1811">
                <a:extLst>
                  <a:ext uri="{FF2B5EF4-FFF2-40B4-BE49-F238E27FC236}">
                    <a16:creationId xmlns:a16="http://schemas.microsoft.com/office/drawing/2014/main" id="{21F20657-EC43-43A4-A305-8D15FCC11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Rectangle 1812">
                <a:extLst>
                  <a:ext uri="{FF2B5EF4-FFF2-40B4-BE49-F238E27FC236}">
                    <a16:creationId xmlns:a16="http://schemas.microsoft.com/office/drawing/2014/main" id="{45190E9D-4601-4BA9-84AA-73A8F8647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Rectangle 1813">
                <a:extLst>
                  <a:ext uri="{FF2B5EF4-FFF2-40B4-BE49-F238E27FC236}">
                    <a16:creationId xmlns:a16="http://schemas.microsoft.com/office/drawing/2014/main" id="{9683950A-90C6-40F6-8577-8831B93DB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Rectangle 1814">
                <a:extLst>
                  <a:ext uri="{FF2B5EF4-FFF2-40B4-BE49-F238E27FC236}">
                    <a16:creationId xmlns:a16="http://schemas.microsoft.com/office/drawing/2014/main" id="{D50E7723-2628-4409-9AE5-63666044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Rectangle 1815">
                <a:extLst>
                  <a:ext uri="{FF2B5EF4-FFF2-40B4-BE49-F238E27FC236}">
                    <a16:creationId xmlns:a16="http://schemas.microsoft.com/office/drawing/2014/main" id="{0CAAB0E6-48B4-45CF-9659-C4C930ADE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8" name="Group 1816">
              <a:extLst>
                <a:ext uri="{FF2B5EF4-FFF2-40B4-BE49-F238E27FC236}">
                  <a16:creationId xmlns:a16="http://schemas.microsoft.com/office/drawing/2014/main" id="{9D7ADB95-39F1-4E4F-BD0A-20F6C68B8F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40" name="Rectangle 1817">
                <a:extLst>
                  <a:ext uri="{FF2B5EF4-FFF2-40B4-BE49-F238E27FC236}">
                    <a16:creationId xmlns:a16="http://schemas.microsoft.com/office/drawing/2014/main" id="{6EC17EE9-D509-450F-975C-3F3C07AB1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Rectangle 1818">
                <a:extLst>
                  <a:ext uri="{FF2B5EF4-FFF2-40B4-BE49-F238E27FC236}">
                    <a16:creationId xmlns:a16="http://schemas.microsoft.com/office/drawing/2014/main" id="{83B14245-02DE-41A5-A3EA-0BC088514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Rectangle 1819">
                <a:extLst>
                  <a:ext uri="{FF2B5EF4-FFF2-40B4-BE49-F238E27FC236}">
                    <a16:creationId xmlns:a16="http://schemas.microsoft.com/office/drawing/2014/main" id="{ED1D30E1-058A-45E8-A75F-692519313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Rectangle 1820">
                <a:extLst>
                  <a:ext uri="{FF2B5EF4-FFF2-40B4-BE49-F238E27FC236}">
                    <a16:creationId xmlns:a16="http://schemas.microsoft.com/office/drawing/2014/main" id="{383CD9D0-8082-47AE-B029-1F572F0CC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Rectangle 1821">
                <a:extLst>
                  <a:ext uri="{FF2B5EF4-FFF2-40B4-BE49-F238E27FC236}">
                    <a16:creationId xmlns:a16="http://schemas.microsoft.com/office/drawing/2014/main" id="{00214C9B-8D9A-4728-A424-10ABA6C4C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Rectangle 1822">
                <a:extLst>
                  <a:ext uri="{FF2B5EF4-FFF2-40B4-BE49-F238E27FC236}">
                    <a16:creationId xmlns:a16="http://schemas.microsoft.com/office/drawing/2014/main" id="{6282CB2E-17A5-474F-8C92-01FB5D600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Rectangle 1823">
                <a:extLst>
                  <a:ext uri="{FF2B5EF4-FFF2-40B4-BE49-F238E27FC236}">
                    <a16:creationId xmlns:a16="http://schemas.microsoft.com/office/drawing/2014/main" id="{CFE6A984-F531-4EE4-A627-1DAA3ECA7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Rectangle 1824">
                <a:extLst>
                  <a:ext uri="{FF2B5EF4-FFF2-40B4-BE49-F238E27FC236}">
                    <a16:creationId xmlns:a16="http://schemas.microsoft.com/office/drawing/2014/main" id="{B48EBE69-BE21-49E0-BF5A-55A456CA9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Rectangle 1825">
                <a:extLst>
                  <a:ext uri="{FF2B5EF4-FFF2-40B4-BE49-F238E27FC236}">
                    <a16:creationId xmlns:a16="http://schemas.microsoft.com/office/drawing/2014/main" id="{118AE205-D253-43B9-9570-F0D871EB2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Rectangle 1826">
                <a:extLst>
                  <a:ext uri="{FF2B5EF4-FFF2-40B4-BE49-F238E27FC236}">
                    <a16:creationId xmlns:a16="http://schemas.microsoft.com/office/drawing/2014/main" id="{C678DB7B-99C2-41B5-8DF6-2892700A5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9" name="Group 1827">
              <a:extLst>
                <a:ext uri="{FF2B5EF4-FFF2-40B4-BE49-F238E27FC236}">
                  <a16:creationId xmlns:a16="http://schemas.microsoft.com/office/drawing/2014/main" id="{131298C3-72C4-425E-91FE-FA2B0C45F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30" name="Rectangle 1828">
                <a:extLst>
                  <a:ext uri="{FF2B5EF4-FFF2-40B4-BE49-F238E27FC236}">
                    <a16:creationId xmlns:a16="http://schemas.microsoft.com/office/drawing/2014/main" id="{2F2E39F3-82FB-4317-A065-8868D8451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Rectangle 1829">
                <a:extLst>
                  <a:ext uri="{FF2B5EF4-FFF2-40B4-BE49-F238E27FC236}">
                    <a16:creationId xmlns:a16="http://schemas.microsoft.com/office/drawing/2014/main" id="{53DF89BA-A69D-4309-A09E-0E4880DE8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Rectangle 1830">
                <a:extLst>
                  <a:ext uri="{FF2B5EF4-FFF2-40B4-BE49-F238E27FC236}">
                    <a16:creationId xmlns:a16="http://schemas.microsoft.com/office/drawing/2014/main" id="{440C57B6-E2D7-4278-B285-99D83E825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Rectangle 1831">
                <a:extLst>
                  <a:ext uri="{FF2B5EF4-FFF2-40B4-BE49-F238E27FC236}">
                    <a16:creationId xmlns:a16="http://schemas.microsoft.com/office/drawing/2014/main" id="{EFCF9755-34CE-43B6-AB97-829A23B4F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Rectangle 1832">
                <a:extLst>
                  <a:ext uri="{FF2B5EF4-FFF2-40B4-BE49-F238E27FC236}">
                    <a16:creationId xmlns:a16="http://schemas.microsoft.com/office/drawing/2014/main" id="{C8571A34-817F-4F39-9AFB-08A4DFA00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Rectangle 1833">
                <a:extLst>
                  <a:ext uri="{FF2B5EF4-FFF2-40B4-BE49-F238E27FC236}">
                    <a16:creationId xmlns:a16="http://schemas.microsoft.com/office/drawing/2014/main" id="{05B5987F-DB37-477A-8D2B-3DAC105DD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Rectangle 1834">
                <a:extLst>
                  <a:ext uri="{FF2B5EF4-FFF2-40B4-BE49-F238E27FC236}">
                    <a16:creationId xmlns:a16="http://schemas.microsoft.com/office/drawing/2014/main" id="{92E686B1-8909-49F9-96FF-D47989A47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Rectangle 1835">
                <a:extLst>
                  <a:ext uri="{FF2B5EF4-FFF2-40B4-BE49-F238E27FC236}">
                    <a16:creationId xmlns:a16="http://schemas.microsoft.com/office/drawing/2014/main" id="{A814B8C5-06B5-4D0C-AC47-B939179DD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Rectangle 1836">
                <a:extLst>
                  <a:ext uri="{FF2B5EF4-FFF2-40B4-BE49-F238E27FC236}">
                    <a16:creationId xmlns:a16="http://schemas.microsoft.com/office/drawing/2014/main" id="{E024333E-302F-42C1-B7D8-61B52FEB0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Rectangle 1837">
                <a:extLst>
                  <a:ext uri="{FF2B5EF4-FFF2-40B4-BE49-F238E27FC236}">
                    <a16:creationId xmlns:a16="http://schemas.microsoft.com/office/drawing/2014/main" id="{58EDBE07-5475-41C5-BDC7-DA65B1235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4" name="Group 1869">
            <a:extLst>
              <a:ext uri="{FF2B5EF4-FFF2-40B4-BE49-F238E27FC236}">
                <a16:creationId xmlns:a16="http://schemas.microsoft.com/office/drawing/2014/main" id="{A1343106-41A6-48E9-BA2A-667598DFDF0C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2325118" y="5368496"/>
            <a:ext cx="106892" cy="1033807"/>
            <a:chOff x="3360" y="864"/>
            <a:chExt cx="96" cy="960"/>
          </a:xfrm>
        </p:grpSpPr>
        <p:sp>
          <p:nvSpPr>
            <p:cNvPr id="475" name="Rectangle 1870">
              <a:extLst>
                <a:ext uri="{FF2B5EF4-FFF2-40B4-BE49-F238E27FC236}">
                  <a16:creationId xmlns:a16="http://schemas.microsoft.com/office/drawing/2014/main" id="{E55B5E74-D33E-4A34-B7C9-CADE37D2E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Rectangle 1871">
              <a:extLst>
                <a:ext uri="{FF2B5EF4-FFF2-40B4-BE49-F238E27FC236}">
                  <a16:creationId xmlns:a16="http://schemas.microsoft.com/office/drawing/2014/main" id="{2DA26D18-AB13-47F9-BAF3-A2A37E42E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Rectangle 1872">
              <a:extLst>
                <a:ext uri="{FF2B5EF4-FFF2-40B4-BE49-F238E27FC236}">
                  <a16:creationId xmlns:a16="http://schemas.microsoft.com/office/drawing/2014/main" id="{A55BF345-7314-43F6-88BE-4EFC1262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Rectangle 1873">
              <a:extLst>
                <a:ext uri="{FF2B5EF4-FFF2-40B4-BE49-F238E27FC236}">
                  <a16:creationId xmlns:a16="http://schemas.microsoft.com/office/drawing/2014/main" id="{032AA4DA-5EA7-488E-9C03-D1506EA4B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Rectangle 1874">
              <a:extLst>
                <a:ext uri="{FF2B5EF4-FFF2-40B4-BE49-F238E27FC236}">
                  <a16:creationId xmlns:a16="http://schemas.microsoft.com/office/drawing/2014/main" id="{2E6F64F6-B93D-46E4-B16C-C2E7C9BFE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Rectangle 1875">
              <a:extLst>
                <a:ext uri="{FF2B5EF4-FFF2-40B4-BE49-F238E27FC236}">
                  <a16:creationId xmlns:a16="http://schemas.microsoft.com/office/drawing/2014/main" id="{58128BA0-D6BE-447C-A372-E54E2E9F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Rectangle 1876">
              <a:extLst>
                <a:ext uri="{FF2B5EF4-FFF2-40B4-BE49-F238E27FC236}">
                  <a16:creationId xmlns:a16="http://schemas.microsoft.com/office/drawing/2014/main" id="{32D93863-4313-4F39-BD85-1B4A2F629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Rectangle 1877">
              <a:extLst>
                <a:ext uri="{FF2B5EF4-FFF2-40B4-BE49-F238E27FC236}">
                  <a16:creationId xmlns:a16="http://schemas.microsoft.com/office/drawing/2014/main" id="{88630976-54DE-47D2-BB92-35CFD7D11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Rectangle 1878">
              <a:extLst>
                <a:ext uri="{FF2B5EF4-FFF2-40B4-BE49-F238E27FC236}">
                  <a16:creationId xmlns:a16="http://schemas.microsoft.com/office/drawing/2014/main" id="{B2EA7BB4-25C4-488C-AD6B-ED3C0E99E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Rectangle 1879">
              <a:extLst>
                <a:ext uri="{FF2B5EF4-FFF2-40B4-BE49-F238E27FC236}">
                  <a16:creationId xmlns:a16="http://schemas.microsoft.com/office/drawing/2014/main" id="{2819D93B-43D8-424B-ADAB-5F005070F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5" name="Group 1869">
            <a:extLst>
              <a:ext uri="{FF2B5EF4-FFF2-40B4-BE49-F238E27FC236}">
                <a16:creationId xmlns:a16="http://schemas.microsoft.com/office/drawing/2014/main" id="{42BC8D8B-421C-4093-BAEA-7D6488D6C86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2477518" y="5368496"/>
            <a:ext cx="106892" cy="1033807"/>
            <a:chOff x="3360" y="864"/>
            <a:chExt cx="96" cy="960"/>
          </a:xfrm>
        </p:grpSpPr>
        <p:sp>
          <p:nvSpPr>
            <p:cNvPr id="486" name="Rectangle 1870">
              <a:extLst>
                <a:ext uri="{FF2B5EF4-FFF2-40B4-BE49-F238E27FC236}">
                  <a16:creationId xmlns:a16="http://schemas.microsoft.com/office/drawing/2014/main" id="{7654BCF3-9D4D-4A2C-AAA0-8B93B5975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Rectangle 1871">
              <a:extLst>
                <a:ext uri="{FF2B5EF4-FFF2-40B4-BE49-F238E27FC236}">
                  <a16:creationId xmlns:a16="http://schemas.microsoft.com/office/drawing/2014/main" id="{A61976F1-CF8E-4423-A453-564D62621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Rectangle 1872">
              <a:extLst>
                <a:ext uri="{FF2B5EF4-FFF2-40B4-BE49-F238E27FC236}">
                  <a16:creationId xmlns:a16="http://schemas.microsoft.com/office/drawing/2014/main" id="{9348DF78-1AB1-44EA-A95D-BCD4E9E91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1873">
              <a:extLst>
                <a:ext uri="{FF2B5EF4-FFF2-40B4-BE49-F238E27FC236}">
                  <a16:creationId xmlns:a16="http://schemas.microsoft.com/office/drawing/2014/main" id="{B1E26941-EB48-493B-B5E5-2C84630E4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Rectangle 1874">
              <a:extLst>
                <a:ext uri="{FF2B5EF4-FFF2-40B4-BE49-F238E27FC236}">
                  <a16:creationId xmlns:a16="http://schemas.microsoft.com/office/drawing/2014/main" id="{D678992F-3649-4D47-A2BA-08514A55A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Rectangle 1875">
              <a:extLst>
                <a:ext uri="{FF2B5EF4-FFF2-40B4-BE49-F238E27FC236}">
                  <a16:creationId xmlns:a16="http://schemas.microsoft.com/office/drawing/2014/main" id="{3806A9C5-A8DA-4C8A-802D-7BE93DDA6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Rectangle 1876">
              <a:extLst>
                <a:ext uri="{FF2B5EF4-FFF2-40B4-BE49-F238E27FC236}">
                  <a16:creationId xmlns:a16="http://schemas.microsoft.com/office/drawing/2014/main" id="{BB961753-3ED9-48DA-8F22-D6B78D5BE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Rectangle 1877">
              <a:extLst>
                <a:ext uri="{FF2B5EF4-FFF2-40B4-BE49-F238E27FC236}">
                  <a16:creationId xmlns:a16="http://schemas.microsoft.com/office/drawing/2014/main" id="{B91EC446-7A86-4F11-8B74-3394BDE57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Rectangle 1878">
              <a:extLst>
                <a:ext uri="{FF2B5EF4-FFF2-40B4-BE49-F238E27FC236}">
                  <a16:creationId xmlns:a16="http://schemas.microsoft.com/office/drawing/2014/main" id="{CE17CD24-DDC4-4E15-A746-53B5D07A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Rectangle 1879">
              <a:extLst>
                <a:ext uri="{FF2B5EF4-FFF2-40B4-BE49-F238E27FC236}">
                  <a16:creationId xmlns:a16="http://schemas.microsoft.com/office/drawing/2014/main" id="{619316C7-128E-4DB7-B9FE-58E71A4EA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6" name="Group 1869">
            <a:extLst>
              <a:ext uri="{FF2B5EF4-FFF2-40B4-BE49-F238E27FC236}">
                <a16:creationId xmlns:a16="http://schemas.microsoft.com/office/drawing/2014/main" id="{C465D84F-A02D-45AE-838A-64195915747D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2645264" y="5353702"/>
            <a:ext cx="106892" cy="1033807"/>
            <a:chOff x="3360" y="864"/>
            <a:chExt cx="96" cy="960"/>
          </a:xfrm>
        </p:grpSpPr>
        <p:sp>
          <p:nvSpPr>
            <p:cNvPr id="497" name="Rectangle 1870">
              <a:extLst>
                <a:ext uri="{FF2B5EF4-FFF2-40B4-BE49-F238E27FC236}">
                  <a16:creationId xmlns:a16="http://schemas.microsoft.com/office/drawing/2014/main" id="{0D8FF4A5-E199-499A-A96E-2A3050E5C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Rectangle 1871">
              <a:extLst>
                <a:ext uri="{FF2B5EF4-FFF2-40B4-BE49-F238E27FC236}">
                  <a16:creationId xmlns:a16="http://schemas.microsoft.com/office/drawing/2014/main" id="{A4D7F961-19B1-40D9-A3BD-0307AC30E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Rectangle 1872">
              <a:extLst>
                <a:ext uri="{FF2B5EF4-FFF2-40B4-BE49-F238E27FC236}">
                  <a16:creationId xmlns:a16="http://schemas.microsoft.com/office/drawing/2014/main" id="{3F066749-5F13-4551-BAB2-49D3C60CA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Rectangle 1873">
              <a:extLst>
                <a:ext uri="{FF2B5EF4-FFF2-40B4-BE49-F238E27FC236}">
                  <a16:creationId xmlns:a16="http://schemas.microsoft.com/office/drawing/2014/main" id="{8D39396E-0B92-4137-9ED6-AC80B142B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Rectangle 1874">
              <a:extLst>
                <a:ext uri="{FF2B5EF4-FFF2-40B4-BE49-F238E27FC236}">
                  <a16:creationId xmlns:a16="http://schemas.microsoft.com/office/drawing/2014/main" id="{C139648E-94D0-4F2B-ABE6-BF6BC07B4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Rectangle 1875">
              <a:extLst>
                <a:ext uri="{FF2B5EF4-FFF2-40B4-BE49-F238E27FC236}">
                  <a16:creationId xmlns:a16="http://schemas.microsoft.com/office/drawing/2014/main" id="{8568EA57-182B-489B-BC1A-2A7AEFD3D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Rectangle 1876">
              <a:extLst>
                <a:ext uri="{FF2B5EF4-FFF2-40B4-BE49-F238E27FC236}">
                  <a16:creationId xmlns:a16="http://schemas.microsoft.com/office/drawing/2014/main" id="{C54EE5A9-4B26-48B1-B1EC-F09B693E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Rectangle 1877">
              <a:extLst>
                <a:ext uri="{FF2B5EF4-FFF2-40B4-BE49-F238E27FC236}">
                  <a16:creationId xmlns:a16="http://schemas.microsoft.com/office/drawing/2014/main" id="{B8A4CF86-7C63-4D38-A373-B63A3AA40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Rectangle 1878">
              <a:extLst>
                <a:ext uri="{FF2B5EF4-FFF2-40B4-BE49-F238E27FC236}">
                  <a16:creationId xmlns:a16="http://schemas.microsoft.com/office/drawing/2014/main" id="{D22EE922-0E71-4EA9-9808-B7B6557D0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Rectangle 1879">
              <a:extLst>
                <a:ext uri="{FF2B5EF4-FFF2-40B4-BE49-F238E27FC236}">
                  <a16:creationId xmlns:a16="http://schemas.microsoft.com/office/drawing/2014/main" id="{BACACCE3-3312-4F92-871B-13EF3C197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421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50279132"/>
</p:tagLst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368</Words>
  <Application>Microsoft Office PowerPoint</Application>
  <PresentationFormat>Widescreen</PresentationFormat>
  <Paragraphs>195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等线</vt:lpstr>
      <vt:lpstr>Fredoka One</vt:lpstr>
      <vt:lpstr>iCiel Cadena</vt:lpstr>
      <vt:lpstr>Source Han Sans CN Medium</vt:lpstr>
      <vt:lpstr>Times New Roman</vt:lpstr>
      <vt:lpstr>VNI-Times</vt:lpstr>
      <vt:lpstr>仓耳今楷05-6763 W05</vt:lpstr>
      <vt:lpstr>庞门正道标题体</vt:lpstr>
      <vt:lpstr>千图网海量PPT模板www.58pic.com​​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PC</cp:lastModifiedBy>
  <cp:revision>94</cp:revision>
  <dcterms:created xsi:type="dcterms:W3CDTF">2018-04-10T08:10:00Z</dcterms:created>
  <dcterms:modified xsi:type="dcterms:W3CDTF">2025-02-26T04:20:44Z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EC604314AD1B4D288789321A8D4BFD86</vt:lpwstr>
  </property>
  <property fmtid="{D5CDD505-2E9C-101B-9397-08002B2CF9AE}" pid="3" name="KSOProductBuildVer">
    <vt:lpwstr>1033-11.2.0.10323</vt:lpwstr>
  </property>
</Properties>
</file>