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0" r:id="rId3"/>
  </p:sldMasterIdLst>
  <p:notesMasterIdLst>
    <p:notesMasterId r:id="rId32"/>
  </p:notesMasterIdLst>
  <p:sldIdLst>
    <p:sldId id="256" r:id="rId4"/>
    <p:sldId id="8616" r:id="rId5"/>
    <p:sldId id="8755" r:id="rId6"/>
    <p:sldId id="8640" r:id="rId7"/>
    <p:sldId id="8756" r:id="rId8"/>
    <p:sldId id="8672" r:id="rId9"/>
    <p:sldId id="8757" r:id="rId10"/>
    <p:sldId id="8747" r:id="rId11"/>
    <p:sldId id="8758" r:id="rId12"/>
    <p:sldId id="8759" r:id="rId13"/>
    <p:sldId id="8760" r:id="rId14"/>
    <p:sldId id="8761" r:id="rId15"/>
    <p:sldId id="8748" r:id="rId16"/>
    <p:sldId id="8762" r:id="rId17"/>
    <p:sldId id="8763" r:id="rId18"/>
    <p:sldId id="8749" r:id="rId19"/>
    <p:sldId id="8641" r:id="rId20"/>
    <p:sldId id="8678" r:id="rId21"/>
    <p:sldId id="8750" r:id="rId22"/>
    <p:sldId id="8751" r:id="rId23"/>
    <p:sldId id="257" r:id="rId24"/>
    <p:sldId id="8752" r:id="rId25"/>
    <p:sldId id="8753" r:id="rId26"/>
    <p:sldId id="260" r:id="rId27"/>
    <p:sldId id="259" r:id="rId28"/>
    <p:sldId id="258" r:id="rId29"/>
    <p:sldId id="8754" r:id="rId30"/>
    <p:sldId id="8615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1FA"/>
    <a:srgbClr val="00E868"/>
    <a:srgbClr val="BBE291"/>
    <a:srgbClr val="F03829"/>
    <a:srgbClr val="B80C19"/>
    <a:srgbClr val="F5D5D9"/>
    <a:srgbClr val="B4E9FA"/>
    <a:srgbClr val="FFFFFF"/>
    <a:srgbClr val="F9FB50"/>
    <a:srgbClr val="F5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92" autoAdjust="0"/>
    <p:restoredTop sz="94660"/>
  </p:normalViewPr>
  <p:slideViewPr>
    <p:cSldViewPr snapToGrid="0">
      <p:cViewPr varScale="1">
        <p:scale>
          <a:sx n="51" d="100"/>
          <a:sy n="51" d="100"/>
        </p:scale>
        <p:origin x="243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E29FD-5CB0-43B2-8DE4-7A81EECF5A0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2CAD8-F91A-409A-B778-AA74111763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9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33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48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2025/2/26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02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3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700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73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78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22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38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5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4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76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1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94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97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09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75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631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54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88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91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34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22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95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2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70A69-EA7E-49C1-8CE4-E5BFDD38401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2AD97-BAD0-4632-BDA4-0433155B808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0AF2B1-C59D-4951-9446-FC2F59FF118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FCB6B9-F773-4EAE-928D-E6D61CBCC20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1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3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5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openxmlformats.org/officeDocument/2006/relationships/image" Target="../media/image37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slide" Target="slide21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media" Target="../media/media3.mp3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jp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4.xml"/><Relationship Id="rId10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49.png"/><Relationship Id="rId1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image" Target="../media/image48.png"/><Relationship Id="rId12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jp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4.xml"/><Relationship Id="rId10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49.pn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48.png"/><Relationship Id="rId12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jp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4.xml"/><Relationship Id="rId10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49.png"/><Relationship Id="rId1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53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jp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35.xml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48.png"/><Relationship Id="rId1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slide" Target="slide22.xml"/><Relationship Id="rId3" Type="http://schemas.microsoft.com/office/2007/relationships/media" Target="../media/media3.mp3"/><Relationship Id="rId7" Type="http://schemas.openxmlformats.org/officeDocument/2006/relationships/image" Target="../media/image55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56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jp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35.xml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48.png"/><Relationship Id="rId1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image" Target="../media/image48.png"/><Relationship Id="rId12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jp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35.xml"/><Relationship Id="rId10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49.png"/><Relationship Id="rId1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358" y="2159364"/>
            <a:ext cx="971677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Picture 1349">
            <a:extLst>
              <a:ext uri="{FF2B5EF4-FFF2-40B4-BE49-F238E27FC236}">
                <a16:creationId xmlns:a16="http://schemas.microsoft.com/office/drawing/2014/main" id="{F91CAEA7-1C08-4E4E-BC2D-B3D00A105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grpSp>
        <p:nvGrpSpPr>
          <p:cNvPr id="4" name="Group 616">
            <a:extLst>
              <a:ext uri="{FF2B5EF4-FFF2-40B4-BE49-F238E27FC236}">
                <a16:creationId xmlns:a16="http://schemas.microsoft.com/office/drawing/2014/main" id="{713DBCEB-3B9B-4AEA-A8BF-5FF4E6FBA8B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257550" y="754062"/>
            <a:ext cx="1981200" cy="1931988"/>
            <a:chOff x="864" y="1152"/>
            <a:chExt cx="2880" cy="2880"/>
          </a:xfrm>
          <a:solidFill>
            <a:srgbClr val="0066FF"/>
          </a:solidFill>
        </p:grpSpPr>
        <p:grpSp>
          <p:nvGrpSpPr>
            <p:cNvPr id="5" name="Group 617">
              <a:extLst>
                <a:ext uri="{FF2B5EF4-FFF2-40B4-BE49-F238E27FC236}">
                  <a16:creationId xmlns:a16="http://schemas.microsoft.com/office/drawing/2014/main" id="{C1B1E2AB-41E5-45E7-9615-B014C2A6E4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16" name="Rectangle 618">
                <a:extLst>
                  <a:ext uri="{FF2B5EF4-FFF2-40B4-BE49-F238E27FC236}">
                    <a16:creationId xmlns:a16="http://schemas.microsoft.com/office/drawing/2014/main" id="{940E7CA3-6A91-4E48-B105-94D08C079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" name="Rectangle 619">
                <a:extLst>
                  <a:ext uri="{FF2B5EF4-FFF2-40B4-BE49-F238E27FC236}">
                    <a16:creationId xmlns:a16="http://schemas.microsoft.com/office/drawing/2014/main" id="{BDF0E282-8246-46C0-9E27-F4C28DA73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" name="Rectangle 620">
                <a:extLst>
                  <a:ext uri="{FF2B5EF4-FFF2-40B4-BE49-F238E27FC236}">
                    <a16:creationId xmlns:a16="http://schemas.microsoft.com/office/drawing/2014/main" id="{BE5E06F8-327E-4859-B691-8D1AA938F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" name="Rectangle 621">
                <a:extLst>
                  <a:ext uri="{FF2B5EF4-FFF2-40B4-BE49-F238E27FC236}">
                    <a16:creationId xmlns:a16="http://schemas.microsoft.com/office/drawing/2014/main" id="{4200343C-7354-4C31-A0E4-6F22D80DC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" name="Rectangle 622">
                <a:extLst>
                  <a:ext uri="{FF2B5EF4-FFF2-40B4-BE49-F238E27FC236}">
                    <a16:creationId xmlns:a16="http://schemas.microsoft.com/office/drawing/2014/main" id="{AE3B1254-75FF-4C45-92F8-B15266E0E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" name="Rectangle 623">
                <a:extLst>
                  <a:ext uri="{FF2B5EF4-FFF2-40B4-BE49-F238E27FC236}">
                    <a16:creationId xmlns:a16="http://schemas.microsoft.com/office/drawing/2014/main" id="{87679E97-32AB-4890-A6DC-46E0064C58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" name="Rectangle 624">
                <a:extLst>
                  <a:ext uri="{FF2B5EF4-FFF2-40B4-BE49-F238E27FC236}">
                    <a16:creationId xmlns:a16="http://schemas.microsoft.com/office/drawing/2014/main" id="{7240F843-28F4-455F-A177-4BDF49E46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" name="Rectangle 625">
                <a:extLst>
                  <a:ext uri="{FF2B5EF4-FFF2-40B4-BE49-F238E27FC236}">
                    <a16:creationId xmlns:a16="http://schemas.microsoft.com/office/drawing/2014/main" id="{F1790580-FE85-4289-A5FD-4B3AB55EB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" name="Rectangle 626">
                <a:extLst>
                  <a:ext uri="{FF2B5EF4-FFF2-40B4-BE49-F238E27FC236}">
                    <a16:creationId xmlns:a16="http://schemas.microsoft.com/office/drawing/2014/main" id="{825993E9-3E54-4D9A-A1FB-1D73E484A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" name="Rectangle 627">
                <a:extLst>
                  <a:ext uri="{FF2B5EF4-FFF2-40B4-BE49-F238E27FC236}">
                    <a16:creationId xmlns:a16="http://schemas.microsoft.com/office/drawing/2014/main" id="{79A0C9EF-B4BC-4BB8-9737-E18FE3DB5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628">
              <a:extLst>
                <a:ext uri="{FF2B5EF4-FFF2-40B4-BE49-F238E27FC236}">
                  <a16:creationId xmlns:a16="http://schemas.microsoft.com/office/drawing/2014/main" id="{9B6C1E66-6B36-40FB-AC53-F72673ABC8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06" name="Rectangle 629">
                <a:extLst>
                  <a:ext uri="{FF2B5EF4-FFF2-40B4-BE49-F238E27FC236}">
                    <a16:creationId xmlns:a16="http://schemas.microsoft.com/office/drawing/2014/main" id="{93A5CB43-2DE6-4592-81C5-CBB77BDFD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" name="Rectangle 630">
                <a:extLst>
                  <a:ext uri="{FF2B5EF4-FFF2-40B4-BE49-F238E27FC236}">
                    <a16:creationId xmlns:a16="http://schemas.microsoft.com/office/drawing/2014/main" id="{A29D3840-0D14-4966-A306-9A9EA16F5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" name="Rectangle 631">
                <a:extLst>
                  <a:ext uri="{FF2B5EF4-FFF2-40B4-BE49-F238E27FC236}">
                    <a16:creationId xmlns:a16="http://schemas.microsoft.com/office/drawing/2014/main" id="{1D693858-2C2F-4EBF-A7B8-C9D67C3C4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" name="Rectangle 632">
                <a:extLst>
                  <a:ext uri="{FF2B5EF4-FFF2-40B4-BE49-F238E27FC236}">
                    <a16:creationId xmlns:a16="http://schemas.microsoft.com/office/drawing/2014/main" id="{90FED492-1597-4A8E-A26E-08AC00FCA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" name="Rectangle 633">
                <a:extLst>
                  <a:ext uri="{FF2B5EF4-FFF2-40B4-BE49-F238E27FC236}">
                    <a16:creationId xmlns:a16="http://schemas.microsoft.com/office/drawing/2014/main" id="{1AEE6188-A651-490D-95A0-3052E92F1A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" name="Rectangle 634">
                <a:extLst>
                  <a:ext uri="{FF2B5EF4-FFF2-40B4-BE49-F238E27FC236}">
                    <a16:creationId xmlns:a16="http://schemas.microsoft.com/office/drawing/2014/main" id="{AA91198D-57AD-4EB0-8777-116E3B2C2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" name="Rectangle 635">
                <a:extLst>
                  <a:ext uri="{FF2B5EF4-FFF2-40B4-BE49-F238E27FC236}">
                    <a16:creationId xmlns:a16="http://schemas.microsoft.com/office/drawing/2014/main" id="{95ECC636-6708-4201-8713-290F9C397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" name="Rectangle 636">
                <a:extLst>
                  <a:ext uri="{FF2B5EF4-FFF2-40B4-BE49-F238E27FC236}">
                    <a16:creationId xmlns:a16="http://schemas.microsoft.com/office/drawing/2014/main" id="{E722D628-D0F3-410E-8BC0-6A6575B70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" name="Rectangle 637">
                <a:extLst>
                  <a:ext uri="{FF2B5EF4-FFF2-40B4-BE49-F238E27FC236}">
                    <a16:creationId xmlns:a16="http://schemas.microsoft.com/office/drawing/2014/main" id="{067E4CE5-92E7-42D6-919E-EF959BC15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" name="Rectangle 638">
                <a:extLst>
                  <a:ext uri="{FF2B5EF4-FFF2-40B4-BE49-F238E27FC236}">
                    <a16:creationId xmlns:a16="http://schemas.microsoft.com/office/drawing/2014/main" id="{F6EE9CC7-5F1C-4EAB-8E82-C586F3478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" name="Group 639">
              <a:extLst>
                <a:ext uri="{FF2B5EF4-FFF2-40B4-BE49-F238E27FC236}">
                  <a16:creationId xmlns:a16="http://schemas.microsoft.com/office/drawing/2014/main" id="{702290FB-7A8E-419B-BD0D-D234ADAC66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96" name="Rectangle 640">
                <a:extLst>
                  <a:ext uri="{FF2B5EF4-FFF2-40B4-BE49-F238E27FC236}">
                    <a16:creationId xmlns:a16="http://schemas.microsoft.com/office/drawing/2014/main" id="{D78BB01D-B329-43AD-979E-28BD46C48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" name="Rectangle 641">
                <a:extLst>
                  <a:ext uri="{FF2B5EF4-FFF2-40B4-BE49-F238E27FC236}">
                    <a16:creationId xmlns:a16="http://schemas.microsoft.com/office/drawing/2014/main" id="{90A81D53-BABF-4C26-BF71-5060B06AD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8" name="Rectangle 642">
                <a:extLst>
                  <a:ext uri="{FF2B5EF4-FFF2-40B4-BE49-F238E27FC236}">
                    <a16:creationId xmlns:a16="http://schemas.microsoft.com/office/drawing/2014/main" id="{D9484DAF-53EE-4EAE-8A02-5E59DE395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9" name="Rectangle 643">
                <a:extLst>
                  <a:ext uri="{FF2B5EF4-FFF2-40B4-BE49-F238E27FC236}">
                    <a16:creationId xmlns:a16="http://schemas.microsoft.com/office/drawing/2014/main" id="{3E8CBE61-ECA7-409E-9444-85E135C16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" name="Rectangle 644">
                <a:extLst>
                  <a:ext uri="{FF2B5EF4-FFF2-40B4-BE49-F238E27FC236}">
                    <a16:creationId xmlns:a16="http://schemas.microsoft.com/office/drawing/2014/main" id="{552E3D1A-A8AA-4D92-8E54-D97C54E98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" name="Rectangle 645">
                <a:extLst>
                  <a:ext uri="{FF2B5EF4-FFF2-40B4-BE49-F238E27FC236}">
                    <a16:creationId xmlns:a16="http://schemas.microsoft.com/office/drawing/2014/main" id="{414FB57C-247F-4580-BD71-53EA154FC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" name="Rectangle 646">
                <a:extLst>
                  <a:ext uri="{FF2B5EF4-FFF2-40B4-BE49-F238E27FC236}">
                    <a16:creationId xmlns:a16="http://schemas.microsoft.com/office/drawing/2014/main" id="{7C792113-8518-49A3-A87B-005EF51D3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" name="Rectangle 647">
                <a:extLst>
                  <a:ext uri="{FF2B5EF4-FFF2-40B4-BE49-F238E27FC236}">
                    <a16:creationId xmlns:a16="http://schemas.microsoft.com/office/drawing/2014/main" id="{9944B434-E06F-45BD-ADD3-26AB4376A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" name="Rectangle 648">
                <a:extLst>
                  <a:ext uri="{FF2B5EF4-FFF2-40B4-BE49-F238E27FC236}">
                    <a16:creationId xmlns:a16="http://schemas.microsoft.com/office/drawing/2014/main" id="{D8161219-4EDE-4C7B-9801-BF5D53558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" name="Rectangle 649">
                <a:extLst>
                  <a:ext uri="{FF2B5EF4-FFF2-40B4-BE49-F238E27FC236}">
                    <a16:creationId xmlns:a16="http://schemas.microsoft.com/office/drawing/2014/main" id="{2FE61E03-EBA0-434F-A072-086A2783FA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" name="Group 650">
              <a:extLst>
                <a:ext uri="{FF2B5EF4-FFF2-40B4-BE49-F238E27FC236}">
                  <a16:creationId xmlns:a16="http://schemas.microsoft.com/office/drawing/2014/main" id="{8D9A46E0-9750-457D-B34E-1E0DBBFED1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86" name="Rectangle 651">
                <a:extLst>
                  <a:ext uri="{FF2B5EF4-FFF2-40B4-BE49-F238E27FC236}">
                    <a16:creationId xmlns:a16="http://schemas.microsoft.com/office/drawing/2014/main" id="{75137FEA-846B-4DDC-99E6-AB008C3AE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" name="Rectangle 652">
                <a:extLst>
                  <a:ext uri="{FF2B5EF4-FFF2-40B4-BE49-F238E27FC236}">
                    <a16:creationId xmlns:a16="http://schemas.microsoft.com/office/drawing/2014/main" id="{1B6DA429-214E-4B16-A5C0-F373D0069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" name="Rectangle 653">
                <a:extLst>
                  <a:ext uri="{FF2B5EF4-FFF2-40B4-BE49-F238E27FC236}">
                    <a16:creationId xmlns:a16="http://schemas.microsoft.com/office/drawing/2014/main" id="{C335017E-5B79-4872-86B3-232110933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" name="Rectangle 654">
                <a:extLst>
                  <a:ext uri="{FF2B5EF4-FFF2-40B4-BE49-F238E27FC236}">
                    <a16:creationId xmlns:a16="http://schemas.microsoft.com/office/drawing/2014/main" id="{21F0238B-1DCB-46A3-A90A-0F393A4CD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" name="Rectangle 655">
                <a:extLst>
                  <a:ext uri="{FF2B5EF4-FFF2-40B4-BE49-F238E27FC236}">
                    <a16:creationId xmlns:a16="http://schemas.microsoft.com/office/drawing/2014/main" id="{7C93D8E8-325E-4BAC-A847-02F01B781E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" name="Rectangle 656">
                <a:extLst>
                  <a:ext uri="{FF2B5EF4-FFF2-40B4-BE49-F238E27FC236}">
                    <a16:creationId xmlns:a16="http://schemas.microsoft.com/office/drawing/2014/main" id="{801CB227-16B2-4698-AE21-EB57403A8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" name="Rectangle 657">
                <a:extLst>
                  <a:ext uri="{FF2B5EF4-FFF2-40B4-BE49-F238E27FC236}">
                    <a16:creationId xmlns:a16="http://schemas.microsoft.com/office/drawing/2014/main" id="{C629B00E-5BB9-4FB3-893D-92AB11EFE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" name="Rectangle 658">
                <a:extLst>
                  <a:ext uri="{FF2B5EF4-FFF2-40B4-BE49-F238E27FC236}">
                    <a16:creationId xmlns:a16="http://schemas.microsoft.com/office/drawing/2014/main" id="{D3A50961-49B1-4E01-8E37-61A2D4108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" name="Rectangle 659">
                <a:extLst>
                  <a:ext uri="{FF2B5EF4-FFF2-40B4-BE49-F238E27FC236}">
                    <a16:creationId xmlns:a16="http://schemas.microsoft.com/office/drawing/2014/main" id="{B4AB5150-8165-4366-895F-F71BFC168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" name="Rectangle 660">
                <a:extLst>
                  <a:ext uri="{FF2B5EF4-FFF2-40B4-BE49-F238E27FC236}">
                    <a16:creationId xmlns:a16="http://schemas.microsoft.com/office/drawing/2014/main" id="{90E36977-BC0F-4B19-AC0F-6F7AFE9C2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" name="Group 661">
              <a:extLst>
                <a:ext uri="{FF2B5EF4-FFF2-40B4-BE49-F238E27FC236}">
                  <a16:creationId xmlns:a16="http://schemas.microsoft.com/office/drawing/2014/main" id="{FE319C24-3B5F-4149-AD6C-CF8879E4D5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76" name="Rectangle 662">
                <a:extLst>
                  <a:ext uri="{FF2B5EF4-FFF2-40B4-BE49-F238E27FC236}">
                    <a16:creationId xmlns:a16="http://schemas.microsoft.com/office/drawing/2014/main" id="{E1C23245-F70D-414A-8A4B-CFF321C15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7" name="Rectangle 663">
                <a:extLst>
                  <a:ext uri="{FF2B5EF4-FFF2-40B4-BE49-F238E27FC236}">
                    <a16:creationId xmlns:a16="http://schemas.microsoft.com/office/drawing/2014/main" id="{3B818F1C-8DEA-4F07-896F-1D0E21232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8" name="Rectangle 664">
                <a:extLst>
                  <a:ext uri="{FF2B5EF4-FFF2-40B4-BE49-F238E27FC236}">
                    <a16:creationId xmlns:a16="http://schemas.microsoft.com/office/drawing/2014/main" id="{B2210DF0-CF10-430C-A3A2-B9367CF4C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9" name="Rectangle 665">
                <a:extLst>
                  <a:ext uri="{FF2B5EF4-FFF2-40B4-BE49-F238E27FC236}">
                    <a16:creationId xmlns:a16="http://schemas.microsoft.com/office/drawing/2014/main" id="{A0460364-839E-4819-9B12-5E83BAA08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0" name="Rectangle 666">
                <a:extLst>
                  <a:ext uri="{FF2B5EF4-FFF2-40B4-BE49-F238E27FC236}">
                    <a16:creationId xmlns:a16="http://schemas.microsoft.com/office/drawing/2014/main" id="{DC72DD87-8127-408F-A5F0-442A4B343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1" name="Rectangle 667">
                <a:extLst>
                  <a:ext uri="{FF2B5EF4-FFF2-40B4-BE49-F238E27FC236}">
                    <a16:creationId xmlns:a16="http://schemas.microsoft.com/office/drawing/2014/main" id="{61315FFB-298A-4D4F-B024-276770E11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2" name="Rectangle 668">
                <a:extLst>
                  <a:ext uri="{FF2B5EF4-FFF2-40B4-BE49-F238E27FC236}">
                    <a16:creationId xmlns:a16="http://schemas.microsoft.com/office/drawing/2014/main" id="{84E53AB8-A693-464E-80B9-39DC4A2A9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3" name="Rectangle 669">
                <a:extLst>
                  <a:ext uri="{FF2B5EF4-FFF2-40B4-BE49-F238E27FC236}">
                    <a16:creationId xmlns:a16="http://schemas.microsoft.com/office/drawing/2014/main" id="{EAC14C82-351E-4907-9581-EBBE00560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4" name="Rectangle 670">
                <a:extLst>
                  <a:ext uri="{FF2B5EF4-FFF2-40B4-BE49-F238E27FC236}">
                    <a16:creationId xmlns:a16="http://schemas.microsoft.com/office/drawing/2014/main" id="{4088F91D-2FF9-4C96-B921-27C581D7C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5" name="Rectangle 671">
                <a:extLst>
                  <a:ext uri="{FF2B5EF4-FFF2-40B4-BE49-F238E27FC236}">
                    <a16:creationId xmlns:a16="http://schemas.microsoft.com/office/drawing/2014/main" id="{6915BAE1-C0F1-4B71-9EF0-DD8C19207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" name="Group 672">
              <a:extLst>
                <a:ext uri="{FF2B5EF4-FFF2-40B4-BE49-F238E27FC236}">
                  <a16:creationId xmlns:a16="http://schemas.microsoft.com/office/drawing/2014/main" id="{802BE687-D4C9-4ED6-819F-C0318F0E56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66" name="Rectangle 673">
                <a:extLst>
                  <a:ext uri="{FF2B5EF4-FFF2-40B4-BE49-F238E27FC236}">
                    <a16:creationId xmlns:a16="http://schemas.microsoft.com/office/drawing/2014/main" id="{37420B27-7FF3-40D1-AD28-C0A18F0EB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" name="Rectangle 674">
                <a:extLst>
                  <a:ext uri="{FF2B5EF4-FFF2-40B4-BE49-F238E27FC236}">
                    <a16:creationId xmlns:a16="http://schemas.microsoft.com/office/drawing/2014/main" id="{2FF3E85C-0F9A-4309-9064-BA6857358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" name="Rectangle 675">
                <a:extLst>
                  <a:ext uri="{FF2B5EF4-FFF2-40B4-BE49-F238E27FC236}">
                    <a16:creationId xmlns:a16="http://schemas.microsoft.com/office/drawing/2014/main" id="{31544CD5-4DF9-4750-A227-4E20355FC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" name="Rectangle 676">
                <a:extLst>
                  <a:ext uri="{FF2B5EF4-FFF2-40B4-BE49-F238E27FC236}">
                    <a16:creationId xmlns:a16="http://schemas.microsoft.com/office/drawing/2014/main" id="{59A83341-8F89-49AB-AB39-4FE749E88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" name="Rectangle 677">
                <a:extLst>
                  <a:ext uri="{FF2B5EF4-FFF2-40B4-BE49-F238E27FC236}">
                    <a16:creationId xmlns:a16="http://schemas.microsoft.com/office/drawing/2014/main" id="{181D9F4A-1AD3-4691-818F-32361BE72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" name="Rectangle 678">
                <a:extLst>
                  <a:ext uri="{FF2B5EF4-FFF2-40B4-BE49-F238E27FC236}">
                    <a16:creationId xmlns:a16="http://schemas.microsoft.com/office/drawing/2014/main" id="{2CEC3B1C-CA66-4144-A5A7-D5DBACAD5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" name="Rectangle 679">
                <a:extLst>
                  <a:ext uri="{FF2B5EF4-FFF2-40B4-BE49-F238E27FC236}">
                    <a16:creationId xmlns:a16="http://schemas.microsoft.com/office/drawing/2014/main" id="{5C81E2E3-708B-4880-9E4B-776E70221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" name="Rectangle 680">
                <a:extLst>
                  <a:ext uri="{FF2B5EF4-FFF2-40B4-BE49-F238E27FC236}">
                    <a16:creationId xmlns:a16="http://schemas.microsoft.com/office/drawing/2014/main" id="{4C371B57-4B12-4337-9DD3-4307D6E6E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4" name="Rectangle 681">
                <a:extLst>
                  <a:ext uri="{FF2B5EF4-FFF2-40B4-BE49-F238E27FC236}">
                    <a16:creationId xmlns:a16="http://schemas.microsoft.com/office/drawing/2014/main" id="{A1073E87-79BD-451B-84FA-EFD680070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5" name="Rectangle 682">
                <a:extLst>
                  <a:ext uri="{FF2B5EF4-FFF2-40B4-BE49-F238E27FC236}">
                    <a16:creationId xmlns:a16="http://schemas.microsoft.com/office/drawing/2014/main" id="{E293F2DC-D2CE-46B8-A5CB-007DFFFA52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" name="Group 683">
              <a:extLst>
                <a:ext uri="{FF2B5EF4-FFF2-40B4-BE49-F238E27FC236}">
                  <a16:creationId xmlns:a16="http://schemas.microsoft.com/office/drawing/2014/main" id="{05D2C308-C426-4F05-BDA3-34041F1881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56" name="Rectangle 684">
                <a:extLst>
                  <a:ext uri="{FF2B5EF4-FFF2-40B4-BE49-F238E27FC236}">
                    <a16:creationId xmlns:a16="http://schemas.microsoft.com/office/drawing/2014/main" id="{30ECBEFF-559B-4385-9B6E-A361E4DD3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Rectangle 685">
                <a:extLst>
                  <a:ext uri="{FF2B5EF4-FFF2-40B4-BE49-F238E27FC236}">
                    <a16:creationId xmlns:a16="http://schemas.microsoft.com/office/drawing/2014/main" id="{120EE855-C568-4BF4-B98C-2C8E6C2452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" name="Rectangle 686">
                <a:extLst>
                  <a:ext uri="{FF2B5EF4-FFF2-40B4-BE49-F238E27FC236}">
                    <a16:creationId xmlns:a16="http://schemas.microsoft.com/office/drawing/2014/main" id="{083A30D8-2444-43D8-9B2A-EB5EDEC91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" name="Rectangle 687">
                <a:extLst>
                  <a:ext uri="{FF2B5EF4-FFF2-40B4-BE49-F238E27FC236}">
                    <a16:creationId xmlns:a16="http://schemas.microsoft.com/office/drawing/2014/main" id="{7A1D82A5-E5E1-473C-B8DA-FB15DE709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" name="Rectangle 688">
                <a:extLst>
                  <a:ext uri="{FF2B5EF4-FFF2-40B4-BE49-F238E27FC236}">
                    <a16:creationId xmlns:a16="http://schemas.microsoft.com/office/drawing/2014/main" id="{91899C52-470B-4494-903F-C9054BF4A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" name="Rectangle 689">
                <a:extLst>
                  <a:ext uri="{FF2B5EF4-FFF2-40B4-BE49-F238E27FC236}">
                    <a16:creationId xmlns:a16="http://schemas.microsoft.com/office/drawing/2014/main" id="{9572FC68-20EE-447C-BB3F-41E393958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2" name="Rectangle 690">
                <a:extLst>
                  <a:ext uri="{FF2B5EF4-FFF2-40B4-BE49-F238E27FC236}">
                    <a16:creationId xmlns:a16="http://schemas.microsoft.com/office/drawing/2014/main" id="{E96762FA-AF85-4B22-B34C-D4EE1470A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" name="Rectangle 691">
                <a:extLst>
                  <a:ext uri="{FF2B5EF4-FFF2-40B4-BE49-F238E27FC236}">
                    <a16:creationId xmlns:a16="http://schemas.microsoft.com/office/drawing/2014/main" id="{3DA2B9D9-479C-48E9-920D-03CB5D771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" name="Rectangle 692">
                <a:extLst>
                  <a:ext uri="{FF2B5EF4-FFF2-40B4-BE49-F238E27FC236}">
                    <a16:creationId xmlns:a16="http://schemas.microsoft.com/office/drawing/2014/main" id="{CBDFBE9B-6503-4106-A3C4-BF355CD66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" name="Rectangle 693">
                <a:extLst>
                  <a:ext uri="{FF2B5EF4-FFF2-40B4-BE49-F238E27FC236}">
                    <a16:creationId xmlns:a16="http://schemas.microsoft.com/office/drawing/2014/main" id="{95F6C89F-850A-4421-8D86-18CA9EEB9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" name="Group 694">
              <a:extLst>
                <a:ext uri="{FF2B5EF4-FFF2-40B4-BE49-F238E27FC236}">
                  <a16:creationId xmlns:a16="http://schemas.microsoft.com/office/drawing/2014/main" id="{BDE0293C-7414-4841-B23D-286E9784BD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46" name="Rectangle 695">
                <a:extLst>
                  <a:ext uri="{FF2B5EF4-FFF2-40B4-BE49-F238E27FC236}">
                    <a16:creationId xmlns:a16="http://schemas.microsoft.com/office/drawing/2014/main" id="{09B798EC-3EB2-4EF0-8FE0-3E5FE6433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" name="Rectangle 696">
                <a:extLst>
                  <a:ext uri="{FF2B5EF4-FFF2-40B4-BE49-F238E27FC236}">
                    <a16:creationId xmlns:a16="http://schemas.microsoft.com/office/drawing/2014/main" id="{61BF7B3A-DD26-407F-8521-A8A096662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Rectangle 697">
                <a:extLst>
                  <a:ext uri="{FF2B5EF4-FFF2-40B4-BE49-F238E27FC236}">
                    <a16:creationId xmlns:a16="http://schemas.microsoft.com/office/drawing/2014/main" id="{415EA602-88C8-4688-8553-D79714871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Rectangle 698">
                <a:extLst>
                  <a:ext uri="{FF2B5EF4-FFF2-40B4-BE49-F238E27FC236}">
                    <a16:creationId xmlns:a16="http://schemas.microsoft.com/office/drawing/2014/main" id="{4E425B41-D4AE-4DED-89FE-26C7FD384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Rectangle 699">
                <a:extLst>
                  <a:ext uri="{FF2B5EF4-FFF2-40B4-BE49-F238E27FC236}">
                    <a16:creationId xmlns:a16="http://schemas.microsoft.com/office/drawing/2014/main" id="{B4947329-8438-46C3-B30F-5D69BC2E0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" name="Rectangle 700">
                <a:extLst>
                  <a:ext uri="{FF2B5EF4-FFF2-40B4-BE49-F238E27FC236}">
                    <a16:creationId xmlns:a16="http://schemas.microsoft.com/office/drawing/2014/main" id="{8D3FED96-AF05-45B1-B05F-725E42A19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" name="Rectangle 701">
                <a:extLst>
                  <a:ext uri="{FF2B5EF4-FFF2-40B4-BE49-F238E27FC236}">
                    <a16:creationId xmlns:a16="http://schemas.microsoft.com/office/drawing/2014/main" id="{B40D5911-D027-458D-AE95-7C0763AB0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" name="Rectangle 702">
                <a:extLst>
                  <a:ext uri="{FF2B5EF4-FFF2-40B4-BE49-F238E27FC236}">
                    <a16:creationId xmlns:a16="http://schemas.microsoft.com/office/drawing/2014/main" id="{5F27B7E1-5843-4335-84E7-396A27853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" name="Rectangle 703">
                <a:extLst>
                  <a:ext uri="{FF2B5EF4-FFF2-40B4-BE49-F238E27FC236}">
                    <a16:creationId xmlns:a16="http://schemas.microsoft.com/office/drawing/2014/main" id="{60129109-D93A-4892-8DC9-3275E827E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" name="Rectangle 704">
                <a:extLst>
                  <a:ext uri="{FF2B5EF4-FFF2-40B4-BE49-F238E27FC236}">
                    <a16:creationId xmlns:a16="http://schemas.microsoft.com/office/drawing/2014/main" id="{4DE5DB19-C1F9-4F91-8F0E-56395A194D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" name="Group 705">
              <a:extLst>
                <a:ext uri="{FF2B5EF4-FFF2-40B4-BE49-F238E27FC236}">
                  <a16:creationId xmlns:a16="http://schemas.microsoft.com/office/drawing/2014/main" id="{F52AC15E-7515-4F19-8A36-85711EEC48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36" name="Rectangle 706">
                <a:extLst>
                  <a:ext uri="{FF2B5EF4-FFF2-40B4-BE49-F238E27FC236}">
                    <a16:creationId xmlns:a16="http://schemas.microsoft.com/office/drawing/2014/main" id="{9B0A5239-95CC-4C70-B594-6825FC4E21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707">
                <a:extLst>
                  <a:ext uri="{FF2B5EF4-FFF2-40B4-BE49-F238E27FC236}">
                    <a16:creationId xmlns:a16="http://schemas.microsoft.com/office/drawing/2014/main" id="{B92F0D2E-0A0E-4663-A28A-0D913ACA1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708">
                <a:extLst>
                  <a:ext uri="{FF2B5EF4-FFF2-40B4-BE49-F238E27FC236}">
                    <a16:creationId xmlns:a16="http://schemas.microsoft.com/office/drawing/2014/main" id="{1560C91A-2B25-4786-88F2-14974FA0D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709">
                <a:extLst>
                  <a:ext uri="{FF2B5EF4-FFF2-40B4-BE49-F238E27FC236}">
                    <a16:creationId xmlns:a16="http://schemas.microsoft.com/office/drawing/2014/main" id="{53DAEE39-B46D-4243-AB94-3C79AE5F7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Rectangle 710">
                <a:extLst>
                  <a:ext uri="{FF2B5EF4-FFF2-40B4-BE49-F238E27FC236}">
                    <a16:creationId xmlns:a16="http://schemas.microsoft.com/office/drawing/2014/main" id="{AAD878F8-DCE5-4931-83C0-FF8AF93BE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Rectangle 711">
                <a:extLst>
                  <a:ext uri="{FF2B5EF4-FFF2-40B4-BE49-F238E27FC236}">
                    <a16:creationId xmlns:a16="http://schemas.microsoft.com/office/drawing/2014/main" id="{EF42DF36-55E0-4FA0-B7EA-7450C58AC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Rectangle 712">
                <a:extLst>
                  <a:ext uri="{FF2B5EF4-FFF2-40B4-BE49-F238E27FC236}">
                    <a16:creationId xmlns:a16="http://schemas.microsoft.com/office/drawing/2014/main" id="{B64EE0FB-3E32-4A9E-B86F-2DF171382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Rectangle 713">
                <a:extLst>
                  <a:ext uri="{FF2B5EF4-FFF2-40B4-BE49-F238E27FC236}">
                    <a16:creationId xmlns:a16="http://schemas.microsoft.com/office/drawing/2014/main" id="{CF90511A-E1FE-4F39-A00E-41A65E1B6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Rectangle 714">
                <a:extLst>
                  <a:ext uri="{FF2B5EF4-FFF2-40B4-BE49-F238E27FC236}">
                    <a16:creationId xmlns:a16="http://schemas.microsoft.com/office/drawing/2014/main" id="{6E75E7B8-E1F4-47F4-A9DB-F3FB773E69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Rectangle 715">
                <a:extLst>
                  <a:ext uri="{FF2B5EF4-FFF2-40B4-BE49-F238E27FC236}">
                    <a16:creationId xmlns:a16="http://schemas.microsoft.com/office/drawing/2014/main" id="{3EA414F9-8C10-4555-A0C0-46DAE8109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" name="Group 716">
              <a:extLst>
                <a:ext uri="{FF2B5EF4-FFF2-40B4-BE49-F238E27FC236}">
                  <a16:creationId xmlns:a16="http://schemas.microsoft.com/office/drawing/2014/main" id="{E14873A4-717C-43C1-B9B8-2752D90FE7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6" name="Rectangle 717">
                <a:extLst>
                  <a:ext uri="{FF2B5EF4-FFF2-40B4-BE49-F238E27FC236}">
                    <a16:creationId xmlns:a16="http://schemas.microsoft.com/office/drawing/2014/main" id="{729358AE-F7FA-4AC7-9BC9-E0C6D19BC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Rectangle 718">
                <a:extLst>
                  <a:ext uri="{FF2B5EF4-FFF2-40B4-BE49-F238E27FC236}">
                    <a16:creationId xmlns:a16="http://schemas.microsoft.com/office/drawing/2014/main" id="{A2FB78FD-1A12-4390-8667-78432567A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719">
                <a:extLst>
                  <a:ext uri="{FF2B5EF4-FFF2-40B4-BE49-F238E27FC236}">
                    <a16:creationId xmlns:a16="http://schemas.microsoft.com/office/drawing/2014/main" id="{E3F93DFF-4582-4E50-9AA3-08636B9A2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720">
                <a:extLst>
                  <a:ext uri="{FF2B5EF4-FFF2-40B4-BE49-F238E27FC236}">
                    <a16:creationId xmlns:a16="http://schemas.microsoft.com/office/drawing/2014/main" id="{B881E091-9301-474D-8BB3-3E4EC22DA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Rectangle 721">
                <a:extLst>
                  <a:ext uri="{FF2B5EF4-FFF2-40B4-BE49-F238E27FC236}">
                    <a16:creationId xmlns:a16="http://schemas.microsoft.com/office/drawing/2014/main" id="{84485664-8606-4048-B053-6F6222E57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tangle 722">
                <a:extLst>
                  <a:ext uri="{FF2B5EF4-FFF2-40B4-BE49-F238E27FC236}">
                    <a16:creationId xmlns:a16="http://schemas.microsoft.com/office/drawing/2014/main" id="{81323A93-BA19-40C0-949E-4A05D9785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tangle 723">
                <a:extLst>
                  <a:ext uri="{FF2B5EF4-FFF2-40B4-BE49-F238E27FC236}">
                    <a16:creationId xmlns:a16="http://schemas.microsoft.com/office/drawing/2014/main" id="{03303F8D-C066-43B8-81EE-70D9610E6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tangle 724">
                <a:extLst>
                  <a:ext uri="{FF2B5EF4-FFF2-40B4-BE49-F238E27FC236}">
                    <a16:creationId xmlns:a16="http://schemas.microsoft.com/office/drawing/2014/main" id="{33EE19CA-7657-4B6D-BBC9-1D6CA566A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tangle 725">
                <a:extLst>
                  <a:ext uri="{FF2B5EF4-FFF2-40B4-BE49-F238E27FC236}">
                    <a16:creationId xmlns:a16="http://schemas.microsoft.com/office/drawing/2014/main" id="{781E7498-A179-41EC-BA54-AF35731B2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Rectangle 726">
                <a:extLst>
                  <a:ext uri="{FF2B5EF4-FFF2-40B4-BE49-F238E27FC236}">
                    <a16:creationId xmlns:a16="http://schemas.microsoft.com/office/drawing/2014/main" id="{BD106808-2766-49C8-9FF2-2462A5D6C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" name="Group 727">
              <a:extLst>
                <a:ext uri="{FF2B5EF4-FFF2-40B4-BE49-F238E27FC236}">
                  <a16:creationId xmlns:a16="http://schemas.microsoft.com/office/drawing/2014/main" id="{1D4D7BF3-B143-4AD9-AA5C-C9BEAA5177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6" name="Rectangle 728">
                <a:extLst>
                  <a:ext uri="{FF2B5EF4-FFF2-40B4-BE49-F238E27FC236}">
                    <a16:creationId xmlns:a16="http://schemas.microsoft.com/office/drawing/2014/main" id="{8EA546AD-4A99-4782-AAF4-155F8D76B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Rectangle 729">
                <a:extLst>
                  <a:ext uri="{FF2B5EF4-FFF2-40B4-BE49-F238E27FC236}">
                    <a16:creationId xmlns:a16="http://schemas.microsoft.com/office/drawing/2014/main" id="{CF655E1E-79A6-4EDF-B207-6574AD6BA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Rectangle 730">
                <a:extLst>
                  <a:ext uri="{FF2B5EF4-FFF2-40B4-BE49-F238E27FC236}">
                    <a16:creationId xmlns:a16="http://schemas.microsoft.com/office/drawing/2014/main" id="{01EFADCA-2030-4FDE-ACF5-8ABE5CAC0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Rectangle 731">
                <a:extLst>
                  <a:ext uri="{FF2B5EF4-FFF2-40B4-BE49-F238E27FC236}">
                    <a16:creationId xmlns:a16="http://schemas.microsoft.com/office/drawing/2014/main" id="{59AA2BE3-F22A-461A-B0C6-730FC4ABA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Rectangle 732">
                <a:extLst>
                  <a:ext uri="{FF2B5EF4-FFF2-40B4-BE49-F238E27FC236}">
                    <a16:creationId xmlns:a16="http://schemas.microsoft.com/office/drawing/2014/main" id="{54E5284A-7DA0-4D40-A242-45868B711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Rectangle 733">
                <a:extLst>
                  <a:ext uri="{FF2B5EF4-FFF2-40B4-BE49-F238E27FC236}">
                    <a16:creationId xmlns:a16="http://schemas.microsoft.com/office/drawing/2014/main" id="{DB9D8DB8-2BAF-4F91-BA6B-6D4418D91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Rectangle 734">
                <a:extLst>
                  <a:ext uri="{FF2B5EF4-FFF2-40B4-BE49-F238E27FC236}">
                    <a16:creationId xmlns:a16="http://schemas.microsoft.com/office/drawing/2014/main" id="{1134E3C4-3440-440D-B1AA-0C13E0804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Rectangle 735">
                <a:extLst>
                  <a:ext uri="{FF2B5EF4-FFF2-40B4-BE49-F238E27FC236}">
                    <a16:creationId xmlns:a16="http://schemas.microsoft.com/office/drawing/2014/main" id="{57F78C1E-727F-4B79-BAEB-8D083E3BA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Rectangle 736">
                <a:extLst>
                  <a:ext uri="{FF2B5EF4-FFF2-40B4-BE49-F238E27FC236}">
                    <a16:creationId xmlns:a16="http://schemas.microsoft.com/office/drawing/2014/main" id="{35EF62A6-B738-4322-AEAA-74E546972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Rectangle 737">
                <a:extLst>
                  <a:ext uri="{FF2B5EF4-FFF2-40B4-BE49-F238E27FC236}">
                    <a16:creationId xmlns:a16="http://schemas.microsoft.com/office/drawing/2014/main" id="{F65B12CC-CDBF-4B12-A7EC-68686AA91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26" name="Group 616">
            <a:extLst>
              <a:ext uri="{FF2B5EF4-FFF2-40B4-BE49-F238E27FC236}">
                <a16:creationId xmlns:a16="http://schemas.microsoft.com/office/drawing/2014/main" id="{AA88B0D4-E749-4917-B879-DAB6F50A827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190750" y="1287462"/>
            <a:ext cx="1981200" cy="1931988"/>
            <a:chOff x="864" y="1152"/>
            <a:chExt cx="2880" cy="2880"/>
          </a:xfrm>
          <a:solidFill>
            <a:srgbClr val="2D2D8A">
              <a:lumMod val="40000"/>
              <a:lumOff val="60000"/>
            </a:srgbClr>
          </a:solidFill>
        </p:grpSpPr>
        <p:grpSp>
          <p:nvGrpSpPr>
            <p:cNvPr id="127" name="Group 617">
              <a:extLst>
                <a:ext uri="{FF2B5EF4-FFF2-40B4-BE49-F238E27FC236}">
                  <a16:creationId xmlns:a16="http://schemas.microsoft.com/office/drawing/2014/main" id="{88E9BA46-541F-483D-AFED-6541151BD6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238" name="Rectangle 618">
                <a:extLst>
                  <a:ext uri="{FF2B5EF4-FFF2-40B4-BE49-F238E27FC236}">
                    <a16:creationId xmlns:a16="http://schemas.microsoft.com/office/drawing/2014/main" id="{97D55C73-2880-4D30-8259-10A3D36E8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9" name="Rectangle 619">
                <a:extLst>
                  <a:ext uri="{FF2B5EF4-FFF2-40B4-BE49-F238E27FC236}">
                    <a16:creationId xmlns:a16="http://schemas.microsoft.com/office/drawing/2014/main" id="{A084691C-8D84-443F-84CD-D86013C9F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0" name="Rectangle 620">
                <a:extLst>
                  <a:ext uri="{FF2B5EF4-FFF2-40B4-BE49-F238E27FC236}">
                    <a16:creationId xmlns:a16="http://schemas.microsoft.com/office/drawing/2014/main" id="{A1DE9E57-8AA5-4A25-B38C-A6C448074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1" name="Rectangle 621">
                <a:extLst>
                  <a:ext uri="{FF2B5EF4-FFF2-40B4-BE49-F238E27FC236}">
                    <a16:creationId xmlns:a16="http://schemas.microsoft.com/office/drawing/2014/main" id="{109E4370-69FF-4D39-B97D-BBBBF839D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2" name="Rectangle 622">
                <a:extLst>
                  <a:ext uri="{FF2B5EF4-FFF2-40B4-BE49-F238E27FC236}">
                    <a16:creationId xmlns:a16="http://schemas.microsoft.com/office/drawing/2014/main" id="{D377599B-7F45-4BD1-BB30-FB8F184FE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3" name="Rectangle 623">
                <a:extLst>
                  <a:ext uri="{FF2B5EF4-FFF2-40B4-BE49-F238E27FC236}">
                    <a16:creationId xmlns:a16="http://schemas.microsoft.com/office/drawing/2014/main" id="{075911DF-225A-40CD-8EE7-D5090DAF3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4" name="Rectangle 624">
                <a:extLst>
                  <a:ext uri="{FF2B5EF4-FFF2-40B4-BE49-F238E27FC236}">
                    <a16:creationId xmlns:a16="http://schemas.microsoft.com/office/drawing/2014/main" id="{385DB0BD-4BCE-4309-A9D2-7A416FA2B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5" name="Rectangle 625">
                <a:extLst>
                  <a:ext uri="{FF2B5EF4-FFF2-40B4-BE49-F238E27FC236}">
                    <a16:creationId xmlns:a16="http://schemas.microsoft.com/office/drawing/2014/main" id="{E621BE3F-D0C4-44AA-AE87-7620A2D12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6" name="Rectangle 626">
                <a:extLst>
                  <a:ext uri="{FF2B5EF4-FFF2-40B4-BE49-F238E27FC236}">
                    <a16:creationId xmlns:a16="http://schemas.microsoft.com/office/drawing/2014/main" id="{DDFF466E-5370-40EE-9AAD-5A818F112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7" name="Rectangle 627">
                <a:extLst>
                  <a:ext uri="{FF2B5EF4-FFF2-40B4-BE49-F238E27FC236}">
                    <a16:creationId xmlns:a16="http://schemas.microsoft.com/office/drawing/2014/main" id="{C0AE4C1F-AF59-4475-BBA7-8AF1890CA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8" name="Group 628">
              <a:extLst>
                <a:ext uri="{FF2B5EF4-FFF2-40B4-BE49-F238E27FC236}">
                  <a16:creationId xmlns:a16="http://schemas.microsoft.com/office/drawing/2014/main" id="{3181D492-AD13-4A0B-9109-B5BDC6F39A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228" name="Rectangle 629">
                <a:extLst>
                  <a:ext uri="{FF2B5EF4-FFF2-40B4-BE49-F238E27FC236}">
                    <a16:creationId xmlns:a16="http://schemas.microsoft.com/office/drawing/2014/main" id="{300E072E-772F-4297-9060-39A69A98D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" name="Rectangle 630">
                <a:extLst>
                  <a:ext uri="{FF2B5EF4-FFF2-40B4-BE49-F238E27FC236}">
                    <a16:creationId xmlns:a16="http://schemas.microsoft.com/office/drawing/2014/main" id="{FC8714C2-0DBF-4619-ADE0-E705222E0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" name="Rectangle 631">
                <a:extLst>
                  <a:ext uri="{FF2B5EF4-FFF2-40B4-BE49-F238E27FC236}">
                    <a16:creationId xmlns:a16="http://schemas.microsoft.com/office/drawing/2014/main" id="{2399547C-81F0-4E0E-8F5A-C4DB22A50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" name="Rectangle 632">
                <a:extLst>
                  <a:ext uri="{FF2B5EF4-FFF2-40B4-BE49-F238E27FC236}">
                    <a16:creationId xmlns:a16="http://schemas.microsoft.com/office/drawing/2014/main" id="{F0687416-FF7F-4B81-B1E4-6DC0AA017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" name="Rectangle 633">
                <a:extLst>
                  <a:ext uri="{FF2B5EF4-FFF2-40B4-BE49-F238E27FC236}">
                    <a16:creationId xmlns:a16="http://schemas.microsoft.com/office/drawing/2014/main" id="{B13C18B4-B5E5-4D40-A103-3EED4CDCE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3" name="Rectangle 634">
                <a:extLst>
                  <a:ext uri="{FF2B5EF4-FFF2-40B4-BE49-F238E27FC236}">
                    <a16:creationId xmlns:a16="http://schemas.microsoft.com/office/drawing/2014/main" id="{BD17FEF3-BABA-46A4-93A5-0EED89318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4" name="Rectangle 635">
                <a:extLst>
                  <a:ext uri="{FF2B5EF4-FFF2-40B4-BE49-F238E27FC236}">
                    <a16:creationId xmlns:a16="http://schemas.microsoft.com/office/drawing/2014/main" id="{B5766744-9A4D-46C6-A41E-09A3D3954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5" name="Rectangle 636">
                <a:extLst>
                  <a:ext uri="{FF2B5EF4-FFF2-40B4-BE49-F238E27FC236}">
                    <a16:creationId xmlns:a16="http://schemas.microsoft.com/office/drawing/2014/main" id="{1527C53E-9451-4ABD-BBBF-5E73DC7E0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6" name="Rectangle 637">
                <a:extLst>
                  <a:ext uri="{FF2B5EF4-FFF2-40B4-BE49-F238E27FC236}">
                    <a16:creationId xmlns:a16="http://schemas.microsoft.com/office/drawing/2014/main" id="{54300979-12BE-479E-ABA2-F79F33FBE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7" name="Rectangle 638">
                <a:extLst>
                  <a:ext uri="{FF2B5EF4-FFF2-40B4-BE49-F238E27FC236}">
                    <a16:creationId xmlns:a16="http://schemas.microsoft.com/office/drawing/2014/main" id="{9C87299A-1769-466B-8F59-0457F1941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9" name="Group 639">
              <a:extLst>
                <a:ext uri="{FF2B5EF4-FFF2-40B4-BE49-F238E27FC236}">
                  <a16:creationId xmlns:a16="http://schemas.microsoft.com/office/drawing/2014/main" id="{B716B5C9-4969-486B-AFFE-E276894DA3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218" name="Rectangle 640">
                <a:extLst>
                  <a:ext uri="{FF2B5EF4-FFF2-40B4-BE49-F238E27FC236}">
                    <a16:creationId xmlns:a16="http://schemas.microsoft.com/office/drawing/2014/main" id="{829C9B80-F94E-4C46-BF19-2A3330953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" name="Rectangle 641">
                <a:extLst>
                  <a:ext uri="{FF2B5EF4-FFF2-40B4-BE49-F238E27FC236}">
                    <a16:creationId xmlns:a16="http://schemas.microsoft.com/office/drawing/2014/main" id="{20FD5934-5AF2-4918-B0F2-38569FAD9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0" name="Rectangle 642">
                <a:extLst>
                  <a:ext uri="{FF2B5EF4-FFF2-40B4-BE49-F238E27FC236}">
                    <a16:creationId xmlns:a16="http://schemas.microsoft.com/office/drawing/2014/main" id="{75F70067-3C87-4646-A25C-530D99335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1" name="Rectangle 643">
                <a:extLst>
                  <a:ext uri="{FF2B5EF4-FFF2-40B4-BE49-F238E27FC236}">
                    <a16:creationId xmlns:a16="http://schemas.microsoft.com/office/drawing/2014/main" id="{D7532535-95CF-4A9D-A3BA-75B4F5F6CA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" name="Rectangle 644">
                <a:extLst>
                  <a:ext uri="{FF2B5EF4-FFF2-40B4-BE49-F238E27FC236}">
                    <a16:creationId xmlns:a16="http://schemas.microsoft.com/office/drawing/2014/main" id="{1ECEBB6D-574A-4D82-8C3F-556AB3BB3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" name="Rectangle 645">
                <a:extLst>
                  <a:ext uri="{FF2B5EF4-FFF2-40B4-BE49-F238E27FC236}">
                    <a16:creationId xmlns:a16="http://schemas.microsoft.com/office/drawing/2014/main" id="{E1182E50-D872-4F08-86C6-D97CCF8E4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" name="Rectangle 646">
                <a:extLst>
                  <a:ext uri="{FF2B5EF4-FFF2-40B4-BE49-F238E27FC236}">
                    <a16:creationId xmlns:a16="http://schemas.microsoft.com/office/drawing/2014/main" id="{038B8E6E-8CDA-441B-86B0-0303A4123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" name="Rectangle 647">
                <a:extLst>
                  <a:ext uri="{FF2B5EF4-FFF2-40B4-BE49-F238E27FC236}">
                    <a16:creationId xmlns:a16="http://schemas.microsoft.com/office/drawing/2014/main" id="{04990C30-5FCA-45D0-B482-5ADDF8EA6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" name="Rectangle 648">
                <a:extLst>
                  <a:ext uri="{FF2B5EF4-FFF2-40B4-BE49-F238E27FC236}">
                    <a16:creationId xmlns:a16="http://schemas.microsoft.com/office/drawing/2014/main" id="{C0F34F52-0E9C-414F-A880-FE178100A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" name="Rectangle 649">
                <a:extLst>
                  <a:ext uri="{FF2B5EF4-FFF2-40B4-BE49-F238E27FC236}">
                    <a16:creationId xmlns:a16="http://schemas.microsoft.com/office/drawing/2014/main" id="{3AC83FDF-372E-404F-8103-CEF65DF5E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0" name="Group 650">
              <a:extLst>
                <a:ext uri="{FF2B5EF4-FFF2-40B4-BE49-F238E27FC236}">
                  <a16:creationId xmlns:a16="http://schemas.microsoft.com/office/drawing/2014/main" id="{D79FD12D-8A43-4C65-A1BB-2F60FF6E5C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208" name="Rectangle 651">
                <a:extLst>
                  <a:ext uri="{FF2B5EF4-FFF2-40B4-BE49-F238E27FC236}">
                    <a16:creationId xmlns:a16="http://schemas.microsoft.com/office/drawing/2014/main" id="{1E4E9786-D89F-49EC-A54D-775691F2D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" name="Rectangle 652">
                <a:extLst>
                  <a:ext uri="{FF2B5EF4-FFF2-40B4-BE49-F238E27FC236}">
                    <a16:creationId xmlns:a16="http://schemas.microsoft.com/office/drawing/2014/main" id="{1A72CFEE-E481-4BA3-A886-A5CCB9799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" name="Rectangle 653">
                <a:extLst>
                  <a:ext uri="{FF2B5EF4-FFF2-40B4-BE49-F238E27FC236}">
                    <a16:creationId xmlns:a16="http://schemas.microsoft.com/office/drawing/2014/main" id="{FFBC8BB6-7EEC-4A60-8E5C-81415694A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" name="Rectangle 654">
                <a:extLst>
                  <a:ext uri="{FF2B5EF4-FFF2-40B4-BE49-F238E27FC236}">
                    <a16:creationId xmlns:a16="http://schemas.microsoft.com/office/drawing/2014/main" id="{546B8965-8D04-4E6D-9F14-4722EF381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" name="Rectangle 655">
                <a:extLst>
                  <a:ext uri="{FF2B5EF4-FFF2-40B4-BE49-F238E27FC236}">
                    <a16:creationId xmlns:a16="http://schemas.microsoft.com/office/drawing/2014/main" id="{723ADE21-D729-4B21-9543-DA3442B57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" name="Rectangle 656">
                <a:extLst>
                  <a:ext uri="{FF2B5EF4-FFF2-40B4-BE49-F238E27FC236}">
                    <a16:creationId xmlns:a16="http://schemas.microsoft.com/office/drawing/2014/main" id="{E6ADC5DC-4F67-4E23-A2E7-C33FDDF29C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" name="Rectangle 657">
                <a:extLst>
                  <a:ext uri="{FF2B5EF4-FFF2-40B4-BE49-F238E27FC236}">
                    <a16:creationId xmlns:a16="http://schemas.microsoft.com/office/drawing/2014/main" id="{148CF855-9889-4690-BD30-0ED3ADF2F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" name="Rectangle 658">
                <a:extLst>
                  <a:ext uri="{FF2B5EF4-FFF2-40B4-BE49-F238E27FC236}">
                    <a16:creationId xmlns:a16="http://schemas.microsoft.com/office/drawing/2014/main" id="{0CEC5EC8-4E8C-4705-AA5F-61A009328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" name="Rectangle 659">
                <a:extLst>
                  <a:ext uri="{FF2B5EF4-FFF2-40B4-BE49-F238E27FC236}">
                    <a16:creationId xmlns:a16="http://schemas.microsoft.com/office/drawing/2014/main" id="{9D240305-4A98-404F-A834-6F748B956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" name="Rectangle 660">
                <a:extLst>
                  <a:ext uri="{FF2B5EF4-FFF2-40B4-BE49-F238E27FC236}">
                    <a16:creationId xmlns:a16="http://schemas.microsoft.com/office/drawing/2014/main" id="{4A71A012-A833-47F8-80AD-02C285255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1" name="Group 661">
              <a:extLst>
                <a:ext uri="{FF2B5EF4-FFF2-40B4-BE49-F238E27FC236}">
                  <a16:creationId xmlns:a16="http://schemas.microsoft.com/office/drawing/2014/main" id="{A07AAD8B-96FA-4AA2-93D0-2FA041A102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98" name="Rectangle 662">
                <a:extLst>
                  <a:ext uri="{FF2B5EF4-FFF2-40B4-BE49-F238E27FC236}">
                    <a16:creationId xmlns:a16="http://schemas.microsoft.com/office/drawing/2014/main" id="{B962630B-4950-4136-82AF-EFF275FE9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" name="Rectangle 663">
                <a:extLst>
                  <a:ext uri="{FF2B5EF4-FFF2-40B4-BE49-F238E27FC236}">
                    <a16:creationId xmlns:a16="http://schemas.microsoft.com/office/drawing/2014/main" id="{C928922C-CCBF-493D-A6C2-451AB5989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" name="Rectangle 664">
                <a:extLst>
                  <a:ext uri="{FF2B5EF4-FFF2-40B4-BE49-F238E27FC236}">
                    <a16:creationId xmlns:a16="http://schemas.microsoft.com/office/drawing/2014/main" id="{24C94452-6135-4902-8BEA-ADA09CBBD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" name="Rectangle 665">
                <a:extLst>
                  <a:ext uri="{FF2B5EF4-FFF2-40B4-BE49-F238E27FC236}">
                    <a16:creationId xmlns:a16="http://schemas.microsoft.com/office/drawing/2014/main" id="{0DDCD8D1-0A96-4B56-A9A5-262B40CF6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" name="Rectangle 666">
                <a:extLst>
                  <a:ext uri="{FF2B5EF4-FFF2-40B4-BE49-F238E27FC236}">
                    <a16:creationId xmlns:a16="http://schemas.microsoft.com/office/drawing/2014/main" id="{5C87F7FA-0528-4FCA-813A-0D2FE4C48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" name="Rectangle 667">
                <a:extLst>
                  <a:ext uri="{FF2B5EF4-FFF2-40B4-BE49-F238E27FC236}">
                    <a16:creationId xmlns:a16="http://schemas.microsoft.com/office/drawing/2014/main" id="{DE145A62-8EC8-4E3B-9C72-0201D0DAF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" name="Rectangle 668">
                <a:extLst>
                  <a:ext uri="{FF2B5EF4-FFF2-40B4-BE49-F238E27FC236}">
                    <a16:creationId xmlns:a16="http://schemas.microsoft.com/office/drawing/2014/main" id="{4371B15D-0ECC-4A6C-8217-55D6AD9A9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" name="Rectangle 669">
                <a:extLst>
                  <a:ext uri="{FF2B5EF4-FFF2-40B4-BE49-F238E27FC236}">
                    <a16:creationId xmlns:a16="http://schemas.microsoft.com/office/drawing/2014/main" id="{554CAB2A-4B78-4678-A6FB-64F51ED7F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" name="Rectangle 670">
                <a:extLst>
                  <a:ext uri="{FF2B5EF4-FFF2-40B4-BE49-F238E27FC236}">
                    <a16:creationId xmlns:a16="http://schemas.microsoft.com/office/drawing/2014/main" id="{7960B459-2B2A-459E-80FD-5CFBCF768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" name="Rectangle 671">
                <a:extLst>
                  <a:ext uri="{FF2B5EF4-FFF2-40B4-BE49-F238E27FC236}">
                    <a16:creationId xmlns:a16="http://schemas.microsoft.com/office/drawing/2014/main" id="{AB7E8FD9-D537-463D-AC88-63FB913CF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2" name="Group 672">
              <a:extLst>
                <a:ext uri="{FF2B5EF4-FFF2-40B4-BE49-F238E27FC236}">
                  <a16:creationId xmlns:a16="http://schemas.microsoft.com/office/drawing/2014/main" id="{370E099A-7986-43BC-BF4A-06309736FF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88" name="Rectangle 673">
                <a:extLst>
                  <a:ext uri="{FF2B5EF4-FFF2-40B4-BE49-F238E27FC236}">
                    <a16:creationId xmlns:a16="http://schemas.microsoft.com/office/drawing/2014/main" id="{6D8A6E45-5C63-4CE9-95BF-62756418D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" name="Rectangle 674">
                <a:extLst>
                  <a:ext uri="{FF2B5EF4-FFF2-40B4-BE49-F238E27FC236}">
                    <a16:creationId xmlns:a16="http://schemas.microsoft.com/office/drawing/2014/main" id="{17FA209B-690B-48F1-9EF9-9FC4A44778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" name="Rectangle 675">
                <a:extLst>
                  <a:ext uri="{FF2B5EF4-FFF2-40B4-BE49-F238E27FC236}">
                    <a16:creationId xmlns:a16="http://schemas.microsoft.com/office/drawing/2014/main" id="{A43D9F59-05BC-4241-A0C2-A0EC66DAF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" name="Rectangle 676">
                <a:extLst>
                  <a:ext uri="{FF2B5EF4-FFF2-40B4-BE49-F238E27FC236}">
                    <a16:creationId xmlns:a16="http://schemas.microsoft.com/office/drawing/2014/main" id="{A4E59051-FDB4-4095-8C66-1D713A30F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" name="Rectangle 677">
                <a:extLst>
                  <a:ext uri="{FF2B5EF4-FFF2-40B4-BE49-F238E27FC236}">
                    <a16:creationId xmlns:a16="http://schemas.microsoft.com/office/drawing/2014/main" id="{548531F5-ABED-4A89-BABC-7B9D4B12C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" name="Rectangle 678">
                <a:extLst>
                  <a:ext uri="{FF2B5EF4-FFF2-40B4-BE49-F238E27FC236}">
                    <a16:creationId xmlns:a16="http://schemas.microsoft.com/office/drawing/2014/main" id="{15F788F5-5DB3-4E1A-AAAA-DC1E3C038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" name="Rectangle 679">
                <a:extLst>
                  <a:ext uri="{FF2B5EF4-FFF2-40B4-BE49-F238E27FC236}">
                    <a16:creationId xmlns:a16="http://schemas.microsoft.com/office/drawing/2014/main" id="{5024F29D-1D1B-48D7-847F-ECB141CEB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" name="Rectangle 680">
                <a:extLst>
                  <a:ext uri="{FF2B5EF4-FFF2-40B4-BE49-F238E27FC236}">
                    <a16:creationId xmlns:a16="http://schemas.microsoft.com/office/drawing/2014/main" id="{A9061B6B-FFBF-4404-8D9C-6DAE53F44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6" name="Rectangle 681">
                <a:extLst>
                  <a:ext uri="{FF2B5EF4-FFF2-40B4-BE49-F238E27FC236}">
                    <a16:creationId xmlns:a16="http://schemas.microsoft.com/office/drawing/2014/main" id="{2900D020-5589-4E36-B9CD-8E8C445F3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" name="Rectangle 682">
                <a:extLst>
                  <a:ext uri="{FF2B5EF4-FFF2-40B4-BE49-F238E27FC236}">
                    <a16:creationId xmlns:a16="http://schemas.microsoft.com/office/drawing/2014/main" id="{E3F3D171-F4C2-4977-B52D-363A02B18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3" name="Group 683">
              <a:extLst>
                <a:ext uri="{FF2B5EF4-FFF2-40B4-BE49-F238E27FC236}">
                  <a16:creationId xmlns:a16="http://schemas.microsoft.com/office/drawing/2014/main" id="{698F6366-051F-4880-96FD-1302F4230D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78" name="Rectangle 684">
                <a:extLst>
                  <a:ext uri="{FF2B5EF4-FFF2-40B4-BE49-F238E27FC236}">
                    <a16:creationId xmlns:a16="http://schemas.microsoft.com/office/drawing/2014/main" id="{7BF295DA-D3A4-4FF1-A5B7-A34C341DA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" name="Rectangle 685">
                <a:extLst>
                  <a:ext uri="{FF2B5EF4-FFF2-40B4-BE49-F238E27FC236}">
                    <a16:creationId xmlns:a16="http://schemas.microsoft.com/office/drawing/2014/main" id="{0B9723B6-1ADD-4EDD-B8BB-B6EB373C5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" name="Rectangle 686">
                <a:extLst>
                  <a:ext uri="{FF2B5EF4-FFF2-40B4-BE49-F238E27FC236}">
                    <a16:creationId xmlns:a16="http://schemas.microsoft.com/office/drawing/2014/main" id="{F543BD90-D545-49D3-B8DF-CE83013CC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" name="Rectangle 687">
                <a:extLst>
                  <a:ext uri="{FF2B5EF4-FFF2-40B4-BE49-F238E27FC236}">
                    <a16:creationId xmlns:a16="http://schemas.microsoft.com/office/drawing/2014/main" id="{37BA2C3C-1E30-4700-B04D-F50B842E1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" name="Rectangle 688">
                <a:extLst>
                  <a:ext uri="{FF2B5EF4-FFF2-40B4-BE49-F238E27FC236}">
                    <a16:creationId xmlns:a16="http://schemas.microsoft.com/office/drawing/2014/main" id="{6F281BC3-B3D1-4C2F-ABA3-4EBDC566D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" name="Rectangle 689">
                <a:extLst>
                  <a:ext uri="{FF2B5EF4-FFF2-40B4-BE49-F238E27FC236}">
                    <a16:creationId xmlns:a16="http://schemas.microsoft.com/office/drawing/2014/main" id="{D143B5DC-DEED-48F0-9B47-31C7EC9E3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" name="Rectangle 690">
                <a:extLst>
                  <a:ext uri="{FF2B5EF4-FFF2-40B4-BE49-F238E27FC236}">
                    <a16:creationId xmlns:a16="http://schemas.microsoft.com/office/drawing/2014/main" id="{6C8A0F47-A7DD-407E-A7E7-7B96A9CB4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" name="Rectangle 691">
                <a:extLst>
                  <a:ext uri="{FF2B5EF4-FFF2-40B4-BE49-F238E27FC236}">
                    <a16:creationId xmlns:a16="http://schemas.microsoft.com/office/drawing/2014/main" id="{954B5679-95E4-450C-8CDE-132C39F68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" name="Rectangle 692">
                <a:extLst>
                  <a:ext uri="{FF2B5EF4-FFF2-40B4-BE49-F238E27FC236}">
                    <a16:creationId xmlns:a16="http://schemas.microsoft.com/office/drawing/2014/main" id="{8516FA06-41A6-4EAB-A867-6999DC7FD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" name="Rectangle 693">
                <a:extLst>
                  <a:ext uri="{FF2B5EF4-FFF2-40B4-BE49-F238E27FC236}">
                    <a16:creationId xmlns:a16="http://schemas.microsoft.com/office/drawing/2014/main" id="{E59F35FA-2E78-4569-ADAD-F6AD2F656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4" name="Group 694">
              <a:extLst>
                <a:ext uri="{FF2B5EF4-FFF2-40B4-BE49-F238E27FC236}">
                  <a16:creationId xmlns:a16="http://schemas.microsoft.com/office/drawing/2014/main" id="{1B5F751F-C99B-4A68-BB0E-221C959510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68" name="Rectangle 695">
                <a:extLst>
                  <a:ext uri="{FF2B5EF4-FFF2-40B4-BE49-F238E27FC236}">
                    <a16:creationId xmlns:a16="http://schemas.microsoft.com/office/drawing/2014/main" id="{E85FE521-A807-4771-82C6-B41D76CD3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" name="Rectangle 696">
                <a:extLst>
                  <a:ext uri="{FF2B5EF4-FFF2-40B4-BE49-F238E27FC236}">
                    <a16:creationId xmlns:a16="http://schemas.microsoft.com/office/drawing/2014/main" id="{DA23B998-6643-47C5-B58E-612236203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" name="Rectangle 697">
                <a:extLst>
                  <a:ext uri="{FF2B5EF4-FFF2-40B4-BE49-F238E27FC236}">
                    <a16:creationId xmlns:a16="http://schemas.microsoft.com/office/drawing/2014/main" id="{B3DCBF43-46D1-47BE-8D39-A60397DFE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" name="Rectangle 698">
                <a:extLst>
                  <a:ext uri="{FF2B5EF4-FFF2-40B4-BE49-F238E27FC236}">
                    <a16:creationId xmlns:a16="http://schemas.microsoft.com/office/drawing/2014/main" id="{7351A4D7-EFF4-4927-B6EA-9904B872B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" name="Rectangle 699">
                <a:extLst>
                  <a:ext uri="{FF2B5EF4-FFF2-40B4-BE49-F238E27FC236}">
                    <a16:creationId xmlns:a16="http://schemas.microsoft.com/office/drawing/2014/main" id="{CD0B2FF8-2B4C-4B42-93C5-C18C9F9D2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" name="Rectangle 700">
                <a:extLst>
                  <a:ext uri="{FF2B5EF4-FFF2-40B4-BE49-F238E27FC236}">
                    <a16:creationId xmlns:a16="http://schemas.microsoft.com/office/drawing/2014/main" id="{40ADC573-3F0D-46C4-BC97-4D10F4F36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" name="Rectangle 701">
                <a:extLst>
                  <a:ext uri="{FF2B5EF4-FFF2-40B4-BE49-F238E27FC236}">
                    <a16:creationId xmlns:a16="http://schemas.microsoft.com/office/drawing/2014/main" id="{33FA17B5-93E1-4126-B901-A381A94E3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" name="Rectangle 702">
                <a:extLst>
                  <a:ext uri="{FF2B5EF4-FFF2-40B4-BE49-F238E27FC236}">
                    <a16:creationId xmlns:a16="http://schemas.microsoft.com/office/drawing/2014/main" id="{5FB42154-CD7E-408F-AC36-7D3DE036B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" name="Rectangle 703">
                <a:extLst>
                  <a:ext uri="{FF2B5EF4-FFF2-40B4-BE49-F238E27FC236}">
                    <a16:creationId xmlns:a16="http://schemas.microsoft.com/office/drawing/2014/main" id="{A1DD0F0D-3195-4615-A9C4-9D630A8A7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" name="Rectangle 704">
                <a:extLst>
                  <a:ext uri="{FF2B5EF4-FFF2-40B4-BE49-F238E27FC236}">
                    <a16:creationId xmlns:a16="http://schemas.microsoft.com/office/drawing/2014/main" id="{3047B253-CEDF-4E71-A03E-8134817B6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" name="Group 705">
              <a:extLst>
                <a:ext uri="{FF2B5EF4-FFF2-40B4-BE49-F238E27FC236}">
                  <a16:creationId xmlns:a16="http://schemas.microsoft.com/office/drawing/2014/main" id="{1671133C-CE28-4C30-8DF4-7CE89D9A97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58" name="Rectangle 706">
                <a:extLst>
                  <a:ext uri="{FF2B5EF4-FFF2-40B4-BE49-F238E27FC236}">
                    <a16:creationId xmlns:a16="http://schemas.microsoft.com/office/drawing/2014/main" id="{CFFB0932-9CDA-4916-88EA-5E1D5A3D67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" name="Rectangle 707">
                <a:extLst>
                  <a:ext uri="{FF2B5EF4-FFF2-40B4-BE49-F238E27FC236}">
                    <a16:creationId xmlns:a16="http://schemas.microsoft.com/office/drawing/2014/main" id="{30FA675B-CFDD-49EA-9A74-131476CF5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" name="Rectangle 708">
                <a:extLst>
                  <a:ext uri="{FF2B5EF4-FFF2-40B4-BE49-F238E27FC236}">
                    <a16:creationId xmlns:a16="http://schemas.microsoft.com/office/drawing/2014/main" id="{2E83F37D-00F2-4562-B169-16BA152AD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" name="Rectangle 709">
                <a:extLst>
                  <a:ext uri="{FF2B5EF4-FFF2-40B4-BE49-F238E27FC236}">
                    <a16:creationId xmlns:a16="http://schemas.microsoft.com/office/drawing/2014/main" id="{101B0850-FEB8-4197-B791-1FB1DAA89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" name="Rectangle 710">
                <a:extLst>
                  <a:ext uri="{FF2B5EF4-FFF2-40B4-BE49-F238E27FC236}">
                    <a16:creationId xmlns:a16="http://schemas.microsoft.com/office/drawing/2014/main" id="{565E48BE-D457-4ACC-9066-0071AA3E2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" name="Rectangle 711">
                <a:extLst>
                  <a:ext uri="{FF2B5EF4-FFF2-40B4-BE49-F238E27FC236}">
                    <a16:creationId xmlns:a16="http://schemas.microsoft.com/office/drawing/2014/main" id="{0E3F3BA2-B5EB-4B97-8638-C1712BBFB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" name="Rectangle 712">
                <a:extLst>
                  <a:ext uri="{FF2B5EF4-FFF2-40B4-BE49-F238E27FC236}">
                    <a16:creationId xmlns:a16="http://schemas.microsoft.com/office/drawing/2014/main" id="{63B15E41-5D96-4D0D-85B2-0C2955F06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" name="Rectangle 713">
                <a:extLst>
                  <a:ext uri="{FF2B5EF4-FFF2-40B4-BE49-F238E27FC236}">
                    <a16:creationId xmlns:a16="http://schemas.microsoft.com/office/drawing/2014/main" id="{FDF82B66-D452-4950-8CB7-E050A9346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" name="Rectangle 714">
                <a:extLst>
                  <a:ext uri="{FF2B5EF4-FFF2-40B4-BE49-F238E27FC236}">
                    <a16:creationId xmlns:a16="http://schemas.microsoft.com/office/drawing/2014/main" id="{9B591626-9458-4E0C-8C40-84F0BC961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" name="Rectangle 715">
                <a:extLst>
                  <a:ext uri="{FF2B5EF4-FFF2-40B4-BE49-F238E27FC236}">
                    <a16:creationId xmlns:a16="http://schemas.microsoft.com/office/drawing/2014/main" id="{B9030F49-4832-4F2B-8832-9C7C565D1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6" name="Group 716">
              <a:extLst>
                <a:ext uri="{FF2B5EF4-FFF2-40B4-BE49-F238E27FC236}">
                  <a16:creationId xmlns:a16="http://schemas.microsoft.com/office/drawing/2014/main" id="{427B3660-AEF6-4732-B6DB-150EC2B903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48" name="Rectangle 717">
                <a:extLst>
                  <a:ext uri="{FF2B5EF4-FFF2-40B4-BE49-F238E27FC236}">
                    <a16:creationId xmlns:a16="http://schemas.microsoft.com/office/drawing/2014/main" id="{BC1E2420-69A9-4A67-A4D4-20033405A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" name="Rectangle 718">
                <a:extLst>
                  <a:ext uri="{FF2B5EF4-FFF2-40B4-BE49-F238E27FC236}">
                    <a16:creationId xmlns:a16="http://schemas.microsoft.com/office/drawing/2014/main" id="{7C09D199-EF95-45D9-8DEE-2C1A0ADD5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" name="Rectangle 719">
                <a:extLst>
                  <a:ext uri="{FF2B5EF4-FFF2-40B4-BE49-F238E27FC236}">
                    <a16:creationId xmlns:a16="http://schemas.microsoft.com/office/drawing/2014/main" id="{DCD03099-1EE0-44BE-93AC-7D7A0485A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" name="Rectangle 720">
                <a:extLst>
                  <a:ext uri="{FF2B5EF4-FFF2-40B4-BE49-F238E27FC236}">
                    <a16:creationId xmlns:a16="http://schemas.microsoft.com/office/drawing/2014/main" id="{C65845F3-EF12-4F41-9382-5925D7F95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" name="Rectangle 721">
                <a:extLst>
                  <a:ext uri="{FF2B5EF4-FFF2-40B4-BE49-F238E27FC236}">
                    <a16:creationId xmlns:a16="http://schemas.microsoft.com/office/drawing/2014/main" id="{9F874213-CBC5-4A43-A62A-3E334D536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" name="Rectangle 722">
                <a:extLst>
                  <a:ext uri="{FF2B5EF4-FFF2-40B4-BE49-F238E27FC236}">
                    <a16:creationId xmlns:a16="http://schemas.microsoft.com/office/drawing/2014/main" id="{DC02109D-59F7-4D6E-BC5E-843C8F5828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" name="Rectangle 723">
                <a:extLst>
                  <a:ext uri="{FF2B5EF4-FFF2-40B4-BE49-F238E27FC236}">
                    <a16:creationId xmlns:a16="http://schemas.microsoft.com/office/drawing/2014/main" id="{8F013210-8CE0-44E0-94F6-6059102D9A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" name="Rectangle 724">
                <a:extLst>
                  <a:ext uri="{FF2B5EF4-FFF2-40B4-BE49-F238E27FC236}">
                    <a16:creationId xmlns:a16="http://schemas.microsoft.com/office/drawing/2014/main" id="{BD1795B0-2EAD-4264-90E6-8AF42C6AC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" name="Rectangle 725">
                <a:extLst>
                  <a:ext uri="{FF2B5EF4-FFF2-40B4-BE49-F238E27FC236}">
                    <a16:creationId xmlns:a16="http://schemas.microsoft.com/office/drawing/2014/main" id="{FC1DCECD-EBD8-4407-BF2B-D7E084DF8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" name="Rectangle 726">
                <a:extLst>
                  <a:ext uri="{FF2B5EF4-FFF2-40B4-BE49-F238E27FC236}">
                    <a16:creationId xmlns:a16="http://schemas.microsoft.com/office/drawing/2014/main" id="{4E77D36E-2B1F-45D3-AF5D-4028A48A6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7" name="Group 727">
              <a:extLst>
                <a:ext uri="{FF2B5EF4-FFF2-40B4-BE49-F238E27FC236}">
                  <a16:creationId xmlns:a16="http://schemas.microsoft.com/office/drawing/2014/main" id="{EBF22E2B-5784-436A-AEE9-BCA414A007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38" name="Rectangle 728">
                <a:extLst>
                  <a:ext uri="{FF2B5EF4-FFF2-40B4-BE49-F238E27FC236}">
                    <a16:creationId xmlns:a16="http://schemas.microsoft.com/office/drawing/2014/main" id="{7FCA8A89-FA8A-4179-A2A4-051E8CEC2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" name="Rectangle 729">
                <a:extLst>
                  <a:ext uri="{FF2B5EF4-FFF2-40B4-BE49-F238E27FC236}">
                    <a16:creationId xmlns:a16="http://schemas.microsoft.com/office/drawing/2014/main" id="{FC793DE7-1CEE-4F1C-AB68-E19CE2831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" name="Rectangle 730">
                <a:extLst>
                  <a:ext uri="{FF2B5EF4-FFF2-40B4-BE49-F238E27FC236}">
                    <a16:creationId xmlns:a16="http://schemas.microsoft.com/office/drawing/2014/main" id="{8696A182-1993-4389-B6B9-1A122FCBF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" name="Rectangle 731">
                <a:extLst>
                  <a:ext uri="{FF2B5EF4-FFF2-40B4-BE49-F238E27FC236}">
                    <a16:creationId xmlns:a16="http://schemas.microsoft.com/office/drawing/2014/main" id="{8F97F44E-D233-4E3E-924D-91878D190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" name="Rectangle 732">
                <a:extLst>
                  <a:ext uri="{FF2B5EF4-FFF2-40B4-BE49-F238E27FC236}">
                    <a16:creationId xmlns:a16="http://schemas.microsoft.com/office/drawing/2014/main" id="{3138A52B-62E5-4986-AFDD-C81AFA7E6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" name="Rectangle 733">
                <a:extLst>
                  <a:ext uri="{FF2B5EF4-FFF2-40B4-BE49-F238E27FC236}">
                    <a16:creationId xmlns:a16="http://schemas.microsoft.com/office/drawing/2014/main" id="{EE776516-A922-4A88-9637-260EBFB6A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" name="Rectangle 734">
                <a:extLst>
                  <a:ext uri="{FF2B5EF4-FFF2-40B4-BE49-F238E27FC236}">
                    <a16:creationId xmlns:a16="http://schemas.microsoft.com/office/drawing/2014/main" id="{542341FF-9243-4E82-A86E-C64806C2B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" name="Rectangle 735">
                <a:extLst>
                  <a:ext uri="{FF2B5EF4-FFF2-40B4-BE49-F238E27FC236}">
                    <a16:creationId xmlns:a16="http://schemas.microsoft.com/office/drawing/2014/main" id="{D9B80A65-6727-42D3-AC64-698D42598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" name="Rectangle 736">
                <a:extLst>
                  <a:ext uri="{FF2B5EF4-FFF2-40B4-BE49-F238E27FC236}">
                    <a16:creationId xmlns:a16="http://schemas.microsoft.com/office/drawing/2014/main" id="{CAC2D5A4-59DF-4E15-B7F8-B685B3CEB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" name="Rectangle 737">
                <a:extLst>
                  <a:ext uri="{FF2B5EF4-FFF2-40B4-BE49-F238E27FC236}">
                    <a16:creationId xmlns:a16="http://schemas.microsoft.com/office/drawing/2014/main" id="{35CC0F3D-8FEF-4090-8CDA-E02DBA60D6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248" name="Group 616">
            <a:extLst>
              <a:ext uri="{FF2B5EF4-FFF2-40B4-BE49-F238E27FC236}">
                <a16:creationId xmlns:a16="http://schemas.microsoft.com/office/drawing/2014/main" id="{41A01A10-EC57-4092-B95F-168AD2D1B8C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257550" y="2277724"/>
            <a:ext cx="1981200" cy="1931988"/>
            <a:chOff x="864" y="1152"/>
            <a:chExt cx="2880" cy="2880"/>
          </a:xfrm>
          <a:solidFill>
            <a:srgbClr val="FFFF00"/>
          </a:solidFill>
        </p:grpSpPr>
        <p:grpSp>
          <p:nvGrpSpPr>
            <p:cNvPr id="249" name="Group 617">
              <a:extLst>
                <a:ext uri="{FF2B5EF4-FFF2-40B4-BE49-F238E27FC236}">
                  <a16:creationId xmlns:a16="http://schemas.microsoft.com/office/drawing/2014/main" id="{3C824C85-CB45-49E0-87EE-3625CCAE18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360" name="Rectangle 618">
                <a:extLst>
                  <a:ext uri="{FF2B5EF4-FFF2-40B4-BE49-F238E27FC236}">
                    <a16:creationId xmlns:a16="http://schemas.microsoft.com/office/drawing/2014/main" id="{25D5F091-D639-4D9E-893E-6BE1074B2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1" name="Rectangle 619">
                <a:extLst>
                  <a:ext uri="{FF2B5EF4-FFF2-40B4-BE49-F238E27FC236}">
                    <a16:creationId xmlns:a16="http://schemas.microsoft.com/office/drawing/2014/main" id="{AE9D9025-AB1D-474F-8A56-B568332EC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2" name="Rectangle 620">
                <a:extLst>
                  <a:ext uri="{FF2B5EF4-FFF2-40B4-BE49-F238E27FC236}">
                    <a16:creationId xmlns:a16="http://schemas.microsoft.com/office/drawing/2014/main" id="{9A0BA26F-4C4B-4BB1-A13E-9A086CDCD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3" name="Rectangle 621">
                <a:extLst>
                  <a:ext uri="{FF2B5EF4-FFF2-40B4-BE49-F238E27FC236}">
                    <a16:creationId xmlns:a16="http://schemas.microsoft.com/office/drawing/2014/main" id="{657EADC0-510B-46E3-ACB5-A95C1A222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4" name="Rectangle 622">
                <a:extLst>
                  <a:ext uri="{FF2B5EF4-FFF2-40B4-BE49-F238E27FC236}">
                    <a16:creationId xmlns:a16="http://schemas.microsoft.com/office/drawing/2014/main" id="{811FAEA5-188C-49B3-960F-789801F60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5" name="Rectangle 623">
                <a:extLst>
                  <a:ext uri="{FF2B5EF4-FFF2-40B4-BE49-F238E27FC236}">
                    <a16:creationId xmlns:a16="http://schemas.microsoft.com/office/drawing/2014/main" id="{7FE4DF9E-11DB-4C49-B2A1-EADFACAE7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6" name="Rectangle 624">
                <a:extLst>
                  <a:ext uri="{FF2B5EF4-FFF2-40B4-BE49-F238E27FC236}">
                    <a16:creationId xmlns:a16="http://schemas.microsoft.com/office/drawing/2014/main" id="{5C6073AF-DC3F-4F11-B5B2-5574860FC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7" name="Rectangle 625">
                <a:extLst>
                  <a:ext uri="{FF2B5EF4-FFF2-40B4-BE49-F238E27FC236}">
                    <a16:creationId xmlns:a16="http://schemas.microsoft.com/office/drawing/2014/main" id="{F2C88019-B498-4A37-80E2-E7DD57261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8" name="Rectangle 626">
                <a:extLst>
                  <a:ext uri="{FF2B5EF4-FFF2-40B4-BE49-F238E27FC236}">
                    <a16:creationId xmlns:a16="http://schemas.microsoft.com/office/drawing/2014/main" id="{9EA3C7F9-9F2D-4CD2-B5BF-A2DF2C83D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9" name="Rectangle 627">
                <a:extLst>
                  <a:ext uri="{FF2B5EF4-FFF2-40B4-BE49-F238E27FC236}">
                    <a16:creationId xmlns:a16="http://schemas.microsoft.com/office/drawing/2014/main" id="{18A61689-5F07-480E-BCCC-962388915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0" name="Group 628">
              <a:extLst>
                <a:ext uri="{FF2B5EF4-FFF2-40B4-BE49-F238E27FC236}">
                  <a16:creationId xmlns:a16="http://schemas.microsoft.com/office/drawing/2014/main" id="{72CBE083-DB38-4FBC-A678-16324ACF09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350" name="Rectangle 629">
                <a:extLst>
                  <a:ext uri="{FF2B5EF4-FFF2-40B4-BE49-F238E27FC236}">
                    <a16:creationId xmlns:a16="http://schemas.microsoft.com/office/drawing/2014/main" id="{49538CFB-A873-4DAA-A7BB-8D6EC1F092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1" name="Rectangle 630">
                <a:extLst>
                  <a:ext uri="{FF2B5EF4-FFF2-40B4-BE49-F238E27FC236}">
                    <a16:creationId xmlns:a16="http://schemas.microsoft.com/office/drawing/2014/main" id="{DE3AFF5E-7F38-46DD-8C29-0DD8A3621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2" name="Rectangle 631">
                <a:extLst>
                  <a:ext uri="{FF2B5EF4-FFF2-40B4-BE49-F238E27FC236}">
                    <a16:creationId xmlns:a16="http://schemas.microsoft.com/office/drawing/2014/main" id="{51C2D9F2-74B0-4CE4-80B6-F7129A260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3" name="Rectangle 632">
                <a:extLst>
                  <a:ext uri="{FF2B5EF4-FFF2-40B4-BE49-F238E27FC236}">
                    <a16:creationId xmlns:a16="http://schemas.microsoft.com/office/drawing/2014/main" id="{7E3650A7-93D8-48F5-92AA-C036F73BBE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4" name="Rectangle 633">
                <a:extLst>
                  <a:ext uri="{FF2B5EF4-FFF2-40B4-BE49-F238E27FC236}">
                    <a16:creationId xmlns:a16="http://schemas.microsoft.com/office/drawing/2014/main" id="{AC400C87-8BF6-483B-9FAC-CC5C1BCB1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5" name="Rectangle 634">
                <a:extLst>
                  <a:ext uri="{FF2B5EF4-FFF2-40B4-BE49-F238E27FC236}">
                    <a16:creationId xmlns:a16="http://schemas.microsoft.com/office/drawing/2014/main" id="{2F10BD52-C8FD-48CA-B495-AC8A3E44F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6" name="Rectangle 635">
                <a:extLst>
                  <a:ext uri="{FF2B5EF4-FFF2-40B4-BE49-F238E27FC236}">
                    <a16:creationId xmlns:a16="http://schemas.microsoft.com/office/drawing/2014/main" id="{97B14EF7-6A82-4E76-A7B5-0784588EE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7" name="Rectangle 636">
                <a:extLst>
                  <a:ext uri="{FF2B5EF4-FFF2-40B4-BE49-F238E27FC236}">
                    <a16:creationId xmlns:a16="http://schemas.microsoft.com/office/drawing/2014/main" id="{95EDCD7D-7CB1-4BC5-B3EB-634D90402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8" name="Rectangle 637">
                <a:extLst>
                  <a:ext uri="{FF2B5EF4-FFF2-40B4-BE49-F238E27FC236}">
                    <a16:creationId xmlns:a16="http://schemas.microsoft.com/office/drawing/2014/main" id="{CED4A622-ECD9-4FF9-8E29-7AFBBDD10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9" name="Rectangle 638">
                <a:extLst>
                  <a:ext uri="{FF2B5EF4-FFF2-40B4-BE49-F238E27FC236}">
                    <a16:creationId xmlns:a16="http://schemas.microsoft.com/office/drawing/2014/main" id="{1DFE9F58-77DF-4CA7-916A-E897A41CE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1" name="Group 639">
              <a:extLst>
                <a:ext uri="{FF2B5EF4-FFF2-40B4-BE49-F238E27FC236}">
                  <a16:creationId xmlns:a16="http://schemas.microsoft.com/office/drawing/2014/main" id="{C1EF1E9C-712D-4AF8-A7C3-316426A08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340" name="Rectangle 640">
                <a:extLst>
                  <a:ext uri="{FF2B5EF4-FFF2-40B4-BE49-F238E27FC236}">
                    <a16:creationId xmlns:a16="http://schemas.microsoft.com/office/drawing/2014/main" id="{5C122B6B-B076-46E7-9032-A725269BF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1" name="Rectangle 641">
                <a:extLst>
                  <a:ext uri="{FF2B5EF4-FFF2-40B4-BE49-F238E27FC236}">
                    <a16:creationId xmlns:a16="http://schemas.microsoft.com/office/drawing/2014/main" id="{5F3CDFA9-231B-4687-B8AA-B2B3D5595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2" name="Rectangle 642">
                <a:extLst>
                  <a:ext uri="{FF2B5EF4-FFF2-40B4-BE49-F238E27FC236}">
                    <a16:creationId xmlns:a16="http://schemas.microsoft.com/office/drawing/2014/main" id="{CDB9584D-491F-4997-9B3F-AAFB388C4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3" name="Rectangle 643">
                <a:extLst>
                  <a:ext uri="{FF2B5EF4-FFF2-40B4-BE49-F238E27FC236}">
                    <a16:creationId xmlns:a16="http://schemas.microsoft.com/office/drawing/2014/main" id="{726A5A23-8491-4B11-94EF-5D0E4327B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4" name="Rectangle 644">
                <a:extLst>
                  <a:ext uri="{FF2B5EF4-FFF2-40B4-BE49-F238E27FC236}">
                    <a16:creationId xmlns:a16="http://schemas.microsoft.com/office/drawing/2014/main" id="{404DEEAE-4334-44A3-BD5B-3CAA743BF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5" name="Rectangle 645">
                <a:extLst>
                  <a:ext uri="{FF2B5EF4-FFF2-40B4-BE49-F238E27FC236}">
                    <a16:creationId xmlns:a16="http://schemas.microsoft.com/office/drawing/2014/main" id="{2FC6F8B7-67EF-4F1A-84EA-B86537947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6" name="Rectangle 646">
                <a:extLst>
                  <a:ext uri="{FF2B5EF4-FFF2-40B4-BE49-F238E27FC236}">
                    <a16:creationId xmlns:a16="http://schemas.microsoft.com/office/drawing/2014/main" id="{29CE94F5-6640-4939-9413-96B48952B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7" name="Rectangle 647">
                <a:extLst>
                  <a:ext uri="{FF2B5EF4-FFF2-40B4-BE49-F238E27FC236}">
                    <a16:creationId xmlns:a16="http://schemas.microsoft.com/office/drawing/2014/main" id="{76252548-9B6A-468F-B35E-38CA17D60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8" name="Rectangle 648">
                <a:extLst>
                  <a:ext uri="{FF2B5EF4-FFF2-40B4-BE49-F238E27FC236}">
                    <a16:creationId xmlns:a16="http://schemas.microsoft.com/office/drawing/2014/main" id="{317E15FF-E824-456B-B468-71ABD7E6D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9" name="Rectangle 649">
                <a:extLst>
                  <a:ext uri="{FF2B5EF4-FFF2-40B4-BE49-F238E27FC236}">
                    <a16:creationId xmlns:a16="http://schemas.microsoft.com/office/drawing/2014/main" id="{386AA691-C887-43AB-A775-00CC26C3A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2" name="Group 650">
              <a:extLst>
                <a:ext uri="{FF2B5EF4-FFF2-40B4-BE49-F238E27FC236}">
                  <a16:creationId xmlns:a16="http://schemas.microsoft.com/office/drawing/2014/main" id="{5BDECB52-2AEC-49A5-A3F5-0BE93AFCF8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330" name="Rectangle 651">
                <a:extLst>
                  <a:ext uri="{FF2B5EF4-FFF2-40B4-BE49-F238E27FC236}">
                    <a16:creationId xmlns:a16="http://schemas.microsoft.com/office/drawing/2014/main" id="{236C9363-9E27-4113-84E7-8B32CF5D8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1" name="Rectangle 652">
                <a:extLst>
                  <a:ext uri="{FF2B5EF4-FFF2-40B4-BE49-F238E27FC236}">
                    <a16:creationId xmlns:a16="http://schemas.microsoft.com/office/drawing/2014/main" id="{36C30685-5A12-45DA-A100-725CE20FA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2" name="Rectangle 653">
                <a:extLst>
                  <a:ext uri="{FF2B5EF4-FFF2-40B4-BE49-F238E27FC236}">
                    <a16:creationId xmlns:a16="http://schemas.microsoft.com/office/drawing/2014/main" id="{5DBE09CB-284C-4E71-B64A-051DB90C5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3" name="Rectangle 654">
                <a:extLst>
                  <a:ext uri="{FF2B5EF4-FFF2-40B4-BE49-F238E27FC236}">
                    <a16:creationId xmlns:a16="http://schemas.microsoft.com/office/drawing/2014/main" id="{E0C79964-C6A7-4AF4-BEF3-F7A79EC4F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4" name="Rectangle 655">
                <a:extLst>
                  <a:ext uri="{FF2B5EF4-FFF2-40B4-BE49-F238E27FC236}">
                    <a16:creationId xmlns:a16="http://schemas.microsoft.com/office/drawing/2014/main" id="{C4E657D5-4C26-49FA-BD30-6135871E4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5" name="Rectangle 656">
                <a:extLst>
                  <a:ext uri="{FF2B5EF4-FFF2-40B4-BE49-F238E27FC236}">
                    <a16:creationId xmlns:a16="http://schemas.microsoft.com/office/drawing/2014/main" id="{3AAAF75B-6121-4DD9-AEBF-997B8F3C6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6" name="Rectangle 657">
                <a:extLst>
                  <a:ext uri="{FF2B5EF4-FFF2-40B4-BE49-F238E27FC236}">
                    <a16:creationId xmlns:a16="http://schemas.microsoft.com/office/drawing/2014/main" id="{F3F75314-66ED-4223-B1B3-5C8CB3747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7" name="Rectangle 658">
                <a:extLst>
                  <a:ext uri="{FF2B5EF4-FFF2-40B4-BE49-F238E27FC236}">
                    <a16:creationId xmlns:a16="http://schemas.microsoft.com/office/drawing/2014/main" id="{9F240F08-3134-495D-BC84-9EB02B3B2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8" name="Rectangle 659">
                <a:extLst>
                  <a:ext uri="{FF2B5EF4-FFF2-40B4-BE49-F238E27FC236}">
                    <a16:creationId xmlns:a16="http://schemas.microsoft.com/office/drawing/2014/main" id="{FA0F5FBD-892D-403C-A27B-0F772C3DE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9" name="Rectangle 660">
                <a:extLst>
                  <a:ext uri="{FF2B5EF4-FFF2-40B4-BE49-F238E27FC236}">
                    <a16:creationId xmlns:a16="http://schemas.microsoft.com/office/drawing/2014/main" id="{062E88B9-02A6-4CFC-809A-BD95EF348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3" name="Group 661">
              <a:extLst>
                <a:ext uri="{FF2B5EF4-FFF2-40B4-BE49-F238E27FC236}">
                  <a16:creationId xmlns:a16="http://schemas.microsoft.com/office/drawing/2014/main" id="{6742DD0E-05C0-4415-9194-EDE8BD3147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320" name="Rectangle 662">
                <a:extLst>
                  <a:ext uri="{FF2B5EF4-FFF2-40B4-BE49-F238E27FC236}">
                    <a16:creationId xmlns:a16="http://schemas.microsoft.com/office/drawing/2014/main" id="{4F6196B4-0F35-42C2-B76E-528BE7D7D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1" name="Rectangle 663">
                <a:extLst>
                  <a:ext uri="{FF2B5EF4-FFF2-40B4-BE49-F238E27FC236}">
                    <a16:creationId xmlns:a16="http://schemas.microsoft.com/office/drawing/2014/main" id="{B4E52F95-3BF8-4885-8F1A-1B9C6C377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2" name="Rectangle 664">
                <a:extLst>
                  <a:ext uri="{FF2B5EF4-FFF2-40B4-BE49-F238E27FC236}">
                    <a16:creationId xmlns:a16="http://schemas.microsoft.com/office/drawing/2014/main" id="{F4DCF493-44CF-403A-BA9F-257A396A6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3" name="Rectangle 665">
                <a:extLst>
                  <a:ext uri="{FF2B5EF4-FFF2-40B4-BE49-F238E27FC236}">
                    <a16:creationId xmlns:a16="http://schemas.microsoft.com/office/drawing/2014/main" id="{BDC6ABDC-C4AD-438E-B9BF-A2EAA65CD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4" name="Rectangle 666">
                <a:extLst>
                  <a:ext uri="{FF2B5EF4-FFF2-40B4-BE49-F238E27FC236}">
                    <a16:creationId xmlns:a16="http://schemas.microsoft.com/office/drawing/2014/main" id="{0D6CD6E2-D913-4CEE-8B24-372E01EF0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5" name="Rectangle 667">
                <a:extLst>
                  <a:ext uri="{FF2B5EF4-FFF2-40B4-BE49-F238E27FC236}">
                    <a16:creationId xmlns:a16="http://schemas.microsoft.com/office/drawing/2014/main" id="{C1BD8BBC-F008-4EE8-B563-6B03FE98B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6" name="Rectangle 668">
                <a:extLst>
                  <a:ext uri="{FF2B5EF4-FFF2-40B4-BE49-F238E27FC236}">
                    <a16:creationId xmlns:a16="http://schemas.microsoft.com/office/drawing/2014/main" id="{75A3D136-3A2C-476E-9956-6CE390280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7" name="Rectangle 669">
                <a:extLst>
                  <a:ext uri="{FF2B5EF4-FFF2-40B4-BE49-F238E27FC236}">
                    <a16:creationId xmlns:a16="http://schemas.microsoft.com/office/drawing/2014/main" id="{B43A2810-DF69-4A54-9411-A612E5EE48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8" name="Rectangle 670">
                <a:extLst>
                  <a:ext uri="{FF2B5EF4-FFF2-40B4-BE49-F238E27FC236}">
                    <a16:creationId xmlns:a16="http://schemas.microsoft.com/office/drawing/2014/main" id="{44ED51DA-77A4-4E68-9D23-515AC99A2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9" name="Rectangle 671">
                <a:extLst>
                  <a:ext uri="{FF2B5EF4-FFF2-40B4-BE49-F238E27FC236}">
                    <a16:creationId xmlns:a16="http://schemas.microsoft.com/office/drawing/2014/main" id="{97993545-6E61-4E9C-BEE7-D6A792DA5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4" name="Group 672">
              <a:extLst>
                <a:ext uri="{FF2B5EF4-FFF2-40B4-BE49-F238E27FC236}">
                  <a16:creationId xmlns:a16="http://schemas.microsoft.com/office/drawing/2014/main" id="{B9709E93-3380-46BB-8FB1-A6CF25F567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310" name="Rectangle 673">
                <a:extLst>
                  <a:ext uri="{FF2B5EF4-FFF2-40B4-BE49-F238E27FC236}">
                    <a16:creationId xmlns:a16="http://schemas.microsoft.com/office/drawing/2014/main" id="{334DD940-22FA-4589-8290-85AB5C361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1" name="Rectangle 674">
                <a:extLst>
                  <a:ext uri="{FF2B5EF4-FFF2-40B4-BE49-F238E27FC236}">
                    <a16:creationId xmlns:a16="http://schemas.microsoft.com/office/drawing/2014/main" id="{29217260-8238-4A5C-B7BB-6C53B42E0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2" name="Rectangle 675">
                <a:extLst>
                  <a:ext uri="{FF2B5EF4-FFF2-40B4-BE49-F238E27FC236}">
                    <a16:creationId xmlns:a16="http://schemas.microsoft.com/office/drawing/2014/main" id="{C9A6F477-D552-4B00-839D-697D39CFE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3" name="Rectangle 676">
                <a:extLst>
                  <a:ext uri="{FF2B5EF4-FFF2-40B4-BE49-F238E27FC236}">
                    <a16:creationId xmlns:a16="http://schemas.microsoft.com/office/drawing/2014/main" id="{15DAD30B-4F1A-4D0B-A2D1-5C85040B4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4" name="Rectangle 677">
                <a:extLst>
                  <a:ext uri="{FF2B5EF4-FFF2-40B4-BE49-F238E27FC236}">
                    <a16:creationId xmlns:a16="http://schemas.microsoft.com/office/drawing/2014/main" id="{BFFCF8A8-358D-4EE0-87C0-16A20D05C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5" name="Rectangle 678">
                <a:extLst>
                  <a:ext uri="{FF2B5EF4-FFF2-40B4-BE49-F238E27FC236}">
                    <a16:creationId xmlns:a16="http://schemas.microsoft.com/office/drawing/2014/main" id="{111F702F-0AA7-4B8A-82A8-13FA58818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6" name="Rectangle 679">
                <a:extLst>
                  <a:ext uri="{FF2B5EF4-FFF2-40B4-BE49-F238E27FC236}">
                    <a16:creationId xmlns:a16="http://schemas.microsoft.com/office/drawing/2014/main" id="{852EB17F-3574-4A63-AF15-9A8CCFAC4D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7" name="Rectangle 680">
                <a:extLst>
                  <a:ext uri="{FF2B5EF4-FFF2-40B4-BE49-F238E27FC236}">
                    <a16:creationId xmlns:a16="http://schemas.microsoft.com/office/drawing/2014/main" id="{84AF9D27-4935-47B6-AA32-950517801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8" name="Rectangle 681">
                <a:extLst>
                  <a:ext uri="{FF2B5EF4-FFF2-40B4-BE49-F238E27FC236}">
                    <a16:creationId xmlns:a16="http://schemas.microsoft.com/office/drawing/2014/main" id="{DF64A020-9E12-49F3-829F-AAEBE943D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9" name="Rectangle 682">
                <a:extLst>
                  <a:ext uri="{FF2B5EF4-FFF2-40B4-BE49-F238E27FC236}">
                    <a16:creationId xmlns:a16="http://schemas.microsoft.com/office/drawing/2014/main" id="{D4C4AB9B-70F0-4CB6-8B70-82E589084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5" name="Group 683">
              <a:extLst>
                <a:ext uri="{FF2B5EF4-FFF2-40B4-BE49-F238E27FC236}">
                  <a16:creationId xmlns:a16="http://schemas.microsoft.com/office/drawing/2014/main" id="{D436BA2E-D9E1-4964-A454-1FB8994408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300" name="Rectangle 684">
                <a:extLst>
                  <a:ext uri="{FF2B5EF4-FFF2-40B4-BE49-F238E27FC236}">
                    <a16:creationId xmlns:a16="http://schemas.microsoft.com/office/drawing/2014/main" id="{E31CD4F8-6069-4C35-918C-3765A6726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1" name="Rectangle 685">
                <a:extLst>
                  <a:ext uri="{FF2B5EF4-FFF2-40B4-BE49-F238E27FC236}">
                    <a16:creationId xmlns:a16="http://schemas.microsoft.com/office/drawing/2014/main" id="{5999E9BD-DF4F-4B8E-9E85-CCD57FD72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2" name="Rectangle 686">
                <a:extLst>
                  <a:ext uri="{FF2B5EF4-FFF2-40B4-BE49-F238E27FC236}">
                    <a16:creationId xmlns:a16="http://schemas.microsoft.com/office/drawing/2014/main" id="{32B57FA1-65A1-4865-B1C5-6AF26893A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3" name="Rectangle 687">
                <a:extLst>
                  <a:ext uri="{FF2B5EF4-FFF2-40B4-BE49-F238E27FC236}">
                    <a16:creationId xmlns:a16="http://schemas.microsoft.com/office/drawing/2014/main" id="{527B96EA-599D-410C-B551-C2995BC5C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4" name="Rectangle 688">
                <a:extLst>
                  <a:ext uri="{FF2B5EF4-FFF2-40B4-BE49-F238E27FC236}">
                    <a16:creationId xmlns:a16="http://schemas.microsoft.com/office/drawing/2014/main" id="{0A621036-E5B2-4615-9BA2-3205E4289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5" name="Rectangle 689">
                <a:extLst>
                  <a:ext uri="{FF2B5EF4-FFF2-40B4-BE49-F238E27FC236}">
                    <a16:creationId xmlns:a16="http://schemas.microsoft.com/office/drawing/2014/main" id="{8C18410D-21B7-419C-A8C4-5175D405D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6" name="Rectangle 690">
                <a:extLst>
                  <a:ext uri="{FF2B5EF4-FFF2-40B4-BE49-F238E27FC236}">
                    <a16:creationId xmlns:a16="http://schemas.microsoft.com/office/drawing/2014/main" id="{460131A8-F0D7-44CC-ACA3-07E598350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7" name="Rectangle 691">
                <a:extLst>
                  <a:ext uri="{FF2B5EF4-FFF2-40B4-BE49-F238E27FC236}">
                    <a16:creationId xmlns:a16="http://schemas.microsoft.com/office/drawing/2014/main" id="{C8C791B8-399F-4243-AA0F-E601EF534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8" name="Rectangle 692">
                <a:extLst>
                  <a:ext uri="{FF2B5EF4-FFF2-40B4-BE49-F238E27FC236}">
                    <a16:creationId xmlns:a16="http://schemas.microsoft.com/office/drawing/2014/main" id="{FADBF054-6064-41EB-BCC9-935F83B86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9" name="Rectangle 693">
                <a:extLst>
                  <a:ext uri="{FF2B5EF4-FFF2-40B4-BE49-F238E27FC236}">
                    <a16:creationId xmlns:a16="http://schemas.microsoft.com/office/drawing/2014/main" id="{AB7198C0-994D-4EDD-815E-3992EF357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6" name="Group 694">
              <a:extLst>
                <a:ext uri="{FF2B5EF4-FFF2-40B4-BE49-F238E27FC236}">
                  <a16:creationId xmlns:a16="http://schemas.microsoft.com/office/drawing/2014/main" id="{E1CEC069-A9E5-4B91-A2C4-22500E0252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290" name="Rectangle 695">
                <a:extLst>
                  <a:ext uri="{FF2B5EF4-FFF2-40B4-BE49-F238E27FC236}">
                    <a16:creationId xmlns:a16="http://schemas.microsoft.com/office/drawing/2014/main" id="{749E09A6-56CB-4738-9D7D-4EFE1264B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1" name="Rectangle 696">
                <a:extLst>
                  <a:ext uri="{FF2B5EF4-FFF2-40B4-BE49-F238E27FC236}">
                    <a16:creationId xmlns:a16="http://schemas.microsoft.com/office/drawing/2014/main" id="{1E413AD0-70AB-4491-8B5A-A055C3EB8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2" name="Rectangle 697">
                <a:extLst>
                  <a:ext uri="{FF2B5EF4-FFF2-40B4-BE49-F238E27FC236}">
                    <a16:creationId xmlns:a16="http://schemas.microsoft.com/office/drawing/2014/main" id="{C1C34109-1134-4DAE-BEF6-FBC528EE4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3" name="Rectangle 698">
                <a:extLst>
                  <a:ext uri="{FF2B5EF4-FFF2-40B4-BE49-F238E27FC236}">
                    <a16:creationId xmlns:a16="http://schemas.microsoft.com/office/drawing/2014/main" id="{1AC80D8D-4255-445D-8249-914F357EF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4" name="Rectangle 699">
                <a:extLst>
                  <a:ext uri="{FF2B5EF4-FFF2-40B4-BE49-F238E27FC236}">
                    <a16:creationId xmlns:a16="http://schemas.microsoft.com/office/drawing/2014/main" id="{63DDEE52-9CFC-4168-87B0-B8DED1F5A3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5" name="Rectangle 700">
                <a:extLst>
                  <a:ext uri="{FF2B5EF4-FFF2-40B4-BE49-F238E27FC236}">
                    <a16:creationId xmlns:a16="http://schemas.microsoft.com/office/drawing/2014/main" id="{2D2E4800-DF55-468A-9903-A1746DA25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6" name="Rectangle 701">
                <a:extLst>
                  <a:ext uri="{FF2B5EF4-FFF2-40B4-BE49-F238E27FC236}">
                    <a16:creationId xmlns:a16="http://schemas.microsoft.com/office/drawing/2014/main" id="{6ADA7F6B-89A3-4788-B01C-A9234FC5F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7" name="Rectangle 702">
                <a:extLst>
                  <a:ext uri="{FF2B5EF4-FFF2-40B4-BE49-F238E27FC236}">
                    <a16:creationId xmlns:a16="http://schemas.microsoft.com/office/drawing/2014/main" id="{5CA14B5C-FE5C-4A46-A25A-D5D3A36D2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8" name="Rectangle 703">
                <a:extLst>
                  <a:ext uri="{FF2B5EF4-FFF2-40B4-BE49-F238E27FC236}">
                    <a16:creationId xmlns:a16="http://schemas.microsoft.com/office/drawing/2014/main" id="{706A98E1-6893-424E-A1D3-F05FB7268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9" name="Rectangle 704">
                <a:extLst>
                  <a:ext uri="{FF2B5EF4-FFF2-40B4-BE49-F238E27FC236}">
                    <a16:creationId xmlns:a16="http://schemas.microsoft.com/office/drawing/2014/main" id="{FEFA7178-22AD-417D-9C06-81E9847B2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7" name="Group 705">
              <a:extLst>
                <a:ext uri="{FF2B5EF4-FFF2-40B4-BE49-F238E27FC236}">
                  <a16:creationId xmlns:a16="http://schemas.microsoft.com/office/drawing/2014/main" id="{9B3410F8-7BCF-4334-9EC2-9616997F7C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280" name="Rectangle 706">
                <a:extLst>
                  <a:ext uri="{FF2B5EF4-FFF2-40B4-BE49-F238E27FC236}">
                    <a16:creationId xmlns:a16="http://schemas.microsoft.com/office/drawing/2014/main" id="{5909AEAE-70CD-418E-9F23-FE22C1260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1" name="Rectangle 707">
                <a:extLst>
                  <a:ext uri="{FF2B5EF4-FFF2-40B4-BE49-F238E27FC236}">
                    <a16:creationId xmlns:a16="http://schemas.microsoft.com/office/drawing/2014/main" id="{059179C8-B290-4449-9BE2-2FA6B9402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2" name="Rectangle 708">
                <a:extLst>
                  <a:ext uri="{FF2B5EF4-FFF2-40B4-BE49-F238E27FC236}">
                    <a16:creationId xmlns:a16="http://schemas.microsoft.com/office/drawing/2014/main" id="{6082D175-CB42-42C4-B479-B585A319A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3" name="Rectangle 709">
                <a:extLst>
                  <a:ext uri="{FF2B5EF4-FFF2-40B4-BE49-F238E27FC236}">
                    <a16:creationId xmlns:a16="http://schemas.microsoft.com/office/drawing/2014/main" id="{3F8CCCB8-BC26-4A87-89A7-E812BD759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4" name="Rectangle 710">
                <a:extLst>
                  <a:ext uri="{FF2B5EF4-FFF2-40B4-BE49-F238E27FC236}">
                    <a16:creationId xmlns:a16="http://schemas.microsoft.com/office/drawing/2014/main" id="{7D631C83-5AD2-4C38-B37E-8827DE698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5" name="Rectangle 711">
                <a:extLst>
                  <a:ext uri="{FF2B5EF4-FFF2-40B4-BE49-F238E27FC236}">
                    <a16:creationId xmlns:a16="http://schemas.microsoft.com/office/drawing/2014/main" id="{72352198-71D5-46F4-8C0A-7FB82C30A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6" name="Rectangle 712">
                <a:extLst>
                  <a:ext uri="{FF2B5EF4-FFF2-40B4-BE49-F238E27FC236}">
                    <a16:creationId xmlns:a16="http://schemas.microsoft.com/office/drawing/2014/main" id="{7F5AACAD-9E93-48BF-8A4D-45685559B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7" name="Rectangle 713">
                <a:extLst>
                  <a:ext uri="{FF2B5EF4-FFF2-40B4-BE49-F238E27FC236}">
                    <a16:creationId xmlns:a16="http://schemas.microsoft.com/office/drawing/2014/main" id="{D0566EA0-CDB1-4162-9E7B-F2BF738F14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8" name="Rectangle 714">
                <a:extLst>
                  <a:ext uri="{FF2B5EF4-FFF2-40B4-BE49-F238E27FC236}">
                    <a16:creationId xmlns:a16="http://schemas.microsoft.com/office/drawing/2014/main" id="{C0A99C06-63E6-4582-A559-64D361DD2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9" name="Rectangle 715">
                <a:extLst>
                  <a:ext uri="{FF2B5EF4-FFF2-40B4-BE49-F238E27FC236}">
                    <a16:creationId xmlns:a16="http://schemas.microsoft.com/office/drawing/2014/main" id="{B405B016-D3D9-4D84-90F5-43EEBEF92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8" name="Group 716">
              <a:extLst>
                <a:ext uri="{FF2B5EF4-FFF2-40B4-BE49-F238E27FC236}">
                  <a16:creationId xmlns:a16="http://schemas.microsoft.com/office/drawing/2014/main" id="{A5DD583A-0033-4700-9A4C-C040FAD73A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70" name="Rectangle 717">
                <a:extLst>
                  <a:ext uri="{FF2B5EF4-FFF2-40B4-BE49-F238E27FC236}">
                    <a16:creationId xmlns:a16="http://schemas.microsoft.com/office/drawing/2014/main" id="{0424D354-03F2-407B-B022-346D9F176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1" name="Rectangle 718">
                <a:extLst>
                  <a:ext uri="{FF2B5EF4-FFF2-40B4-BE49-F238E27FC236}">
                    <a16:creationId xmlns:a16="http://schemas.microsoft.com/office/drawing/2014/main" id="{4AB04C84-E3DA-4739-91C4-EC614EEC0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2" name="Rectangle 719">
                <a:extLst>
                  <a:ext uri="{FF2B5EF4-FFF2-40B4-BE49-F238E27FC236}">
                    <a16:creationId xmlns:a16="http://schemas.microsoft.com/office/drawing/2014/main" id="{8816E103-A7FF-45A0-B978-DEA3871D3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3" name="Rectangle 720">
                <a:extLst>
                  <a:ext uri="{FF2B5EF4-FFF2-40B4-BE49-F238E27FC236}">
                    <a16:creationId xmlns:a16="http://schemas.microsoft.com/office/drawing/2014/main" id="{9D817A74-B9B4-4525-ADF5-A1FAA59A3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4" name="Rectangle 721">
                <a:extLst>
                  <a:ext uri="{FF2B5EF4-FFF2-40B4-BE49-F238E27FC236}">
                    <a16:creationId xmlns:a16="http://schemas.microsoft.com/office/drawing/2014/main" id="{236A749D-E6CD-4745-94BF-7B12392F8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5" name="Rectangle 722">
                <a:extLst>
                  <a:ext uri="{FF2B5EF4-FFF2-40B4-BE49-F238E27FC236}">
                    <a16:creationId xmlns:a16="http://schemas.microsoft.com/office/drawing/2014/main" id="{4AAC516A-7537-4495-A8D4-AE2EE42FC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" name="Rectangle 723">
                <a:extLst>
                  <a:ext uri="{FF2B5EF4-FFF2-40B4-BE49-F238E27FC236}">
                    <a16:creationId xmlns:a16="http://schemas.microsoft.com/office/drawing/2014/main" id="{247B7469-98D6-4966-A278-76B0DBC94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7" name="Rectangle 724">
                <a:extLst>
                  <a:ext uri="{FF2B5EF4-FFF2-40B4-BE49-F238E27FC236}">
                    <a16:creationId xmlns:a16="http://schemas.microsoft.com/office/drawing/2014/main" id="{3D76F18D-2B2D-4B4A-93A7-AF04710EE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8" name="Rectangle 725">
                <a:extLst>
                  <a:ext uri="{FF2B5EF4-FFF2-40B4-BE49-F238E27FC236}">
                    <a16:creationId xmlns:a16="http://schemas.microsoft.com/office/drawing/2014/main" id="{12B5655F-36CC-4025-9620-465CE2192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9" name="Rectangle 726">
                <a:extLst>
                  <a:ext uri="{FF2B5EF4-FFF2-40B4-BE49-F238E27FC236}">
                    <a16:creationId xmlns:a16="http://schemas.microsoft.com/office/drawing/2014/main" id="{21C41825-68DF-44D5-8D87-6099B8311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9" name="Group 727">
              <a:extLst>
                <a:ext uri="{FF2B5EF4-FFF2-40B4-BE49-F238E27FC236}">
                  <a16:creationId xmlns:a16="http://schemas.microsoft.com/office/drawing/2014/main" id="{D5FDA5BB-A23B-430F-B85A-3760430BF3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60" name="Rectangle 728">
                <a:extLst>
                  <a:ext uri="{FF2B5EF4-FFF2-40B4-BE49-F238E27FC236}">
                    <a16:creationId xmlns:a16="http://schemas.microsoft.com/office/drawing/2014/main" id="{11A700B0-1F2E-4AE0-85E6-2C4674C179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1" name="Rectangle 729">
                <a:extLst>
                  <a:ext uri="{FF2B5EF4-FFF2-40B4-BE49-F238E27FC236}">
                    <a16:creationId xmlns:a16="http://schemas.microsoft.com/office/drawing/2014/main" id="{A4E84AC5-1064-450A-9A95-57C2FD2F0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2" name="Rectangle 730">
                <a:extLst>
                  <a:ext uri="{FF2B5EF4-FFF2-40B4-BE49-F238E27FC236}">
                    <a16:creationId xmlns:a16="http://schemas.microsoft.com/office/drawing/2014/main" id="{A56710DA-8CC0-471A-8675-9AE0EC529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3" name="Rectangle 731">
                <a:extLst>
                  <a:ext uri="{FF2B5EF4-FFF2-40B4-BE49-F238E27FC236}">
                    <a16:creationId xmlns:a16="http://schemas.microsoft.com/office/drawing/2014/main" id="{9334EAF2-606B-4DF0-A156-5D1680700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4" name="Rectangle 732">
                <a:extLst>
                  <a:ext uri="{FF2B5EF4-FFF2-40B4-BE49-F238E27FC236}">
                    <a16:creationId xmlns:a16="http://schemas.microsoft.com/office/drawing/2014/main" id="{7F183DFF-9202-49FC-9A36-B02D2A0D6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5" name="Rectangle 733">
                <a:extLst>
                  <a:ext uri="{FF2B5EF4-FFF2-40B4-BE49-F238E27FC236}">
                    <a16:creationId xmlns:a16="http://schemas.microsoft.com/office/drawing/2014/main" id="{71CDCE87-0A28-4E4E-AF83-374B901E3F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" name="Rectangle 734">
                <a:extLst>
                  <a:ext uri="{FF2B5EF4-FFF2-40B4-BE49-F238E27FC236}">
                    <a16:creationId xmlns:a16="http://schemas.microsoft.com/office/drawing/2014/main" id="{2ADBE8EA-221E-415F-A23F-682FECE67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7" name="Rectangle 735">
                <a:extLst>
                  <a:ext uri="{FF2B5EF4-FFF2-40B4-BE49-F238E27FC236}">
                    <a16:creationId xmlns:a16="http://schemas.microsoft.com/office/drawing/2014/main" id="{751C34E4-2D12-4083-BC07-3FB341BFB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8" name="Rectangle 736">
                <a:extLst>
                  <a:ext uri="{FF2B5EF4-FFF2-40B4-BE49-F238E27FC236}">
                    <a16:creationId xmlns:a16="http://schemas.microsoft.com/office/drawing/2014/main" id="{5577288D-BD10-479C-A58F-E1BC1B471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9" name="Rectangle 737">
                <a:extLst>
                  <a:ext uri="{FF2B5EF4-FFF2-40B4-BE49-F238E27FC236}">
                    <a16:creationId xmlns:a16="http://schemas.microsoft.com/office/drawing/2014/main" id="{3C64B062-FEB1-40F7-9248-324CD0997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370" name="Group 616">
            <a:extLst>
              <a:ext uri="{FF2B5EF4-FFF2-40B4-BE49-F238E27FC236}">
                <a16:creationId xmlns:a16="http://schemas.microsoft.com/office/drawing/2014/main" id="{260176B0-5198-4CA9-A638-3AAD3218CE3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42950" y="1211262"/>
            <a:ext cx="1981200" cy="1931988"/>
            <a:chOff x="864" y="1152"/>
            <a:chExt cx="2880" cy="2880"/>
          </a:xfrm>
          <a:solidFill>
            <a:srgbClr val="00FF99"/>
          </a:solidFill>
        </p:grpSpPr>
        <p:grpSp>
          <p:nvGrpSpPr>
            <p:cNvPr id="371" name="Group 617">
              <a:extLst>
                <a:ext uri="{FF2B5EF4-FFF2-40B4-BE49-F238E27FC236}">
                  <a16:creationId xmlns:a16="http://schemas.microsoft.com/office/drawing/2014/main" id="{E3420292-8E1A-4B37-9731-FEF4FD01E3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482" name="Rectangle 618">
                <a:extLst>
                  <a:ext uri="{FF2B5EF4-FFF2-40B4-BE49-F238E27FC236}">
                    <a16:creationId xmlns:a16="http://schemas.microsoft.com/office/drawing/2014/main" id="{D2356690-B6BE-43C2-A3A1-E92AB29EB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3" name="Rectangle 619">
                <a:extLst>
                  <a:ext uri="{FF2B5EF4-FFF2-40B4-BE49-F238E27FC236}">
                    <a16:creationId xmlns:a16="http://schemas.microsoft.com/office/drawing/2014/main" id="{601C6018-0FB5-456A-8412-CA5753877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4" name="Rectangle 620">
                <a:extLst>
                  <a:ext uri="{FF2B5EF4-FFF2-40B4-BE49-F238E27FC236}">
                    <a16:creationId xmlns:a16="http://schemas.microsoft.com/office/drawing/2014/main" id="{D877C316-2216-4B36-B64E-F2D3FDFAF2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5" name="Rectangle 621">
                <a:extLst>
                  <a:ext uri="{FF2B5EF4-FFF2-40B4-BE49-F238E27FC236}">
                    <a16:creationId xmlns:a16="http://schemas.microsoft.com/office/drawing/2014/main" id="{38BB987F-4237-4EC8-B932-80DE31A74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6" name="Rectangle 622">
                <a:extLst>
                  <a:ext uri="{FF2B5EF4-FFF2-40B4-BE49-F238E27FC236}">
                    <a16:creationId xmlns:a16="http://schemas.microsoft.com/office/drawing/2014/main" id="{D4CE9CE9-C226-4CCF-B531-63F94B931D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7" name="Rectangle 623">
                <a:extLst>
                  <a:ext uri="{FF2B5EF4-FFF2-40B4-BE49-F238E27FC236}">
                    <a16:creationId xmlns:a16="http://schemas.microsoft.com/office/drawing/2014/main" id="{C4B1A10F-E21F-41AE-AF18-F6783BCA4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8" name="Rectangle 624">
                <a:extLst>
                  <a:ext uri="{FF2B5EF4-FFF2-40B4-BE49-F238E27FC236}">
                    <a16:creationId xmlns:a16="http://schemas.microsoft.com/office/drawing/2014/main" id="{733DA7D0-9999-4FA0-8838-92BB9E2DC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9" name="Rectangle 625">
                <a:extLst>
                  <a:ext uri="{FF2B5EF4-FFF2-40B4-BE49-F238E27FC236}">
                    <a16:creationId xmlns:a16="http://schemas.microsoft.com/office/drawing/2014/main" id="{9A681838-DB85-42BE-B938-A842F5279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0" name="Rectangle 626">
                <a:extLst>
                  <a:ext uri="{FF2B5EF4-FFF2-40B4-BE49-F238E27FC236}">
                    <a16:creationId xmlns:a16="http://schemas.microsoft.com/office/drawing/2014/main" id="{91A7998D-06D6-4DB4-8C52-1B4BA2853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1" name="Rectangle 627">
                <a:extLst>
                  <a:ext uri="{FF2B5EF4-FFF2-40B4-BE49-F238E27FC236}">
                    <a16:creationId xmlns:a16="http://schemas.microsoft.com/office/drawing/2014/main" id="{80D28146-F25E-42B5-9C37-FEBD611E5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2" name="Group 628">
              <a:extLst>
                <a:ext uri="{FF2B5EF4-FFF2-40B4-BE49-F238E27FC236}">
                  <a16:creationId xmlns:a16="http://schemas.microsoft.com/office/drawing/2014/main" id="{265A01EB-E871-4787-939C-38AA638A1B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472" name="Rectangle 629">
                <a:extLst>
                  <a:ext uri="{FF2B5EF4-FFF2-40B4-BE49-F238E27FC236}">
                    <a16:creationId xmlns:a16="http://schemas.microsoft.com/office/drawing/2014/main" id="{199834A9-8494-4DA2-861E-533543583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3" name="Rectangle 630">
                <a:extLst>
                  <a:ext uri="{FF2B5EF4-FFF2-40B4-BE49-F238E27FC236}">
                    <a16:creationId xmlns:a16="http://schemas.microsoft.com/office/drawing/2014/main" id="{855FD1C4-8164-45C6-A888-BABFF4F99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4" name="Rectangle 631">
                <a:extLst>
                  <a:ext uri="{FF2B5EF4-FFF2-40B4-BE49-F238E27FC236}">
                    <a16:creationId xmlns:a16="http://schemas.microsoft.com/office/drawing/2014/main" id="{52A14751-46EF-4734-8F03-6E6699035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5" name="Rectangle 632">
                <a:extLst>
                  <a:ext uri="{FF2B5EF4-FFF2-40B4-BE49-F238E27FC236}">
                    <a16:creationId xmlns:a16="http://schemas.microsoft.com/office/drawing/2014/main" id="{43E7D751-F820-47A3-8DCA-13EF00395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6" name="Rectangle 633">
                <a:extLst>
                  <a:ext uri="{FF2B5EF4-FFF2-40B4-BE49-F238E27FC236}">
                    <a16:creationId xmlns:a16="http://schemas.microsoft.com/office/drawing/2014/main" id="{687AAB15-4AA4-4801-9345-C6304A279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7" name="Rectangle 634">
                <a:extLst>
                  <a:ext uri="{FF2B5EF4-FFF2-40B4-BE49-F238E27FC236}">
                    <a16:creationId xmlns:a16="http://schemas.microsoft.com/office/drawing/2014/main" id="{0604E7F7-3A94-463D-9652-6B5CEA750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8" name="Rectangle 635">
                <a:extLst>
                  <a:ext uri="{FF2B5EF4-FFF2-40B4-BE49-F238E27FC236}">
                    <a16:creationId xmlns:a16="http://schemas.microsoft.com/office/drawing/2014/main" id="{C3ADD39E-21C5-413F-B2DF-0C5EFCAB6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9" name="Rectangle 636">
                <a:extLst>
                  <a:ext uri="{FF2B5EF4-FFF2-40B4-BE49-F238E27FC236}">
                    <a16:creationId xmlns:a16="http://schemas.microsoft.com/office/drawing/2014/main" id="{D9460A25-5A84-4A55-AE4C-CAD7EE32D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0" name="Rectangle 637">
                <a:extLst>
                  <a:ext uri="{FF2B5EF4-FFF2-40B4-BE49-F238E27FC236}">
                    <a16:creationId xmlns:a16="http://schemas.microsoft.com/office/drawing/2014/main" id="{2655EFE8-19E1-4CE0-A23A-37E168175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1" name="Rectangle 638">
                <a:extLst>
                  <a:ext uri="{FF2B5EF4-FFF2-40B4-BE49-F238E27FC236}">
                    <a16:creationId xmlns:a16="http://schemas.microsoft.com/office/drawing/2014/main" id="{00DF4CDE-7FA2-45C8-9D4D-2DB379017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3" name="Group 639">
              <a:extLst>
                <a:ext uri="{FF2B5EF4-FFF2-40B4-BE49-F238E27FC236}">
                  <a16:creationId xmlns:a16="http://schemas.microsoft.com/office/drawing/2014/main" id="{B736D544-0455-47CF-959A-10F6006231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462" name="Rectangle 640">
                <a:extLst>
                  <a:ext uri="{FF2B5EF4-FFF2-40B4-BE49-F238E27FC236}">
                    <a16:creationId xmlns:a16="http://schemas.microsoft.com/office/drawing/2014/main" id="{97243081-BD52-4CA5-806E-0334DC4BE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3" name="Rectangle 641">
                <a:extLst>
                  <a:ext uri="{FF2B5EF4-FFF2-40B4-BE49-F238E27FC236}">
                    <a16:creationId xmlns:a16="http://schemas.microsoft.com/office/drawing/2014/main" id="{2E9EC84B-3B6D-4E9D-8C4C-C2C9EC254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4" name="Rectangle 642">
                <a:extLst>
                  <a:ext uri="{FF2B5EF4-FFF2-40B4-BE49-F238E27FC236}">
                    <a16:creationId xmlns:a16="http://schemas.microsoft.com/office/drawing/2014/main" id="{BB6BFDA8-F05A-4A6F-9E96-C7E82E43F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5" name="Rectangle 643">
                <a:extLst>
                  <a:ext uri="{FF2B5EF4-FFF2-40B4-BE49-F238E27FC236}">
                    <a16:creationId xmlns:a16="http://schemas.microsoft.com/office/drawing/2014/main" id="{976FF0E0-BB86-45D6-A334-8A3922B44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6" name="Rectangle 644">
                <a:extLst>
                  <a:ext uri="{FF2B5EF4-FFF2-40B4-BE49-F238E27FC236}">
                    <a16:creationId xmlns:a16="http://schemas.microsoft.com/office/drawing/2014/main" id="{30E198E3-A722-46F4-880C-B7107EBC5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7" name="Rectangle 645">
                <a:extLst>
                  <a:ext uri="{FF2B5EF4-FFF2-40B4-BE49-F238E27FC236}">
                    <a16:creationId xmlns:a16="http://schemas.microsoft.com/office/drawing/2014/main" id="{231C34E1-C125-4FEA-9944-83DF6C3B2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8" name="Rectangle 646">
                <a:extLst>
                  <a:ext uri="{FF2B5EF4-FFF2-40B4-BE49-F238E27FC236}">
                    <a16:creationId xmlns:a16="http://schemas.microsoft.com/office/drawing/2014/main" id="{9B075784-5D02-4B7D-846E-2BC2ECC22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9" name="Rectangle 647">
                <a:extLst>
                  <a:ext uri="{FF2B5EF4-FFF2-40B4-BE49-F238E27FC236}">
                    <a16:creationId xmlns:a16="http://schemas.microsoft.com/office/drawing/2014/main" id="{C69273D1-A84A-4979-A815-2F40D7FBD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0" name="Rectangle 648">
                <a:extLst>
                  <a:ext uri="{FF2B5EF4-FFF2-40B4-BE49-F238E27FC236}">
                    <a16:creationId xmlns:a16="http://schemas.microsoft.com/office/drawing/2014/main" id="{6BE9343A-3010-413D-9FFC-9F13C2278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1" name="Rectangle 649">
                <a:extLst>
                  <a:ext uri="{FF2B5EF4-FFF2-40B4-BE49-F238E27FC236}">
                    <a16:creationId xmlns:a16="http://schemas.microsoft.com/office/drawing/2014/main" id="{6EC32BDD-1CF2-4685-B4EF-65E8C190F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4" name="Group 650">
              <a:extLst>
                <a:ext uri="{FF2B5EF4-FFF2-40B4-BE49-F238E27FC236}">
                  <a16:creationId xmlns:a16="http://schemas.microsoft.com/office/drawing/2014/main" id="{B49DCB32-EF8A-408E-BE27-410F78B651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452" name="Rectangle 651">
                <a:extLst>
                  <a:ext uri="{FF2B5EF4-FFF2-40B4-BE49-F238E27FC236}">
                    <a16:creationId xmlns:a16="http://schemas.microsoft.com/office/drawing/2014/main" id="{88DC1F2A-7603-438D-AB75-9E55B0A3C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3" name="Rectangle 652">
                <a:extLst>
                  <a:ext uri="{FF2B5EF4-FFF2-40B4-BE49-F238E27FC236}">
                    <a16:creationId xmlns:a16="http://schemas.microsoft.com/office/drawing/2014/main" id="{AAD201A0-227A-4558-9F14-796374647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4" name="Rectangle 653">
                <a:extLst>
                  <a:ext uri="{FF2B5EF4-FFF2-40B4-BE49-F238E27FC236}">
                    <a16:creationId xmlns:a16="http://schemas.microsoft.com/office/drawing/2014/main" id="{5D3CAD61-4CE9-4647-9E33-0B0C202F3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5" name="Rectangle 654">
                <a:extLst>
                  <a:ext uri="{FF2B5EF4-FFF2-40B4-BE49-F238E27FC236}">
                    <a16:creationId xmlns:a16="http://schemas.microsoft.com/office/drawing/2014/main" id="{FF96C869-31CB-4699-9403-2EF5AF8F9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6" name="Rectangle 655">
                <a:extLst>
                  <a:ext uri="{FF2B5EF4-FFF2-40B4-BE49-F238E27FC236}">
                    <a16:creationId xmlns:a16="http://schemas.microsoft.com/office/drawing/2014/main" id="{AC1F7644-2B62-49FA-AC3A-DFE09AB4E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7" name="Rectangle 656">
                <a:extLst>
                  <a:ext uri="{FF2B5EF4-FFF2-40B4-BE49-F238E27FC236}">
                    <a16:creationId xmlns:a16="http://schemas.microsoft.com/office/drawing/2014/main" id="{B293E5DD-C486-44A4-AF5A-B9447B56A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8" name="Rectangle 657">
                <a:extLst>
                  <a:ext uri="{FF2B5EF4-FFF2-40B4-BE49-F238E27FC236}">
                    <a16:creationId xmlns:a16="http://schemas.microsoft.com/office/drawing/2014/main" id="{2D072262-A662-4BDB-87FF-8A30D544B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9" name="Rectangle 658">
                <a:extLst>
                  <a:ext uri="{FF2B5EF4-FFF2-40B4-BE49-F238E27FC236}">
                    <a16:creationId xmlns:a16="http://schemas.microsoft.com/office/drawing/2014/main" id="{FACF6D93-6B1D-4227-B0DC-7FBF8762D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0" name="Rectangle 659">
                <a:extLst>
                  <a:ext uri="{FF2B5EF4-FFF2-40B4-BE49-F238E27FC236}">
                    <a16:creationId xmlns:a16="http://schemas.microsoft.com/office/drawing/2014/main" id="{CCC2523C-5F2F-48EA-A23A-5EB0A342E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1" name="Rectangle 660">
                <a:extLst>
                  <a:ext uri="{FF2B5EF4-FFF2-40B4-BE49-F238E27FC236}">
                    <a16:creationId xmlns:a16="http://schemas.microsoft.com/office/drawing/2014/main" id="{4556D8BC-560E-4BCC-8CA3-40AAE0E2F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5" name="Group 661">
              <a:extLst>
                <a:ext uri="{FF2B5EF4-FFF2-40B4-BE49-F238E27FC236}">
                  <a16:creationId xmlns:a16="http://schemas.microsoft.com/office/drawing/2014/main" id="{175CA4ED-3607-43D3-B5D7-C59D7D7A7C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442" name="Rectangle 662">
                <a:extLst>
                  <a:ext uri="{FF2B5EF4-FFF2-40B4-BE49-F238E27FC236}">
                    <a16:creationId xmlns:a16="http://schemas.microsoft.com/office/drawing/2014/main" id="{3E20714D-07A6-4F3F-BD38-5EC22A2D3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3" name="Rectangle 663">
                <a:extLst>
                  <a:ext uri="{FF2B5EF4-FFF2-40B4-BE49-F238E27FC236}">
                    <a16:creationId xmlns:a16="http://schemas.microsoft.com/office/drawing/2014/main" id="{48E4A4FC-B286-4DD4-8FBB-00309ED37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4" name="Rectangle 664">
                <a:extLst>
                  <a:ext uri="{FF2B5EF4-FFF2-40B4-BE49-F238E27FC236}">
                    <a16:creationId xmlns:a16="http://schemas.microsoft.com/office/drawing/2014/main" id="{C5AA115C-DEC4-4658-B7B1-C3B7A7932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5" name="Rectangle 665">
                <a:extLst>
                  <a:ext uri="{FF2B5EF4-FFF2-40B4-BE49-F238E27FC236}">
                    <a16:creationId xmlns:a16="http://schemas.microsoft.com/office/drawing/2014/main" id="{73A06C93-38FD-454F-8AF7-134283806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6" name="Rectangle 666">
                <a:extLst>
                  <a:ext uri="{FF2B5EF4-FFF2-40B4-BE49-F238E27FC236}">
                    <a16:creationId xmlns:a16="http://schemas.microsoft.com/office/drawing/2014/main" id="{3EBB0291-BB53-4A25-9EB4-4015B502D0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7" name="Rectangle 667">
                <a:extLst>
                  <a:ext uri="{FF2B5EF4-FFF2-40B4-BE49-F238E27FC236}">
                    <a16:creationId xmlns:a16="http://schemas.microsoft.com/office/drawing/2014/main" id="{B478AEEA-1C53-4833-817F-BDD00C4DD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8" name="Rectangle 668">
                <a:extLst>
                  <a:ext uri="{FF2B5EF4-FFF2-40B4-BE49-F238E27FC236}">
                    <a16:creationId xmlns:a16="http://schemas.microsoft.com/office/drawing/2014/main" id="{A74E8559-F1EA-40AF-AD26-B4590E539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9" name="Rectangle 669">
                <a:extLst>
                  <a:ext uri="{FF2B5EF4-FFF2-40B4-BE49-F238E27FC236}">
                    <a16:creationId xmlns:a16="http://schemas.microsoft.com/office/drawing/2014/main" id="{75602EF2-B4A4-49E3-8BC3-F9678D70E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0" name="Rectangle 670">
                <a:extLst>
                  <a:ext uri="{FF2B5EF4-FFF2-40B4-BE49-F238E27FC236}">
                    <a16:creationId xmlns:a16="http://schemas.microsoft.com/office/drawing/2014/main" id="{46492001-7A60-4289-8680-A3D850C160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1" name="Rectangle 671">
                <a:extLst>
                  <a:ext uri="{FF2B5EF4-FFF2-40B4-BE49-F238E27FC236}">
                    <a16:creationId xmlns:a16="http://schemas.microsoft.com/office/drawing/2014/main" id="{872AEACD-F567-4EED-A952-FBEE5EE3A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6" name="Group 672">
              <a:extLst>
                <a:ext uri="{FF2B5EF4-FFF2-40B4-BE49-F238E27FC236}">
                  <a16:creationId xmlns:a16="http://schemas.microsoft.com/office/drawing/2014/main" id="{E732B4F0-C5E1-4AD6-90DE-0D9E9CC33E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432" name="Rectangle 673">
                <a:extLst>
                  <a:ext uri="{FF2B5EF4-FFF2-40B4-BE49-F238E27FC236}">
                    <a16:creationId xmlns:a16="http://schemas.microsoft.com/office/drawing/2014/main" id="{E4C00732-B7C1-4EA8-8A5A-C6386440C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3" name="Rectangle 674">
                <a:extLst>
                  <a:ext uri="{FF2B5EF4-FFF2-40B4-BE49-F238E27FC236}">
                    <a16:creationId xmlns:a16="http://schemas.microsoft.com/office/drawing/2014/main" id="{5CA3D642-36F0-49D9-A934-C5A47A4B5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4" name="Rectangle 675">
                <a:extLst>
                  <a:ext uri="{FF2B5EF4-FFF2-40B4-BE49-F238E27FC236}">
                    <a16:creationId xmlns:a16="http://schemas.microsoft.com/office/drawing/2014/main" id="{C269109F-3EFA-4A92-9FFF-E37B07723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5" name="Rectangle 676">
                <a:extLst>
                  <a:ext uri="{FF2B5EF4-FFF2-40B4-BE49-F238E27FC236}">
                    <a16:creationId xmlns:a16="http://schemas.microsoft.com/office/drawing/2014/main" id="{EA91CA00-D89E-4810-B7DE-9AFDADDAE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6" name="Rectangle 677">
                <a:extLst>
                  <a:ext uri="{FF2B5EF4-FFF2-40B4-BE49-F238E27FC236}">
                    <a16:creationId xmlns:a16="http://schemas.microsoft.com/office/drawing/2014/main" id="{D71F5DA1-0283-489C-A10A-1E0697B67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7" name="Rectangle 678">
                <a:extLst>
                  <a:ext uri="{FF2B5EF4-FFF2-40B4-BE49-F238E27FC236}">
                    <a16:creationId xmlns:a16="http://schemas.microsoft.com/office/drawing/2014/main" id="{6688894D-0EBC-415D-A9B8-D5E14F393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8" name="Rectangle 679">
                <a:extLst>
                  <a:ext uri="{FF2B5EF4-FFF2-40B4-BE49-F238E27FC236}">
                    <a16:creationId xmlns:a16="http://schemas.microsoft.com/office/drawing/2014/main" id="{65EF6F36-A164-4C7A-B56A-ACF26DD11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9" name="Rectangle 680">
                <a:extLst>
                  <a:ext uri="{FF2B5EF4-FFF2-40B4-BE49-F238E27FC236}">
                    <a16:creationId xmlns:a16="http://schemas.microsoft.com/office/drawing/2014/main" id="{47FEBA18-5C12-447D-BB3B-4640954B7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0" name="Rectangle 681">
                <a:extLst>
                  <a:ext uri="{FF2B5EF4-FFF2-40B4-BE49-F238E27FC236}">
                    <a16:creationId xmlns:a16="http://schemas.microsoft.com/office/drawing/2014/main" id="{55B99B5A-35BE-4C95-8E10-34CF9CC51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1" name="Rectangle 682">
                <a:extLst>
                  <a:ext uri="{FF2B5EF4-FFF2-40B4-BE49-F238E27FC236}">
                    <a16:creationId xmlns:a16="http://schemas.microsoft.com/office/drawing/2014/main" id="{4E77B873-0189-4AA3-8366-BB9512AB0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7" name="Group 683">
              <a:extLst>
                <a:ext uri="{FF2B5EF4-FFF2-40B4-BE49-F238E27FC236}">
                  <a16:creationId xmlns:a16="http://schemas.microsoft.com/office/drawing/2014/main" id="{D14F5C9A-B5C2-428C-ACF6-84FD1BEB1A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422" name="Rectangle 684">
                <a:extLst>
                  <a:ext uri="{FF2B5EF4-FFF2-40B4-BE49-F238E27FC236}">
                    <a16:creationId xmlns:a16="http://schemas.microsoft.com/office/drawing/2014/main" id="{0DB73792-04CF-4AE0-B623-BED8C64D1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3" name="Rectangle 685">
                <a:extLst>
                  <a:ext uri="{FF2B5EF4-FFF2-40B4-BE49-F238E27FC236}">
                    <a16:creationId xmlns:a16="http://schemas.microsoft.com/office/drawing/2014/main" id="{ED59A8A0-39D0-467D-AEDE-8A81997DC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4" name="Rectangle 686">
                <a:extLst>
                  <a:ext uri="{FF2B5EF4-FFF2-40B4-BE49-F238E27FC236}">
                    <a16:creationId xmlns:a16="http://schemas.microsoft.com/office/drawing/2014/main" id="{83959159-E666-4147-A90C-77507E365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5" name="Rectangle 687">
                <a:extLst>
                  <a:ext uri="{FF2B5EF4-FFF2-40B4-BE49-F238E27FC236}">
                    <a16:creationId xmlns:a16="http://schemas.microsoft.com/office/drawing/2014/main" id="{6531EC84-1CFA-447B-AEC8-77A514613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6" name="Rectangle 688">
                <a:extLst>
                  <a:ext uri="{FF2B5EF4-FFF2-40B4-BE49-F238E27FC236}">
                    <a16:creationId xmlns:a16="http://schemas.microsoft.com/office/drawing/2014/main" id="{D61FCE10-8E36-4D2B-BC0C-98B59AFEE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7" name="Rectangle 689">
                <a:extLst>
                  <a:ext uri="{FF2B5EF4-FFF2-40B4-BE49-F238E27FC236}">
                    <a16:creationId xmlns:a16="http://schemas.microsoft.com/office/drawing/2014/main" id="{2968B2EE-3542-49F6-B877-3A414B425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8" name="Rectangle 690">
                <a:extLst>
                  <a:ext uri="{FF2B5EF4-FFF2-40B4-BE49-F238E27FC236}">
                    <a16:creationId xmlns:a16="http://schemas.microsoft.com/office/drawing/2014/main" id="{084BB628-36F1-42FB-B785-2F9032375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9" name="Rectangle 691">
                <a:extLst>
                  <a:ext uri="{FF2B5EF4-FFF2-40B4-BE49-F238E27FC236}">
                    <a16:creationId xmlns:a16="http://schemas.microsoft.com/office/drawing/2014/main" id="{9C2719ED-625E-4BD3-910B-4B3C8EAC4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0" name="Rectangle 692">
                <a:extLst>
                  <a:ext uri="{FF2B5EF4-FFF2-40B4-BE49-F238E27FC236}">
                    <a16:creationId xmlns:a16="http://schemas.microsoft.com/office/drawing/2014/main" id="{15CC9DE1-9E97-438B-A555-EF185F645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1" name="Rectangle 693">
                <a:extLst>
                  <a:ext uri="{FF2B5EF4-FFF2-40B4-BE49-F238E27FC236}">
                    <a16:creationId xmlns:a16="http://schemas.microsoft.com/office/drawing/2014/main" id="{3F92D0BB-89BD-4524-B0B5-094AF28C80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8" name="Group 694">
              <a:extLst>
                <a:ext uri="{FF2B5EF4-FFF2-40B4-BE49-F238E27FC236}">
                  <a16:creationId xmlns:a16="http://schemas.microsoft.com/office/drawing/2014/main" id="{CA34917D-2A13-451F-8DE7-002C35163C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412" name="Rectangle 695">
                <a:extLst>
                  <a:ext uri="{FF2B5EF4-FFF2-40B4-BE49-F238E27FC236}">
                    <a16:creationId xmlns:a16="http://schemas.microsoft.com/office/drawing/2014/main" id="{07E2BFDE-EEC3-4ED4-8338-26845F50B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3" name="Rectangle 696">
                <a:extLst>
                  <a:ext uri="{FF2B5EF4-FFF2-40B4-BE49-F238E27FC236}">
                    <a16:creationId xmlns:a16="http://schemas.microsoft.com/office/drawing/2014/main" id="{38DC76AE-D754-4E97-82A8-72D97DDFE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4" name="Rectangle 697">
                <a:extLst>
                  <a:ext uri="{FF2B5EF4-FFF2-40B4-BE49-F238E27FC236}">
                    <a16:creationId xmlns:a16="http://schemas.microsoft.com/office/drawing/2014/main" id="{FD64B2E8-FC13-4027-9E66-B3AB86FE6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5" name="Rectangle 698">
                <a:extLst>
                  <a:ext uri="{FF2B5EF4-FFF2-40B4-BE49-F238E27FC236}">
                    <a16:creationId xmlns:a16="http://schemas.microsoft.com/office/drawing/2014/main" id="{6A37739F-3C5E-46B0-BC85-219BD317B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6" name="Rectangle 699">
                <a:extLst>
                  <a:ext uri="{FF2B5EF4-FFF2-40B4-BE49-F238E27FC236}">
                    <a16:creationId xmlns:a16="http://schemas.microsoft.com/office/drawing/2014/main" id="{4AB01A6A-C1B7-4ACD-8D77-42602E8A4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7" name="Rectangle 700">
                <a:extLst>
                  <a:ext uri="{FF2B5EF4-FFF2-40B4-BE49-F238E27FC236}">
                    <a16:creationId xmlns:a16="http://schemas.microsoft.com/office/drawing/2014/main" id="{FFFE3190-0886-4C6C-99DE-8A2BA7FB1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8" name="Rectangle 701">
                <a:extLst>
                  <a:ext uri="{FF2B5EF4-FFF2-40B4-BE49-F238E27FC236}">
                    <a16:creationId xmlns:a16="http://schemas.microsoft.com/office/drawing/2014/main" id="{824DA10B-7101-411F-99F7-076F66AF89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9" name="Rectangle 702">
                <a:extLst>
                  <a:ext uri="{FF2B5EF4-FFF2-40B4-BE49-F238E27FC236}">
                    <a16:creationId xmlns:a16="http://schemas.microsoft.com/office/drawing/2014/main" id="{2CE8C9E5-3649-426B-9A34-3DE6C181F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0" name="Rectangle 703">
                <a:extLst>
                  <a:ext uri="{FF2B5EF4-FFF2-40B4-BE49-F238E27FC236}">
                    <a16:creationId xmlns:a16="http://schemas.microsoft.com/office/drawing/2014/main" id="{74F8C6D7-C48D-4EA4-B858-9C0D813B27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1" name="Rectangle 704">
                <a:extLst>
                  <a:ext uri="{FF2B5EF4-FFF2-40B4-BE49-F238E27FC236}">
                    <a16:creationId xmlns:a16="http://schemas.microsoft.com/office/drawing/2014/main" id="{18EB12C0-B4AC-44F8-8963-F622F5E9D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9" name="Group 705">
              <a:extLst>
                <a:ext uri="{FF2B5EF4-FFF2-40B4-BE49-F238E27FC236}">
                  <a16:creationId xmlns:a16="http://schemas.microsoft.com/office/drawing/2014/main" id="{FB2B63E2-C102-42E8-BEFB-3B5F8BF3FE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402" name="Rectangle 706">
                <a:extLst>
                  <a:ext uri="{FF2B5EF4-FFF2-40B4-BE49-F238E27FC236}">
                    <a16:creationId xmlns:a16="http://schemas.microsoft.com/office/drawing/2014/main" id="{D97B91D5-E3FC-4A31-9C11-10529E16E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3" name="Rectangle 707">
                <a:extLst>
                  <a:ext uri="{FF2B5EF4-FFF2-40B4-BE49-F238E27FC236}">
                    <a16:creationId xmlns:a16="http://schemas.microsoft.com/office/drawing/2014/main" id="{B5734AC8-48A3-4473-9C3D-9A1E8FD78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4" name="Rectangle 708">
                <a:extLst>
                  <a:ext uri="{FF2B5EF4-FFF2-40B4-BE49-F238E27FC236}">
                    <a16:creationId xmlns:a16="http://schemas.microsoft.com/office/drawing/2014/main" id="{D4D3C8BC-C45F-4541-B35F-D421F89A1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5" name="Rectangle 709">
                <a:extLst>
                  <a:ext uri="{FF2B5EF4-FFF2-40B4-BE49-F238E27FC236}">
                    <a16:creationId xmlns:a16="http://schemas.microsoft.com/office/drawing/2014/main" id="{0CA06457-D3D0-48E2-8920-C598DA988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6" name="Rectangle 710">
                <a:extLst>
                  <a:ext uri="{FF2B5EF4-FFF2-40B4-BE49-F238E27FC236}">
                    <a16:creationId xmlns:a16="http://schemas.microsoft.com/office/drawing/2014/main" id="{42B9F046-A4BC-4B61-9493-C414EF895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7" name="Rectangle 711">
                <a:extLst>
                  <a:ext uri="{FF2B5EF4-FFF2-40B4-BE49-F238E27FC236}">
                    <a16:creationId xmlns:a16="http://schemas.microsoft.com/office/drawing/2014/main" id="{2A2FCBE1-F4DD-499E-A07A-FF4FD1FDB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8" name="Rectangle 712">
                <a:extLst>
                  <a:ext uri="{FF2B5EF4-FFF2-40B4-BE49-F238E27FC236}">
                    <a16:creationId xmlns:a16="http://schemas.microsoft.com/office/drawing/2014/main" id="{BECF8468-A0AD-4170-9A0C-0752AB96AB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9" name="Rectangle 713">
                <a:extLst>
                  <a:ext uri="{FF2B5EF4-FFF2-40B4-BE49-F238E27FC236}">
                    <a16:creationId xmlns:a16="http://schemas.microsoft.com/office/drawing/2014/main" id="{AE655FC2-866F-4D2B-BB00-EF205ECD0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0" name="Rectangle 714">
                <a:extLst>
                  <a:ext uri="{FF2B5EF4-FFF2-40B4-BE49-F238E27FC236}">
                    <a16:creationId xmlns:a16="http://schemas.microsoft.com/office/drawing/2014/main" id="{A5172AF1-30E2-47FB-82BB-FA8596AEF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1" name="Rectangle 715">
                <a:extLst>
                  <a:ext uri="{FF2B5EF4-FFF2-40B4-BE49-F238E27FC236}">
                    <a16:creationId xmlns:a16="http://schemas.microsoft.com/office/drawing/2014/main" id="{ACC4061A-5FC6-4F9B-9746-6BE8EA76B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0" name="Group 716">
              <a:extLst>
                <a:ext uri="{FF2B5EF4-FFF2-40B4-BE49-F238E27FC236}">
                  <a16:creationId xmlns:a16="http://schemas.microsoft.com/office/drawing/2014/main" id="{16D5A779-EBE7-4858-9F8D-EA452F7527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392" name="Rectangle 717">
                <a:extLst>
                  <a:ext uri="{FF2B5EF4-FFF2-40B4-BE49-F238E27FC236}">
                    <a16:creationId xmlns:a16="http://schemas.microsoft.com/office/drawing/2014/main" id="{99E14FFB-A5C5-469B-AED0-37ED24157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3" name="Rectangle 718">
                <a:extLst>
                  <a:ext uri="{FF2B5EF4-FFF2-40B4-BE49-F238E27FC236}">
                    <a16:creationId xmlns:a16="http://schemas.microsoft.com/office/drawing/2014/main" id="{0150EAA5-C1E4-48FA-9821-27BC6D300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4" name="Rectangle 719">
                <a:extLst>
                  <a:ext uri="{FF2B5EF4-FFF2-40B4-BE49-F238E27FC236}">
                    <a16:creationId xmlns:a16="http://schemas.microsoft.com/office/drawing/2014/main" id="{49F20BA1-5184-47DA-88A6-C574255CE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5" name="Rectangle 720">
                <a:extLst>
                  <a:ext uri="{FF2B5EF4-FFF2-40B4-BE49-F238E27FC236}">
                    <a16:creationId xmlns:a16="http://schemas.microsoft.com/office/drawing/2014/main" id="{7E0AECAB-8B34-4D1B-950C-EDB41021A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6" name="Rectangle 721">
                <a:extLst>
                  <a:ext uri="{FF2B5EF4-FFF2-40B4-BE49-F238E27FC236}">
                    <a16:creationId xmlns:a16="http://schemas.microsoft.com/office/drawing/2014/main" id="{83851E01-B923-4FC7-B161-BB69337148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7" name="Rectangle 722">
                <a:extLst>
                  <a:ext uri="{FF2B5EF4-FFF2-40B4-BE49-F238E27FC236}">
                    <a16:creationId xmlns:a16="http://schemas.microsoft.com/office/drawing/2014/main" id="{0D919F51-C35A-4793-8D2C-01128CF407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8" name="Rectangle 723">
                <a:extLst>
                  <a:ext uri="{FF2B5EF4-FFF2-40B4-BE49-F238E27FC236}">
                    <a16:creationId xmlns:a16="http://schemas.microsoft.com/office/drawing/2014/main" id="{5D546524-1411-4CB9-973E-4906B334C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9" name="Rectangle 724">
                <a:extLst>
                  <a:ext uri="{FF2B5EF4-FFF2-40B4-BE49-F238E27FC236}">
                    <a16:creationId xmlns:a16="http://schemas.microsoft.com/office/drawing/2014/main" id="{CA3F1F49-572B-4481-9E22-AF506599C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0" name="Rectangle 725">
                <a:extLst>
                  <a:ext uri="{FF2B5EF4-FFF2-40B4-BE49-F238E27FC236}">
                    <a16:creationId xmlns:a16="http://schemas.microsoft.com/office/drawing/2014/main" id="{1353C746-9307-4390-A776-921BD71F7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1" name="Rectangle 726">
                <a:extLst>
                  <a:ext uri="{FF2B5EF4-FFF2-40B4-BE49-F238E27FC236}">
                    <a16:creationId xmlns:a16="http://schemas.microsoft.com/office/drawing/2014/main" id="{137708BC-6A09-4FDB-A744-A43B8DBDC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1" name="Group 727">
              <a:extLst>
                <a:ext uri="{FF2B5EF4-FFF2-40B4-BE49-F238E27FC236}">
                  <a16:creationId xmlns:a16="http://schemas.microsoft.com/office/drawing/2014/main" id="{93A0573F-03BF-427F-850F-0266B27CD2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382" name="Rectangle 728">
                <a:extLst>
                  <a:ext uri="{FF2B5EF4-FFF2-40B4-BE49-F238E27FC236}">
                    <a16:creationId xmlns:a16="http://schemas.microsoft.com/office/drawing/2014/main" id="{108BB86D-3F8A-4966-B0B9-3A3A8B91B2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3" name="Rectangle 729">
                <a:extLst>
                  <a:ext uri="{FF2B5EF4-FFF2-40B4-BE49-F238E27FC236}">
                    <a16:creationId xmlns:a16="http://schemas.microsoft.com/office/drawing/2014/main" id="{B52335C4-A2D7-4686-9A6B-1E517DCD9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4" name="Rectangle 730">
                <a:extLst>
                  <a:ext uri="{FF2B5EF4-FFF2-40B4-BE49-F238E27FC236}">
                    <a16:creationId xmlns:a16="http://schemas.microsoft.com/office/drawing/2014/main" id="{F37107D9-6DCD-4FC9-92B2-34762465A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5" name="Rectangle 731">
                <a:extLst>
                  <a:ext uri="{FF2B5EF4-FFF2-40B4-BE49-F238E27FC236}">
                    <a16:creationId xmlns:a16="http://schemas.microsoft.com/office/drawing/2014/main" id="{E06CC265-5283-410F-86BC-AC23140BA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6" name="Rectangle 732">
                <a:extLst>
                  <a:ext uri="{FF2B5EF4-FFF2-40B4-BE49-F238E27FC236}">
                    <a16:creationId xmlns:a16="http://schemas.microsoft.com/office/drawing/2014/main" id="{EB4972E7-496F-4182-A640-46EE85D8C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7" name="Rectangle 733">
                <a:extLst>
                  <a:ext uri="{FF2B5EF4-FFF2-40B4-BE49-F238E27FC236}">
                    <a16:creationId xmlns:a16="http://schemas.microsoft.com/office/drawing/2014/main" id="{4F323054-15B8-45BD-96CA-59AB9AA0C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8" name="Rectangle 734">
                <a:extLst>
                  <a:ext uri="{FF2B5EF4-FFF2-40B4-BE49-F238E27FC236}">
                    <a16:creationId xmlns:a16="http://schemas.microsoft.com/office/drawing/2014/main" id="{201C7ABB-5ABC-4BBF-ACAB-991E5BE41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" name="Rectangle 735">
                <a:extLst>
                  <a:ext uri="{FF2B5EF4-FFF2-40B4-BE49-F238E27FC236}">
                    <a16:creationId xmlns:a16="http://schemas.microsoft.com/office/drawing/2014/main" id="{4BB489F0-493D-45B0-BE02-992FE19157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" name="Rectangle 736">
                <a:extLst>
                  <a:ext uri="{FF2B5EF4-FFF2-40B4-BE49-F238E27FC236}">
                    <a16:creationId xmlns:a16="http://schemas.microsoft.com/office/drawing/2014/main" id="{719915E8-20A4-4EC3-BEAB-97BEFBE05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1" name="Rectangle 737">
                <a:extLst>
                  <a:ext uri="{FF2B5EF4-FFF2-40B4-BE49-F238E27FC236}">
                    <a16:creationId xmlns:a16="http://schemas.microsoft.com/office/drawing/2014/main" id="{F8B4284A-04C2-43CC-B400-7640EFBDB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492" name="Group 616">
            <a:extLst>
              <a:ext uri="{FF2B5EF4-FFF2-40B4-BE49-F238E27FC236}">
                <a16:creationId xmlns:a16="http://schemas.microsoft.com/office/drawing/2014/main" id="{CF795910-EA11-46EE-98D0-E67A0EDDF9C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058460" y="1820862"/>
            <a:ext cx="1981200" cy="1931988"/>
            <a:chOff x="864" y="1152"/>
            <a:chExt cx="2880" cy="2880"/>
          </a:xfrm>
          <a:solidFill>
            <a:srgbClr val="FF3300"/>
          </a:solidFill>
        </p:grpSpPr>
        <p:grpSp>
          <p:nvGrpSpPr>
            <p:cNvPr id="493" name="Group 617">
              <a:extLst>
                <a:ext uri="{FF2B5EF4-FFF2-40B4-BE49-F238E27FC236}">
                  <a16:creationId xmlns:a16="http://schemas.microsoft.com/office/drawing/2014/main" id="{7C1B3B73-9829-4150-A335-02ED8C08A5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604" name="Rectangle 618">
                <a:extLst>
                  <a:ext uri="{FF2B5EF4-FFF2-40B4-BE49-F238E27FC236}">
                    <a16:creationId xmlns:a16="http://schemas.microsoft.com/office/drawing/2014/main" id="{0468EDFA-766E-43A6-8565-9FDCFDEED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5" name="Rectangle 619">
                <a:extLst>
                  <a:ext uri="{FF2B5EF4-FFF2-40B4-BE49-F238E27FC236}">
                    <a16:creationId xmlns:a16="http://schemas.microsoft.com/office/drawing/2014/main" id="{30BA9441-5399-43CC-A9C0-888A8C263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6" name="Rectangle 620">
                <a:extLst>
                  <a:ext uri="{FF2B5EF4-FFF2-40B4-BE49-F238E27FC236}">
                    <a16:creationId xmlns:a16="http://schemas.microsoft.com/office/drawing/2014/main" id="{BCE7B4C3-EE2D-4431-967F-48FAEA4AB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7" name="Rectangle 621">
                <a:extLst>
                  <a:ext uri="{FF2B5EF4-FFF2-40B4-BE49-F238E27FC236}">
                    <a16:creationId xmlns:a16="http://schemas.microsoft.com/office/drawing/2014/main" id="{30E043D7-5C36-4D27-AFEF-7A8A4B6BA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8" name="Rectangle 622">
                <a:extLst>
                  <a:ext uri="{FF2B5EF4-FFF2-40B4-BE49-F238E27FC236}">
                    <a16:creationId xmlns:a16="http://schemas.microsoft.com/office/drawing/2014/main" id="{A41C39AE-D585-49D4-ADC9-489AE58A7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9" name="Rectangle 623">
                <a:extLst>
                  <a:ext uri="{FF2B5EF4-FFF2-40B4-BE49-F238E27FC236}">
                    <a16:creationId xmlns:a16="http://schemas.microsoft.com/office/drawing/2014/main" id="{8E930F69-16B7-44CC-BD21-739A07677B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0" name="Rectangle 624">
                <a:extLst>
                  <a:ext uri="{FF2B5EF4-FFF2-40B4-BE49-F238E27FC236}">
                    <a16:creationId xmlns:a16="http://schemas.microsoft.com/office/drawing/2014/main" id="{438345FD-C8B2-422E-A59F-8C548C9C1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1" name="Rectangle 625">
                <a:extLst>
                  <a:ext uri="{FF2B5EF4-FFF2-40B4-BE49-F238E27FC236}">
                    <a16:creationId xmlns:a16="http://schemas.microsoft.com/office/drawing/2014/main" id="{969CFDAA-D8CA-46CE-8D53-EBEC70AAA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2" name="Rectangle 626">
                <a:extLst>
                  <a:ext uri="{FF2B5EF4-FFF2-40B4-BE49-F238E27FC236}">
                    <a16:creationId xmlns:a16="http://schemas.microsoft.com/office/drawing/2014/main" id="{0071A512-DA87-48C3-9EF5-B75EFB235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3" name="Rectangle 627">
                <a:extLst>
                  <a:ext uri="{FF2B5EF4-FFF2-40B4-BE49-F238E27FC236}">
                    <a16:creationId xmlns:a16="http://schemas.microsoft.com/office/drawing/2014/main" id="{ABE21469-4B22-4C38-8199-ACA6CB9E7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4" name="Group 628">
              <a:extLst>
                <a:ext uri="{FF2B5EF4-FFF2-40B4-BE49-F238E27FC236}">
                  <a16:creationId xmlns:a16="http://schemas.microsoft.com/office/drawing/2014/main" id="{4FB9903C-7094-44ED-B5CC-85ED5B728B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594" name="Rectangle 629">
                <a:extLst>
                  <a:ext uri="{FF2B5EF4-FFF2-40B4-BE49-F238E27FC236}">
                    <a16:creationId xmlns:a16="http://schemas.microsoft.com/office/drawing/2014/main" id="{EB42AFC3-E43B-4F6C-A155-76CD9AABF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5" name="Rectangle 630">
                <a:extLst>
                  <a:ext uri="{FF2B5EF4-FFF2-40B4-BE49-F238E27FC236}">
                    <a16:creationId xmlns:a16="http://schemas.microsoft.com/office/drawing/2014/main" id="{53A3B960-8357-4366-B12F-DE38C7A43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6" name="Rectangle 631">
                <a:extLst>
                  <a:ext uri="{FF2B5EF4-FFF2-40B4-BE49-F238E27FC236}">
                    <a16:creationId xmlns:a16="http://schemas.microsoft.com/office/drawing/2014/main" id="{C787FFD6-CC8B-40D4-A2CB-6AEC02F5B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7" name="Rectangle 632">
                <a:extLst>
                  <a:ext uri="{FF2B5EF4-FFF2-40B4-BE49-F238E27FC236}">
                    <a16:creationId xmlns:a16="http://schemas.microsoft.com/office/drawing/2014/main" id="{CD9B8B55-DE23-4D81-8256-D142057CE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8" name="Rectangle 633">
                <a:extLst>
                  <a:ext uri="{FF2B5EF4-FFF2-40B4-BE49-F238E27FC236}">
                    <a16:creationId xmlns:a16="http://schemas.microsoft.com/office/drawing/2014/main" id="{C65664D7-E6B5-40F9-AEBC-C3CCFBA15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9" name="Rectangle 634">
                <a:extLst>
                  <a:ext uri="{FF2B5EF4-FFF2-40B4-BE49-F238E27FC236}">
                    <a16:creationId xmlns:a16="http://schemas.microsoft.com/office/drawing/2014/main" id="{2D4387C5-5E36-482C-8BC1-B501922A6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0" name="Rectangle 635">
                <a:extLst>
                  <a:ext uri="{FF2B5EF4-FFF2-40B4-BE49-F238E27FC236}">
                    <a16:creationId xmlns:a16="http://schemas.microsoft.com/office/drawing/2014/main" id="{D306EFEB-5F74-4B44-8460-42145AEF0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1" name="Rectangle 636">
                <a:extLst>
                  <a:ext uri="{FF2B5EF4-FFF2-40B4-BE49-F238E27FC236}">
                    <a16:creationId xmlns:a16="http://schemas.microsoft.com/office/drawing/2014/main" id="{B1836A82-9886-44CF-88BB-7520A6EB8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2" name="Rectangle 637">
                <a:extLst>
                  <a:ext uri="{FF2B5EF4-FFF2-40B4-BE49-F238E27FC236}">
                    <a16:creationId xmlns:a16="http://schemas.microsoft.com/office/drawing/2014/main" id="{DA471162-13F8-4AE8-A4EE-1B56A4D98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3" name="Rectangle 638">
                <a:extLst>
                  <a:ext uri="{FF2B5EF4-FFF2-40B4-BE49-F238E27FC236}">
                    <a16:creationId xmlns:a16="http://schemas.microsoft.com/office/drawing/2014/main" id="{21EF1F2A-AB06-4BB0-B1AB-A580CCEF6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5" name="Group 639">
              <a:extLst>
                <a:ext uri="{FF2B5EF4-FFF2-40B4-BE49-F238E27FC236}">
                  <a16:creationId xmlns:a16="http://schemas.microsoft.com/office/drawing/2014/main" id="{EDB1E479-2923-463E-A768-2DC7F41B52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584" name="Rectangle 640">
                <a:extLst>
                  <a:ext uri="{FF2B5EF4-FFF2-40B4-BE49-F238E27FC236}">
                    <a16:creationId xmlns:a16="http://schemas.microsoft.com/office/drawing/2014/main" id="{90D65AC5-1368-4E5C-8497-BE4A3BBBA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5" name="Rectangle 641">
                <a:extLst>
                  <a:ext uri="{FF2B5EF4-FFF2-40B4-BE49-F238E27FC236}">
                    <a16:creationId xmlns:a16="http://schemas.microsoft.com/office/drawing/2014/main" id="{7C58A39F-5E53-47FC-979E-BE4DF32EE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6" name="Rectangle 642">
                <a:extLst>
                  <a:ext uri="{FF2B5EF4-FFF2-40B4-BE49-F238E27FC236}">
                    <a16:creationId xmlns:a16="http://schemas.microsoft.com/office/drawing/2014/main" id="{9D7A8EF7-8870-4C37-89C4-BD0A258DC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7" name="Rectangle 643">
                <a:extLst>
                  <a:ext uri="{FF2B5EF4-FFF2-40B4-BE49-F238E27FC236}">
                    <a16:creationId xmlns:a16="http://schemas.microsoft.com/office/drawing/2014/main" id="{E185BA71-EB8F-4DA7-B029-468160DE5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8" name="Rectangle 644">
                <a:extLst>
                  <a:ext uri="{FF2B5EF4-FFF2-40B4-BE49-F238E27FC236}">
                    <a16:creationId xmlns:a16="http://schemas.microsoft.com/office/drawing/2014/main" id="{D478D9E4-4289-4FE6-B159-B7FB379E6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9" name="Rectangle 645">
                <a:extLst>
                  <a:ext uri="{FF2B5EF4-FFF2-40B4-BE49-F238E27FC236}">
                    <a16:creationId xmlns:a16="http://schemas.microsoft.com/office/drawing/2014/main" id="{92BD0351-F755-4E88-A3DB-688C3D6C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0" name="Rectangle 646">
                <a:extLst>
                  <a:ext uri="{FF2B5EF4-FFF2-40B4-BE49-F238E27FC236}">
                    <a16:creationId xmlns:a16="http://schemas.microsoft.com/office/drawing/2014/main" id="{D8C689C4-8BD5-46A1-BC41-5A87E5D4A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1" name="Rectangle 647">
                <a:extLst>
                  <a:ext uri="{FF2B5EF4-FFF2-40B4-BE49-F238E27FC236}">
                    <a16:creationId xmlns:a16="http://schemas.microsoft.com/office/drawing/2014/main" id="{E2C95138-3402-4B12-99A2-DB6D404BC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2" name="Rectangle 648">
                <a:extLst>
                  <a:ext uri="{FF2B5EF4-FFF2-40B4-BE49-F238E27FC236}">
                    <a16:creationId xmlns:a16="http://schemas.microsoft.com/office/drawing/2014/main" id="{22D17578-2982-4D64-8E11-BE5BE1825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3" name="Rectangle 649">
                <a:extLst>
                  <a:ext uri="{FF2B5EF4-FFF2-40B4-BE49-F238E27FC236}">
                    <a16:creationId xmlns:a16="http://schemas.microsoft.com/office/drawing/2014/main" id="{21C7B76F-E375-4ACF-AA9B-5E6F4C32B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6" name="Group 650">
              <a:extLst>
                <a:ext uri="{FF2B5EF4-FFF2-40B4-BE49-F238E27FC236}">
                  <a16:creationId xmlns:a16="http://schemas.microsoft.com/office/drawing/2014/main" id="{22E85FBC-7453-4204-9B1C-44EE739447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574" name="Rectangle 651">
                <a:extLst>
                  <a:ext uri="{FF2B5EF4-FFF2-40B4-BE49-F238E27FC236}">
                    <a16:creationId xmlns:a16="http://schemas.microsoft.com/office/drawing/2014/main" id="{AAC49EA0-69CA-492A-87F3-0AB719958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5" name="Rectangle 652">
                <a:extLst>
                  <a:ext uri="{FF2B5EF4-FFF2-40B4-BE49-F238E27FC236}">
                    <a16:creationId xmlns:a16="http://schemas.microsoft.com/office/drawing/2014/main" id="{4BC3DDCD-097F-4788-B679-35894583E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6" name="Rectangle 653">
                <a:extLst>
                  <a:ext uri="{FF2B5EF4-FFF2-40B4-BE49-F238E27FC236}">
                    <a16:creationId xmlns:a16="http://schemas.microsoft.com/office/drawing/2014/main" id="{EEB6CF61-BEE2-42CC-96B2-8CCD88DBD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7" name="Rectangle 654">
                <a:extLst>
                  <a:ext uri="{FF2B5EF4-FFF2-40B4-BE49-F238E27FC236}">
                    <a16:creationId xmlns:a16="http://schemas.microsoft.com/office/drawing/2014/main" id="{1C459E80-9E76-4727-B370-D50D3C992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8" name="Rectangle 655">
                <a:extLst>
                  <a:ext uri="{FF2B5EF4-FFF2-40B4-BE49-F238E27FC236}">
                    <a16:creationId xmlns:a16="http://schemas.microsoft.com/office/drawing/2014/main" id="{DD6453CF-2E92-402D-8D12-B21B4C554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9" name="Rectangle 656">
                <a:extLst>
                  <a:ext uri="{FF2B5EF4-FFF2-40B4-BE49-F238E27FC236}">
                    <a16:creationId xmlns:a16="http://schemas.microsoft.com/office/drawing/2014/main" id="{03B8F355-7A51-4DB7-9853-C10916ED0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0" name="Rectangle 657">
                <a:extLst>
                  <a:ext uri="{FF2B5EF4-FFF2-40B4-BE49-F238E27FC236}">
                    <a16:creationId xmlns:a16="http://schemas.microsoft.com/office/drawing/2014/main" id="{CF5487C8-365B-4F67-B0CE-4B9B15D36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1" name="Rectangle 658">
                <a:extLst>
                  <a:ext uri="{FF2B5EF4-FFF2-40B4-BE49-F238E27FC236}">
                    <a16:creationId xmlns:a16="http://schemas.microsoft.com/office/drawing/2014/main" id="{6B771834-0BCC-4926-A074-305108F9A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2" name="Rectangle 659">
                <a:extLst>
                  <a:ext uri="{FF2B5EF4-FFF2-40B4-BE49-F238E27FC236}">
                    <a16:creationId xmlns:a16="http://schemas.microsoft.com/office/drawing/2014/main" id="{11F5507A-4072-469F-8FD0-036810033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3" name="Rectangle 660">
                <a:extLst>
                  <a:ext uri="{FF2B5EF4-FFF2-40B4-BE49-F238E27FC236}">
                    <a16:creationId xmlns:a16="http://schemas.microsoft.com/office/drawing/2014/main" id="{6859B94A-D316-457B-8D85-EE7EA99EB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7" name="Group 661">
              <a:extLst>
                <a:ext uri="{FF2B5EF4-FFF2-40B4-BE49-F238E27FC236}">
                  <a16:creationId xmlns:a16="http://schemas.microsoft.com/office/drawing/2014/main" id="{D69B7E65-7F2C-44C9-A267-CBA442D148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564" name="Rectangle 662">
                <a:extLst>
                  <a:ext uri="{FF2B5EF4-FFF2-40B4-BE49-F238E27FC236}">
                    <a16:creationId xmlns:a16="http://schemas.microsoft.com/office/drawing/2014/main" id="{2449B916-2FAA-443C-BAE4-CF992DA3D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5" name="Rectangle 663">
                <a:extLst>
                  <a:ext uri="{FF2B5EF4-FFF2-40B4-BE49-F238E27FC236}">
                    <a16:creationId xmlns:a16="http://schemas.microsoft.com/office/drawing/2014/main" id="{6AB188B3-6671-4AB4-8957-14CB1950C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6" name="Rectangle 664">
                <a:extLst>
                  <a:ext uri="{FF2B5EF4-FFF2-40B4-BE49-F238E27FC236}">
                    <a16:creationId xmlns:a16="http://schemas.microsoft.com/office/drawing/2014/main" id="{6E42EE5B-5913-4D7E-BD19-BD1DF8566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7" name="Rectangle 665">
                <a:extLst>
                  <a:ext uri="{FF2B5EF4-FFF2-40B4-BE49-F238E27FC236}">
                    <a16:creationId xmlns:a16="http://schemas.microsoft.com/office/drawing/2014/main" id="{E8CE34CD-4537-4ADC-A1C0-B9D8A7F5A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8" name="Rectangle 666">
                <a:extLst>
                  <a:ext uri="{FF2B5EF4-FFF2-40B4-BE49-F238E27FC236}">
                    <a16:creationId xmlns:a16="http://schemas.microsoft.com/office/drawing/2014/main" id="{A6E076E2-3B1E-44A5-997D-BC83489E2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9" name="Rectangle 667">
                <a:extLst>
                  <a:ext uri="{FF2B5EF4-FFF2-40B4-BE49-F238E27FC236}">
                    <a16:creationId xmlns:a16="http://schemas.microsoft.com/office/drawing/2014/main" id="{5294DBCA-7C98-4097-9C30-5E9A4C126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0" name="Rectangle 668">
                <a:extLst>
                  <a:ext uri="{FF2B5EF4-FFF2-40B4-BE49-F238E27FC236}">
                    <a16:creationId xmlns:a16="http://schemas.microsoft.com/office/drawing/2014/main" id="{EC0418E1-62C7-41FA-BAC6-2CACB390F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1" name="Rectangle 669">
                <a:extLst>
                  <a:ext uri="{FF2B5EF4-FFF2-40B4-BE49-F238E27FC236}">
                    <a16:creationId xmlns:a16="http://schemas.microsoft.com/office/drawing/2014/main" id="{9B453557-2A77-4580-AEC8-D013300E8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2" name="Rectangle 670">
                <a:extLst>
                  <a:ext uri="{FF2B5EF4-FFF2-40B4-BE49-F238E27FC236}">
                    <a16:creationId xmlns:a16="http://schemas.microsoft.com/office/drawing/2014/main" id="{BE07611F-5596-46B2-A48E-D143138F0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3" name="Rectangle 671">
                <a:extLst>
                  <a:ext uri="{FF2B5EF4-FFF2-40B4-BE49-F238E27FC236}">
                    <a16:creationId xmlns:a16="http://schemas.microsoft.com/office/drawing/2014/main" id="{A515D8B9-C3A2-4FAB-8D11-F63302D76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8" name="Group 672">
              <a:extLst>
                <a:ext uri="{FF2B5EF4-FFF2-40B4-BE49-F238E27FC236}">
                  <a16:creationId xmlns:a16="http://schemas.microsoft.com/office/drawing/2014/main" id="{93A2A8F0-2200-4C9D-8C8F-3FBFC7F1C0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554" name="Rectangle 673">
                <a:extLst>
                  <a:ext uri="{FF2B5EF4-FFF2-40B4-BE49-F238E27FC236}">
                    <a16:creationId xmlns:a16="http://schemas.microsoft.com/office/drawing/2014/main" id="{22DC735D-51FA-456D-AE25-3FBCBE1EE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5" name="Rectangle 674">
                <a:extLst>
                  <a:ext uri="{FF2B5EF4-FFF2-40B4-BE49-F238E27FC236}">
                    <a16:creationId xmlns:a16="http://schemas.microsoft.com/office/drawing/2014/main" id="{FC30BD92-3D52-4CDE-8167-5B2A88EC0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6" name="Rectangle 675">
                <a:extLst>
                  <a:ext uri="{FF2B5EF4-FFF2-40B4-BE49-F238E27FC236}">
                    <a16:creationId xmlns:a16="http://schemas.microsoft.com/office/drawing/2014/main" id="{24E485D1-96B8-4499-A866-E40D39B14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7" name="Rectangle 676">
                <a:extLst>
                  <a:ext uri="{FF2B5EF4-FFF2-40B4-BE49-F238E27FC236}">
                    <a16:creationId xmlns:a16="http://schemas.microsoft.com/office/drawing/2014/main" id="{C5CF86E4-4D2C-414A-B0FB-2B34257FE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8" name="Rectangle 677">
                <a:extLst>
                  <a:ext uri="{FF2B5EF4-FFF2-40B4-BE49-F238E27FC236}">
                    <a16:creationId xmlns:a16="http://schemas.microsoft.com/office/drawing/2014/main" id="{E4F286A1-0E53-4CBD-8D7F-32FA0E8FA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9" name="Rectangle 678">
                <a:extLst>
                  <a:ext uri="{FF2B5EF4-FFF2-40B4-BE49-F238E27FC236}">
                    <a16:creationId xmlns:a16="http://schemas.microsoft.com/office/drawing/2014/main" id="{BFA333E2-B0AC-4190-98EB-0AE565C9F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0" name="Rectangle 679">
                <a:extLst>
                  <a:ext uri="{FF2B5EF4-FFF2-40B4-BE49-F238E27FC236}">
                    <a16:creationId xmlns:a16="http://schemas.microsoft.com/office/drawing/2014/main" id="{EBEFF0BD-59B8-49C4-B770-D58F9B533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1" name="Rectangle 680">
                <a:extLst>
                  <a:ext uri="{FF2B5EF4-FFF2-40B4-BE49-F238E27FC236}">
                    <a16:creationId xmlns:a16="http://schemas.microsoft.com/office/drawing/2014/main" id="{2E190067-8E75-469D-A5A4-373A74F0D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2" name="Rectangle 681">
                <a:extLst>
                  <a:ext uri="{FF2B5EF4-FFF2-40B4-BE49-F238E27FC236}">
                    <a16:creationId xmlns:a16="http://schemas.microsoft.com/office/drawing/2014/main" id="{7CC362C9-7DA8-4887-A59D-8A4204C93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3" name="Rectangle 682">
                <a:extLst>
                  <a:ext uri="{FF2B5EF4-FFF2-40B4-BE49-F238E27FC236}">
                    <a16:creationId xmlns:a16="http://schemas.microsoft.com/office/drawing/2014/main" id="{810EFBC2-A5A3-417F-97F2-4B2057C6C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9" name="Group 683">
              <a:extLst>
                <a:ext uri="{FF2B5EF4-FFF2-40B4-BE49-F238E27FC236}">
                  <a16:creationId xmlns:a16="http://schemas.microsoft.com/office/drawing/2014/main" id="{81DDA3E5-F6FE-4835-B79B-883621430C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544" name="Rectangle 684">
                <a:extLst>
                  <a:ext uri="{FF2B5EF4-FFF2-40B4-BE49-F238E27FC236}">
                    <a16:creationId xmlns:a16="http://schemas.microsoft.com/office/drawing/2014/main" id="{7B3F78DB-E7EE-4762-B4EA-8F20F7B8DF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5" name="Rectangle 685">
                <a:extLst>
                  <a:ext uri="{FF2B5EF4-FFF2-40B4-BE49-F238E27FC236}">
                    <a16:creationId xmlns:a16="http://schemas.microsoft.com/office/drawing/2014/main" id="{CA711FB8-FD87-4148-9E47-6355F877B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6" name="Rectangle 686">
                <a:extLst>
                  <a:ext uri="{FF2B5EF4-FFF2-40B4-BE49-F238E27FC236}">
                    <a16:creationId xmlns:a16="http://schemas.microsoft.com/office/drawing/2014/main" id="{3946C210-0424-488A-8277-1FD93532E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7" name="Rectangle 687">
                <a:extLst>
                  <a:ext uri="{FF2B5EF4-FFF2-40B4-BE49-F238E27FC236}">
                    <a16:creationId xmlns:a16="http://schemas.microsoft.com/office/drawing/2014/main" id="{59B81CA9-3D3D-42C0-BE78-55B82D4FE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8" name="Rectangle 688">
                <a:extLst>
                  <a:ext uri="{FF2B5EF4-FFF2-40B4-BE49-F238E27FC236}">
                    <a16:creationId xmlns:a16="http://schemas.microsoft.com/office/drawing/2014/main" id="{72E4E4A2-ECB1-485B-9F5D-5BBE50E24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9" name="Rectangle 689">
                <a:extLst>
                  <a:ext uri="{FF2B5EF4-FFF2-40B4-BE49-F238E27FC236}">
                    <a16:creationId xmlns:a16="http://schemas.microsoft.com/office/drawing/2014/main" id="{F9810C96-8062-463D-BD58-D07FB8556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0" name="Rectangle 690">
                <a:extLst>
                  <a:ext uri="{FF2B5EF4-FFF2-40B4-BE49-F238E27FC236}">
                    <a16:creationId xmlns:a16="http://schemas.microsoft.com/office/drawing/2014/main" id="{99C03161-DF05-4FD0-B75B-D90B037C3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1" name="Rectangle 691">
                <a:extLst>
                  <a:ext uri="{FF2B5EF4-FFF2-40B4-BE49-F238E27FC236}">
                    <a16:creationId xmlns:a16="http://schemas.microsoft.com/office/drawing/2014/main" id="{373C629F-F448-43EC-A874-7A513BF39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2" name="Rectangle 692">
                <a:extLst>
                  <a:ext uri="{FF2B5EF4-FFF2-40B4-BE49-F238E27FC236}">
                    <a16:creationId xmlns:a16="http://schemas.microsoft.com/office/drawing/2014/main" id="{10A4CCB1-177D-4DD7-AD54-39FDFDCFB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3" name="Rectangle 693">
                <a:extLst>
                  <a:ext uri="{FF2B5EF4-FFF2-40B4-BE49-F238E27FC236}">
                    <a16:creationId xmlns:a16="http://schemas.microsoft.com/office/drawing/2014/main" id="{CB141D3D-4CCB-4855-B8BD-3C83EE264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0" name="Group 694">
              <a:extLst>
                <a:ext uri="{FF2B5EF4-FFF2-40B4-BE49-F238E27FC236}">
                  <a16:creationId xmlns:a16="http://schemas.microsoft.com/office/drawing/2014/main" id="{959079A1-DA27-4394-8022-228E64EBD9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534" name="Rectangle 695">
                <a:extLst>
                  <a:ext uri="{FF2B5EF4-FFF2-40B4-BE49-F238E27FC236}">
                    <a16:creationId xmlns:a16="http://schemas.microsoft.com/office/drawing/2014/main" id="{7BECDD38-6214-4E41-AE6B-4B5AB141D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5" name="Rectangle 696">
                <a:extLst>
                  <a:ext uri="{FF2B5EF4-FFF2-40B4-BE49-F238E27FC236}">
                    <a16:creationId xmlns:a16="http://schemas.microsoft.com/office/drawing/2014/main" id="{519F620E-8F9B-4BF8-B2BD-F3ABA8CB4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6" name="Rectangle 697">
                <a:extLst>
                  <a:ext uri="{FF2B5EF4-FFF2-40B4-BE49-F238E27FC236}">
                    <a16:creationId xmlns:a16="http://schemas.microsoft.com/office/drawing/2014/main" id="{0A6F7563-9E76-48D3-8F18-F8BF0B8DB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7" name="Rectangle 698">
                <a:extLst>
                  <a:ext uri="{FF2B5EF4-FFF2-40B4-BE49-F238E27FC236}">
                    <a16:creationId xmlns:a16="http://schemas.microsoft.com/office/drawing/2014/main" id="{7ABF2FE3-20E8-4EE5-8D57-E2A3B08FF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8" name="Rectangle 699">
                <a:extLst>
                  <a:ext uri="{FF2B5EF4-FFF2-40B4-BE49-F238E27FC236}">
                    <a16:creationId xmlns:a16="http://schemas.microsoft.com/office/drawing/2014/main" id="{54B52608-6F3D-4E95-B9E5-9555D5737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9" name="Rectangle 700">
                <a:extLst>
                  <a:ext uri="{FF2B5EF4-FFF2-40B4-BE49-F238E27FC236}">
                    <a16:creationId xmlns:a16="http://schemas.microsoft.com/office/drawing/2014/main" id="{AAAA42F7-BDAA-4077-9DFB-92D1177C2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0" name="Rectangle 701">
                <a:extLst>
                  <a:ext uri="{FF2B5EF4-FFF2-40B4-BE49-F238E27FC236}">
                    <a16:creationId xmlns:a16="http://schemas.microsoft.com/office/drawing/2014/main" id="{949FE026-60C2-49E7-B2C4-656C84CC7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1" name="Rectangle 702">
                <a:extLst>
                  <a:ext uri="{FF2B5EF4-FFF2-40B4-BE49-F238E27FC236}">
                    <a16:creationId xmlns:a16="http://schemas.microsoft.com/office/drawing/2014/main" id="{6287DAF6-30DE-4CC1-AE26-9D394B9C2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2" name="Rectangle 703">
                <a:extLst>
                  <a:ext uri="{FF2B5EF4-FFF2-40B4-BE49-F238E27FC236}">
                    <a16:creationId xmlns:a16="http://schemas.microsoft.com/office/drawing/2014/main" id="{55096AA0-5B17-4072-8FCE-B27A06BF2F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3" name="Rectangle 704">
                <a:extLst>
                  <a:ext uri="{FF2B5EF4-FFF2-40B4-BE49-F238E27FC236}">
                    <a16:creationId xmlns:a16="http://schemas.microsoft.com/office/drawing/2014/main" id="{C7739C7A-C97F-47DF-8D07-363376EEB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1" name="Group 705">
              <a:extLst>
                <a:ext uri="{FF2B5EF4-FFF2-40B4-BE49-F238E27FC236}">
                  <a16:creationId xmlns:a16="http://schemas.microsoft.com/office/drawing/2014/main" id="{C3170E05-38DD-4E27-AE5A-AD83295BA9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524" name="Rectangle 706">
                <a:extLst>
                  <a:ext uri="{FF2B5EF4-FFF2-40B4-BE49-F238E27FC236}">
                    <a16:creationId xmlns:a16="http://schemas.microsoft.com/office/drawing/2014/main" id="{975D62D3-3566-4304-8929-2FC3B7DB8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5" name="Rectangle 707">
                <a:extLst>
                  <a:ext uri="{FF2B5EF4-FFF2-40B4-BE49-F238E27FC236}">
                    <a16:creationId xmlns:a16="http://schemas.microsoft.com/office/drawing/2014/main" id="{E7DC77CB-305C-4C3A-A86F-8BC6DF71A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6" name="Rectangle 708">
                <a:extLst>
                  <a:ext uri="{FF2B5EF4-FFF2-40B4-BE49-F238E27FC236}">
                    <a16:creationId xmlns:a16="http://schemas.microsoft.com/office/drawing/2014/main" id="{68607AC1-87E9-4017-965C-2E060B555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7" name="Rectangle 709">
                <a:extLst>
                  <a:ext uri="{FF2B5EF4-FFF2-40B4-BE49-F238E27FC236}">
                    <a16:creationId xmlns:a16="http://schemas.microsoft.com/office/drawing/2014/main" id="{10AAB75E-9CE6-4476-B41D-B649F4DA5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8" name="Rectangle 710">
                <a:extLst>
                  <a:ext uri="{FF2B5EF4-FFF2-40B4-BE49-F238E27FC236}">
                    <a16:creationId xmlns:a16="http://schemas.microsoft.com/office/drawing/2014/main" id="{97C5BCFE-0F10-48D1-A12C-19EBAF473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9" name="Rectangle 711">
                <a:extLst>
                  <a:ext uri="{FF2B5EF4-FFF2-40B4-BE49-F238E27FC236}">
                    <a16:creationId xmlns:a16="http://schemas.microsoft.com/office/drawing/2014/main" id="{A6773B89-5B72-412D-83A4-C11FE9899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0" name="Rectangle 712">
                <a:extLst>
                  <a:ext uri="{FF2B5EF4-FFF2-40B4-BE49-F238E27FC236}">
                    <a16:creationId xmlns:a16="http://schemas.microsoft.com/office/drawing/2014/main" id="{027865CE-D239-4ACA-A486-EE0DAA40C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1" name="Rectangle 713">
                <a:extLst>
                  <a:ext uri="{FF2B5EF4-FFF2-40B4-BE49-F238E27FC236}">
                    <a16:creationId xmlns:a16="http://schemas.microsoft.com/office/drawing/2014/main" id="{B095799A-E7C4-421D-8EA1-FABFA6F69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2" name="Rectangle 714">
                <a:extLst>
                  <a:ext uri="{FF2B5EF4-FFF2-40B4-BE49-F238E27FC236}">
                    <a16:creationId xmlns:a16="http://schemas.microsoft.com/office/drawing/2014/main" id="{D17FD54D-0E74-476E-B1E3-777015AC0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3" name="Rectangle 715">
                <a:extLst>
                  <a:ext uri="{FF2B5EF4-FFF2-40B4-BE49-F238E27FC236}">
                    <a16:creationId xmlns:a16="http://schemas.microsoft.com/office/drawing/2014/main" id="{4D31EF8B-2D50-4030-BF33-CABB78930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2" name="Group 716">
              <a:extLst>
                <a:ext uri="{FF2B5EF4-FFF2-40B4-BE49-F238E27FC236}">
                  <a16:creationId xmlns:a16="http://schemas.microsoft.com/office/drawing/2014/main" id="{FBB8F727-B451-4F91-8D36-FA3A2F549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514" name="Rectangle 717">
                <a:extLst>
                  <a:ext uri="{FF2B5EF4-FFF2-40B4-BE49-F238E27FC236}">
                    <a16:creationId xmlns:a16="http://schemas.microsoft.com/office/drawing/2014/main" id="{BC350A45-49B4-4138-A4C8-D0CE79C874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5" name="Rectangle 718">
                <a:extLst>
                  <a:ext uri="{FF2B5EF4-FFF2-40B4-BE49-F238E27FC236}">
                    <a16:creationId xmlns:a16="http://schemas.microsoft.com/office/drawing/2014/main" id="{56391C55-BF6C-4350-97C6-BA469AFF0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6" name="Rectangle 719">
                <a:extLst>
                  <a:ext uri="{FF2B5EF4-FFF2-40B4-BE49-F238E27FC236}">
                    <a16:creationId xmlns:a16="http://schemas.microsoft.com/office/drawing/2014/main" id="{0AFD3A40-0551-4E2A-AD1E-5F8DA1345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7" name="Rectangle 720">
                <a:extLst>
                  <a:ext uri="{FF2B5EF4-FFF2-40B4-BE49-F238E27FC236}">
                    <a16:creationId xmlns:a16="http://schemas.microsoft.com/office/drawing/2014/main" id="{8D1E0957-C466-4B20-8757-60C166B67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8" name="Rectangle 721">
                <a:extLst>
                  <a:ext uri="{FF2B5EF4-FFF2-40B4-BE49-F238E27FC236}">
                    <a16:creationId xmlns:a16="http://schemas.microsoft.com/office/drawing/2014/main" id="{2249C985-B828-4687-A9E1-916443DE3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9" name="Rectangle 722">
                <a:extLst>
                  <a:ext uri="{FF2B5EF4-FFF2-40B4-BE49-F238E27FC236}">
                    <a16:creationId xmlns:a16="http://schemas.microsoft.com/office/drawing/2014/main" id="{9314725F-88D2-49C8-BCF4-4EEBD0E62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0" name="Rectangle 723">
                <a:extLst>
                  <a:ext uri="{FF2B5EF4-FFF2-40B4-BE49-F238E27FC236}">
                    <a16:creationId xmlns:a16="http://schemas.microsoft.com/office/drawing/2014/main" id="{532624F1-A784-44F5-A39D-19B18E402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1" name="Rectangle 724">
                <a:extLst>
                  <a:ext uri="{FF2B5EF4-FFF2-40B4-BE49-F238E27FC236}">
                    <a16:creationId xmlns:a16="http://schemas.microsoft.com/office/drawing/2014/main" id="{C6381951-3E8A-41BA-8922-42B61699F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2" name="Rectangle 725">
                <a:extLst>
                  <a:ext uri="{FF2B5EF4-FFF2-40B4-BE49-F238E27FC236}">
                    <a16:creationId xmlns:a16="http://schemas.microsoft.com/office/drawing/2014/main" id="{F6CBE43C-0D8F-44AC-91F0-CC1E5E131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3" name="Rectangle 726">
                <a:extLst>
                  <a:ext uri="{FF2B5EF4-FFF2-40B4-BE49-F238E27FC236}">
                    <a16:creationId xmlns:a16="http://schemas.microsoft.com/office/drawing/2014/main" id="{37F39B06-9131-4BC0-90D5-A11D98B51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3" name="Group 727">
              <a:extLst>
                <a:ext uri="{FF2B5EF4-FFF2-40B4-BE49-F238E27FC236}">
                  <a16:creationId xmlns:a16="http://schemas.microsoft.com/office/drawing/2014/main" id="{22B15DEE-02D5-47CD-B621-9F607AA2AB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504" name="Rectangle 728">
                <a:extLst>
                  <a:ext uri="{FF2B5EF4-FFF2-40B4-BE49-F238E27FC236}">
                    <a16:creationId xmlns:a16="http://schemas.microsoft.com/office/drawing/2014/main" id="{001FEFA3-E004-44ED-B79C-DDEA7A7C0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5" name="Rectangle 729">
                <a:extLst>
                  <a:ext uri="{FF2B5EF4-FFF2-40B4-BE49-F238E27FC236}">
                    <a16:creationId xmlns:a16="http://schemas.microsoft.com/office/drawing/2014/main" id="{DA4B0F1B-A155-440B-A84F-D94CA9E21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6" name="Rectangle 730">
                <a:extLst>
                  <a:ext uri="{FF2B5EF4-FFF2-40B4-BE49-F238E27FC236}">
                    <a16:creationId xmlns:a16="http://schemas.microsoft.com/office/drawing/2014/main" id="{92A1F91A-A424-4FBD-9B32-DFD0B0D2F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7" name="Rectangle 731">
                <a:extLst>
                  <a:ext uri="{FF2B5EF4-FFF2-40B4-BE49-F238E27FC236}">
                    <a16:creationId xmlns:a16="http://schemas.microsoft.com/office/drawing/2014/main" id="{C49A6A29-F22E-4017-909E-7800CFCFB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8" name="Rectangle 732">
                <a:extLst>
                  <a:ext uri="{FF2B5EF4-FFF2-40B4-BE49-F238E27FC236}">
                    <a16:creationId xmlns:a16="http://schemas.microsoft.com/office/drawing/2014/main" id="{EB25657C-5B5E-4ED9-9292-EBEE0DE0F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9" name="Rectangle 733">
                <a:extLst>
                  <a:ext uri="{FF2B5EF4-FFF2-40B4-BE49-F238E27FC236}">
                    <a16:creationId xmlns:a16="http://schemas.microsoft.com/office/drawing/2014/main" id="{C3F57C6D-2D85-411D-B9D3-B5FAC09DB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0" name="Rectangle 734">
                <a:extLst>
                  <a:ext uri="{FF2B5EF4-FFF2-40B4-BE49-F238E27FC236}">
                    <a16:creationId xmlns:a16="http://schemas.microsoft.com/office/drawing/2014/main" id="{578663EF-63C8-40B2-B025-6E837B048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1" name="Rectangle 735">
                <a:extLst>
                  <a:ext uri="{FF2B5EF4-FFF2-40B4-BE49-F238E27FC236}">
                    <a16:creationId xmlns:a16="http://schemas.microsoft.com/office/drawing/2014/main" id="{F0E388E8-BE41-4637-9AF5-CAE054910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2" name="Rectangle 736">
                <a:extLst>
                  <a:ext uri="{FF2B5EF4-FFF2-40B4-BE49-F238E27FC236}">
                    <a16:creationId xmlns:a16="http://schemas.microsoft.com/office/drawing/2014/main" id="{EE16A15D-7838-4E5C-859C-2107355F6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3" name="Rectangle 737">
                <a:extLst>
                  <a:ext uri="{FF2B5EF4-FFF2-40B4-BE49-F238E27FC236}">
                    <a16:creationId xmlns:a16="http://schemas.microsoft.com/office/drawing/2014/main" id="{D47A9AC9-4614-476B-B52B-D89092498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614" name="Text Box 492">
            <a:extLst>
              <a:ext uri="{FF2B5EF4-FFF2-40B4-BE49-F238E27FC236}">
                <a16:creationId xmlns:a16="http://schemas.microsoft.com/office/drawing/2014/main" id="{0211258E-84C7-4281-8C3E-2648BE762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4288572"/>
            <a:ext cx="2209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alt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" name="Text Box 493">
            <a:extLst>
              <a:ext uri="{FF2B5EF4-FFF2-40B4-BE49-F238E27FC236}">
                <a16:creationId xmlns:a16="http://schemas.microsoft.com/office/drawing/2014/main" id="{12FA5616-8D56-4CE7-8EB6-2A7343E93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4807683"/>
            <a:ext cx="1752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Time" pitchFamily="34" charset="0"/>
              </a:rPr>
              <a:t>500</a:t>
            </a:r>
          </a:p>
        </p:txBody>
      </p:sp>
      <p:grpSp>
        <p:nvGrpSpPr>
          <p:cNvPr id="616" name="Group 4">
            <a:extLst>
              <a:ext uri="{FF2B5EF4-FFF2-40B4-BE49-F238E27FC236}">
                <a16:creationId xmlns:a16="http://schemas.microsoft.com/office/drawing/2014/main" id="{26DABB38-1670-4DB5-9CC8-DAF4BF96165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103368" y="2726294"/>
            <a:ext cx="1981200" cy="1931988"/>
            <a:chOff x="864" y="1152"/>
            <a:chExt cx="2880" cy="2880"/>
          </a:xfrm>
          <a:solidFill>
            <a:srgbClr val="00FF99"/>
          </a:solidFill>
        </p:grpSpPr>
        <p:grpSp>
          <p:nvGrpSpPr>
            <p:cNvPr id="617" name="Group 5">
              <a:extLst>
                <a:ext uri="{FF2B5EF4-FFF2-40B4-BE49-F238E27FC236}">
                  <a16:creationId xmlns:a16="http://schemas.microsoft.com/office/drawing/2014/main" id="{BC7627FC-E93B-42AE-8CBB-66BAEE29C5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728" name="Rectangle 6">
                <a:extLst>
                  <a:ext uri="{FF2B5EF4-FFF2-40B4-BE49-F238E27FC236}">
                    <a16:creationId xmlns:a16="http://schemas.microsoft.com/office/drawing/2014/main" id="{09EF0EF8-2BDB-4052-8E4B-52AC3669E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9" name="Rectangle 7">
                <a:extLst>
                  <a:ext uri="{FF2B5EF4-FFF2-40B4-BE49-F238E27FC236}">
                    <a16:creationId xmlns:a16="http://schemas.microsoft.com/office/drawing/2014/main" id="{1EF66E5A-95D3-48C4-AA49-DA1CF5882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0" name="Rectangle 8">
                <a:extLst>
                  <a:ext uri="{FF2B5EF4-FFF2-40B4-BE49-F238E27FC236}">
                    <a16:creationId xmlns:a16="http://schemas.microsoft.com/office/drawing/2014/main" id="{C72F0004-DE80-4EFB-954C-A8C48DDDB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1" name="Rectangle 9">
                <a:extLst>
                  <a:ext uri="{FF2B5EF4-FFF2-40B4-BE49-F238E27FC236}">
                    <a16:creationId xmlns:a16="http://schemas.microsoft.com/office/drawing/2014/main" id="{410B700A-9315-46C1-A29D-0562E8E70A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2" name="Rectangle 10">
                <a:extLst>
                  <a:ext uri="{FF2B5EF4-FFF2-40B4-BE49-F238E27FC236}">
                    <a16:creationId xmlns:a16="http://schemas.microsoft.com/office/drawing/2014/main" id="{0EADCE92-3CC7-4CC5-B0E6-68B718169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3" name="Rectangle 11">
                <a:extLst>
                  <a:ext uri="{FF2B5EF4-FFF2-40B4-BE49-F238E27FC236}">
                    <a16:creationId xmlns:a16="http://schemas.microsoft.com/office/drawing/2014/main" id="{F64CA13A-D967-473D-BC38-948B9C3D0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4" name="Rectangle 12">
                <a:extLst>
                  <a:ext uri="{FF2B5EF4-FFF2-40B4-BE49-F238E27FC236}">
                    <a16:creationId xmlns:a16="http://schemas.microsoft.com/office/drawing/2014/main" id="{D626646A-4824-4685-861A-255418431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5" name="Rectangle 13">
                <a:extLst>
                  <a:ext uri="{FF2B5EF4-FFF2-40B4-BE49-F238E27FC236}">
                    <a16:creationId xmlns:a16="http://schemas.microsoft.com/office/drawing/2014/main" id="{A411812A-CCD6-4695-A7C2-14F93F6FC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6" name="Rectangle 14">
                <a:extLst>
                  <a:ext uri="{FF2B5EF4-FFF2-40B4-BE49-F238E27FC236}">
                    <a16:creationId xmlns:a16="http://schemas.microsoft.com/office/drawing/2014/main" id="{F6970765-CE18-4CAA-83A4-85A3DDF3B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7" name="Rectangle 15">
                <a:extLst>
                  <a:ext uri="{FF2B5EF4-FFF2-40B4-BE49-F238E27FC236}">
                    <a16:creationId xmlns:a16="http://schemas.microsoft.com/office/drawing/2014/main" id="{C37593A9-FF07-4C3D-989B-0015C85B6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8" name="Group 16">
              <a:extLst>
                <a:ext uri="{FF2B5EF4-FFF2-40B4-BE49-F238E27FC236}">
                  <a16:creationId xmlns:a16="http://schemas.microsoft.com/office/drawing/2014/main" id="{EC88DA27-EA46-4980-812C-1FF027FAC2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718" name="Rectangle 17">
                <a:extLst>
                  <a:ext uri="{FF2B5EF4-FFF2-40B4-BE49-F238E27FC236}">
                    <a16:creationId xmlns:a16="http://schemas.microsoft.com/office/drawing/2014/main" id="{99B5C00F-7DEF-49B2-A20F-A71D19AA0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9" name="Rectangle 18">
                <a:extLst>
                  <a:ext uri="{FF2B5EF4-FFF2-40B4-BE49-F238E27FC236}">
                    <a16:creationId xmlns:a16="http://schemas.microsoft.com/office/drawing/2014/main" id="{42659E7E-0F4E-4921-BAE8-197AFD096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0" name="Rectangle 19">
                <a:extLst>
                  <a:ext uri="{FF2B5EF4-FFF2-40B4-BE49-F238E27FC236}">
                    <a16:creationId xmlns:a16="http://schemas.microsoft.com/office/drawing/2014/main" id="{F92F9F86-6793-451B-BC36-1AA6CA491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1" name="Rectangle 20">
                <a:extLst>
                  <a:ext uri="{FF2B5EF4-FFF2-40B4-BE49-F238E27FC236}">
                    <a16:creationId xmlns:a16="http://schemas.microsoft.com/office/drawing/2014/main" id="{01947265-4FD2-4240-AF4E-7B447BABD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2" name="Rectangle 21">
                <a:extLst>
                  <a:ext uri="{FF2B5EF4-FFF2-40B4-BE49-F238E27FC236}">
                    <a16:creationId xmlns:a16="http://schemas.microsoft.com/office/drawing/2014/main" id="{A0A2E0D7-4C2F-4253-A4DF-163C986F7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3" name="Rectangle 22">
                <a:extLst>
                  <a:ext uri="{FF2B5EF4-FFF2-40B4-BE49-F238E27FC236}">
                    <a16:creationId xmlns:a16="http://schemas.microsoft.com/office/drawing/2014/main" id="{D42ACCE6-2B35-4026-BCC8-32366F2FC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4" name="Rectangle 23">
                <a:extLst>
                  <a:ext uri="{FF2B5EF4-FFF2-40B4-BE49-F238E27FC236}">
                    <a16:creationId xmlns:a16="http://schemas.microsoft.com/office/drawing/2014/main" id="{4001C7E3-7925-4428-AA52-A75DADF8F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5" name="Rectangle 24">
                <a:extLst>
                  <a:ext uri="{FF2B5EF4-FFF2-40B4-BE49-F238E27FC236}">
                    <a16:creationId xmlns:a16="http://schemas.microsoft.com/office/drawing/2014/main" id="{1FDBF402-8D77-4559-8FFF-B4DBE9CD8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6" name="Rectangle 25">
                <a:extLst>
                  <a:ext uri="{FF2B5EF4-FFF2-40B4-BE49-F238E27FC236}">
                    <a16:creationId xmlns:a16="http://schemas.microsoft.com/office/drawing/2014/main" id="{E58DFF98-D1E5-429A-9698-024E923FE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" name="Rectangle 26">
                <a:extLst>
                  <a:ext uri="{FF2B5EF4-FFF2-40B4-BE49-F238E27FC236}">
                    <a16:creationId xmlns:a16="http://schemas.microsoft.com/office/drawing/2014/main" id="{EAB23FD3-D50F-4110-BB38-8A8EBBDBA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9" name="Group 27">
              <a:extLst>
                <a:ext uri="{FF2B5EF4-FFF2-40B4-BE49-F238E27FC236}">
                  <a16:creationId xmlns:a16="http://schemas.microsoft.com/office/drawing/2014/main" id="{CDE7C5DD-8671-4CCB-9CE2-D407A131A3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708" name="Rectangle 28">
                <a:extLst>
                  <a:ext uri="{FF2B5EF4-FFF2-40B4-BE49-F238E27FC236}">
                    <a16:creationId xmlns:a16="http://schemas.microsoft.com/office/drawing/2014/main" id="{615720FE-C93D-49E2-9BFC-5647DA040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9" name="Rectangle 29">
                <a:extLst>
                  <a:ext uri="{FF2B5EF4-FFF2-40B4-BE49-F238E27FC236}">
                    <a16:creationId xmlns:a16="http://schemas.microsoft.com/office/drawing/2014/main" id="{855EBECB-5D00-4380-A2B7-0FAC28F80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0" name="Rectangle 30">
                <a:extLst>
                  <a:ext uri="{FF2B5EF4-FFF2-40B4-BE49-F238E27FC236}">
                    <a16:creationId xmlns:a16="http://schemas.microsoft.com/office/drawing/2014/main" id="{9870600A-66DF-4063-8DF1-7E8EB4803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1" name="Rectangle 31">
                <a:extLst>
                  <a:ext uri="{FF2B5EF4-FFF2-40B4-BE49-F238E27FC236}">
                    <a16:creationId xmlns:a16="http://schemas.microsoft.com/office/drawing/2014/main" id="{2BEDDACF-5F24-4A20-911C-979518C2C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2" name="Rectangle 32">
                <a:extLst>
                  <a:ext uri="{FF2B5EF4-FFF2-40B4-BE49-F238E27FC236}">
                    <a16:creationId xmlns:a16="http://schemas.microsoft.com/office/drawing/2014/main" id="{33903870-4C02-42AE-BBC7-E47DFF3D5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3" name="Rectangle 33">
                <a:extLst>
                  <a:ext uri="{FF2B5EF4-FFF2-40B4-BE49-F238E27FC236}">
                    <a16:creationId xmlns:a16="http://schemas.microsoft.com/office/drawing/2014/main" id="{FBC20A03-588E-4729-97FB-041984011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4" name="Rectangle 34">
                <a:extLst>
                  <a:ext uri="{FF2B5EF4-FFF2-40B4-BE49-F238E27FC236}">
                    <a16:creationId xmlns:a16="http://schemas.microsoft.com/office/drawing/2014/main" id="{39754EB1-4FA3-45BE-BBEF-D4835D7B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5" name="Rectangle 35">
                <a:extLst>
                  <a:ext uri="{FF2B5EF4-FFF2-40B4-BE49-F238E27FC236}">
                    <a16:creationId xmlns:a16="http://schemas.microsoft.com/office/drawing/2014/main" id="{CC97F81A-8952-4D4D-90CF-5AEB36B34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6" name="Rectangle 36">
                <a:extLst>
                  <a:ext uri="{FF2B5EF4-FFF2-40B4-BE49-F238E27FC236}">
                    <a16:creationId xmlns:a16="http://schemas.microsoft.com/office/drawing/2014/main" id="{A4DE130B-A629-4B45-AC56-87F3420B6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7" name="Rectangle 37">
                <a:extLst>
                  <a:ext uri="{FF2B5EF4-FFF2-40B4-BE49-F238E27FC236}">
                    <a16:creationId xmlns:a16="http://schemas.microsoft.com/office/drawing/2014/main" id="{B5E86543-4AD1-470E-9C08-3EEAAF953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0" name="Group 38">
              <a:extLst>
                <a:ext uri="{FF2B5EF4-FFF2-40B4-BE49-F238E27FC236}">
                  <a16:creationId xmlns:a16="http://schemas.microsoft.com/office/drawing/2014/main" id="{AAF105ED-7103-47E2-8BEE-A97265363C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698" name="Rectangle 39">
                <a:extLst>
                  <a:ext uri="{FF2B5EF4-FFF2-40B4-BE49-F238E27FC236}">
                    <a16:creationId xmlns:a16="http://schemas.microsoft.com/office/drawing/2014/main" id="{187048D3-F8DE-4CF7-A839-775D080F4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9" name="Rectangle 40">
                <a:extLst>
                  <a:ext uri="{FF2B5EF4-FFF2-40B4-BE49-F238E27FC236}">
                    <a16:creationId xmlns:a16="http://schemas.microsoft.com/office/drawing/2014/main" id="{E50AB645-5FDD-46B4-9A5A-06F32669B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0" name="Rectangle 41">
                <a:extLst>
                  <a:ext uri="{FF2B5EF4-FFF2-40B4-BE49-F238E27FC236}">
                    <a16:creationId xmlns:a16="http://schemas.microsoft.com/office/drawing/2014/main" id="{24271201-FC93-4B3D-AAAC-24B0B42F9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1" name="Rectangle 42">
                <a:extLst>
                  <a:ext uri="{FF2B5EF4-FFF2-40B4-BE49-F238E27FC236}">
                    <a16:creationId xmlns:a16="http://schemas.microsoft.com/office/drawing/2014/main" id="{C105CB77-86AE-4AD8-A487-0C950DBD7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2" name="Rectangle 43">
                <a:extLst>
                  <a:ext uri="{FF2B5EF4-FFF2-40B4-BE49-F238E27FC236}">
                    <a16:creationId xmlns:a16="http://schemas.microsoft.com/office/drawing/2014/main" id="{685FC5C8-A58B-448B-A503-985CCFED2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3" name="Rectangle 44">
                <a:extLst>
                  <a:ext uri="{FF2B5EF4-FFF2-40B4-BE49-F238E27FC236}">
                    <a16:creationId xmlns:a16="http://schemas.microsoft.com/office/drawing/2014/main" id="{4AC0CEB7-A731-40C2-BADB-895DA61E1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4" name="Rectangle 45">
                <a:extLst>
                  <a:ext uri="{FF2B5EF4-FFF2-40B4-BE49-F238E27FC236}">
                    <a16:creationId xmlns:a16="http://schemas.microsoft.com/office/drawing/2014/main" id="{AA9400B5-8DA7-491A-A20F-D2CB7D4E4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5" name="Rectangle 46">
                <a:extLst>
                  <a:ext uri="{FF2B5EF4-FFF2-40B4-BE49-F238E27FC236}">
                    <a16:creationId xmlns:a16="http://schemas.microsoft.com/office/drawing/2014/main" id="{30D84CE8-F502-4EA9-A096-03C902199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6" name="Rectangle 47">
                <a:extLst>
                  <a:ext uri="{FF2B5EF4-FFF2-40B4-BE49-F238E27FC236}">
                    <a16:creationId xmlns:a16="http://schemas.microsoft.com/office/drawing/2014/main" id="{10908901-F0E9-4C40-BCDF-8712DE66F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7" name="Rectangle 48">
                <a:extLst>
                  <a:ext uri="{FF2B5EF4-FFF2-40B4-BE49-F238E27FC236}">
                    <a16:creationId xmlns:a16="http://schemas.microsoft.com/office/drawing/2014/main" id="{6768154C-8E8B-4142-A36E-EF368685B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1" name="Group 49">
              <a:extLst>
                <a:ext uri="{FF2B5EF4-FFF2-40B4-BE49-F238E27FC236}">
                  <a16:creationId xmlns:a16="http://schemas.microsoft.com/office/drawing/2014/main" id="{610C13A6-1803-4184-83A5-A1C00FC089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688" name="Rectangle 50">
                <a:extLst>
                  <a:ext uri="{FF2B5EF4-FFF2-40B4-BE49-F238E27FC236}">
                    <a16:creationId xmlns:a16="http://schemas.microsoft.com/office/drawing/2014/main" id="{29780601-BED0-45EE-9B72-F824C5C638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9" name="Rectangle 51">
                <a:extLst>
                  <a:ext uri="{FF2B5EF4-FFF2-40B4-BE49-F238E27FC236}">
                    <a16:creationId xmlns:a16="http://schemas.microsoft.com/office/drawing/2014/main" id="{F5615A69-6390-4EAE-9509-852F96124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0" name="Rectangle 52">
                <a:extLst>
                  <a:ext uri="{FF2B5EF4-FFF2-40B4-BE49-F238E27FC236}">
                    <a16:creationId xmlns:a16="http://schemas.microsoft.com/office/drawing/2014/main" id="{2830E03D-A7CB-4CEE-928E-BBD74E5D7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1" name="Rectangle 53">
                <a:extLst>
                  <a:ext uri="{FF2B5EF4-FFF2-40B4-BE49-F238E27FC236}">
                    <a16:creationId xmlns:a16="http://schemas.microsoft.com/office/drawing/2014/main" id="{F551D0E6-7276-4336-86B6-142C27C27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2" name="Rectangle 54">
                <a:extLst>
                  <a:ext uri="{FF2B5EF4-FFF2-40B4-BE49-F238E27FC236}">
                    <a16:creationId xmlns:a16="http://schemas.microsoft.com/office/drawing/2014/main" id="{40A8B6EA-A314-494D-B1C8-C308D5E82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3" name="Rectangle 55">
                <a:extLst>
                  <a:ext uri="{FF2B5EF4-FFF2-40B4-BE49-F238E27FC236}">
                    <a16:creationId xmlns:a16="http://schemas.microsoft.com/office/drawing/2014/main" id="{46467E16-CE79-4102-9D6C-46E24AC56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4" name="Rectangle 56">
                <a:extLst>
                  <a:ext uri="{FF2B5EF4-FFF2-40B4-BE49-F238E27FC236}">
                    <a16:creationId xmlns:a16="http://schemas.microsoft.com/office/drawing/2014/main" id="{FF4EDC09-41FD-4B23-85DF-3737D0258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5" name="Rectangle 57">
                <a:extLst>
                  <a:ext uri="{FF2B5EF4-FFF2-40B4-BE49-F238E27FC236}">
                    <a16:creationId xmlns:a16="http://schemas.microsoft.com/office/drawing/2014/main" id="{5BDCBEA9-FD4D-484C-96F3-8DCD6E94B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6" name="Rectangle 58">
                <a:extLst>
                  <a:ext uri="{FF2B5EF4-FFF2-40B4-BE49-F238E27FC236}">
                    <a16:creationId xmlns:a16="http://schemas.microsoft.com/office/drawing/2014/main" id="{AECB8E21-732C-41ED-8989-0DB76387D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7" name="Rectangle 59">
                <a:extLst>
                  <a:ext uri="{FF2B5EF4-FFF2-40B4-BE49-F238E27FC236}">
                    <a16:creationId xmlns:a16="http://schemas.microsoft.com/office/drawing/2014/main" id="{3B36E4FC-A23D-4047-9328-4A5A1F1F4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2" name="Group 60">
              <a:extLst>
                <a:ext uri="{FF2B5EF4-FFF2-40B4-BE49-F238E27FC236}">
                  <a16:creationId xmlns:a16="http://schemas.microsoft.com/office/drawing/2014/main" id="{81038A93-B667-4EE0-B70C-9B717A927F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678" name="Rectangle 61">
                <a:extLst>
                  <a:ext uri="{FF2B5EF4-FFF2-40B4-BE49-F238E27FC236}">
                    <a16:creationId xmlns:a16="http://schemas.microsoft.com/office/drawing/2014/main" id="{1A553808-56F2-4920-BCC4-3A40A5CF2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9" name="Rectangle 62">
                <a:extLst>
                  <a:ext uri="{FF2B5EF4-FFF2-40B4-BE49-F238E27FC236}">
                    <a16:creationId xmlns:a16="http://schemas.microsoft.com/office/drawing/2014/main" id="{EBB7D588-4B31-49B1-ADBD-874F784DD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0" name="Rectangle 63">
                <a:extLst>
                  <a:ext uri="{FF2B5EF4-FFF2-40B4-BE49-F238E27FC236}">
                    <a16:creationId xmlns:a16="http://schemas.microsoft.com/office/drawing/2014/main" id="{ABE0ACF0-FBFF-4F01-995A-4D6E3D774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1" name="Rectangle 64">
                <a:extLst>
                  <a:ext uri="{FF2B5EF4-FFF2-40B4-BE49-F238E27FC236}">
                    <a16:creationId xmlns:a16="http://schemas.microsoft.com/office/drawing/2014/main" id="{E74293E6-9EC1-43AD-9779-6B3256DA36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2" name="Rectangle 65">
                <a:extLst>
                  <a:ext uri="{FF2B5EF4-FFF2-40B4-BE49-F238E27FC236}">
                    <a16:creationId xmlns:a16="http://schemas.microsoft.com/office/drawing/2014/main" id="{839D1EBA-D69B-4278-A332-BB245BBAD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3" name="Rectangle 66">
                <a:extLst>
                  <a:ext uri="{FF2B5EF4-FFF2-40B4-BE49-F238E27FC236}">
                    <a16:creationId xmlns:a16="http://schemas.microsoft.com/office/drawing/2014/main" id="{548D9AAE-B96E-4343-B4D6-E8FE65106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4" name="Rectangle 67">
                <a:extLst>
                  <a:ext uri="{FF2B5EF4-FFF2-40B4-BE49-F238E27FC236}">
                    <a16:creationId xmlns:a16="http://schemas.microsoft.com/office/drawing/2014/main" id="{7F73482F-7F56-4EE8-8C4A-2450C8443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5" name="Rectangle 68">
                <a:extLst>
                  <a:ext uri="{FF2B5EF4-FFF2-40B4-BE49-F238E27FC236}">
                    <a16:creationId xmlns:a16="http://schemas.microsoft.com/office/drawing/2014/main" id="{5F6D2C12-3A74-4B5E-A15B-0FB3D06C5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6" name="Rectangle 69">
                <a:extLst>
                  <a:ext uri="{FF2B5EF4-FFF2-40B4-BE49-F238E27FC236}">
                    <a16:creationId xmlns:a16="http://schemas.microsoft.com/office/drawing/2014/main" id="{D607C513-E443-40CE-9956-5F9685387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7" name="Rectangle 70">
                <a:extLst>
                  <a:ext uri="{FF2B5EF4-FFF2-40B4-BE49-F238E27FC236}">
                    <a16:creationId xmlns:a16="http://schemas.microsoft.com/office/drawing/2014/main" id="{03F85512-EBFF-4978-A49B-F0A1480EF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3" name="Group 71">
              <a:extLst>
                <a:ext uri="{FF2B5EF4-FFF2-40B4-BE49-F238E27FC236}">
                  <a16:creationId xmlns:a16="http://schemas.microsoft.com/office/drawing/2014/main" id="{8B17DA44-ECDA-4274-AD19-2CB8D74654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668" name="Rectangle 72">
                <a:extLst>
                  <a:ext uri="{FF2B5EF4-FFF2-40B4-BE49-F238E27FC236}">
                    <a16:creationId xmlns:a16="http://schemas.microsoft.com/office/drawing/2014/main" id="{15B899A0-D630-489A-B68B-8AC8DBF95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9" name="Rectangle 73">
                <a:extLst>
                  <a:ext uri="{FF2B5EF4-FFF2-40B4-BE49-F238E27FC236}">
                    <a16:creationId xmlns:a16="http://schemas.microsoft.com/office/drawing/2014/main" id="{57590CC5-E7C5-4EC3-9876-5E30FDB64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0" name="Rectangle 74">
                <a:extLst>
                  <a:ext uri="{FF2B5EF4-FFF2-40B4-BE49-F238E27FC236}">
                    <a16:creationId xmlns:a16="http://schemas.microsoft.com/office/drawing/2014/main" id="{DD86292D-A1A6-462E-97E4-0957AE3BE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1" name="Rectangle 75">
                <a:extLst>
                  <a:ext uri="{FF2B5EF4-FFF2-40B4-BE49-F238E27FC236}">
                    <a16:creationId xmlns:a16="http://schemas.microsoft.com/office/drawing/2014/main" id="{D8621004-D9EE-4D77-80AA-07B245894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2" name="Rectangle 76">
                <a:extLst>
                  <a:ext uri="{FF2B5EF4-FFF2-40B4-BE49-F238E27FC236}">
                    <a16:creationId xmlns:a16="http://schemas.microsoft.com/office/drawing/2014/main" id="{8E31AEF5-3D3C-4940-8467-087FB788E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3" name="Rectangle 77">
                <a:extLst>
                  <a:ext uri="{FF2B5EF4-FFF2-40B4-BE49-F238E27FC236}">
                    <a16:creationId xmlns:a16="http://schemas.microsoft.com/office/drawing/2014/main" id="{304FFFE3-3E50-44B0-9B80-98DB6ADAF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4" name="Rectangle 78">
                <a:extLst>
                  <a:ext uri="{FF2B5EF4-FFF2-40B4-BE49-F238E27FC236}">
                    <a16:creationId xmlns:a16="http://schemas.microsoft.com/office/drawing/2014/main" id="{A8318C61-9C1C-4C7D-AC41-F60E721ED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5" name="Rectangle 79">
                <a:extLst>
                  <a:ext uri="{FF2B5EF4-FFF2-40B4-BE49-F238E27FC236}">
                    <a16:creationId xmlns:a16="http://schemas.microsoft.com/office/drawing/2014/main" id="{AFC653E6-DD7D-4032-ADC7-594F2446E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6" name="Rectangle 80">
                <a:extLst>
                  <a:ext uri="{FF2B5EF4-FFF2-40B4-BE49-F238E27FC236}">
                    <a16:creationId xmlns:a16="http://schemas.microsoft.com/office/drawing/2014/main" id="{47531553-360A-4D4C-9B7D-C1E52353F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7" name="Rectangle 81">
                <a:extLst>
                  <a:ext uri="{FF2B5EF4-FFF2-40B4-BE49-F238E27FC236}">
                    <a16:creationId xmlns:a16="http://schemas.microsoft.com/office/drawing/2014/main" id="{8C7DBF3A-EBC6-46FD-9364-F7D5F9DEE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4" name="Group 82">
              <a:extLst>
                <a:ext uri="{FF2B5EF4-FFF2-40B4-BE49-F238E27FC236}">
                  <a16:creationId xmlns:a16="http://schemas.microsoft.com/office/drawing/2014/main" id="{3244D910-F2C2-480E-8FAB-1AF68F7843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658" name="Rectangle 83">
                <a:extLst>
                  <a:ext uri="{FF2B5EF4-FFF2-40B4-BE49-F238E27FC236}">
                    <a16:creationId xmlns:a16="http://schemas.microsoft.com/office/drawing/2014/main" id="{A04BD9BB-6761-452D-87EB-3FE308509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9" name="Rectangle 84">
                <a:extLst>
                  <a:ext uri="{FF2B5EF4-FFF2-40B4-BE49-F238E27FC236}">
                    <a16:creationId xmlns:a16="http://schemas.microsoft.com/office/drawing/2014/main" id="{B0E5F8DD-7618-4EEC-B22C-AB5150CA5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0" name="Rectangle 85">
                <a:extLst>
                  <a:ext uri="{FF2B5EF4-FFF2-40B4-BE49-F238E27FC236}">
                    <a16:creationId xmlns:a16="http://schemas.microsoft.com/office/drawing/2014/main" id="{3322E6C8-B342-43D7-8E4A-223421A78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1" name="Rectangle 86">
                <a:extLst>
                  <a:ext uri="{FF2B5EF4-FFF2-40B4-BE49-F238E27FC236}">
                    <a16:creationId xmlns:a16="http://schemas.microsoft.com/office/drawing/2014/main" id="{71666934-57B9-4700-BA3B-D5D8A4C63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2" name="Rectangle 87">
                <a:extLst>
                  <a:ext uri="{FF2B5EF4-FFF2-40B4-BE49-F238E27FC236}">
                    <a16:creationId xmlns:a16="http://schemas.microsoft.com/office/drawing/2014/main" id="{AD4F438C-E723-4AED-9407-0027F7AF6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3" name="Rectangle 88">
                <a:extLst>
                  <a:ext uri="{FF2B5EF4-FFF2-40B4-BE49-F238E27FC236}">
                    <a16:creationId xmlns:a16="http://schemas.microsoft.com/office/drawing/2014/main" id="{43358FF1-91AD-4D4C-834D-4B0957EF2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4" name="Rectangle 89">
                <a:extLst>
                  <a:ext uri="{FF2B5EF4-FFF2-40B4-BE49-F238E27FC236}">
                    <a16:creationId xmlns:a16="http://schemas.microsoft.com/office/drawing/2014/main" id="{6B297A05-B0B9-4D7E-84F7-14E4C8BB0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5" name="Rectangle 90">
                <a:extLst>
                  <a:ext uri="{FF2B5EF4-FFF2-40B4-BE49-F238E27FC236}">
                    <a16:creationId xmlns:a16="http://schemas.microsoft.com/office/drawing/2014/main" id="{7DA1B590-29BE-42E3-9B64-D0BAD99DF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6" name="Rectangle 91">
                <a:extLst>
                  <a:ext uri="{FF2B5EF4-FFF2-40B4-BE49-F238E27FC236}">
                    <a16:creationId xmlns:a16="http://schemas.microsoft.com/office/drawing/2014/main" id="{AF253D60-160D-4E22-8803-2250B01B7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7" name="Rectangle 92">
                <a:extLst>
                  <a:ext uri="{FF2B5EF4-FFF2-40B4-BE49-F238E27FC236}">
                    <a16:creationId xmlns:a16="http://schemas.microsoft.com/office/drawing/2014/main" id="{C29521A0-241B-4FBD-84B5-566F7646F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5" name="Group 93">
              <a:extLst>
                <a:ext uri="{FF2B5EF4-FFF2-40B4-BE49-F238E27FC236}">
                  <a16:creationId xmlns:a16="http://schemas.microsoft.com/office/drawing/2014/main" id="{373D1007-C1EE-4C79-9059-45D79DBCBD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648" name="Rectangle 94">
                <a:extLst>
                  <a:ext uri="{FF2B5EF4-FFF2-40B4-BE49-F238E27FC236}">
                    <a16:creationId xmlns:a16="http://schemas.microsoft.com/office/drawing/2014/main" id="{95EBF628-4118-4BD7-A3A9-FAAA2C7B3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9" name="Rectangle 95">
                <a:extLst>
                  <a:ext uri="{FF2B5EF4-FFF2-40B4-BE49-F238E27FC236}">
                    <a16:creationId xmlns:a16="http://schemas.microsoft.com/office/drawing/2014/main" id="{1E3D9A7E-C839-4E49-83B8-BA542C985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0" name="Rectangle 96">
                <a:extLst>
                  <a:ext uri="{FF2B5EF4-FFF2-40B4-BE49-F238E27FC236}">
                    <a16:creationId xmlns:a16="http://schemas.microsoft.com/office/drawing/2014/main" id="{FB2BB42B-DC78-43D5-A2D1-04677DFFF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1" name="Rectangle 97">
                <a:extLst>
                  <a:ext uri="{FF2B5EF4-FFF2-40B4-BE49-F238E27FC236}">
                    <a16:creationId xmlns:a16="http://schemas.microsoft.com/office/drawing/2014/main" id="{B9A7ED94-4DF7-431A-A2C4-A9150338D6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2" name="Rectangle 98">
                <a:extLst>
                  <a:ext uri="{FF2B5EF4-FFF2-40B4-BE49-F238E27FC236}">
                    <a16:creationId xmlns:a16="http://schemas.microsoft.com/office/drawing/2014/main" id="{19666D29-7E00-4863-A3C2-B2D8891FE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3" name="Rectangle 99">
                <a:extLst>
                  <a:ext uri="{FF2B5EF4-FFF2-40B4-BE49-F238E27FC236}">
                    <a16:creationId xmlns:a16="http://schemas.microsoft.com/office/drawing/2014/main" id="{0274DEDE-FBCA-415A-A316-296D0C623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4" name="Rectangle 100">
                <a:extLst>
                  <a:ext uri="{FF2B5EF4-FFF2-40B4-BE49-F238E27FC236}">
                    <a16:creationId xmlns:a16="http://schemas.microsoft.com/office/drawing/2014/main" id="{04266FD1-6832-474D-BB86-97AF1693A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5" name="Rectangle 101">
                <a:extLst>
                  <a:ext uri="{FF2B5EF4-FFF2-40B4-BE49-F238E27FC236}">
                    <a16:creationId xmlns:a16="http://schemas.microsoft.com/office/drawing/2014/main" id="{5282939D-50E6-4E7F-875D-FFBBD616B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6" name="Rectangle 102">
                <a:extLst>
                  <a:ext uri="{FF2B5EF4-FFF2-40B4-BE49-F238E27FC236}">
                    <a16:creationId xmlns:a16="http://schemas.microsoft.com/office/drawing/2014/main" id="{AB9CF35C-CD0D-4B82-A85B-25BADBAAA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7" name="Rectangle 103">
                <a:extLst>
                  <a:ext uri="{FF2B5EF4-FFF2-40B4-BE49-F238E27FC236}">
                    <a16:creationId xmlns:a16="http://schemas.microsoft.com/office/drawing/2014/main" id="{39CF3984-5023-43CE-8DB4-1792B44B0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6" name="Group 104">
              <a:extLst>
                <a:ext uri="{FF2B5EF4-FFF2-40B4-BE49-F238E27FC236}">
                  <a16:creationId xmlns:a16="http://schemas.microsoft.com/office/drawing/2014/main" id="{5A367954-38B6-4BBF-AE5B-77B308DBD9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638" name="Rectangle 105">
                <a:extLst>
                  <a:ext uri="{FF2B5EF4-FFF2-40B4-BE49-F238E27FC236}">
                    <a16:creationId xmlns:a16="http://schemas.microsoft.com/office/drawing/2014/main" id="{F2CC9379-856D-4FDC-95B5-7CB76887D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9" name="Rectangle 106">
                <a:extLst>
                  <a:ext uri="{FF2B5EF4-FFF2-40B4-BE49-F238E27FC236}">
                    <a16:creationId xmlns:a16="http://schemas.microsoft.com/office/drawing/2014/main" id="{CBF6338E-CBBB-48BD-BB51-96C5F938B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0" name="Rectangle 107">
                <a:extLst>
                  <a:ext uri="{FF2B5EF4-FFF2-40B4-BE49-F238E27FC236}">
                    <a16:creationId xmlns:a16="http://schemas.microsoft.com/office/drawing/2014/main" id="{3CA328DC-4248-480E-A094-344E75BBC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1" name="Rectangle 108">
                <a:extLst>
                  <a:ext uri="{FF2B5EF4-FFF2-40B4-BE49-F238E27FC236}">
                    <a16:creationId xmlns:a16="http://schemas.microsoft.com/office/drawing/2014/main" id="{81B38546-9252-4504-BEAF-978D4F1F2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2" name="Rectangle 109">
                <a:extLst>
                  <a:ext uri="{FF2B5EF4-FFF2-40B4-BE49-F238E27FC236}">
                    <a16:creationId xmlns:a16="http://schemas.microsoft.com/office/drawing/2014/main" id="{E9437674-4A93-4BF8-A16C-EFA08B6A9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3" name="Rectangle 110">
                <a:extLst>
                  <a:ext uri="{FF2B5EF4-FFF2-40B4-BE49-F238E27FC236}">
                    <a16:creationId xmlns:a16="http://schemas.microsoft.com/office/drawing/2014/main" id="{6887288A-6634-48B3-92AB-6F7B450EC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4" name="Rectangle 111">
                <a:extLst>
                  <a:ext uri="{FF2B5EF4-FFF2-40B4-BE49-F238E27FC236}">
                    <a16:creationId xmlns:a16="http://schemas.microsoft.com/office/drawing/2014/main" id="{ACDB7A28-28C8-454F-A7C0-9635BBE74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5" name="Rectangle 112">
                <a:extLst>
                  <a:ext uri="{FF2B5EF4-FFF2-40B4-BE49-F238E27FC236}">
                    <a16:creationId xmlns:a16="http://schemas.microsoft.com/office/drawing/2014/main" id="{52B9E433-1AA6-454A-80CB-4F1ADC015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6" name="Rectangle 113">
                <a:extLst>
                  <a:ext uri="{FF2B5EF4-FFF2-40B4-BE49-F238E27FC236}">
                    <a16:creationId xmlns:a16="http://schemas.microsoft.com/office/drawing/2014/main" id="{EE74B783-3A2B-42CF-8BD1-3B4024036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7" name="Rectangle 114">
                <a:extLst>
                  <a:ext uri="{FF2B5EF4-FFF2-40B4-BE49-F238E27FC236}">
                    <a16:creationId xmlns:a16="http://schemas.microsoft.com/office/drawing/2014/main" id="{DD8FE8F4-CADD-4D3F-8B19-E4B7A8DBF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7" name="Group 115">
              <a:extLst>
                <a:ext uri="{FF2B5EF4-FFF2-40B4-BE49-F238E27FC236}">
                  <a16:creationId xmlns:a16="http://schemas.microsoft.com/office/drawing/2014/main" id="{DA81BC17-3E7B-4B16-A520-75E808DFC1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628" name="Rectangle 116">
                <a:extLst>
                  <a:ext uri="{FF2B5EF4-FFF2-40B4-BE49-F238E27FC236}">
                    <a16:creationId xmlns:a16="http://schemas.microsoft.com/office/drawing/2014/main" id="{D290A713-3F44-4569-8FEB-98B17D1F2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29" name="Rectangle 117">
                <a:extLst>
                  <a:ext uri="{FF2B5EF4-FFF2-40B4-BE49-F238E27FC236}">
                    <a16:creationId xmlns:a16="http://schemas.microsoft.com/office/drawing/2014/main" id="{A7A4F708-4A93-47A8-A705-5EB7A55C0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0" name="Rectangle 118">
                <a:extLst>
                  <a:ext uri="{FF2B5EF4-FFF2-40B4-BE49-F238E27FC236}">
                    <a16:creationId xmlns:a16="http://schemas.microsoft.com/office/drawing/2014/main" id="{BFB71EF6-500E-43C3-8A62-B3EFDD8AB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1" name="Rectangle 119">
                <a:extLst>
                  <a:ext uri="{FF2B5EF4-FFF2-40B4-BE49-F238E27FC236}">
                    <a16:creationId xmlns:a16="http://schemas.microsoft.com/office/drawing/2014/main" id="{4711BEBB-A216-40EB-9A90-B60BA9FC1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2" name="Rectangle 120">
                <a:extLst>
                  <a:ext uri="{FF2B5EF4-FFF2-40B4-BE49-F238E27FC236}">
                    <a16:creationId xmlns:a16="http://schemas.microsoft.com/office/drawing/2014/main" id="{491416B7-97AB-4B44-A293-441703B5B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3" name="Rectangle 121">
                <a:extLst>
                  <a:ext uri="{FF2B5EF4-FFF2-40B4-BE49-F238E27FC236}">
                    <a16:creationId xmlns:a16="http://schemas.microsoft.com/office/drawing/2014/main" id="{BC075AC3-6F12-4E36-9FB7-01D375344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4" name="Rectangle 122">
                <a:extLst>
                  <a:ext uri="{FF2B5EF4-FFF2-40B4-BE49-F238E27FC236}">
                    <a16:creationId xmlns:a16="http://schemas.microsoft.com/office/drawing/2014/main" id="{615376FC-53B4-48B0-84F7-C3BF43137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5" name="Rectangle 123">
                <a:extLst>
                  <a:ext uri="{FF2B5EF4-FFF2-40B4-BE49-F238E27FC236}">
                    <a16:creationId xmlns:a16="http://schemas.microsoft.com/office/drawing/2014/main" id="{4450A474-45AF-4929-B616-844B8F80E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6" name="Rectangle 124">
                <a:extLst>
                  <a:ext uri="{FF2B5EF4-FFF2-40B4-BE49-F238E27FC236}">
                    <a16:creationId xmlns:a16="http://schemas.microsoft.com/office/drawing/2014/main" id="{54F0028A-B8D3-4F2D-80CB-F836835AC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7" name="Rectangle 125">
                <a:extLst>
                  <a:ext uri="{FF2B5EF4-FFF2-40B4-BE49-F238E27FC236}">
                    <a16:creationId xmlns:a16="http://schemas.microsoft.com/office/drawing/2014/main" id="{9E01B744-F740-4A26-BCAF-29DF7A36B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738" name="Group 126">
            <a:extLst>
              <a:ext uri="{FF2B5EF4-FFF2-40B4-BE49-F238E27FC236}">
                <a16:creationId xmlns:a16="http://schemas.microsoft.com/office/drawing/2014/main" id="{BD94B034-5300-4EF8-9FDD-FF073F77352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357745" y="658656"/>
            <a:ext cx="1981200" cy="1904998"/>
            <a:chOff x="864" y="1152"/>
            <a:chExt cx="2880" cy="2880"/>
          </a:xfrm>
          <a:solidFill>
            <a:srgbClr val="7030A0"/>
          </a:solidFill>
        </p:grpSpPr>
        <p:grpSp>
          <p:nvGrpSpPr>
            <p:cNvPr id="739" name="Group 127">
              <a:extLst>
                <a:ext uri="{FF2B5EF4-FFF2-40B4-BE49-F238E27FC236}">
                  <a16:creationId xmlns:a16="http://schemas.microsoft.com/office/drawing/2014/main" id="{2AC4B89B-09FE-4305-BAB1-768F5616A7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850" name="Rectangle 128">
                <a:extLst>
                  <a:ext uri="{FF2B5EF4-FFF2-40B4-BE49-F238E27FC236}">
                    <a16:creationId xmlns:a16="http://schemas.microsoft.com/office/drawing/2014/main" id="{AC6751CC-E821-4996-A864-F12F0FBB0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1" name="Rectangle 129">
                <a:extLst>
                  <a:ext uri="{FF2B5EF4-FFF2-40B4-BE49-F238E27FC236}">
                    <a16:creationId xmlns:a16="http://schemas.microsoft.com/office/drawing/2014/main" id="{63C9FE19-9501-4BCE-98E8-E60971937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2" name="Rectangle 130">
                <a:extLst>
                  <a:ext uri="{FF2B5EF4-FFF2-40B4-BE49-F238E27FC236}">
                    <a16:creationId xmlns:a16="http://schemas.microsoft.com/office/drawing/2014/main" id="{D8D86B77-3B0B-4FB4-9E82-9EFE14228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3" name="Rectangle 131">
                <a:extLst>
                  <a:ext uri="{FF2B5EF4-FFF2-40B4-BE49-F238E27FC236}">
                    <a16:creationId xmlns:a16="http://schemas.microsoft.com/office/drawing/2014/main" id="{39861E6A-9D7D-4FB1-B0D4-AF328E65E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4" name="Rectangle 132">
                <a:extLst>
                  <a:ext uri="{FF2B5EF4-FFF2-40B4-BE49-F238E27FC236}">
                    <a16:creationId xmlns:a16="http://schemas.microsoft.com/office/drawing/2014/main" id="{FB94C214-1FF6-4883-A8F2-78EA4164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5" name="Rectangle 133">
                <a:extLst>
                  <a:ext uri="{FF2B5EF4-FFF2-40B4-BE49-F238E27FC236}">
                    <a16:creationId xmlns:a16="http://schemas.microsoft.com/office/drawing/2014/main" id="{9B5B7D60-959E-42A7-823D-FC22E2C1F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6" name="Rectangle 134">
                <a:extLst>
                  <a:ext uri="{FF2B5EF4-FFF2-40B4-BE49-F238E27FC236}">
                    <a16:creationId xmlns:a16="http://schemas.microsoft.com/office/drawing/2014/main" id="{CAB072BC-75F9-4930-A3A2-84237D2D5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7" name="Rectangle 135">
                <a:extLst>
                  <a:ext uri="{FF2B5EF4-FFF2-40B4-BE49-F238E27FC236}">
                    <a16:creationId xmlns:a16="http://schemas.microsoft.com/office/drawing/2014/main" id="{3353FAF1-880C-486A-9B85-F6EF39B26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8" name="Rectangle 136">
                <a:extLst>
                  <a:ext uri="{FF2B5EF4-FFF2-40B4-BE49-F238E27FC236}">
                    <a16:creationId xmlns:a16="http://schemas.microsoft.com/office/drawing/2014/main" id="{970AEB4A-24EC-4FED-BF3D-095620B44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9" name="Rectangle 137">
                <a:extLst>
                  <a:ext uri="{FF2B5EF4-FFF2-40B4-BE49-F238E27FC236}">
                    <a16:creationId xmlns:a16="http://schemas.microsoft.com/office/drawing/2014/main" id="{E24FDBCE-475B-4553-A008-710E42A4D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0" name="Group 138">
              <a:extLst>
                <a:ext uri="{FF2B5EF4-FFF2-40B4-BE49-F238E27FC236}">
                  <a16:creationId xmlns:a16="http://schemas.microsoft.com/office/drawing/2014/main" id="{BD4DD4CE-087D-4F99-BDDA-B1BCF29468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840" name="Rectangle 139">
                <a:extLst>
                  <a:ext uri="{FF2B5EF4-FFF2-40B4-BE49-F238E27FC236}">
                    <a16:creationId xmlns:a16="http://schemas.microsoft.com/office/drawing/2014/main" id="{28B8B43E-9D0F-4C8B-8D21-EE5A1038F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1" name="Rectangle 140">
                <a:extLst>
                  <a:ext uri="{FF2B5EF4-FFF2-40B4-BE49-F238E27FC236}">
                    <a16:creationId xmlns:a16="http://schemas.microsoft.com/office/drawing/2014/main" id="{9210A652-6175-4B79-9E95-F8A9F8B27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2" name="Rectangle 141">
                <a:extLst>
                  <a:ext uri="{FF2B5EF4-FFF2-40B4-BE49-F238E27FC236}">
                    <a16:creationId xmlns:a16="http://schemas.microsoft.com/office/drawing/2014/main" id="{1CD39F99-A2D3-4E88-81D0-09177AAEBF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3" name="Rectangle 142">
                <a:extLst>
                  <a:ext uri="{FF2B5EF4-FFF2-40B4-BE49-F238E27FC236}">
                    <a16:creationId xmlns:a16="http://schemas.microsoft.com/office/drawing/2014/main" id="{CF567913-D8C9-48FE-8A05-D984E696E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4" name="Rectangle 143">
                <a:extLst>
                  <a:ext uri="{FF2B5EF4-FFF2-40B4-BE49-F238E27FC236}">
                    <a16:creationId xmlns:a16="http://schemas.microsoft.com/office/drawing/2014/main" id="{C22B9BCA-BF4A-4FB4-8A52-952D721C6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5" name="Rectangle 144">
                <a:extLst>
                  <a:ext uri="{FF2B5EF4-FFF2-40B4-BE49-F238E27FC236}">
                    <a16:creationId xmlns:a16="http://schemas.microsoft.com/office/drawing/2014/main" id="{F9E0326D-1C4D-4E80-8228-1F380DA3F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6" name="Rectangle 145">
                <a:extLst>
                  <a:ext uri="{FF2B5EF4-FFF2-40B4-BE49-F238E27FC236}">
                    <a16:creationId xmlns:a16="http://schemas.microsoft.com/office/drawing/2014/main" id="{50F5C284-26A5-454E-AE05-AAE807EE9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7" name="Rectangle 146">
                <a:extLst>
                  <a:ext uri="{FF2B5EF4-FFF2-40B4-BE49-F238E27FC236}">
                    <a16:creationId xmlns:a16="http://schemas.microsoft.com/office/drawing/2014/main" id="{D012B0C6-E17C-4C05-88F8-9E75A7B97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8" name="Rectangle 147">
                <a:extLst>
                  <a:ext uri="{FF2B5EF4-FFF2-40B4-BE49-F238E27FC236}">
                    <a16:creationId xmlns:a16="http://schemas.microsoft.com/office/drawing/2014/main" id="{4CE0E5BD-C78B-463E-B98B-34B8EC835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9" name="Rectangle 148">
                <a:extLst>
                  <a:ext uri="{FF2B5EF4-FFF2-40B4-BE49-F238E27FC236}">
                    <a16:creationId xmlns:a16="http://schemas.microsoft.com/office/drawing/2014/main" id="{C667710A-7FF9-4BC6-BA8B-440E06A06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1" name="Group 149">
              <a:extLst>
                <a:ext uri="{FF2B5EF4-FFF2-40B4-BE49-F238E27FC236}">
                  <a16:creationId xmlns:a16="http://schemas.microsoft.com/office/drawing/2014/main" id="{524259B7-9FD6-414F-9B17-9B60C60F74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830" name="Rectangle 150">
                <a:extLst>
                  <a:ext uri="{FF2B5EF4-FFF2-40B4-BE49-F238E27FC236}">
                    <a16:creationId xmlns:a16="http://schemas.microsoft.com/office/drawing/2014/main" id="{8530D4EB-D197-469A-8F66-9E06097F5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1" name="Rectangle 151">
                <a:extLst>
                  <a:ext uri="{FF2B5EF4-FFF2-40B4-BE49-F238E27FC236}">
                    <a16:creationId xmlns:a16="http://schemas.microsoft.com/office/drawing/2014/main" id="{C9E1AA6B-EB20-4211-B55A-9FB58C69D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2" name="Rectangle 152">
                <a:extLst>
                  <a:ext uri="{FF2B5EF4-FFF2-40B4-BE49-F238E27FC236}">
                    <a16:creationId xmlns:a16="http://schemas.microsoft.com/office/drawing/2014/main" id="{2005771C-500D-4B5E-81DF-084487FB0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3" name="Rectangle 153">
                <a:extLst>
                  <a:ext uri="{FF2B5EF4-FFF2-40B4-BE49-F238E27FC236}">
                    <a16:creationId xmlns:a16="http://schemas.microsoft.com/office/drawing/2014/main" id="{9DA0262F-5B8C-4B24-95C9-E7561985E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4" name="Rectangle 154">
                <a:extLst>
                  <a:ext uri="{FF2B5EF4-FFF2-40B4-BE49-F238E27FC236}">
                    <a16:creationId xmlns:a16="http://schemas.microsoft.com/office/drawing/2014/main" id="{46256B97-F275-4AB0-BE02-13362D059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5" name="Rectangle 155">
                <a:extLst>
                  <a:ext uri="{FF2B5EF4-FFF2-40B4-BE49-F238E27FC236}">
                    <a16:creationId xmlns:a16="http://schemas.microsoft.com/office/drawing/2014/main" id="{5C29743A-315F-4161-9EF6-05395834A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6" name="Rectangle 156">
                <a:extLst>
                  <a:ext uri="{FF2B5EF4-FFF2-40B4-BE49-F238E27FC236}">
                    <a16:creationId xmlns:a16="http://schemas.microsoft.com/office/drawing/2014/main" id="{CAC2BA63-C3B6-4233-9205-703303950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7" name="Rectangle 157">
                <a:extLst>
                  <a:ext uri="{FF2B5EF4-FFF2-40B4-BE49-F238E27FC236}">
                    <a16:creationId xmlns:a16="http://schemas.microsoft.com/office/drawing/2014/main" id="{71575BFF-8022-493B-9E7E-398FED1153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8" name="Rectangle 158">
                <a:extLst>
                  <a:ext uri="{FF2B5EF4-FFF2-40B4-BE49-F238E27FC236}">
                    <a16:creationId xmlns:a16="http://schemas.microsoft.com/office/drawing/2014/main" id="{DFE2F4CE-648F-494D-AD2D-C37E51F97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9" name="Rectangle 159">
                <a:extLst>
                  <a:ext uri="{FF2B5EF4-FFF2-40B4-BE49-F238E27FC236}">
                    <a16:creationId xmlns:a16="http://schemas.microsoft.com/office/drawing/2014/main" id="{1F1551EB-E6F1-42C4-95AC-7A5D6525D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2" name="Group 160">
              <a:extLst>
                <a:ext uri="{FF2B5EF4-FFF2-40B4-BE49-F238E27FC236}">
                  <a16:creationId xmlns:a16="http://schemas.microsoft.com/office/drawing/2014/main" id="{A04B62BE-65B9-4B40-AD10-3389C9F9A5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820" name="Rectangle 161">
                <a:extLst>
                  <a:ext uri="{FF2B5EF4-FFF2-40B4-BE49-F238E27FC236}">
                    <a16:creationId xmlns:a16="http://schemas.microsoft.com/office/drawing/2014/main" id="{B71598F0-2B35-439D-A4A0-0CC20575D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1" name="Rectangle 162">
                <a:extLst>
                  <a:ext uri="{FF2B5EF4-FFF2-40B4-BE49-F238E27FC236}">
                    <a16:creationId xmlns:a16="http://schemas.microsoft.com/office/drawing/2014/main" id="{369EF5E9-8522-488B-8C69-DE86F42EAB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2" name="Rectangle 163">
                <a:extLst>
                  <a:ext uri="{FF2B5EF4-FFF2-40B4-BE49-F238E27FC236}">
                    <a16:creationId xmlns:a16="http://schemas.microsoft.com/office/drawing/2014/main" id="{71EEA666-84F0-4B16-A2ED-C2D728283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3" name="Rectangle 164">
                <a:extLst>
                  <a:ext uri="{FF2B5EF4-FFF2-40B4-BE49-F238E27FC236}">
                    <a16:creationId xmlns:a16="http://schemas.microsoft.com/office/drawing/2014/main" id="{A52D6893-EB87-4414-B4F3-B11FFB739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4" name="Rectangle 165">
                <a:extLst>
                  <a:ext uri="{FF2B5EF4-FFF2-40B4-BE49-F238E27FC236}">
                    <a16:creationId xmlns:a16="http://schemas.microsoft.com/office/drawing/2014/main" id="{F89F0186-A58B-48B0-9E33-DCC4A2F96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5" name="Rectangle 166">
                <a:extLst>
                  <a:ext uri="{FF2B5EF4-FFF2-40B4-BE49-F238E27FC236}">
                    <a16:creationId xmlns:a16="http://schemas.microsoft.com/office/drawing/2014/main" id="{569085B7-88CC-4758-9D5A-6CC6F0799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6" name="Rectangle 167">
                <a:extLst>
                  <a:ext uri="{FF2B5EF4-FFF2-40B4-BE49-F238E27FC236}">
                    <a16:creationId xmlns:a16="http://schemas.microsoft.com/office/drawing/2014/main" id="{ED3FAC8F-45CA-48EE-A3EF-020ED9B95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7" name="Rectangle 168">
                <a:extLst>
                  <a:ext uri="{FF2B5EF4-FFF2-40B4-BE49-F238E27FC236}">
                    <a16:creationId xmlns:a16="http://schemas.microsoft.com/office/drawing/2014/main" id="{6EDE3C31-A17F-46EB-810E-CB0FFF157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8" name="Rectangle 169">
                <a:extLst>
                  <a:ext uri="{FF2B5EF4-FFF2-40B4-BE49-F238E27FC236}">
                    <a16:creationId xmlns:a16="http://schemas.microsoft.com/office/drawing/2014/main" id="{4F951A29-D644-4FAA-8262-EE3E7BBA8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9" name="Rectangle 170">
                <a:extLst>
                  <a:ext uri="{FF2B5EF4-FFF2-40B4-BE49-F238E27FC236}">
                    <a16:creationId xmlns:a16="http://schemas.microsoft.com/office/drawing/2014/main" id="{D37D123D-9767-4F61-875B-64E7C18CB0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3" name="Group 171">
              <a:extLst>
                <a:ext uri="{FF2B5EF4-FFF2-40B4-BE49-F238E27FC236}">
                  <a16:creationId xmlns:a16="http://schemas.microsoft.com/office/drawing/2014/main" id="{3C34C2FA-225E-494B-B93F-BF8B3A176F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810" name="Rectangle 172">
                <a:extLst>
                  <a:ext uri="{FF2B5EF4-FFF2-40B4-BE49-F238E27FC236}">
                    <a16:creationId xmlns:a16="http://schemas.microsoft.com/office/drawing/2014/main" id="{7D35BBF1-387A-48A5-A14B-668C32CA8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1" name="Rectangle 173">
                <a:extLst>
                  <a:ext uri="{FF2B5EF4-FFF2-40B4-BE49-F238E27FC236}">
                    <a16:creationId xmlns:a16="http://schemas.microsoft.com/office/drawing/2014/main" id="{0BEA3D46-DF40-438A-909B-E202814E8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2" name="Rectangle 174">
                <a:extLst>
                  <a:ext uri="{FF2B5EF4-FFF2-40B4-BE49-F238E27FC236}">
                    <a16:creationId xmlns:a16="http://schemas.microsoft.com/office/drawing/2014/main" id="{B6A3DCD6-170E-4594-AD22-108085E3E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3" name="Rectangle 175">
                <a:extLst>
                  <a:ext uri="{FF2B5EF4-FFF2-40B4-BE49-F238E27FC236}">
                    <a16:creationId xmlns:a16="http://schemas.microsoft.com/office/drawing/2014/main" id="{F62DCE79-F7D5-4475-BB33-C2292BF99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4" name="Rectangle 176">
                <a:extLst>
                  <a:ext uri="{FF2B5EF4-FFF2-40B4-BE49-F238E27FC236}">
                    <a16:creationId xmlns:a16="http://schemas.microsoft.com/office/drawing/2014/main" id="{814165BC-13B2-4E7C-8615-5108833D4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5" name="Rectangle 177">
                <a:extLst>
                  <a:ext uri="{FF2B5EF4-FFF2-40B4-BE49-F238E27FC236}">
                    <a16:creationId xmlns:a16="http://schemas.microsoft.com/office/drawing/2014/main" id="{4C63FFAD-F18E-4009-9C9D-38A3511F6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6" name="Rectangle 178">
                <a:extLst>
                  <a:ext uri="{FF2B5EF4-FFF2-40B4-BE49-F238E27FC236}">
                    <a16:creationId xmlns:a16="http://schemas.microsoft.com/office/drawing/2014/main" id="{004248DA-248F-4EAC-B688-452E55F87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7" name="Rectangle 179">
                <a:extLst>
                  <a:ext uri="{FF2B5EF4-FFF2-40B4-BE49-F238E27FC236}">
                    <a16:creationId xmlns:a16="http://schemas.microsoft.com/office/drawing/2014/main" id="{DD7FF159-7067-4283-A763-0BD51A502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8" name="Rectangle 180">
                <a:extLst>
                  <a:ext uri="{FF2B5EF4-FFF2-40B4-BE49-F238E27FC236}">
                    <a16:creationId xmlns:a16="http://schemas.microsoft.com/office/drawing/2014/main" id="{51B78CBA-73A1-4315-8AB2-8AA5AFABC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9" name="Rectangle 181">
                <a:extLst>
                  <a:ext uri="{FF2B5EF4-FFF2-40B4-BE49-F238E27FC236}">
                    <a16:creationId xmlns:a16="http://schemas.microsoft.com/office/drawing/2014/main" id="{443598E4-1608-4396-9589-B87BCB8E3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4" name="Group 182">
              <a:extLst>
                <a:ext uri="{FF2B5EF4-FFF2-40B4-BE49-F238E27FC236}">
                  <a16:creationId xmlns:a16="http://schemas.microsoft.com/office/drawing/2014/main" id="{20DC4BEB-28AA-40F2-8B2C-F7FC114455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800" name="Rectangle 183">
                <a:extLst>
                  <a:ext uri="{FF2B5EF4-FFF2-40B4-BE49-F238E27FC236}">
                    <a16:creationId xmlns:a16="http://schemas.microsoft.com/office/drawing/2014/main" id="{F3D746E4-B79D-4F27-96F4-D3F69EBFE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1" name="Rectangle 184">
                <a:extLst>
                  <a:ext uri="{FF2B5EF4-FFF2-40B4-BE49-F238E27FC236}">
                    <a16:creationId xmlns:a16="http://schemas.microsoft.com/office/drawing/2014/main" id="{955B5F7A-DC48-4986-B075-A01D42108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2" name="Rectangle 185">
                <a:extLst>
                  <a:ext uri="{FF2B5EF4-FFF2-40B4-BE49-F238E27FC236}">
                    <a16:creationId xmlns:a16="http://schemas.microsoft.com/office/drawing/2014/main" id="{17B43F0F-780E-43FC-B541-DE3D5C092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3" name="Rectangle 186">
                <a:extLst>
                  <a:ext uri="{FF2B5EF4-FFF2-40B4-BE49-F238E27FC236}">
                    <a16:creationId xmlns:a16="http://schemas.microsoft.com/office/drawing/2014/main" id="{3871EC35-9F65-4CD6-9645-C49127285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4" name="Rectangle 187">
                <a:extLst>
                  <a:ext uri="{FF2B5EF4-FFF2-40B4-BE49-F238E27FC236}">
                    <a16:creationId xmlns:a16="http://schemas.microsoft.com/office/drawing/2014/main" id="{D919654A-4DBB-4377-8B79-CDEFC14FE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5" name="Rectangle 188">
                <a:extLst>
                  <a:ext uri="{FF2B5EF4-FFF2-40B4-BE49-F238E27FC236}">
                    <a16:creationId xmlns:a16="http://schemas.microsoft.com/office/drawing/2014/main" id="{3FD73EA7-FFEF-4301-B9F0-82690FEE9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6" name="Rectangle 189">
                <a:extLst>
                  <a:ext uri="{FF2B5EF4-FFF2-40B4-BE49-F238E27FC236}">
                    <a16:creationId xmlns:a16="http://schemas.microsoft.com/office/drawing/2014/main" id="{C1FC7349-B021-4E58-953F-3B0C2CE29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7" name="Rectangle 190">
                <a:extLst>
                  <a:ext uri="{FF2B5EF4-FFF2-40B4-BE49-F238E27FC236}">
                    <a16:creationId xmlns:a16="http://schemas.microsoft.com/office/drawing/2014/main" id="{213FAC07-AFFB-468F-B182-BAE629444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8" name="Rectangle 191">
                <a:extLst>
                  <a:ext uri="{FF2B5EF4-FFF2-40B4-BE49-F238E27FC236}">
                    <a16:creationId xmlns:a16="http://schemas.microsoft.com/office/drawing/2014/main" id="{74DC31F2-7A48-47E7-8CF2-C05376CA9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9" name="Rectangle 192">
                <a:extLst>
                  <a:ext uri="{FF2B5EF4-FFF2-40B4-BE49-F238E27FC236}">
                    <a16:creationId xmlns:a16="http://schemas.microsoft.com/office/drawing/2014/main" id="{AFE9384D-2200-463C-91B0-03D0721DB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5" name="Group 193">
              <a:extLst>
                <a:ext uri="{FF2B5EF4-FFF2-40B4-BE49-F238E27FC236}">
                  <a16:creationId xmlns:a16="http://schemas.microsoft.com/office/drawing/2014/main" id="{5219FCF5-3BEB-4B23-B3CD-D2BC2DF047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790" name="Rectangle 194">
                <a:extLst>
                  <a:ext uri="{FF2B5EF4-FFF2-40B4-BE49-F238E27FC236}">
                    <a16:creationId xmlns:a16="http://schemas.microsoft.com/office/drawing/2014/main" id="{BCF0711B-17F9-4FD3-B3B2-36AA14E42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1" name="Rectangle 195">
                <a:extLst>
                  <a:ext uri="{FF2B5EF4-FFF2-40B4-BE49-F238E27FC236}">
                    <a16:creationId xmlns:a16="http://schemas.microsoft.com/office/drawing/2014/main" id="{CE99D2D1-7000-4E49-AEA3-5139EAE2D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2" name="Rectangle 196">
                <a:extLst>
                  <a:ext uri="{FF2B5EF4-FFF2-40B4-BE49-F238E27FC236}">
                    <a16:creationId xmlns:a16="http://schemas.microsoft.com/office/drawing/2014/main" id="{7B623DED-9F2F-4695-AFE3-76605D6B5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3" name="Rectangle 197">
                <a:extLst>
                  <a:ext uri="{FF2B5EF4-FFF2-40B4-BE49-F238E27FC236}">
                    <a16:creationId xmlns:a16="http://schemas.microsoft.com/office/drawing/2014/main" id="{6FF2D5EE-041A-4AD9-862A-71C6AB3B1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4" name="Rectangle 198">
                <a:extLst>
                  <a:ext uri="{FF2B5EF4-FFF2-40B4-BE49-F238E27FC236}">
                    <a16:creationId xmlns:a16="http://schemas.microsoft.com/office/drawing/2014/main" id="{24C67F54-55ED-4D81-A7CC-712C5298F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5" name="Rectangle 199">
                <a:extLst>
                  <a:ext uri="{FF2B5EF4-FFF2-40B4-BE49-F238E27FC236}">
                    <a16:creationId xmlns:a16="http://schemas.microsoft.com/office/drawing/2014/main" id="{7099CD82-AFA0-44DE-89CF-DF9ABB8BD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6" name="Rectangle 200">
                <a:extLst>
                  <a:ext uri="{FF2B5EF4-FFF2-40B4-BE49-F238E27FC236}">
                    <a16:creationId xmlns:a16="http://schemas.microsoft.com/office/drawing/2014/main" id="{3DC1FAF7-DE9B-4C07-B126-040965681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7" name="Rectangle 201">
                <a:extLst>
                  <a:ext uri="{FF2B5EF4-FFF2-40B4-BE49-F238E27FC236}">
                    <a16:creationId xmlns:a16="http://schemas.microsoft.com/office/drawing/2014/main" id="{7AEF447C-6DE4-481A-B2D1-21DFDF2C9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8" name="Rectangle 202">
                <a:extLst>
                  <a:ext uri="{FF2B5EF4-FFF2-40B4-BE49-F238E27FC236}">
                    <a16:creationId xmlns:a16="http://schemas.microsoft.com/office/drawing/2014/main" id="{3D773C4A-E365-4E7E-B210-9F3269425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9" name="Rectangle 203">
                <a:extLst>
                  <a:ext uri="{FF2B5EF4-FFF2-40B4-BE49-F238E27FC236}">
                    <a16:creationId xmlns:a16="http://schemas.microsoft.com/office/drawing/2014/main" id="{FDE8AA63-6606-4E83-8496-5B141BA50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6" name="Group 204">
              <a:extLst>
                <a:ext uri="{FF2B5EF4-FFF2-40B4-BE49-F238E27FC236}">
                  <a16:creationId xmlns:a16="http://schemas.microsoft.com/office/drawing/2014/main" id="{7CA2CE0C-D2EC-4CDD-B630-8BEB3D0F63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780" name="Rectangle 205">
                <a:extLst>
                  <a:ext uri="{FF2B5EF4-FFF2-40B4-BE49-F238E27FC236}">
                    <a16:creationId xmlns:a16="http://schemas.microsoft.com/office/drawing/2014/main" id="{5EDF4581-B8DD-4F5C-9D79-D281DA3E0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1" name="Rectangle 206">
                <a:extLst>
                  <a:ext uri="{FF2B5EF4-FFF2-40B4-BE49-F238E27FC236}">
                    <a16:creationId xmlns:a16="http://schemas.microsoft.com/office/drawing/2014/main" id="{B2AAEFC2-09A3-4A79-B4B2-CC45A9F19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2" name="Rectangle 207">
                <a:extLst>
                  <a:ext uri="{FF2B5EF4-FFF2-40B4-BE49-F238E27FC236}">
                    <a16:creationId xmlns:a16="http://schemas.microsoft.com/office/drawing/2014/main" id="{548B2DA0-BAF6-478B-AA23-A2158F821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3" name="Rectangle 208">
                <a:extLst>
                  <a:ext uri="{FF2B5EF4-FFF2-40B4-BE49-F238E27FC236}">
                    <a16:creationId xmlns:a16="http://schemas.microsoft.com/office/drawing/2014/main" id="{8FB08770-AE5C-4922-BEA9-0D6089FD5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4" name="Rectangle 209">
                <a:extLst>
                  <a:ext uri="{FF2B5EF4-FFF2-40B4-BE49-F238E27FC236}">
                    <a16:creationId xmlns:a16="http://schemas.microsoft.com/office/drawing/2014/main" id="{A101920C-A9EA-4464-B9E4-E4167CEA2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5" name="Rectangle 210">
                <a:extLst>
                  <a:ext uri="{FF2B5EF4-FFF2-40B4-BE49-F238E27FC236}">
                    <a16:creationId xmlns:a16="http://schemas.microsoft.com/office/drawing/2014/main" id="{31B33940-000D-4C86-9605-542B4333A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6" name="Rectangle 211">
                <a:extLst>
                  <a:ext uri="{FF2B5EF4-FFF2-40B4-BE49-F238E27FC236}">
                    <a16:creationId xmlns:a16="http://schemas.microsoft.com/office/drawing/2014/main" id="{87E3A8F5-603E-4BB7-B145-3BDEF840B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7" name="Rectangle 212">
                <a:extLst>
                  <a:ext uri="{FF2B5EF4-FFF2-40B4-BE49-F238E27FC236}">
                    <a16:creationId xmlns:a16="http://schemas.microsoft.com/office/drawing/2014/main" id="{A94D89E9-3813-4F3F-A610-BFBF67546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8" name="Rectangle 213">
                <a:extLst>
                  <a:ext uri="{FF2B5EF4-FFF2-40B4-BE49-F238E27FC236}">
                    <a16:creationId xmlns:a16="http://schemas.microsoft.com/office/drawing/2014/main" id="{6C395B07-651C-47CD-A732-DF2F21382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9" name="Rectangle 214">
                <a:extLst>
                  <a:ext uri="{FF2B5EF4-FFF2-40B4-BE49-F238E27FC236}">
                    <a16:creationId xmlns:a16="http://schemas.microsoft.com/office/drawing/2014/main" id="{545C35B1-90E0-4CED-8C79-29555DD93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7" name="Group 215">
              <a:extLst>
                <a:ext uri="{FF2B5EF4-FFF2-40B4-BE49-F238E27FC236}">
                  <a16:creationId xmlns:a16="http://schemas.microsoft.com/office/drawing/2014/main" id="{EDB971FF-884B-45E7-BEFF-C6993CB31A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770" name="Rectangle 216">
                <a:extLst>
                  <a:ext uri="{FF2B5EF4-FFF2-40B4-BE49-F238E27FC236}">
                    <a16:creationId xmlns:a16="http://schemas.microsoft.com/office/drawing/2014/main" id="{8FA9AD48-56D6-4879-BABF-EAF02BEA8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1" name="Rectangle 217">
                <a:extLst>
                  <a:ext uri="{FF2B5EF4-FFF2-40B4-BE49-F238E27FC236}">
                    <a16:creationId xmlns:a16="http://schemas.microsoft.com/office/drawing/2014/main" id="{9A5E01A3-4502-4551-90DB-AFEBBDB17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2" name="Rectangle 218">
                <a:extLst>
                  <a:ext uri="{FF2B5EF4-FFF2-40B4-BE49-F238E27FC236}">
                    <a16:creationId xmlns:a16="http://schemas.microsoft.com/office/drawing/2014/main" id="{B54E1913-BF8F-4198-9791-82FC817DC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3" name="Rectangle 219">
                <a:extLst>
                  <a:ext uri="{FF2B5EF4-FFF2-40B4-BE49-F238E27FC236}">
                    <a16:creationId xmlns:a16="http://schemas.microsoft.com/office/drawing/2014/main" id="{D3CC47CD-69B9-4C0B-9EDB-E6FBFCDEE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4" name="Rectangle 220">
                <a:extLst>
                  <a:ext uri="{FF2B5EF4-FFF2-40B4-BE49-F238E27FC236}">
                    <a16:creationId xmlns:a16="http://schemas.microsoft.com/office/drawing/2014/main" id="{D01ACAF8-0355-4EAD-8536-21844BB79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5" name="Rectangle 221">
                <a:extLst>
                  <a:ext uri="{FF2B5EF4-FFF2-40B4-BE49-F238E27FC236}">
                    <a16:creationId xmlns:a16="http://schemas.microsoft.com/office/drawing/2014/main" id="{8FA67FDB-5F5A-40CA-B585-0778DDD77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6" name="Rectangle 222">
                <a:extLst>
                  <a:ext uri="{FF2B5EF4-FFF2-40B4-BE49-F238E27FC236}">
                    <a16:creationId xmlns:a16="http://schemas.microsoft.com/office/drawing/2014/main" id="{639CB9D6-CFE1-46CE-B3DF-15C8B596B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7" name="Rectangle 223">
                <a:extLst>
                  <a:ext uri="{FF2B5EF4-FFF2-40B4-BE49-F238E27FC236}">
                    <a16:creationId xmlns:a16="http://schemas.microsoft.com/office/drawing/2014/main" id="{A5E81C01-049D-46BB-A720-524F4892D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8" name="Rectangle 224">
                <a:extLst>
                  <a:ext uri="{FF2B5EF4-FFF2-40B4-BE49-F238E27FC236}">
                    <a16:creationId xmlns:a16="http://schemas.microsoft.com/office/drawing/2014/main" id="{C0AA8231-04F7-4739-902A-FE3A66D68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9" name="Rectangle 225">
                <a:extLst>
                  <a:ext uri="{FF2B5EF4-FFF2-40B4-BE49-F238E27FC236}">
                    <a16:creationId xmlns:a16="http://schemas.microsoft.com/office/drawing/2014/main" id="{14908180-7E3D-4BE7-9ED3-2FDC56299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8" name="Group 226">
              <a:extLst>
                <a:ext uri="{FF2B5EF4-FFF2-40B4-BE49-F238E27FC236}">
                  <a16:creationId xmlns:a16="http://schemas.microsoft.com/office/drawing/2014/main" id="{D52DF675-9BC8-4CA7-AFED-FA81A8CB2D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760" name="Rectangle 227">
                <a:extLst>
                  <a:ext uri="{FF2B5EF4-FFF2-40B4-BE49-F238E27FC236}">
                    <a16:creationId xmlns:a16="http://schemas.microsoft.com/office/drawing/2014/main" id="{700DB0E5-F75A-4023-BEE1-5E3076837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1" name="Rectangle 228">
                <a:extLst>
                  <a:ext uri="{FF2B5EF4-FFF2-40B4-BE49-F238E27FC236}">
                    <a16:creationId xmlns:a16="http://schemas.microsoft.com/office/drawing/2014/main" id="{EB85BD13-C2BA-4C9E-B759-58B36B2CA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2" name="Rectangle 229">
                <a:extLst>
                  <a:ext uri="{FF2B5EF4-FFF2-40B4-BE49-F238E27FC236}">
                    <a16:creationId xmlns:a16="http://schemas.microsoft.com/office/drawing/2014/main" id="{DB2CCE3B-1E02-4DA9-ACBF-5F9E8537A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3" name="Rectangle 230">
                <a:extLst>
                  <a:ext uri="{FF2B5EF4-FFF2-40B4-BE49-F238E27FC236}">
                    <a16:creationId xmlns:a16="http://schemas.microsoft.com/office/drawing/2014/main" id="{C531CC09-E299-4D8C-A6EE-018B326656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4" name="Rectangle 231">
                <a:extLst>
                  <a:ext uri="{FF2B5EF4-FFF2-40B4-BE49-F238E27FC236}">
                    <a16:creationId xmlns:a16="http://schemas.microsoft.com/office/drawing/2014/main" id="{32821BEC-27AD-4063-A051-6C0BB47B4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5" name="Rectangle 232">
                <a:extLst>
                  <a:ext uri="{FF2B5EF4-FFF2-40B4-BE49-F238E27FC236}">
                    <a16:creationId xmlns:a16="http://schemas.microsoft.com/office/drawing/2014/main" id="{85B79F26-B50F-434B-AF2F-4F7F1CCEF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6" name="Rectangle 233">
                <a:extLst>
                  <a:ext uri="{FF2B5EF4-FFF2-40B4-BE49-F238E27FC236}">
                    <a16:creationId xmlns:a16="http://schemas.microsoft.com/office/drawing/2014/main" id="{103B4DD8-89E5-49B2-A854-46C395E1B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7" name="Rectangle 234">
                <a:extLst>
                  <a:ext uri="{FF2B5EF4-FFF2-40B4-BE49-F238E27FC236}">
                    <a16:creationId xmlns:a16="http://schemas.microsoft.com/office/drawing/2014/main" id="{22E1FDDA-1336-4453-8774-BB4DC5096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8" name="Rectangle 235">
                <a:extLst>
                  <a:ext uri="{FF2B5EF4-FFF2-40B4-BE49-F238E27FC236}">
                    <a16:creationId xmlns:a16="http://schemas.microsoft.com/office/drawing/2014/main" id="{E61E5175-A5FB-47A7-ABCC-04566B411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9" name="Rectangle 236">
                <a:extLst>
                  <a:ext uri="{FF2B5EF4-FFF2-40B4-BE49-F238E27FC236}">
                    <a16:creationId xmlns:a16="http://schemas.microsoft.com/office/drawing/2014/main" id="{590376D0-3B26-4EBC-8158-D8669A692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9" name="Group 237">
              <a:extLst>
                <a:ext uri="{FF2B5EF4-FFF2-40B4-BE49-F238E27FC236}">
                  <a16:creationId xmlns:a16="http://schemas.microsoft.com/office/drawing/2014/main" id="{DEE23786-A44B-4387-AB4E-070479ABDE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750" name="Rectangle 238">
                <a:extLst>
                  <a:ext uri="{FF2B5EF4-FFF2-40B4-BE49-F238E27FC236}">
                    <a16:creationId xmlns:a16="http://schemas.microsoft.com/office/drawing/2014/main" id="{07E03538-92D5-4F88-B242-F2FB9FE7E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1" name="Rectangle 239">
                <a:extLst>
                  <a:ext uri="{FF2B5EF4-FFF2-40B4-BE49-F238E27FC236}">
                    <a16:creationId xmlns:a16="http://schemas.microsoft.com/office/drawing/2014/main" id="{C484E75B-4F2D-45D2-ABE3-E31701B2D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2" name="Rectangle 240">
                <a:extLst>
                  <a:ext uri="{FF2B5EF4-FFF2-40B4-BE49-F238E27FC236}">
                    <a16:creationId xmlns:a16="http://schemas.microsoft.com/office/drawing/2014/main" id="{4B6D4AAC-1671-4BE1-BAD7-902224711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3" name="Rectangle 241">
                <a:extLst>
                  <a:ext uri="{FF2B5EF4-FFF2-40B4-BE49-F238E27FC236}">
                    <a16:creationId xmlns:a16="http://schemas.microsoft.com/office/drawing/2014/main" id="{044633D6-5F16-439E-9FE6-D4B74E031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4" name="Rectangle 242">
                <a:extLst>
                  <a:ext uri="{FF2B5EF4-FFF2-40B4-BE49-F238E27FC236}">
                    <a16:creationId xmlns:a16="http://schemas.microsoft.com/office/drawing/2014/main" id="{FF31C0BA-51EA-4FAC-9D1D-0B36645FD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5" name="Rectangle 243">
                <a:extLst>
                  <a:ext uri="{FF2B5EF4-FFF2-40B4-BE49-F238E27FC236}">
                    <a16:creationId xmlns:a16="http://schemas.microsoft.com/office/drawing/2014/main" id="{12CC97F5-1FA4-4EF8-9E88-2EB098657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6" name="Rectangle 244">
                <a:extLst>
                  <a:ext uri="{FF2B5EF4-FFF2-40B4-BE49-F238E27FC236}">
                    <a16:creationId xmlns:a16="http://schemas.microsoft.com/office/drawing/2014/main" id="{25F73514-416F-421D-8879-6410169FC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7" name="Rectangle 245">
                <a:extLst>
                  <a:ext uri="{FF2B5EF4-FFF2-40B4-BE49-F238E27FC236}">
                    <a16:creationId xmlns:a16="http://schemas.microsoft.com/office/drawing/2014/main" id="{060B9EDF-0105-4E87-A867-54E71E3A4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8" name="Rectangle 246">
                <a:extLst>
                  <a:ext uri="{FF2B5EF4-FFF2-40B4-BE49-F238E27FC236}">
                    <a16:creationId xmlns:a16="http://schemas.microsoft.com/office/drawing/2014/main" id="{5C8DF711-821F-403A-9474-F8C5D5A49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9" name="Rectangle 247">
                <a:extLst>
                  <a:ext uri="{FF2B5EF4-FFF2-40B4-BE49-F238E27FC236}">
                    <a16:creationId xmlns:a16="http://schemas.microsoft.com/office/drawing/2014/main" id="{EEC7CFFB-BE57-428F-8E28-7F5899A64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860" name="Group 248">
            <a:extLst>
              <a:ext uri="{FF2B5EF4-FFF2-40B4-BE49-F238E27FC236}">
                <a16:creationId xmlns:a16="http://schemas.microsoft.com/office/drawing/2014/main" id="{39A50017-1A3A-431E-8A6F-F7BA4462F94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168269" y="1979015"/>
            <a:ext cx="1981200" cy="1931987"/>
            <a:chOff x="864" y="1152"/>
            <a:chExt cx="2880" cy="2880"/>
          </a:xfrm>
          <a:solidFill>
            <a:srgbClr val="FF0000"/>
          </a:solidFill>
        </p:grpSpPr>
        <p:grpSp>
          <p:nvGrpSpPr>
            <p:cNvPr id="861" name="Group 249">
              <a:extLst>
                <a:ext uri="{FF2B5EF4-FFF2-40B4-BE49-F238E27FC236}">
                  <a16:creationId xmlns:a16="http://schemas.microsoft.com/office/drawing/2014/main" id="{E1AD4957-61B7-437A-A00A-66C8E50937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972" name="Rectangle 250">
                <a:extLst>
                  <a:ext uri="{FF2B5EF4-FFF2-40B4-BE49-F238E27FC236}">
                    <a16:creationId xmlns:a16="http://schemas.microsoft.com/office/drawing/2014/main" id="{FBB37F4A-1AB5-44E1-B188-4039481F2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3" name="Rectangle 251">
                <a:extLst>
                  <a:ext uri="{FF2B5EF4-FFF2-40B4-BE49-F238E27FC236}">
                    <a16:creationId xmlns:a16="http://schemas.microsoft.com/office/drawing/2014/main" id="{B0FE231B-CD52-450A-A69D-8883FC287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4" name="Rectangle 252">
                <a:extLst>
                  <a:ext uri="{FF2B5EF4-FFF2-40B4-BE49-F238E27FC236}">
                    <a16:creationId xmlns:a16="http://schemas.microsoft.com/office/drawing/2014/main" id="{49D9A4BC-B9C4-49BA-BEDE-35F5B7F0D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5" name="Rectangle 253">
                <a:extLst>
                  <a:ext uri="{FF2B5EF4-FFF2-40B4-BE49-F238E27FC236}">
                    <a16:creationId xmlns:a16="http://schemas.microsoft.com/office/drawing/2014/main" id="{0D6576CE-BE12-4AAD-9D73-922A37E7D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6" name="Rectangle 254">
                <a:extLst>
                  <a:ext uri="{FF2B5EF4-FFF2-40B4-BE49-F238E27FC236}">
                    <a16:creationId xmlns:a16="http://schemas.microsoft.com/office/drawing/2014/main" id="{34AD7274-49BC-41F0-8913-AC3B6E682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7" name="Rectangle 255">
                <a:extLst>
                  <a:ext uri="{FF2B5EF4-FFF2-40B4-BE49-F238E27FC236}">
                    <a16:creationId xmlns:a16="http://schemas.microsoft.com/office/drawing/2014/main" id="{D11594B7-1B11-4952-BC8F-1A788C52C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8" name="Rectangle 256">
                <a:extLst>
                  <a:ext uri="{FF2B5EF4-FFF2-40B4-BE49-F238E27FC236}">
                    <a16:creationId xmlns:a16="http://schemas.microsoft.com/office/drawing/2014/main" id="{6FE86256-D00B-4583-8473-C15BB3434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9" name="Rectangle 257">
                <a:extLst>
                  <a:ext uri="{FF2B5EF4-FFF2-40B4-BE49-F238E27FC236}">
                    <a16:creationId xmlns:a16="http://schemas.microsoft.com/office/drawing/2014/main" id="{F3BEC4B7-2A75-47E5-98B9-1E0B5BEEC8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80" name="Rectangle 258">
                <a:extLst>
                  <a:ext uri="{FF2B5EF4-FFF2-40B4-BE49-F238E27FC236}">
                    <a16:creationId xmlns:a16="http://schemas.microsoft.com/office/drawing/2014/main" id="{86827359-4999-456C-9C37-7AEAD265A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81" name="Rectangle 259">
                <a:extLst>
                  <a:ext uri="{FF2B5EF4-FFF2-40B4-BE49-F238E27FC236}">
                    <a16:creationId xmlns:a16="http://schemas.microsoft.com/office/drawing/2014/main" id="{6FC46E82-A429-48D4-AE93-14F1F4111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2" name="Group 260">
              <a:extLst>
                <a:ext uri="{FF2B5EF4-FFF2-40B4-BE49-F238E27FC236}">
                  <a16:creationId xmlns:a16="http://schemas.microsoft.com/office/drawing/2014/main" id="{91CA97F6-EC09-4676-8ADE-B7FC8034B2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962" name="Rectangle 261">
                <a:extLst>
                  <a:ext uri="{FF2B5EF4-FFF2-40B4-BE49-F238E27FC236}">
                    <a16:creationId xmlns:a16="http://schemas.microsoft.com/office/drawing/2014/main" id="{ABECA692-CFB3-4DC5-B1F0-EF5F76E0B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3" name="Rectangle 262">
                <a:extLst>
                  <a:ext uri="{FF2B5EF4-FFF2-40B4-BE49-F238E27FC236}">
                    <a16:creationId xmlns:a16="http://schemas.microsoft.com/office/drawing/2014/main" id="{C5174A26-B0E9-40D9-B201-F55879C1A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4" name="Rectangle 263">
                <a:extLst>
                  <a:ext uri="{FF2B5EF4-FFF2-40B4-BE49-F238E27FC236}">
                    <a16:creationId xmlns:a16="http://schemas.microsoft.com/office/drawing/2014/main" id="{B1009931-EF02-4FD3-A9B2-B893850EE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5" name="Rectangle 264">
                <a:extLst>
                  <a:ext uri="{FF2B5EF4-FFF2-40B4-BE49-F238E27FC236}">
                    <a16:creationId xmlns:a16="http://schemas.microsoft.com/office/drawing/2014/main" id="{E82646D1-FA89-4235-BC81-2AE7DFE5A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6" name="Rectangle 265">
                <a:extLst>
                  <a:ext uri="{FF2B5EF4-FFF2-40B4-BE49-F238E27FC236}">
                    <a16:creationId xmlns:a16="http://schemas.microsoft.com/office/drawing/2014/main" id="{EC64A033-8059-48FD-8617-507CE25DA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7" name="Rectangle 266">
                <a:extLst>
                  <a:ext uri="{FF2B5EF4-FFF2-40B4-BE49-F238E27FC236}">
                    <a16:creationId xmlns:a16="http://schemas.microsoft.com/office/drawing/2014/main" id="{F959F093-10A4-45FC-8684-5D9E1BCC0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8" name="Rectangle 267">
                <a:extLst>
                  <a:ext uri="{FF2B5EF4-FFF2-40B4-BE49-F238E27FC236}">
                    <a16:creationId xmlns:a16="http://schemas.microsoft.com/office/drawing/2014/main" id="{F167DA5E-0DEB-4DC0-BAE5-64560F6AA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9" name="Rectangle 268">
                <a:extLst>
                  <a:ext uri="{FF2B5EF4-FFF2-40B4-BE49-F238E27FC236}">
                    <a16:creationId xmlns:a16="http://schemas.microsoft.com/office/drawing/2014/main" id="{B72CCFE8-EBCA-4D82-AA78-D2258E65B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0" name="Rectangle 269">
                <a:extLst>
                  <a:ext uri="{FF2B5EF4-FFF2-40B4-BE49-F238E27FC236}">
                    <a16:creationId xmlns:a16="http://schemas.microsoft.com/office/drawing/2014/main" id="{07C50861-BBDA-492A-9808-48B7BF6F8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1" name="Rectangle 270">
                <a:extLst>
                  <a:ext uri="{FF2B5EF4-FFF2-40B4-BE49-F238E27FC236}">
                    <a16:creationId xmlns:a16="http://schemas.microsoft.com/office/drawing/2014/main" id="{C7908090-CEF5-4153-B864-35178AA62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3" name="Group 271">
              <a:extLst>
                <a:ext uri="{FF2B5EF4-FFF2-40B4-BE49-F238E27FC236}">
                  <a16:creationId xmlns:a16="http://schemas.microsoft.com/office/drawing/2014/main" id="{53A141EB-606D-457E-83B5-1FD43C2FB5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952" name="Rectangle 272">
                <a:extLst>
                  <a:ext uri="{FF2B5EF4-FFF2-40B4-BE49-F238E27FC236}">
                    <a16:creationId xmlns:a16="http://schemas.microsoft.com/office/drawing/2014/main" id="{C2F572C1-8C9D-4A5F-93A6-E094ACE63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3" name="Rectangle 273">
                <a:extLst>
                  <a:ext uri="{FF2B5EF4-FFF2-40B4-BE49-F238E27FC236}">
                    <a16:creationId xmlns:a16="http://schemas.microsoft.com/office/drawing/2014/main" id="{56C361F1-9CFC-4832-A836-E0D165991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4" name="Rectangle 274">
                <a:extLst>
                  <a:ext uri="{FF2B5EF4-FFF2-40B4-BE49-F238E27FC236}">
                    <a16:creationId xmlns:a16="http://schemas.microsoft.com/office/drawing/2014/main" id="{4F2A39F7-E6AA-403A-9B43-DDC5C36D6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5" name="Rectangle 275">
                <a:extLst>
                  <a:ext uri="{FF2B5EF4-FFF2-40B4-BE49-F238E27FC236}">
                    <a16:creationId xmlns:a16="http://schemas.microsoft.com/office/drawing/2014/main" id="{5689123D-D905-48AB-B659-2824B25FA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6" name="Rectangle 276">
                <a:extLst>
                  <a:ext uri="{FF2B5EF4-FFF2-40B4-BE49-F238E27FC236}">
                    <a16:creationId xmlns:a16="http://schemas.microsoft.com/office/drawing/2014/main" id="{D6DDCF68-8BC7-450E-9AD1-9EEE647D8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7" name="Rectangle 277">
                <a:extLst>
                  <a:ext uri="{FF2B5EF4-FFF2-40B4-BE49-F238E27FC236}">
                    <a16:creationId xmlns:a16="http://schemas.microsoft.com/office/drawing/2014/main" id="{BA092AA8-F51B-4D45-BA3A-B278D0119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8" name="Rectangle 278">
                <a:extLst>
                  <a:ext uri="{FF2B5EF4-FFF2-40B4-BE49-F238E27FC236}">
                    <a16:creationId xmlns:a16="http://schemas.microsoft.com/office/drawing/2014/main" id="{EB362E18-56A6-4FBC-A64D-68DBE1CC1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9" name="Rectangle 279">
                <a:extLst>
                  <a:ext uri="{FF2B5EF4-FFF2-40B4-BE49-F238E27FC236}">
                    <a16:creationId xmlns:a16="http://schemas.microsoft.com/office/drawing/2014/main" id="{A8FD0F71-0FF5-450A-A099-277EBBA729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0" name="Rectangle 280">
                <a:extLst>
                  <a:ext uri="{FF2B5EF4-FFF2-40B4-BE49-F238E27FC236}">
                    <a16:creationId xmlns:a16="http://schemas.microsoft.com/office/drawing/2014/main" id="{BCC679B9-9E24-4E28-AC11-0865A5B39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1" name="Rectangle 281">
                <a:extLst>
                  <a:ext uri="{FF2B5EF4-FFF2-40B4-BE49-F238E27FC236}">
                    <a16:creationId xmlns:a16="http://schemas.microsoft.com/office/drawing/2014/main" id="{D1EF1440-EA90-484C-99F1-DEC7ED765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4" name="Group 282">
              <a:extLst>
                <a:ext uri="{FF2B5EF4-FFF2-40B4-BE49-F238E27FC236}">
                  <a16:creationId xmlns:a16="http://schemas.microsoft.com/office/drawing/2014/main" id="{AA0C44F0-EE5A-4DD9-9D7B-9F0BB81920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942" name="Rectangle 283">
                <a:extLst>
                  <a:ext uri="{FF2B5EF4-FFF2-40B4-BE49-F238E27FC236}">
                    <a16:creationId xmlns:a16="http://schemas.microsoft.com/office/drawing/2014/main" id="{047006A9-CC2B-463F-B5A3-37EEDB021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3" name="Rectangle 284">
                <a:extLst>
                  <a:ext uri="{FF2B5EF4-FFF2-40B4-BE49-F238E27FC236}">
                    <a16:creationId xmlns:a16="http://schemas.microsoft.com/office/drawing/2014/main" id="{0A46F63C-BF06-48B7-BBE0-1EC2B74B7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4" name="Rectangle 285">
                <a:extLst>
                  <a:ext uri="{FF2B5EF4-FFF2-40B4-BE49-F238E27FC236}">
                    <a16:creationId xmlns:a16="http://schemas.microsoft.com/office/drawing/2014/main" id="{EAD34298-1B1A-4D81-AD83-BD777AFE1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5" name="Rectangle 286">
                <a:extLst>
                  <a:ext uri="{FF2B5EF4-FFF2-40B4-BE49-F238E27FC236}">
                    <a16:creationId xmlns:a16="http://schemas.microsoft.com/office/drawing/2014/main" id="{14A5F652-0F81-45D4-92AD-37BE88628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6" name="Rectangle 287">
                <a:extLst>
                  <a:ext uri="{FF2B5EF4-FFF2-40B4-BE49-F238E27FC236}">
                    <a16:creationId xmlns:a16="http://schemas.microsoft.com/office/drawing/2014/main" id="{7D86DA45-A580-4C7F-A99A-76F2A7157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7" name="Rectangle 288">
                <a:extLst>
                  <a:ext uri="{FF2B5EF4-FFF2-40B4-BE49-F238E27FC236}">
                    <a16:creationId xmlns:a16="http://schemas.microsoft.com/office/drawing/2014/main" id="{F74B76C6-FCA3-4A49-8717-71BAC9559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8" name="Rectangle 289">
                <a:extLst>
                  <a:ext uri="{FF2B5EF4-FFF2-40B4-BE49-F238E27FC236}">
                    <a16:creationId xmlns:a16="http://schemas.microsoft.com/office/drawing/2014/main" id="{2E3150DC-15CC-47DE-946E-7ED796F997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9" name="Rectangle 290">
                <a:extLst>
                  <a:ext uri="{FF2B5EF4-FFF2-40B4-BE49-F238E27FC236}">
                    <a16:creationId xmlns:a16="http://schemas.microsoft.com/office/drawing/2014/main" id="{8A45E69F-D00C-44E6-BAA9-F382FA10F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0" name="Rectangle 291">
                <a:extLst>
                  <a:ext uri="{FF2B5EF4-FFF2-40B4-BE49-F238E27FC236}">
                    <a16:creationId xmlns:a16="http://schemas.microsoft.com/office/drawing/2014/main" id="{938EACE4-0AE1-40B0-AC36-B266B06F5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1" name="Rectangle 292">
                <a:extLst>
                  <a:ext uri="{FF2B5EF4-FFF2-40B4-BE49-F238E27FC236}">
                    <a16:creationId xmlns:a16="http://schemas.microsoft.com/office/drawing/2014/main" id="{26DAD1D5-A065-488F-83CF-C248FD858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5" name="Group 293">
              <a:extLst>
                <a:ext uri="{FF2B5EF4-FFF2-40B4-BE49-F238E27FC236}">
                  <a16:creationId xmlns:a16="http://schemas.microsoft.com/office/drawing/2014/main" id="{E832004D-4058-4CF6-8B40-ECBEE6152A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932" name="Rectangle 294">
                <a:extLst>
                  <a:ext uri="{FF2B5EF4-FFF2-40B4-BE49-F238E27FC236}">
                    <a16:creationId xmlns:a16="http://schemas.microsoft.com/office/drawing/2014/main" id="{7CFA03EB-DBB3-4C56-BA43-0F2588F768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3" name="Rectangle 295">
                <a:extLst>
                  <a:ext uri="{FF2B5EF4-FFF2-40B4-BE49-F238E27FC236}">
                    <a16:creationId xmlns:a16="http://schemas.microsoft.com/office/drawing/2014/main" id="{BF2D42AE-4DD6-4102-A663-3DE44D83F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4" name="Rectangle 296">
                <a:extLst>
                  <a:ext uri="{FF2B5EF4-FFF2-40B4-BE49-F238E27FC236}">
                    <a16:creationId xmlns:a16="http://schemas.microsoft.com/office/drawing/2014/main" id="{805F0385-8340-46DA-A6A7-641234FED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5" name="Rectangle 297">
                <a:extLst>
                  <a:ext uri="{FF2B5EF4-FFF2-40B4-BE49-F238E27FC236}">
                    <a16:creationId xmlns:a16="http://schemas.microsoft.com/office/drawing/2014/main" id="{B88AF52C-A6B2-419B-9A32-1AE8D3524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6" name="Rectangle 298">
                <a:extLst>
                  <a:ext uri="{FF2B5EF4-FFF2-40B4-BE49-F238E27FC236}">
                    <a16:creationId xmlns:a16="http://schemas.microsoft.com/office/drawing/2014/main" id="{B4CE6257-2240-4E2A-BB74-1E8133FF2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7" name="Rectangle 299">
                <a:extLst>
                  <a:ext uri="{FF2B5EF4-FFF2-40B4-BE49-F238E27FC236}">
                    <a16:creationId xmlns:a16="http://schemas.microsoft.com/office/drawing/2014/main" id="{AD6B623A-818E-43B1-BF48-59FDDFEAD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8" name="Rectangle 300">
                <a:extLst>
                  <a:ext uri="{FF2B5EF4-FFF2-40B4-BE49-F238E27FC236}">
                    <a16:creationId xmlns:a16="http://schemas.microsoft.com/office/drawing/2014/main" id="{4C77C71C-441C-4A91-8743-21AD4301D0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9" name="Rectangle 301">
                <a:extLst>
                  <a:ext uri="{FF2B5EF4-FFF2-40B4-BE49-F238E27FC236}">
                    <a16:creationId xmlns:a16="http://schemas.microsoft.com/office/drawing/2014/main" id="{65744318-1231-49FC-9364-44EE17965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0" name="Rectangle 302">
                <a:extLst>
                  <a:ext uri="{FF2B5EF4-FFF2-40B4-BE49-F238E27FC236}">
                    <a16:creationId xmlns:a16="http://schemas.microsoft.com/office/drawing/2014/main" id="{0E5ED05B-F45A-4D33-9BE4-187CEE172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1" name="Rectangle 303">
                <a:extLst>
                  <a:ext uri="{FF2B5EF4-FFF2-40B4-BE49-F238E27FC236}">
                    <a16:creationId xmlns:a16="http://schemas.microsoft.com/office/drawing/2014/main" id="{F471E116-35CA-4E5D-9DA4-1866778B3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6" name="Group 304">
              <a:extLst>
                <a:ext uri="{FF2B5EF4-FFF2-40B4-BE49-F238E27FC236}">
                  <a16:creationId xmlns:a16="http://schemas.microsoft.com/office/drawing/2014/main" id="{38588191-5E12-486A-9670-7CC6C15710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922" name="Rectangle 305">
                <a:extLst>
                  <a:ext uri="{FF2B5EF4-FFF2-40B4-BE49-F238E27FC236}">
                    <a16:creationId xmlns:a16="http://schemas.microsoft.com/office/drawing/2014/main" id="{FE57CD3E-5DD3-43A7-AFE2-66D62CEBD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3" name="Rectangle 306">
                <a:extLst>
                  <a:ext uri="{FF2B5EF4-FFF2-40B4-BE49-F238E27FC236}">
                    <a16:creationId xmlns:a16="http://schemas.microsoft.com/office/drawing/2014/main" id="{9CDD59CF-081D-40DE-B0DD-14F610BE9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4" name="Rectangle 307">
                <a:extLst>
                  <a:ext uri="{FF2B5EF4-FFF2-40B4-BE49-F238E27FC236}">
                    <a16:creationId xmlns:a16="http://schemas.microsoft.com/office/drawing/2014/main" id="{30EA1195-2D11-443E-A651-210FF12FC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5" name="Rectangle 308">
                <a:extLst>
                  <a:ext uri="{FF2B5EF4-FFF2-40B4-BE49-F238E27FC236}">
                    <a16:creationId xmlns:a16="http://schemas.microsoft.com/office/drawing/2014/main" id="{1C4A91F3-83C7-48DB-99AD-862083476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6" name="Rectangle 309">
                <a:extLst>
                  <a:ext uri="{FF2B5EF4-FFF2-40B4-BE49-F238E27FC236}">
                    <a16:creationId xmlns:a16="http://schemas.microsoft.com/office/drawing/2014/main" id="{BACC6A58-C6AC-43AB-88FB-F4A22A03B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7" name="Rectangle 310">
                <a:extLst>
                  <a:ext uri="{FF2B5EF4-FFF2-40B4-BE49-F238E27FC236}">
                    <a16:creationId xmlns:a16="http://schemas.microsoft.com/office/drawing/2014/main" id="{E9916F56-A4BA-40B0-87A2-D34525E93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8" name="Rectangle 311">
                <a:extLst>
                  <a:ext uri="{FF2B5EF4-FFF2-40B4-BE49-F238E27FC236}">
                    <a16:creationId xmlns:a16="http://schemas.microsoft.com/office/drawing/2014/main" id="{9878C2DA-E4E9-44DC-8B57-DF9FA2348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9" name="Rectangle 312">
                <a:extLst>
                  <a:ext uri="{FF2B5EF4-FFF2-40B4-BE49-F238E27FC236}">
                    <a16:creationId xmlns:a16="http://schemas.microsoft.com/office/drawing/2014/main" id="{E7E2F92F-C8B9-435E-8323-14FC569A0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0" name="Rectangle 313">
                <a:extLst>
                  <a:ext uri="{FF2B5EF4-FFF2-40B4-BE49-F238E27FC236}">
                    <a16:creationId xmlns:a16="http://schemas.microsoft.com/office/drawing/2014/main" id="{24EBF9DF-342E-4C4B-B12B-922048113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1" name="Rectangle 314">
                <a:extLst>
                  <a:ext uri="{FF2B5EF4-FFF2-40B4-BE49-F238E27FC236}">
                    <a16:creationId xmlns:a16="http://schemas.microsoft.com/office/drawing/2014/main" id="{B1150A47-5EC0-4A77-B569-D474EFC5D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7" name="Group 315">
              <a:extLst>
                <a:ext uri="{FF2B5EF4-FFF2-40B4-BE49-F238E27FC236}">
                  <a16:creationId xmlns:a16="http://schemas.microsoft.com/office/drawing/2014/main" id="{8653B58D-1A7F-4688-B2C9-39188A1570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912" name="Rectangle 316">
                <a:extLst>
                  <a:ext uri="{FF2B5EF4-FFF2-40B4-BE49-F238E27FC236}">
                    <a16:creationId xmlns:a16="http://schemas.microsoft.com/office/drawing/2014/main" id="{6D8D0FB8-CCE6-45F8-8AD9-6D5D2B914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3" name="Rectangle 317">
                <a:extLst>
                  <a:ext uri="{FF2B5EF4-FFF2-40B4-BE49-F238E27FC236}">
                    <a16:creationId xmlns:a16="http://schemas.microsoft.com/office/drawing/2014/main" id="{00375DF6-1DF8-4D03-9672-668FA7CF7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4" name="Rectangle 318">
                <a:extLst>
                  <a:ext uri="{FF2B5EF4-FFF2-40B4-BE49-F238E27FC236}">
                    <a16:creationId xmlns:a16="http://schemas.microsoft.com/office/drawing/2014/main" id="{3F3A3E7A-8D09-4196-90EC-EF0ED3A7E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5" name="Rectangle 319">
                <a:extLst>
                  <a:ext uri="{FF2B5EF4-FFF2-40B4-BE49-F238E27FC236}">
                    <a16:creationId xmlns:a16="http://schemas.microsoft.com/office/drawing/2014/main" id="{A2DCA596-B870-406A-ADAD-648877353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6" name="Rectangle 320">
                <a:extLst>
                  <a:ext uri="{FF2B5EF4-FFF2-40B4-BE49-F238E27FC236}">
                    <a16:creationId xmlns:a16="http://schemas.microsoft.com/office/drawing/2014/main" id="{EBAECFD0-1295-4BBC-A48C-850691AD6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7" name="Rectangle 321">
                <a:extLst>
                  <a:ext uri="{FF2B5EF4-FFF2-40B4-BE49-F238E27FC236}">
                    <a16:creationId xmlns:a16="http://schemas.microsoft.com/office/drawing/2014/main" id="{EF99422F-3FE1-4D58-96BA-9DA94F71A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8" name="Rectangle 322">
                <a:extLst>
                  <a:ext uri="{FF2B5EF4-FFF2-40B4-BE49-F238E27FC236}">
                    <a16:creationId xmlns:a16="http://schemas.microsoft.com/office/drawing/2014/main" id="{5FD61E42-C52F-43AE-8074-814C30F5F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9" name="Rectangle 323">
                <a:extLst>
                  <a:ext uri="{FF2B5EF4-FFF2-40B4-BE49-F238E27FC236}">
                    <a16:creationId xmlns:a16="http://schemas.microsoft.com/office/drawing/2014/main" id="{D87E8A3E-D76E-4472-BFC5-640A197CF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0" name="Rectangle 324">
                <a:extLst>
                  <a:ext uri="{FF2B5EF4-FFF2-40B4-BE49-F238E27FC236}">
                    <a16:creationId xmlns:a16="http://schemas.microsoft.com/office/drawing/2014/main" id="{8E33CD17-5A64-4BDC-B933-A8849A4DA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1" name="Rectangle 325">
                <a:extLst>
                  <a:ext uri="{FF2B5EF4-FFF2-40B4-BE49-F238E27FC236}">
                    <a16:creationId xmlns:a16="http://schemas.microsoft.com/office/drawing/2014/main" id="{C308F1EE-1C26-4374-BCEA-B9CF8ABBD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8" name="Group 326">
              <a:extLst>
                <a:ext uri="{FF2B5EF4-FFF2-40B4-BE49-F238E27FC236}">
                  <a16:creationId xmlns:a16="http://schemas.microsoft.com/office/drawing/2014/main" id="{D2E11D58-FCA1-40D5-97F4-EE0353C60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902" name="Rectangle 327">
                <a:extLst>
                  <a:ext uri="{FF2B5EF4-FFF2-40B4-BE49-F238E27FC236}">
                    <a16:creationId xmlns:a16="http://schemas.microsoft.com/office/drawing/2014/main" id="{4140EC23-FF95-4CF4-B802-90B210351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3" name="Rectangle 328">
                <a:extLst>
                  <a:ext uri="{FF2B5EF4-FFF2-40B4-BE49-F238E27FC236}">
                    <a16:creationId xmlns:a16="http://schemas.microsoft.com/office/drawing/2014/main" id="{A7D0C96A-AC4E-44AF-BD2B-AFEDD0F78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4" name="Rectangle 329">
                <a:extLst>
                  <a:ext uri="{FF2B5EF4-FFF2-40B4-BE49-F238E27FC236}">
                    <a16:creationId xmlns:a16="http://schemas.microsoft.com/office/drawing/2014/main" id="{66B782B8-4618-4C9D-8C1F-A978E432D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5" name="Rectangle 330">
                <a:extLst>
                  <a:ext uri="{FF2B5EF4-FFF2-40B4-BE49-F238E27FC236}">
                    <a16:creationId xmlns:a16="http://schemas.microsoft.com/office/drawing/2014/main" id="{F4D31EEF-FD67-4A65-8177-E88CE480E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6" name="Rectangle 331">
                <a:extLst>
                  <a:ext uri="{FF2B5EF4-FFF2-40B4-BE49-F238E27FC236}">
                    <a16:creationId xmlns:a16="http://schemas.microsoft.com/office/drawing/2014/main" id="{BB6FA9A7-4672-4C33-A142-A8C39FA2A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7" name="Rectangle 332">
                <a:extLst>
                  <a:ext uri="{FF2B5EF4-FFF2-40B4-BE49-F238E27FC236}">
                    <a16:creationId xmlns:a16="http://schemas.microsoft.com/office/drawing/2014/main" id="{B45485DC-FB57-4452-81D7-637CE7167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8" name="Rectangle 333">
                <a:extLst>
                  <a:ext uri="{FF2B5EF4-FFF2-40B4-BE49-F238E27FC236}">
                    <a16:creationId xmlns:a16="http://schemas.microsoft.com/office/drawing/2014/main" id="{E4F9956E-F7E8-4EA8-ABCD-FD88FE126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9" name="Rectangle 334">
                <a:extLst>
                  <a:ext uri="{FF2B5EF4-FFF2-40B4-BE49-F238E27FC236}">
                    <a16:creationId xmlns:a16="http://schemas.microsoft.com/office/drawing/2014/main" id="{3602FBDD-24EA-4308-A89C-1D06E5579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0" name="Rectangle 335">
                <a:extLst>
                  <a:ext uri="{FF2B5EF4-FFF2-40B4-BE49-F238E27FC236}">
                    <a16:creationId xmlns:a16="http://schemas.microsoft.com/office/drawing/2014/main" id="{708E9AE5-5C95-489A-A6ED-EDCC2C2AE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1" name="Rectangle 336">
                <a:extLst>
                  <a:ext uri="{FF2B5EF4-FFF2-40B4-BE49-F238E27FC236}">
                    <a16:creationId xmlns:a16="http://schemas.microsoft.com/office/drawing/2014/main" id="{B5D329CC-83E2-4982-B73A-0723253BF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9" name="Group 337">
              <a:extLst>
                <a:ext uri="{FF2B5EF4-FFF2-40B4-BE49-F238E27FC236}">
                  <a16:creationId xmlns:a16="http://schemas.microsoft.com/office/drawing/2014/main" id="{6E10B550-61A1-457D-91F9-93E760D6B2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892" name="Rectangle 338">
                <a:extLst>
                  <a:ext uri="{FF2B5EF4-FFF2-40B4-BE49-F238E27FC236}">
                    <a16:creationId xmlns:a16="http://schemas.microsoft.com/office/drawing/2014/main" id="{9CCA19B1-80EE-445C-BA5B-5AAA09186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3" name="Rectangle 339">
                <a:extLst>
                  <a:ext uri="{FF2B5EF4-FFF2-40B4-BE49-F238E27FC236}">
                    <a16:creationId xmlns:a16="http://schemas.microsoft.com/office/drawing/2014/main" id="{03C53F08-8BB2-4249-BE6D-53FF72170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4" name="Rectangle 340">
                <a:extLst>
                  <a:ext uri="{FF2B5EF4-FFF2-40B4-BE49-F238E27FC236}">
                    <a16:creationId xmlns:a16="http://schemas.microsoft.com/office/drawing/2014/main" id="{6D04DBC8-0417-49EA-A7A2-FA2CB1E02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5" name="Rectangle 341">
                <a:extLst>
                  <a:ext uri="{FF2B5EF4-FFF2-40B4-BE49-F238E27FC236}">
                    <a16:creationId xmlns:a16="http://schemas.microsoft.com/office/drawing/2014/main" id="{FD8CE2CA-9E8D-4997-994B-29106C923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6" name="Rectangle 342">
                <a:extLst>
                  <a:ext uri="{FF2B5EF4-FFF2-40B4-BE49-F238E27FC236}">
                    <a16:creationId xmlns:a16="http://schemas.microsoft.com/office/drawing/2014/main" id="{DF4D278B-EE06-4E0A-8979-E77F07F1C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7" name="Rectangle 343">
                <a:extLst>
                  <a:ext uri="{FF2B5EF4-FFF2-40B4-BE49-F238E27FC236}">
                    <a16:creationId xmlns:a16="http://schemas.microsoft.com/office/drawing/2014/main" id="{428EB96F-61C5-4873-A644-FE7301C3D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8" name="Rectangle 344">
                <a:extLst>
                  <a:ext uri="{FF2B5EF4-FFF2-40B4-BE49-F238E27FC236}">
                    <a16:creationId xmlns:a16="http://schemas.microsoft.com/office/drawing/2014/main" id="{CD11B541-FC09-4B59-9534-A6B4E50F1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9" name="Rectangle 345">
                <a:extLst>
                  <a:ext uri="{FF2B5EF4-FFF2-40B4-BE49-F238E27FC236}">
                    <a16:creationId xmlns:a16="http://schemas.microsoft.com/office/drawing/2014/main" id="{8F7103BD-DF09-456B-97E8-48001391A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0" name="Rectangle 346">
                <a:extLst>
                  <a:ext uri="{FF2B5EF4-FFF2-40B4-BE49-F238E27FC236}">
                    <a16:creationId xmlns:a16="http://schemas.microsoft.com/office/drawing/2014/main" id="{5605B6C8-5868-48A5-9832-99A3DC9D8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1" name="Rectangle 347">
                <a:extLst>
                  <a:ext uri="{FF2B5EF4-FFF2-40B4-BE49-F238E27FC236}">
                    <a16:creationId xmlns:a16="http://schemas.microsoft.com/office/drawing/2014/main" id="{ACE9B6F9-807D-4B2F-8DF3-2CDC64F2D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0" name="Group 348">
              <a:extLst>
                <a:ext uri="{FF2B5EF4-FFF2-40B4-BE49-F238E27FC236}">
                  <a16:creationId xmlns:a16="http://schemas.microsoft.com/office/drawing/2014/main" id="{186FA46C-B009-492F-8F52-03211AE270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882" name="Rectangle 349">
                <a:extLst>
                  <a:ext uri="{FF2B5EF4-FFF2-40B4-BE49-F238E27FC236}">
                    <a16:creationId xmlns:a16="http://schemas.microsoft.com/office/drawing/2014/main" id="{207A65E0-099B-4A6C-A0FC-4EF352A79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3" name="Rectangle 350">
                <a:extLst>
                  <a:ext uri="{FF2B5EF4-FFF2-40B4-BE49-F238E27FC236}">
                    <a16:creationId xmlns:a16="http://schemas.microsoft.com/office/drawing/2014/main" id="{0D4B9BB8-2791-4504-B5ED-2B015A5A2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4" name="Rectangle 351">
                <a:extLst>
                  <a:ext uri="{FF2B5EF4-FFF2-40B4-BE49-F238E27FC236}">
                    <a16:creationId xmlns:a16="http://schemas.microsoft.com/office/drawing/2014/main" id="{5EC42BC7-9FEE-4E41-8B5A-88B31A9D0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5" name="Rectangle 352">
                <a:extLst>
                  <a:ext uri="{FF2B5EF4-FFF2-40B4-BE49-F238E27FC236}">
                    <a16:creationId xmlns:a16="http://schemas.microsoft.com/office/drawing/2014/main" id="{07928CB2-C681-4E65-AEA6-0C2575015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6" name="Rectangle 353">
                <a:extLst>
                  <a:ext uri="{FF2B5EF4-FFF2-40B4-BE49-F238E27FC236}">
                    <a16:creationId xmlns:a16="http://schemas.microsoft.com/office/drawing/2014/main" id="{6C4602CE-884F-4D8A-AE88-A163AD2CE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7" name="Rectangle 354">
                <a:extLst>
                  <a:ext uri="{FF2B5EF4-FFF2-40B4-BE49-F238E27FC236}">
                    <a16:creationId xmlns:a16="http://schemas.microsoft.com/office/drawing/2014/main" id="{F7E067E0-727B-4B24-9C66-4E5B8404D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8" name="Rectangle 355">
                <a:extLst>
                  <a:ext uri="{FF2B5EF4-FFF2-40B4-BE49-F238E27FC236}">
                    <a16:creationId xmlns:a16="http://schemas.microsoft.com/office/drawing/2014/main" id="{66CCA108-3B83-4B64-A4C5-98DAFA418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9" name="Rectangle 356">
                <a:extLst>
                  <a:ext uri="{FF2B5EF4-FFF2-40B4-BE49-F238E27FC236}">
                    <a16:creationId xmlns:a16="http://schemas.microsoft.com/office/drawing/2014/main" id="{329A09D6-EB26-4F1D-AF44-3DD20303A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0" name="Rectangle 357">
                <a:extLst>
                  <a:ext uri="{FF2B5EF4-FFF2-40B4-BE49-F238E27FC236}">
                    <a16:creationId xmlns:a16="http://schemas.microsoft.com/office/drawing/2014/main" id="{CCDA8C2D-75A5-49A9-A049-226968B86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1" name="Rectangle 358">
                <a:extLst>
                  <a:ext uri="{FF2B5EF4-FFF2-40B4-BE49-F238E27FC236}">
                    <a16:creationId xmlns:a16="http://schemas.microsoft.com/office/drawing/2014/main" id="{B7891758-6DF6-4451-A2A2-D8D8E1368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1" name="Group 359">
              <a:extLst>
                <a:ext uri="{FF2B5EF4-FFF2-40B4-BE49-F238E27FC236}">
                  <a16:creationId xmlns:a16="http://schemas.microsoft.com/office/drawing/2014/main" id="{C5350997-CE12-4B82-85C3-7CB4C4F257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872" name="Rectangle 360">
                <a:extLst>
                  <a:ext uri="{FF2B5EF4-FFF2-40B4-BE49-F238E27FC236}">
                    <a16:creationId xmlns:a16="http://schemas.microsoft.com/office/drawing/2014/main" id="{375E3483-023D-45F1-862C-1C274E385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3" name="Rectangle 361">
                <a:extLst>
                  <a:ext uri="{FF2B5EF4-FFF2-40B4-BE49-F238E27FC236}">
                    <a16:creationId xmlns:a16="http://schemas.microsoft.com/office/drawing/2014/main" id="{65A16499-9FCD-4ABB-8178-95A7E1BB1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4" name="Rectangle 362">
                <a:extLst>
                  <a:ext uri="{FF2B5EF4-FFF2-40B4-BE49-F238E27FC236}">
                    <a16:creationId xmlns:a16="http://schemas.microsoft.com/office/drawing/2014/main" id="{94BB6DE1-C367-465E-B7E8-6CBEFDD72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5" name="Rectangle 363">
                <a:extLst>
                  <a:ext uri="{FF2B5EF4-FFF2-40B4-BE49-F238E27FC236}">
                    <a16:creationId xmlns:a16="http://schemas.microsoft.com/office/drawing/2014/main" id="{FED748E4-9FAB-47CF-A80E-DE7BD6F55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6" name="Rectangle 364">
                <a:extLst>
                  <a:ext uri="{FF2B5EF4-FFF2-40B4-BE49-F238E27FC236}">
                    <a16:creationId xmlns:a16="http://schemas.microsoft.com/office/drawing/2014/main" id="{82087509-BE18-4344-9762-35E7618A2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7" name="Rectangle 365">
                <a:extLst>
                  <a:ext uri="{FF2B5EF4-FFF2-40B4-BE49-F238E27FC236}">
                    <a16:creationId xmlns:a16="http://schemas.microsoft.com/office/drawing/2014/main" id="{806DB6A0-D50C-442A-B922-E652C2522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8" name="Rectangle 366">
                <a:extLst>
                  <a:ext uri="{FF2B5EF4-FFF2-40B4-BE49-F238E27FC236}">
                    <a16:creationId xmlns:a16="http://schemas.microsoft.com/office/drawing/2014/main" id="{97B7EA2A-0DE9-4B3B-9115-DCB043EBE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9" name="Rectangle 367">
                <a:extLst>
                  <a:ext uri="{FF2B5EF4-FFF2-40B4-BE49-F238E27FC236}">
                    <a16:creationId xmlns:a16="http://schemas.microsoft.com/office/drawing/2014/main" id="{E1A5B5B9-51E2-48DE-A032-4D1A05A51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0" name="Rectangle 368">
                <a:extLst>
                  <a:ext uri="{FF2B5EF4-FFF2-40B4-BE49-F238E27FC236}">
                    <a16:creationId xmlns:a16="http://schemas.microsoft.com/office/drawing/2014/main" id="{A53C28AB-E709-4566-BACC-0197548AC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1" name="Rectangle 369">
                <a:extLst>
                  <a:ext uri="{FF2B5EF4-FFF2-40B4-BE49-F238E27FC236}">
                    <a16:creationId xmlns:a16="http://schemas.microsoft.com/office/drawing/2014/main" id="{7491701C-B6A1-4D68-B897-3E1E49448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982" name="Group 370">
            <a:extLst>
              <a:ext uri="{FF2B5EF4-FFF2-40B4-BE49-F238E27FC236}">
                <a16:creationId xmlns:a16="http://schemas.microsoft.com/office/drawing/2014/main" id="{15F641A8-12AB-40A3-BCED-3845A4D00CA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9010650" y="631666"/>
            <a:ext cx="1981200" cy="1931988"/>
            <a:chOff x="864" y="1152"/>
            <a:chExt cx="2880" cy="2880"/>
          </a:xfrm>
          <a:solidFill>
            <a:srgbClr val="FFFF00"/>
          </a:solidFill>
        </p:grpSpPr>
        <p:grpSp>
          <p:nvGrpSpPr>
            <p:cNvPr id="983" name="Group 371">
              <a:extLst>
                <a:ext uri="{FF2B5EF4-FFF2-40B4-BE49-F238E27FC236}">
                  <a16:creationId xmlns:a16="http://schemas.microsoft.com/office/drawing/2014/main" id="{BFEE42F7-799C-4606-B7BC-F5D41A91C8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094" name="Rectangle 372">
                <a:extLst>
                  <a:ext uri="{FF2B5EF4-FFF2-40B4-BE49-F238E27FC236}">
                    <a16:creationId xmlns:a16="http://schemas.microsoft.com/office/drawing/2014/main" id="{F0C0FB8E-C7F9-41E4-9F43-73A228845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5" name="Rectangle 373">
                <a:extLst>
                  <a:ext uri="{FF2B5EF4-FFF2-40B4-BE49-F238E27FC236}">
                    <a16:creationId xmlns:a16="http://schemas.microsoft.com/office/drawing/2014/main" id="{1A24C6CE-6125-4944-8294-80144CDCC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6" name="Rectangle 374">
                <a:extLst>
                  <a:ext uri="{FF2B5EF4-FFF2-40B4-BE49-F238E27FC236}">
                    <a16:creationId xmlns:a16="http://schemas.microsoft.com/office/drawing/2014/main" id="{15181CF1-A3B1-4FDF-A7C3-2FFB380D5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7" name="Rectangle 375">
                <a:extLst>
                  <a:ext uri="{FF2B5EF4-FFF2-40B4-BE49-F238E27FC236}">
                    <a16:creationId xmlns:a16="http://schemas.microsoft.com/office/drawing/2014/main" id="{743E4EB9-16CC-44A3-B535-40A8EC1FF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8" name="Rectangle 376">
                <a:extLst>
                  <a:ext uri="{FF2B5EF4-FFF2-40B4-BE49-F238E27FC236}">
                    <a16:creationId xmlns:a16="http://schemas.microsoft.com/office/drawing/2014/main" id="{8C589207-7AD1-4EA7-A61F-988CCA27E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9" name="Rectangle 377">
                <a:extLst>
                  <a:ext uri="{FF2B5EF4-FFF2-40B4-BE49-F238E27FC236}">
                    <a16:creationId xmlns:a16="http://schemas.microsoft.com/office/drawing/2014/main" id="{567AB71A-56E4-4D92-A9D5-785378480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0" name="Rectangle 378">
                <a:extLst>
                  <a:ext uri="{FF2B5EF4-FFF2-40B4-BE49-F238E27FC236}">
                    <a16:creationId xmlns:a16="http://schemas.microsoft.com/office/drawing/2014/main" id="{0FDC06F3-9E86-4B85-84B2-4B640DD8B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1" name="Rectangle 379">
                <a:extLst>
                  <a:ext uri="{FF2B5EF4-FFF2-40B4-BE49-F238E27FC236}">
                    <a16:creationId xmlns:a16="http://schemas.microsoft.com/office/drawing/2014/main" id="{9D482C4F-B889-428C-9308-1B4388689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2" name="Rectangle 380">
                <a:extLst>
                  <a:ext uri="{FF2B5EF4-FFF2-40B4-BE49-F238E27FC236}">
                    <a16:creationId xmlns:a16="http://schemas.microsoft.com/office/drawing/2014/main" id="{BD0F1A7A-05AF-4BB1-9BAC-1B727CABC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3" name="Rectangle 381">
                <a:extLst>
                  <a:ext uri="{FF2B5EF4-FFF2-40B4-BE49-F238E27FC236}">
                    <a16:creationId xmlns:a16="http://schemas.microsoft.com/office/drawing/2014/main" id="{5992363E-0880-494A-8F6D-016F209DA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4" name="Group 382">
              <a:extLst>
                <a:ext uri="{FF2B5EF4-FFF2-40B4-BE49-F238E27FC236}">
                  <a16:creationId xmlns:a16="http://schemas.microsoft.com/office/drawing/2014/main" id="{E427E4FA-E31C-4E5B-AEB8-BEF35EEDE1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084" name="Rectangle 383">
                <a:extLst>
                  <a:ext uri="{FF2B5EF4-FFF2-40B4-BE49-F238E27FC236}">
                    <a16:creationId xmlns:a16="http://schemas.microsoft.com/office/drawing/2014/main" id="{DF44A8C6-575C-405F-BAC7-CC8279D52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5" name="Rectangle 384">
                <a:extLst>
                  <a:ext uri="{FF2B5EF4-FFF2-40B4-BE49-F238E27FC236}">
                    <a16:creationId xmlns:a16="http://schemas.microsoft.com/office/drawing/2014/main" id="{681A8E47-DDEB-4EA1-B91A-D4829E18C2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6" name="Rectangle 385">
                <a:extLst>
                  <a:ext uri="{FF2B5EF4-FFF2-40B4-BE49-F238E27FC236}">
                    <a16:creationId xmlns:a16="http://schemas.microsoft.com/office/drawing/2014/main" id="{AC2AF2E3-58D0-4F15-8FA3-A6E514897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7" name="Rectangle 386">
                <a:extLst>
                  <a:ext uri="{FF2B5EF4-FFF2-40B4-BE49-F238E27FC236}">
                    <a16:creationId xmlns:a16="http://schemas.microsoft.com/office/drawing/2014/main" id="{550780EC-74AA-46F5-8EA4-80D604B95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8" name="Rectangle 387">
                <a:extLst>
                  <a:ext uri="{FF2B5EF4-FFF2-40B4-BE49-F238E27FC236}">
                    <a16:creationId xmlns:a16="http://schemas.microsoft.com/office/drawing/2014/main" id="{EC0B4C01-98A4-46CD-AB72-34AF3AA6F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9" name="Rectangle 388">
                <a:extLst>
                  <a:ext uri="{FF2B5EF4-FFF2-40B4-BE49-F238E27FC236}">
                    <a16:creationId xmlns:a16="http://schemas.microsoft.com/office/drawing/2014/main" id="{1B9A1609-1057-4E4B-8DF8-95CA4AE66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0" name="Rectangle 389">
                <a:extLst>
                  <a:ext uri="{FF2B5EF4-FFF2-40B4-BE49-F238E27FC236}">
                    <a16:creationId xmlns:a16="http://schemas.microsoft.com/office/drawing/2014/main" id="{FFE80CE4-8489-465A-96B1-3926D4CD2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1" name="Rectangle 390">
                <a:extLst>
                  <a:ext uri="{FF2B5EF4-FFF2-40B4-BE49-F238E27FC236}">
                    <a16:creationId xmlns:a16="http://schemas.microsoft.com/office/drawing/2014/main" id="{63E98795-8027-41D8-8583-53413B7EA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2" name="Rectangle 391">
                <a:extLst>
                  <a:ext uri="{FF2B5EF4-FFF2-40B4-BE49-F238E27FC236}">
                    <a16:creationId xmlns:a16="http://schemas.microsoft.com/office/drawing/2014/main" id="{73E12627-49B1-411F-9720-622A680B3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3" name="Rectangle 392">
                <a:extLst>
                  <a:ext uri="{FF2B5EF4-FFF2-40B4-BE49-F238E27FC236}">
                    <a16:creationId xmlns:a16="http://schemas.microsoft.com/office/drawing/2014/main" id="{CAB262E7-4655-4DAA-BE78-BF433F40D3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5" name="Group 393">
              <a:extLst>
                <a:ext uri="{FF2B5EF4-FFF2-40B4-BE49-F238E27FC236}">
                  <a16:creationId xmlns:a16="http://schemas.microsoft.com/office/drawing/2014/main" id="{EC48A687-6FF8-4E64-88B8-C21407B113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074" name="Rectangle 394">
                <a:extLst>
                  <a:ext uri="{FF2B5EF4-FFF2-40B4-BE49-F238E27FC236}">
                    <a16:creationId xmlns:a16="http://schemas.microsoft.com/office/drawing/2014/main" id="{477E5CE0-1F1A-4C9D-95C4-E5B4C644A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5" name="Rectangle 395">
                <a:extLst>
                  <a:ext uri="{FF2B5EF4-FFF2-40B4-BE49-F238E27FC236}">
                    <a16:creationId xmlns:a16="http://schemas.microsoft.com/office/drawing/2014/main" id="{B2CBCB66-B508-4E12-8F73-2FC54E81D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6" name="Rectangle 396">
                <a:extLst>
                  <a:ext uri="{FF2B5EF4-FFF2-40B4-BE49-F238E27FC236}">
                    <a16:creationId xmlns:a16="http://schemas.microsoft.com/office/drawing/2014/main" id="{A4FF3BBE-022E-4E13-ABDF-0C714939F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7" name="Rectangle 397">
                <a:extLst>
                  <a:ext uri="{FF2B5EF4-FFF2-40B4-BE49-F238E27FC236}">
                    <a16:creationId xmlns:a16="http://schemas.microsoft.com/office/drawing/2014/main" id="{02D480BA-8E6D-4A73-960E-DF6B9D968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8" name="Rectangle 398">
                <a:extLst>
                  <a:ext uri="{FF2B5EF4-FFF2-40B4-BE49-F238E27FC236}">
                    <a16:creationId xmlns:a16="http://schemas.microsoft.com/office/drawing/2014/main" id="{3A35F124-249E-412B-8B5A-21047A411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9" name="Rectangle 399">
                <a:extLst>
                  <a:ext uri="{FF2B5EF4-FFF2-40B4-BE49-F238E27FC236}">
                    <a16:creationId xmlns:a16="http://schemas.microsoft.com/office/drawing/2014/main" id="{7D2D7E09-114E-47FC-8BA9-7BD3D5B53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0" name="Rectangle 400">
                <a:extLst>
                  <a:ext uri="{FF2B5EF4-FFF2-40B4-BE49-F238E27FC236}">
                    <a16:creationId xmlns:a16="http://schemas.microsoft.com/office/drawing/2014/main" id="{0CFC6906-7EBF-46C2-BC64-779B09B5E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1" name="Rectangle 401">
                <a:extLst>
                  <a:ext uri="{FF2B5EF4-FFF2-40B4-BE49-F238E27FC236}">
                    <a16:creationId xmlns:a16="http://schemas.microsoft.com/office/drawing/2014/main" id="{1728991E-6524-412C-B064-60E3304B2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2" name="Rectangle 402">
                <a:extLst>
                  <a:ext uri="{FF2B5EF4-FFF2-40B4-BE49-F238E27FC236}">
                    <a16:creationId xmlns:a16="http://schemas.microsoft.com/office/drawing/2014/main" id="{1B4C896D-38F1-4A3E-B2D8-36A63F7AD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3" name="Rectangle 403">
                <a:extLst>
                  <a:ext uri="{FF2B5EF4-FFF2-40B4-BE49-F238E27FC236}">
                    <a16:creationId xmlns:a16="http://schemas.microsoft.com/office/drawing/2014/main" id="{C3E8B21D-2D85-4121-8A22-61E1419FA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6" name="Group 404">
              <a:extLst>
                <a:ext uri="{FF2B5EF4-FFF2-40B4-BE49-F238E27FC236}">
                  <a16:creationId xmlns:a16="http://schemas.microsoft.com/office/drawing/2014/main" id="{33CB4E9D-CD69-4F97-8CEB-810A8D1F93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064" name="Rectangle 405">
                <a:extLst>
                  <a:ext uri="{FF2B5EF4-FFF2-40B4-BE49-F238E27FC236}">
                    <a16:creationId xmlns:a16="http://schemas.microsoft.com/office/drawing/2014/main" id="{3A885031-AB35-4ED4-8006-C8DB95590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5" name="Rectangle 406">
                <a:extLst>
                  <a:ext uri="{FF2B5EF4-FFF2-40B4-BE49-F238E27FC236}">
                    <a16:creationId xmlns:a16="http://schemas.microsoft.com/office/drawing/2014/main" id="{3EEDFC99-624F-4655-9E5A-D5DBB70D0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6" name="Rectangle 407">
                <a:extLst>
                  <a:ext uri="{FF2B5EF4-FFF2-40B4-BE49-F238E27FC236}">
                    <a16:creationId xmlns:a16="http://schemas.microsoft.com/office/drawing/2014/main" id="{8EC856BC-2AA1-4B21-89A7-C9549883C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7" name="Rectangle 408">
                <a:extLst>
                  <a:ext uri="{FF2B5EF4-FFF2-40B4-BE49-F238E27FC236}">
                    <a16:creationId xmlns:a16="http://schemas.microsoft.com/office/drawing/2014/main" id="{D56CE2BB-976F-4926-9723-C714ED840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8" name="Rectangle 409">
                <a:extLst>
                  <a:ext uri="{FF2B5EF4-FFF2-40B4-BE49-F238E27FC236}">
                    <a16:creationId xmlns:a16="http://schemas.microsoft.com/office/drawing/2014/main" id="{2B985598-1614-4EA8-BC3D-24B096783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9" name="Rectangle 410">
                <a:extLst>
                  <a:ext uri="{FF2B5EF4-FFF2-40B4-BE49-F238E27FC236}">
                    <a16:creationId xmlns:a16="http://schemas.microsoft.com/office/drawing/2014/main" id="{1EA56D89-15BA-4AF1-8165-FF9811AC7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0" name="Rectangle 411">
                <a:extLst>
                  <a:ext uri="{FF2B5EF4-FFF2-40B4-BE49-F238E27FC236}">
                    <a16:creationId xmlns:a16="http://schemas.microsoft.com/office/drawing/2014/main" id="{FF356582-E128-46A7-ABB1-8E26BC3A5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1" name="Rectangle 412">
                <a:extLst>
                  <a:ext uri="{FF2B5EF4-FFF2-40B4-BE49-F238E27FC236}">
                    <a16:creationId xmlns:a16="http://schemas.microsoft.com/office/drawing/2014/main" id="{E9616CE5-3242-4054-9338-6CF9F722C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2" name="Rectangle 413">
                <a:extLst>
                  <a:ext uri="{FF2B5EF4-FFF2-40B4-BE49-F238E27FC236}">
                    <a16:creationId xmlns:a16="http://schemas.microsoft.com/office/drawing/2014/main" id="{D3182E76-F5E5-4272-B84D-A0C8F2569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3" name="Rectangle 414">
                <a:extLst>
                  <a:ext uri="{FF2B5EF4-FFF2-40B4-BE49-F238E27FC236}">
                    <a16:creationId xmlns:a16="http://schemas.microsoft.com/office/drawing/2014/main" id="{673319A3-9901-48A4-9ECB-39E60596FF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7" name="Group 415">
              <a:extLst>
                <a:ext uri="{FF2B5EF4-FFF2-40B4-BE49-F238E27FC236}">
                  <a16:creationId xmlns:a16="http://schemas.microsoft.com/office/drawing/2014/main" id="{FC6582FE-1C18-4D32-BA00-49D4AADAFF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054" name="Rectangle 416">
                <a:extLst>
                  <a:ext uri="{FF2B5EF4-FFF2-40B4-BE49-F238E27FC236}">
                    <a16:creationId xmlns:a16="http://schemas.microsoft.com/office/drawing/2014/main" id="{BD05C6AB-DC8E-4E37-B2EA-424350EDE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5" name="Rectangle 417">
                <a:extLst>
                  <a:ext uri="{FF2B5EF4-FFF2-40B4-BE49-F238E27FC236}">
                    <a16:creationId xmlns:a16="http://schemas.microsoft.com/office/drawing/2014/main" id="{BB4AE24E-8A5C-4830-B116-AEE0A9959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6" name="Rectangle 418">
                <a:extLst>
                  <a:ext uri="{FF2B5EF4-FFF2-40B4-BE49-F238E27FC236}">
                    <a16:creationId xmlns:a16="http://schemas.microsoft.com/office/drawing/2014/main" id="{1E1BFCF1-89F4-4463-8600-004C40274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7" name="Rectangle 419">
                <a:extLst>
                  <a:ext uri="{FF2B5EF4-FFF2-40B4-BE49-F238E27FC236}">
                    <a16:creationId xmlns:a16="http://schemas.microsoft.com/office/drawing/2014/main" id="{3688CE9A-9083-4967-BB4A-2CE54235C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8" name="Rectangle 420">
                <a:extLst>
                  <a:ext uri="{FF2B5EF4-FFF2-40B4-BE49-F238E27FC236}">
                    <a16:creationId xmlns:a16="http://schemas.microsoft.com/office/drawing/2014/main" id="{4CDE0235-B0E3-406A-B4C9-24B176887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9" name="Rectangle 421">
                <a:extLst>
                  <a:ext uri="{FF2B5EF4-FFF2-40B4-BE49-F238E27FC236}">
                    <a16:creationId xmlns:a16="http://schemas.microsoft.com/office/drawing/2014/main" id="{53882C64-81AE-429C-831C-CB87E8482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0" name="Rectangle 422">
                <a:extLst>
                  <a:ext uri="{FF2B5EF4-FFF2-40B4-BE49-F238E27FC236}">
                    <a16:creationId xmlns:a16="http://schemas.microsoft.com/office/drawing/2014/main" id="{73D6CDF0-B923-44AE-8762-4F0B1001E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1" name="Rectangle 423">
                <a:extLst>
                  <a:ext uri="{FF2B5EF4-FFF2-40B4-BE49-F238E27FC236}">
                    <a16:creationId xmlns:a16="http://schemas.microsoft.com/office/drawing/2014/main" id="{9C604BFB-F208-419C-8367-50DF1FEF1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2" name="Rectangle 424">
                <a:extLst>
                  <a:ext uri="{FF2B5EF4-FFF2-40B4-BE49-F238E27FC236}">
                    <a16:creationId xmlns:a16="http://schemas.microsoft.com/office/drawing/2014/main" id="{56D76F53-35F9-4DD3-A8C6-83635FB14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3" name="Rectangle 425">
                <a:extLst>
                  <a:ext uri="{FF2B5EF4-FFF2-40B4-BE49-F238E27FC236}">
                    <a16:creationId xmlns:a16="http://schemas.microsoft.com/office/drawing/2014/main" id="{B0E1C326-3D18-49DE-8341-B13816D8E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8" name="Group 426">
              <a:extLst>
                <a:ext uri="{FF2B5EF4-FFF2-40B4-BE49-F238E27FC236}">
                  <a16:creationId xmlns:a16="http://schemas.microsoft.com/office/drawing/2014/main" id="{76A8215E-A68B-4CC9-A642-5AA5566B40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044" name="Rectangle 427">
                <a:extLst>
                  <a:ext uri="{FF2B5EF4-FFF2-40B4-BE49-F238E27FC236}">
                    <a16:creationId xmlns:a16="http://schemas.microsoft.com/office/drawing/2014/main" id="{10063B1D-FD06-4999-9F6E-1FD8E7494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5" name="Rectangle 428">
                <a:extLst>
                  <a:ext uri="{FF2B5EF4-FFF2-40B4-BE49-F238E27FC236}">
                    <a16:creationId xmlns:a16="http://schemas.microsoft.com/office/drawing/2014/main" id="{BB4AF4D5-3695-468A-8F13-128855ADA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6" name="Rectangle 429">
                <a:extLst>
                  <a:ext uri="{FF2B5EF4-FFF2-40B4-BE49-F238E27FC236}">
                    <a16:creationId xmlns:a16="http://schemas.microsoft.com/office/drawing/2014/main" id="{D6CE0B77-0AFD-4AEC-A8BD-60B96C79E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7" name="Rectangle 430">
                <a:extLst>
                  <a:ext uri="{FF2B5EF4-FFF2-40B4-BE49-F238E27FC236}">
                    <a16:creationId xmlns:a16="http://schemas.microsoft.com/office/drawing/2014/main" id="{CC49119C-5631-4D6B-B007-F3AE1083A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8" name="Rectangle 431">
                <a:extLst>
                  <a:ext uri="{FF2B5EF4-FFF2-40B4-BE49-F238E27FC236}">
                    <a16:creationId xmlns:a16="http://schemas.microsoft.com/office/drawing/2014/main" id="{DC78A10D-8976-4F87-B9B7-3A440E47A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9" name="Rectangle 432">
                <a:extLst>
                  <a:ext uri="{FF2B5EF4-FFF2-40B4-BE49-F238E27FC236}">
                    <a16:creationId xmlns:a16="http://schemas.microsoft.com/office/drawing/2014/main" id="{4E213FE9-8980-4750-BDDC-09B5E0623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0" name="Rectangle 433">
                <a:extLst>
                  <a:ext uri="{FF2B5EF4-FFF2-40B4-BE49-F238E27FC236}">
                    <a16:creationId xmlns:a16="http://schemas.microsoft.com/office/drawing/2014/main" id="{F54CC5CD-6D1C-4B31-B3C1-8778CC419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1" name="Rectangle 434">
                <a:extLst>
                  <a:ext uri="{FF2B5EF4-FFF2-40B4-BE49-F238E27FC236}">
                    <a16:creationId xmlns:a16="http://schemas.microsoft.com/office/drawing/2014/main" id="{3242B5FE-5D62-4AF9-BC91-3E233E6FA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2" name="Rectangle 435">
                <a:extLst>
                  <a:ext uri="{FF2B5EF4-FFF2-40B4-BE49-F238E27FC236}">
                    <a16:creationId xmlns:a16="http://schemas.microsoft.com/office/drawing/2014/main" id="{C47D0767-C0D2-4285-8AD1-AE96FF2C6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3" name="Rectangle 436">
                <a:extLst>
                  <a:ext uri="{FF2B5EF4-FFF2-40B4-BE49-F238E27FC236}">
                    <a16:creationId xmlns:a16="http://schemas.microsoft.com/office/drawing/2014/main" id="{8D10F4F9-FAA6-46B5-A7FC-3DF7BB5FA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9" name="Group 437">
              <a:extLst>
                <a:ext uri="{FF2B5EF4-FFF2-40B4-BE49-F238E27FC236}">
                  <a16:creationId xmlns:a16="http://schemas.microsoft.com/office/drawing/2014/main" id="{C81AD2D9-455E-403C-B92F-856F62BA76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034" name="Rectangle 438">
                <a:extLst>
                  <a:ext uri="{FF2B5EF4-FFF2-40B4-BE49-F238E27FC236}">
                    <a16:creationId xmlns:a16="http://schemas.microsoft.com/office/drawing/2014/main" id="{10F33E67-0653-49A9-8595-7A0936843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5" name="Rectangle 439">
                <a:extLst>
                  <a:ext uri="{FF2B5EF4-FFF2-40B4-BE49-F238E27FC236}">
                    <a16:creationId xmlns:a16="http://schemas.microsoft.com/office/drawing/2014/main" id="{BA592C23-F6C4-49A9-AAA2-38EAC0B92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6" name="Rectangle 440">
                <a:extLst>
                  <a:ext uri="{FF2B5EF4-FFF2-40B4-BE49-F238E27FC236}">
                    <a16:creationId xmlns:a16="http://schemas.microsoft.com/office/drawing/2014/main" id="{389C557A-9995-4D83-8A43-5EC94F4D5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7" name="Rectangle 441">
                <a:extLst>
                  <a:ext uri="{FF2B5EF4-FFF2-40B4-BE49-F238E27FC236}">
                    <a16:creationId xmlns:a16="http://schemas.microsoft.com/office/drawing/2014/main" id="{A53E8A4E-C708-4634-98C3-9897A6307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8" name="Rectangle 442">
                <a:extLst>
                  <a:ext uri="{FF2B5EF4-FFF2-40B4-BE49-F238E27FC236}">
                    <a16:creationId xmlns:a16="http://schemas.microsoft.com/office/drawing/2014/main" id="{0849E9AB-9D9C-439E-8CBF-74487BF35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9" name="Rectangle 443">
                <a:extLst>
                  <a:ext uri="{FF2B5EF4-FFF2-40B4-BE49-F238E27FC236}">
                    <a16:creationId xmlns:a16="http://schemas.microsoft.com/office/drawing/2014/main" id="{EBCA4456-D8D3-4B04-A4B9-6C3C9D2EF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0" name="Rectangle 444">
                <a:extLst>
                  <a:ext uri="{FF2B5EF4-FFF2-40B4-BE49-F238E27FC236}">
                    <a16:creationId xmlns:a16="http://schemas.microsoft.com/office/drawing/2014/main" id="{1A99DBAD-9C75-4218-B8C9-37AA4437A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1" name="Rectangle 445">
                <a:extLst>
                  <a:ext uri="{FF2B5EF4-FFF2-40B4-BE49-F238E27FC236}">
                    <a16:creationId xmlns:a16="http://schemas.microsoft.com/office/drawing/2014/main" id="{F6CDDC13-2558-44A0-A1BE-3F48EB3F8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2" name="Rectangle 446">
                <a:extLst>
                  <a:ext uri="{FF2B5EF4-FFF2-40B4-BE49-F238E27FC236}">
                    <a16:creationId xmlns:a16="http://schemas.microsoft.com/office/drawing/2014/main" id="{A95706DB-3546-4F23-8870-D0891B810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3" name="Rectangle 447">
                <a:extLst>
                  <a:ext uri="{FF2B5EF4-FFF2-40B4-BE49-F238E27FC236}">
                    <a16:creationId xmlns:a16="http://schemas.microsoft.com/office/drawing/2014/main" id="{430FB2FF-98EB-40D3-A865-A8C201B0F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0" name="Group 448">
              <a:extLst>
                <a:ext uri="{FF2B5EF4-FFF2-40B4-BE49-F238E27FC236}">
                  <a16:creationId xmlns:a16="http://schemas.microsoft.com/office/drawing/2014/main" id="{DAE9B75D-CC70-466D-9D13-672E18DE29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024" name="Rectangle 449">
                <a:extLst>
                  <a:ext uri="{FF2B5EF4-FFF2-40B4-BE49-F238E27FC236}">
                    <a16:creationId xmlns:a16="http://schemas.microsoft.com/office/drawing/2014/main" id="{7C73A0E9-1A7C-4D34-AE60-80253DEF70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5" name="Rectangle 450">
                <a:extLst>
                  <a:ext uri="{FF2B5EF4-FFF2-40B4-BE49-F238E27FC236}">
                    <a16:creationId xmlns:a16="http://schemas.microsoft.com/office/drawing/2014/main" id="{ACD0BCAD-6FA5-4454-8ACC-00DA11145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6" name="Rectangle 451">
                <a:extLst>
                  <a:ext uri="{FF2B5EF4-FFF2-40B4-BE49-F238E27FC236}">
                    <a16:creationId xmlns:a16="http://schemas.microsoft.com/office/drawing/2014/main" id="{B7746D53-C20B-4265-A4E1-A1EF45603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7" name="Rectangle 452">
                <a:extLst>
                  <a:ext uri="{FF2B5EF4-FFF2-40B4-BE49-F238E27FC236}">
                    <a16:creationId xmlns:a16="http://schemas.microsoft.com/office/drawing/2014/main" id="{73D9E09A-6FEC-4FE2-AAF6-2BD6D6165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8" name="Rectangle 453">
                <a:extLst>
                  <a:ext uri="{FF2B5EF4-FFF2-40B4-BE49-F238E27FC236}">
                    <a16:creationId xmlns:a16="http://schemas.microsoft.com/office/drawing/2014/main" id="{165523BB-B18E-4F08-80B5-043F853E0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9" name="Rectangle 454">
                <a:extLst>
                  <a:ext uri="{FF2B5EF4-FFF2-40B4-BE49-F238E27FC236}">
                    <a16:creationId xmlns:a16="http://schemas.microsoft.com/office/drawing/2014/main" id="{C1A9538A-3FD9-4BD7-A8DE-F00E39007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0" name="Rectangle 455">
                <a:extLst>
                  <a:ext uri="{FF2B5EF4-FFF2-40B4-BE49-F238E27FC236}">
                    <a16:creationId xmlns:a16="http://schemas.microsoft.com/office/drawing/2014/main" id="{8307C766-BB45-4195-ADDB-8F8F7BC64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1" name="Rectangle 456">
                <a:extLst>
                  <a:ext uri="{FF2B5EF4-FFF2-40B4-BE49-F238E27FC236}">
                    <a16:creationId xmlns:a16="http://schemas.microsoft.com/office/drawing/2014/main" id="{09FC2E91-B168-4781-A323-8AEB64E1E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2" name="Rectangle 457">
                <a:extLst>
                  <a:ext uri="{FF2B5EF4-FFF2-40B4-BE49-F238E27FC236}">
                    <a16:creationId xmlns:a16="http://schemas.microsoft.com/office/drawing/2014/main" id="{6C078F06-05EE-4A1E-9333-C2C805E51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3" name="Rectangle 458">
                <a:extLst>
                  <a:ext uri="{FF2B5EF4-FFF2-40B4-BE49-F238E27FC236}">
                    <a16:creationId xmlns:a16="http://schemas.microsoft.com/office/drawing/2014/main" id="{F0A6CA81-64D8-47FE-B45F-ED948145E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1" name="Group 459">
              <a:extLst>
                <a:ext uri="{FF2B5EF4-FFF2-40B4-BE49-F238E27FC236}">
                  <a16:creationId xmlns:a16="http://schemas.microsoft.com/office/drawing/2014/main" id="{423216FF-1793-41B9-9C42-A963A795B8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014" name="Rectangle 460">
                <a:extLst>
                  <a:ext uri="{FF2B5EF4-FFF2-40B4-BE49-F238E27FC236}">
                    <a16:creationId xmlns:a16="http://schemas.microsoft.com/office/drawing/2014/main" id="{83EE22A3-645C-4581-B614-DF18959FD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5" name="Rectangle 461">
                <a:extLst>
                  <a:ext uri="{FF2B5EF4-FFF2-40B4-BE49-F238E27FC236}">
                    <a16:creationId xmlns:a16="http://schemas.microsoft.com/office/drawing/2014/main" id="{95237373-781E-467B-9448-176500905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6" name="Rectangle 462">
                <a:extLst>
                  <a:ext uri="{FF2B5EF4-FFF2-40B4-BE49-F238E27FC236}">
                    <a16:creationId xmlns:a16="http://schemas.microsoft.com/office/drawing/2014/main" id="{0635E29D-5F5E-49AC-BCB4-78906C392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7" name="Rectangle 463">
                <a:extLst>
                  <a:ext uri="{FF2B5EF4-FFF2-40B4-BE49-F238E27FC236}">
                    <a16:creationId xmlns:a16="http://schemas.microsoft.com/office/drawing/2014/main" id="{F3266CA1-93EA-4DB1-9EB7-52C21729C8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8" name="Rectangle 464">
                <a:extLst>
                  <a:ext uri="{FF2B5EF4-FFF2-40B4-BE49-F238E27FC236}">
                    <a16:creationId xmlns:a16="http://schemas.microsoft.com/office/drawing/2014/main" id="{7EAFF6DE-6077-4DD2-AC69-03D97D980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9" name="Rectangle 465">
                <a:extLst>
                  <a:ext uri="{FF2B5EF4-FFF2-40B4-BE49-F238E27FC236}">
                    <a16:creationId xmlns:a16="http://schemas.microsoft.com/office/drawing/2014/main" id="{ECAB2710-05AB-458C-BBFB-9C697A49D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0" name="Rectangle 466">
                <a:extLst>
                  <a:ext uri="{FF2B5EF4-FFF2-40B4-BE49-F238E27FC236}">
                    <a16:creationId xmlns:a16="http://schemas.microsoft.com/office/drawing/2014/main" id="{D90C2C34-F16F-49B4-8146-33BFC8985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1" name="Rectangle 467">
                <a:extLst>
                  <a:ext uri="{FF2B5EF4-FFF2-40B4-BE49-F238E27FC236}">
                    <a16:creationId xmlns:a16="http://schemas.microsoft.com/office/drawing/2014/main" id="{1D174E1F-BBF0-4F31-9CC6-2517D5AF7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2" name="Rectangle 468">
                <a:extLst>
                  <a:ext uri="{FF2B5EF4-FFF2-40B4-BE49-F238E27FC236}">
                    <a16:creationId xmlns:a16="http://schemas.microsoft.com/office/drawing/2014/main" id="{958070CA-BAD6-4C4F-AEE2-957423F70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3" name="Rectangle 469">
                <a:extLst>
                  <a:ext uri="{FF2B5EF4-FFF2-40B4-BE49-F238E27FC236}">
                    <a16:creationId xmlns:a16="http://schemas.microsoft.com/office/drawing/2014/main" id="{6A79D684-2185-4F37-BE02-7543D570F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2" name="Group 470">
              <a:extLst>
                <a:ext uri="{FF2B5EF4-FFF2-40B4-BE49-F238E27FC236}">
                  <a16:creationId xmlns:a16="http://schemas.microsoft.com/office/drawing/2014/main" id="{70FAEAD2-F7D4-4CA1-98E8-20455FA911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004" name="Rectangle 471">
                <a:extLst>
                  <a:ext uri="{FF2B5EF4-FFF2-40B4-BE49-F238E27FC236}">
                    <a16:creationId xmlns:a16="http://schemas.microsoft.com/office/drawing/2014/main" id="{C39E062E-9CE0-41CF-A23D-308EA301E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5" name="Rectangle 472">
                <a:extLst>
                  <a:ext uri="{FF2B5EF4-FFF2-40B4-BE49-F238E27FC236}">
                    <a16:creationId xmlns:a16="http://schemas.microsoft.com/office/drawing/2014/main" id="{C78700CE-B374-4737-8E40-EA1FEC1FF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6" name="Rectangle 473">
                <a:extLst>
                  <a:ext uri="{FF2B5EF4-FFF2-40B4-BE49-F238E27FC236}">
                    <a16:creationId xmlns:a16="http://schemas.microsoft.com/office/drawing/2014/main" id="{9EC8BFCD-A119-43E1-8FBB-DF465AE74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7" name="Rectangle 474">
                <a:extLst>
                  <a:ext uri="{FF2B5EF4-FFF2-40B4-BE49-F238E27FC236}">
                    <a16:creationId xmlns:a16="http://schemas.microsoft.com/office/drawing/2014/main" id="{2D3FDFC1-4EF8-430A-8E50-1A34CC47B4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8" name="Rectangle 475">
                <a:extLst>
                  <a:ext uri="{FF2B5EF4-FFF2-40B4-BE49-F238E27FC236}">
                    <a16:creationId xmlns:a16="http://schemas.microsoft.com/office/drawing/2014/main" id="{25702CAF-3BDB-463C-909E-E86C338D7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9" name="Rectangle 476">
                <a:extLst>
                  <a:ext uri="{FF2B5EF4-FFF2-40B4-BE49-F238E27FC236}">
                    <a16:creationId xmlns:a16="http://schemas.microsoft.com/office/drawing/2014/main" id="{F74B4BF9-2FBC-4F7C-BE74-A41667509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0" name="Rectangle 477">
                <a:extLst>
                  <a:ext uri="{FF2B5EF4-FFF2-40B4-BE49-F238E27FC236}">
                    <a16:creationId xmlns:a16="http://schemas.microsoft.com/office/drawing/2014/main" id="{07658745-9BC0-4454-8D80-7D89C9018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1" name="Rectangle 478">
                <a:extLst>
                  <a:ext uri="{FF2B5EF4-FFF2-40B4-BE49-F238E27FC236}">
                    <a16:creationId xmlns:a16="http://schemas.microsoft.com/office/drawing/2014/main" id="{B460F01B-101D-44B7-BD9F-8B4BAAD884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2" name="Rectangle 479">
                <a:extLst>
                  <a:ext uri="{FF2B5EF4-FFF2-40B4-BE49-F238E27FC236}">
                    <a16:creationId xmlns:a16="http://schemas.microsoft.com/office/drawing/2014/main" id="{D3F72D3B-2C3B-4C80-B382-8948152D12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3" name="Rectangle 480">
                <a:extLst>
                  <a:ext uri="{FF2B5EF4-FFF2-40B4-BE49-F238E27FC236}">
                    <a16:creationId xmlns:a16="http://schemas.microsoft.com/office/drawing/2014/main" id="{67BDD4EC-9914-4FA6-8045-7583B0153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3" name="Group 481">
              <a:extLst>
                <a:ext uri="{FF2B5EF4-FFF2-40B4-BE49-F238E27FC236}">
                  <a16:creationId xmlns:a16="http://schemas.microsoft.com/office/drawing/2014/main" id="{453C3476-1952-48E1-8182-6EC4EC744E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994" name="Rectangle 482">
                <a:extLst>
                  <a:ext uri="{FF2B5EF4-FFF2-40B4-BE49-F238E27FC236}">
                    <a16:creationId xmlns:a16="http://schemas.microsoft.com/office/drawing/2014/main" id="{6180C3B1-C7EC-4B3A-82E2-DBC8B5742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5" name="Rectangle 483">
                <a:extLst>
                  <a:ext uri="{FF2B5EF4-FFF2-40B4-BE49-F238E27FC236}">
                    <a16:creationId xmlns:a16="http://schemas.microsoft.com/office/drawing/2014/main" id="{39E408C6-7B5B-4D1B-A211-F80FAB73D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6" name="Rectangle 484">
                <a:extLst>
                  <a:ext uri="{FF2B5EF4-FFF2-40B4-BE49-F238E27FC236}">
                    <a16:creationId xmlns:a16="http://schemas.microsoft.com/office/drawing/2014/main" id="{428EF549-1706-4807-9D90-F5AF9D120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7" name="Rectangle 485">
                <a:extLst>
                  <a:ext uri="{FF2B5EF4-FFF2-40B4-BE49-F238E27FC236}">
                    <a16:creationId xmlns:a16="http://schemas.microsoft.com/office/drawing/2014/main" id="{CE96B150-F3DE-49E0-9034-79E7BF367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8" name="Rectangle 486">
                <a:extLst>
                  <a:ext uri="{FF2B5EF4-FFF2-40B4-BE49-F238E27FC236}">
                    <a16:creationId xmlns:a16="http://schemas.microsoft.com/office/drawing/2014/main" id="{FC0D7F95-011D-4E16-992E-16A566945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9" name="Rectangle 487">
                <a:extLst>
                  <a:ext uri="{FF2B5EF4-FFF2-40B4-BE49-F238E27FC236}">
                    <a16:creationId xmlns:a16="http://schemas.microsoft.com/office/drawing/2014/main" id="{B7581462-0C40-4BA3-A93C-B1E93236E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0" name="Rectangle 488">
                <a:extLst>
                  <a:ext uri="{FF2B5EF4-FFF2-40B4-BE49-F238E27FC236}">
                    <a16:creationId xmlns:a16="http://schemas.microsoft.com/office/drawing/2014/main" id="{65411E49-F9A7-45BD-ADC7-8D84EE9E3E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1" name="Rectangle 489">
                <a:extLst>
                  <a:ext uri="{FF2B5EF4-FFF2-40B4-BE49-F238E27FC236}">
                    <a16:creationId xmlns:a16="http://schemas.microsoft.com/office/drawing/2014/main" id="{7A3AFFE7-2A00-4E79-80EE-13BFA46AD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2" name="Rectangle 490">
                <a:extLst>
                  <a:ext uri="{FF2B5EF4-FFF2-40B4-BE49-F238E27FC236}">
                    <a16:creationId xmlns:a16="http://schemas.microsoft.com/office/drawing/2014/main" id="{20C3AAE5-4CF7-4DFD-B97B-21CACBEAD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3" name="Rectangle 491">
                <a:extLst>
                  <a:ext uri="{FF2B5EF4-FFF2-40B4-BE49-F238E27FC236}">
                    <a16:creationId xmlns:a16="http://schemas.microsoft.com/office/drawing/2014/main" id="{B14CD783-A960-45B5-9FCC-78568FB7C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104" name="Group 492">
            <a:extLst>
              <a:ext uri="{FF2B5EF4-FFF2-40B4-BE49-F238E27FC236}">
                <a16:creationId xmlns:a16="http://schemas.microsoft.com/office/drawing/2014/main" id="{9E0981C2-6217-477B-A7B5-F735E882BFB9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895848" y="2198371"/>
            <a:ext cx="1981200" cy="1893887"/>
            <a:chOff x="864" y="1152"/>
            <a:chExt cx="2880" cy="2880"/>
          </a:xfrm>
          <a:solidFill>
            <a:srgbClr val="92D050"/>
          </a:solidFill>
        </p:grpSpPr>
        <p:grpSp>
          <p:nvGrpSpPr>
            <p:cNvPr id="1105" name="Group 493">
              <a:extLst>
                <a:ext uri="{FF2B5EF4-FFF2-40B4-BE49-F238E27FC236}">
                  <a16:creationId xmlns:a16="http://schemas.microsoft.com/office/drawing/2014/main" id="{96D26A7B-30C3-4EF5-8175-9C9BF5C0D4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216" name="Rectangle 494">
                <a:extLst>
                  <a:ext uri="{FF2B5EF4-FFF2-40B4-BE49-F238E27FC236}">
                    <a16:creationId xmlns:a16="http://schemas.microsoft.com/office/drawing/2014/main" id="{C685EDAA-53E1-476E-B1C3-33E0342B4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7" name="Rectangle 495">
                <a:extLst>
                  <a:ext uri="{FF2B5EF4-FFF2-40B4-BE49-F238E27FC236}">
                    <a16:creationId xmlns:a16="http://schemas.microsoft.com/office/drawing/2014/main" id="{49B32115-D200-44B1-A0CB-E8E0D7F083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8" name="Rectangle 496">
                <a:extLst>
                  <a:ext uri="{FF2B5EF4-FFF2-40B4-BE49-F238E27FC236}">
                    <a16:creationId xmlns:a16="http://schemas.microsoft.com/office/drawing/2014/main" id="{86B4C3FB-0693-4C61-96E0-336C88AD8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9" name="Rectangle 497">
                <a:extLst>
                  <a:ext uri="{FF2B5EF4-FFF2-40B4-BE49-F238E27FC236}">
                    <a16:creationId xmlns:a16="http://schemas.microsoft.com/office/drawing/2014/main" id="{14569A94-963F-4C58-B9DC-3C2CC80FE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0" name="Rectangle 498">
                <a:extLst>
                  <a:ext uri="{FF2B5EF4-FFF2-40B4-BE49-F238E27FC236}">
                    <a16:creationId xmlns:a16="http://schemas.microsoft.com/office/drawing/2014/main" id="{2495247A-B71B-42F2-A6C3-AF20ED5E8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1" name="Rectangle 499">
                <a:extLst>
                  <a:ext uri="{FF2B5EF4-FFF2-40B4-BE49-F238E27FC236}">
                    <a16:creationId xmlns:a16="http://schemas.microsoft.com/office/drawing/2014/main" id="{409128D6-3945-42D4-BF6D-365E48209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2" name="Rectangle 500">
                <a:extLst>
                  <a:ext uri="{FF2B5EF4-FFF2-40B4-BE49-F238E27FC236}">
                    <a16:creationId xmlns:a16="http://schemas.microsoft.com/office/drawing/2014/main" id="{CB763EEF-EC8D-4994-AA3B-B4122463C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3" name="Rectangle 501">
                <a:extLst>
                  <a:ext uri="{FF2B5EF4-FFF2-40B4-BE49-F238E27FC236}">
                    <a16:creationId xmlns:a16="http://schemas.microsoft.com/office/drawing/2014/main" id="{19389C54-0AA5-4490-874F-5DB671C20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4" name="Rectangle 502">
                <a:extLst>
                  <a:ext uri="{FF2B5EF4-FFF2-40B4-BE49-F238E27FC236}">
                    <a16:creationId xmlns:a16="http://schemas.microsoft.com/office/drawing/2014/main" id="{3E4B8EB4-186E-4B44-A32C-EAEE029F1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5" name="Rectangle 503">
                <a:extLst>
                  <a:ext uri="{FF2B5EF4-FFF2-40B4-BE49-F238E27FC236}">
                    <a16:creationId xmlns:a16="http://schemas.microsoft.com/office/drawing/2014/main" id="{1B57B6A9-3F4A-4D5E-81E7-2C787AA59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6" name="Group 504">
              <a:extLst>
                <a:ext uri="{FF2B5EF4-FFF2-40B4-BE49-F238E27FC236}">
                  <a16:creationId xmlns:a16="http://schemas.microsoft.com/office/drawing/2014/main" id="{299E0402-5A9C-4740-8A1B-D21C7CCD72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206" name="Rectangle 505">
                <a:extLst>
                  <a:ext uri="{FF2B5EF4-FFF2-40B4-BE49-F238E27FC236}">
                    <a16:creationId xmlns:a16="http://schemas.microsoft.com/office/drawing/2014/main" id="{7B3C2580-CFC6-42E1-976D-B842C8FFE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7" name="Rectangle 506">
                <a:extLst>
                  <a:ext uri="{FF2B5EF4-FFF2-40B4-BE49-F238E27FC236}">
                    <a16:creationId xmlns:a16="http://schemas.microsoft.com/office/drawing/2014/main" id="{82F9AE80-E39F-4C7A-BB84-54A45E465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8" name="Rectangle 507">
                <a:extLst>
                  <a:ext uri="{FF2B5EF4-FFF2-40B4-BE49-F238E27FC236}">
                    <a16:creationId xmlns:a16="http://schemas.microsoft.com/office/drawing/2014/main" id="{CF7A4F55-C0E1-489A-B676-444896FA9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9" name="Rectangle 508">
                <a:extLst>
                  <a:ext uri="{FF2B5EF4-FFF2-40B4-BE49-F238E27FC236}">
                    <a16:creationId xmlns:a16="http://schemas.microsoft.com/office/drawing/2014/main" id="{0F9310E1-36CE-4BF6-97D6-316C84A0D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0" name="Rectangle 509">
                <a:extLst>
                  <a:ext uri="{FF2B5EF4-FFF2-40B4-BE49-F238E27FC236}">
                    <a16:creationId xmlns:a16="http://schemas.microsoft.com/office/drawing/2014/main" id="{0DE174C4-9888-4123-AF2C-5A8551806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1" name="Rectangle 510">
                <a:extLst>
                  <a:ext uri="{FF2B5EF4-FFF2-40B4-BE49-F238E27FC236}">
                    <a16:creationId xmlns:a16="http://schemas.microsoft.com/office/drawing/2014/main" id="{032DF19D-8606-447D-95E2-F6175EC5A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2" name="Rectangle 511">
                <a:extLst>
                  <a:ext uri="{FF2B5EF4-FFF2-40B4-BE49-F238E27FC236}">
                    <a16:creationId xmlns:a16="http://schemas.microsoft.com/office/drawing/2014/main" id="{FD06445E-AE5E-4905-AFB7-CCBD959DF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3" name="Rectangle 512">
                <a:extLst>
                  <a:ext uri="{FF2B5EF4-FFF2-40B4-BE49-F238E27FC236}">
                    <a16:creationId xmlns:a16="http://schemas.microsoft.com/office/drawing/2014/main" id="{8844685C-02BF-4AA7-B336-CF45AE5AB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4" name="Rectangle 513">
                <a:extLst>
                  <a:ext uri="{FF2B5EF4-FFF2-40B4-BE49-F238E27FC236}">
                    <a16:creationId xmlns:a16="http://schemas.microsoft.com/office/drawing/2014/main" id="{8170B5FE-7142-4D7C-AEAB-2D2766B47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5" name="Rectangle 514">
                <a:extLst>
                  <a:ext uri="{FF2B5EF4-FFF2-40B4-BE49-F238E27FC236}">
                    <a16:creationId xmlns:a16="http://schemas.microsoft.com/office/drawing/2014/main" id="{10AD62A7-86E0-4CBE-AC0B-7EEE6471B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7" name="Group 515">
              <a:extLst>
                <a:ext uri="{FF2B5EF4-FFF2-40B4-BE49-F238E27FC236}">
                  <a16:creationId xmlns:a16="http://schemas.microsoft.com/office/drawing/2014/main" id="{8152A611-2253-4104-9E21-96F0F5F80E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196" name="Rectangle 516">
                <a:extLst>
                  <a:ext uri="{FF2B5EF4-FFF2-40B4-BE49-F238E27FC236}">
                    <a16:creationId xmlns:a16="http://schemas.microsoft.com/office/drawing/2014/main" id="{A37F1DC1-DE40-4EC5-9575-19E21F4FD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7" name="Rectangle 517">
                <a:extLst>
                  <a:ext uri="{FF2B5EF4-FFF2-40B4-BE49-F238E27FC236}">
                    <a16:creationId xmlns:a16="http://schemas.microsoft.com/office/drawing/2014/main" id="{4EB85639-468D-4162-A680-F68B04F23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8" name="Rectangle 518">
                <a:extLst>
                  <a:ext uri="{FF2B5EF4-FFF2-40B4-BE49-F238E27FC236}">
                    <a16:creationId xmlns:a16="http://schemas.microsoft.com/office/drawing/2014/main" id="{7F23EB9C-1289-4C11-B67E-89E8DAAD8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9" name="Rectangle 519">
                <a:extLst>
                  <a:ext uri="{FF2B5EF4-FFF2-40B4-BE49-F238E27FC236}">
                    <a16:creationId xmlns:a16="http://schemas.microsoft.com/office/drawing/2014/main" id="{62F5DDD9-169F-493C-A824-3669F1936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0" name="Rectangle 520">
                <a:extLst>
                  <a:ext uri="{FF2B5EF4-FFF2-40B4-BE49-F238E27FC236}">
                    <a16:creationId xmlns:a16="http://schemas.microsoft.com/office/drawing/2014/main" id="{7820120A-6765-4AA0-89F4-E6DF9F1BB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1" name="Rectangle 521">
                <a:extLst>
                  <a:ext uri="{FF2B5EF4-FFF2-40B4-BE49-F238E27FC236}">
                    <a16:creationId xmlns:a16="http://schemas.microsoft.com/office/drawing/2014/main" id="{D946304A-5C51-4908-8B88-ED242688F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2" name="Rectangle 522">
                <a:extLst>
                  <a:ext uri="{FF2B5EF4-FFF2-40B4-BE49-F238E27FC236}">
                    <a16:creationId xmlns:a16="http://schemas.microsoft.com/office/drawing/2014/main" id="{EBE5A3A6-A474-4DC6-BCD5-05D6DF831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3" name="Rectangle 523">
                <a:extLst>
                  <a:ext uri="{FF2B5EF4-FFF2-40B4-BE49-F238E27FC236}">
                    <a16:creationId xmlns:a16="http://schemas.microsoft.com/office/drawing/2014/main" id="{F3E0C79F-ACFE-4117-BD63-1B8A1A40A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4" name="Rectangle 524">
                <a:extLst>
                  <a:ext uri="{FF2B5EF4-FFF2-40B4-BE49-F238E27FC236}">
                    <a16:creationId xmlns:a16="http://schemas.microsoft.com/office/drawing/2014/main" id="{7D4986E6-CD8C-43E9-98E9-CBD5632C9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5" name="Rectangle 525">
                <a:extLst>
                  <a:ext uri="{FF2B5EF4-FFF2-40B4-BE49-F238E27FC236}">
                    <a16:creationId xmlns:a16="http://schemas.microsoft.com/office/drawing/2014/main" id="{63BF6212-DDFE-45F4-84FB-B5030E6FD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8" name="Group 526">
              <a:extLst>
                <a:ext uri="{FF2B5EF4-FFF2-40B4-BE49-F238E27FC236}">
                  <a16:creationId xmlns:a16="http://schemas.microsoft.com/office/drawing/2014/main" id="{BB9BA886-F3AE-461D-9EAE-8220191AF5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186" name="Rectangle 527">
                <a:extLst>
                  <a:ext uri="{FF2B5EF4-FFF2-40B4-BE49-F238E27FC236}">
                    <a16:creationId xmlns:a16="http://schemas.microsoft.com/office/drawing/2014/main" id="{E47BC264-8A62-4BFB-B6A7-FA63F7BD9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7" name="Rectangle 528">
                <a:extLst>
                  <a:ext uri="{FF2B5EF4-FFF2-40B4-BE49-F238E27FC236}">
                    <a16:creationId xmlns:a16="http://schemas.microsoft.com/office/drawing/2014/main" id="{A831AF59-D94F-4667-BB77-4A663A4FF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8" name="Rectangle 529">
                <a:extLst>
                  <a:ext uri="{FF2B5EF4-FFF2-40B4-BE49-F238E27FC236}">
                    <a16:creationId xmlns:a16="http://schemas.microsoft.com/office/drawing/2014/main" id="{E2D0F5A4-6D5D-488D-83EF-D8D4EB9B2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9" name="Rectangle 530">
                <a:extLst>
                  <a:ext uri="{FF2B5EF4-FFF2-40B4-BE49-F238E27FC236}">
                    <a16:creationId xmlns:a16="http://schemas.microsoft.com/office/drawing/2014/main" id="{50C45722-742D-470F-80CE-335F85DC9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0" name="Rectangle 531">
                <a:extLst>
                  <a:ext uri="{FF2B5EF4-FFF2-40B4-BE49-F238E27FC236}">
                    <a16:creationId xmlns:a16="http://schemas.microsoft.com/office/drawing/2014/main" id="{E57130BB-CB39-4162-83E9-2924E3469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1" name="Rectangle 532">
                <a:extLst>
                  <a:ext uri="{FF2B5EF4-FFF2-40B4-BE49-F238E27FC236}">
                    <a16:creationId xmlns:a16="http://schemas.microsoft.com/office/drawing/2014/main" id="{708B7224-6B46-42D2-A6CE-4DBC2B65E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2" name="Rectangle 533">
                <a:extLst>
                  <a:ext uri="{FF2B5EF4-FFF2-40B4-BE49-F238E27FC236}">
                    <a16:creationId xmlns:a16="http://schemas.microsoft.com/office/drawing/2014/main" id="{E13ECC5A-189D-4B0D-9D18-5474BB8EA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3" name="Rectangle 534">
                <a:extLst>
                  <a:ext uri="{FF2B5EF4-FFF2-40B4-BE49-F238E27FC236}">
                    <a16:creationId xmlns:a16="http://schemas.microsoft.com/office/drawing/2014/main" id="{EEC0D0C0-6345-4F5D-A69B-39F7BD38C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4" name="Rectangle 535">
                <a:extLst>
                  <a:ext uri="{FF2B5EF4-FFF2-40B4-BE49-F238E27FC236}">
                    <a16:creationId xmlns:a16="http://schemas.microsoft.com/office/drawing/2014/main" id="{5A8B3036-A65A-47F5-86A4-1D47BE70B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5" name="Rectangle 536">
                <a:extLst>
                  <a:ext uri="{FF2B5EF4-FFF2-40B4-BE49-F238E27FC236}">
                    <a16:creationId xmlns:a16="http://schemas.microsoft.com/office/drawing/2014/main" id="{A979C93B-BB2B-4373-ACB1-58E25543C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9" name="Group 537">
              <a:extLst>
                <a:ext uri="{FF2B5EF4-FFF2-40B4-BE49-F238E27FC236}">
                  <a16:creationId xmlns:a16="http://schemas.microsoft.com/office/drawing/2014/main" id="{1724C977-88EE-4747-A7FB-C525E28A14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176" name="Rectangle 538">
                <a:extLst>
                  <a:ext uri="{FF2B5EF4-FFF2-40B4-BE49-F238E27FC236}">
                    <a16:creationId xmlns:a16="http://schemas.microsoft.com/office/drawing/2014/main" id="{14FE733C-6890-4574-889D-2A918CE37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7" name="Rectangle 539">
                <a:extLst>
                  <a:ext uri="{FF2B5EF4-FFF2-40B4-BE49-F238E27FC236}">
                    <a16:creationId xmlns:a16="http://schemas.microsoft.com/office/drawing/2014/main" id="{AC4C77F5-2620-4F70-83CF-0514A886E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8" name="Rectangle 540">
                <a:extLst>
                  <a:ext uri="{FF2B5EF4-FFF2-40B4-BE49-F238E27FC236}">
                    <a16:creationId xmlns:a16="http://schemas.microsoft.com/office/drawing/2014/main" id="{A756AA80-E44C-4DD7-8311-60377FFE5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9" name="Rectangle 541">
                <a:extLst>
                  <a:ext uri="{FF2B5EF4-FFF2-40B4-BE49-F238E27FC236}">
                    <a16:creationId xmlns:a16="http://schemas.microsoft.com/office/drawing/2014/main" id="{2FD59CD1-159C-4C25-BE48-7C66CD8F1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0" name="Rectangle 542">
                <a:extLst>
                  <a:ext uri="{FF2B5EF4-FFF2-40B4-BE49-F238E27FC236}">
                    <a16:creationId xmlns:a16="http://schemas.microsoft.com/office/drawing/2014/main" id="{E0D79679-B5D7-496E-BCAA-F16ABF6E39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1" name="Rectangle 543">
                <a:extLst>
                  <a:ext uri="{FF2B5EF4-FFF2-40B4-BE49-F238E27FC236}">
                    <a16:creationId xmlns:a16="http://schemas.microsoft.com/office/drawing/2014/main" id="{95E118F5-53F1-4684-AB81-2798F42C4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2" name="Rectangle 544">
                <a:extLst>
                  <a:ext uri="{FF2B5EF4-FFF2-40B4-BE49-F238E27FC236}">
                    <a16:creationId xmlns:a16="http://schemas.microsoft.com/office/drawing/2014/main" id="{6D5D5212-F199-4E53-8946-CAA48C882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3" name="Rectangle 545">
                <a:extLst>
                  <a:ext uri="{FF2B5EF4-FFF2-40B4-BE49-F238E27FC236}">
                    <a16:creationId xmlns:a16="http://schemas.microsoft.com/office/drawing/2014/main" id="{EC1DAB42-DDDE-401D-9786-FAB7EB70E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4" name="Rectangle 546">
                <a:extLst>
                  <a:ext uri="{FF2B5EF4-FFF2-40B4-BE49-F238E27FC236}">
                    <a16:creationId xmlns:a16="http://schemas.microsoft.com/office/drawing/2014/main" id="{41868F6E-FC52-44B5-9F14-D07F846A9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5" name="Rectangle 547">
                <a:extLst>
                  <a:ext uri="{FF2B5EF4-FFF2-40B4-BE49-F238E27FC236}">
                    <a16:creationId xmlns:a16="http://schemas.microsoft.com/office/drawing/2014/main" id="{7CA56C9B-9E51-4954-8B8B-394CDFE05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0" name="Group 548">
              <a:extLst>
                <a:ext uri="{FF2B5EF4-FFF2-40B4-BE49-F238E27FC236}">
                  <a16:creationId xmlns:a16="http://schemas.microsoft.com/office/drawing/2014/main" id="{E3B9D932-C813-43BE-B72E-175B2DB27F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166" name="Rectangle 549">
                <a:extLst>
                  <a:ext uri="{FF2B5EF4-FFF2-40B4-BE49-F238E27FC236}">
                    <a16:creationId xmlns:a16="http://schemas.microsoft.com/office/drawing/2014/main" id="{82CC7B4D-86DB-44EB-AAD5-6BF7A9597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7" name="Rectangle 550">
                <a:extLst>
                  <a:ext uri="{FF2B5EF4-FFF2-40B4-BE49-F238E27FC236}">
                    <a16:creationId xmlns:a16="http://schemas.microsoft.com/office/drawing/2014/main" id="{26DDC7C2-3F2D-46C6-8A13-B5EE6129E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8" name="Rectangle 551">
                <a:extLst>
                  <a:ext uri="{FF2B5EF4-FFF2-40B4-BE49-F238E27FC236}">
                    <a16:creationId xmlns:a16="http://schemas.microsoft.com/office/drawing/2014/main" id="{F98D5AA4-3C8A-467A-A82C-F9B4B9CC0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9" name="Rectangle 552">
                <a:extLst>
                  <a:ext uri="{FF2B5EF4-FFF2-40B4-BE49-F238E27FC236}">
                    <a16:creationId xmlns:a16="http://schemas.microsoft.com/office/drawing/2014/main" id="{2005651D-41B0-46D6-8BEA-C6C91F5AA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0" name="Rectangle 553">
                <a:extLst>
                  <a:ext uri="{FF2B5EF4-FFF2-40B4-BE49-F238E27FC236}">
                    <a16:creationId xmlns:a16="http://schemas.microsoft.com/office/drawing/2014/main" id="{93ADC164-4D7F-443F-AFB0-DEFB7CFCE2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1" name="Rectangle 554">
                <a:extLst>
                  <a:ext uri="{FF2B5EF4-FFF2-40B4-BE49-F238E27FC236}">
                    <a16:creationId xmlns:a16="http://schemas.microsoft.com/office/drawing/2014/main" id="{9164F4A0-BABA-4095-A795-56552C8EA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2" name="Rectangle 555">
                <a:extLst>
                  <a:ext uri="{FF2B5EF4-FFF2-40B4-BE49-F238E27FC236}">
                    <a16:creationId xmlns:a16="http://schemas.microsoft.com/office/drawing/2014/main" id="{9D862BD7-CA96-44AC-95E4-1E4EA26A8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3" name="Rectangle 556">
                <a:extLst>
                  <a:ext uri="{FF2B5EF4-FFF2-40B4-BE49-F238E27FC236}">
                    <a16:creationId xmlns:a16="http://schemas.microsoft.com/office/drawing/2014/main" id="{54964D7F-845D-4250-8D7B-F5A782BAF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4" name="Rectangle 557">
                <a:extLst>
                  <a:ext uri="{FF2B5EF4-FFF2-40B4-BE49-F238E27FC236}">
                    <a16:creationId xmlns:a16="http://schemas.microsoft.com/office/drawing/2014/main" id="{3CD723E7-9FF8-4A1A-A59D-4F7DC114BC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5" name="Rectangle 558">
                <a:extLst>
                  <a:ext uri="{FF2B5EF4-FFF2-40B4-BE49-F238E27FC236}">
                    <a16:creationId xmlns:a16="http://schemas.microsoft.com/office/drawing/2014/main" id="{005A90D3-DE7C-421B-9E30-28607CCEA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1" name="Group 559">
              <a:extLst>
                <a:ext uri="{FF2B5EF4-FFF2-40B4-BE49-F238E27FC236}">
                  <a16:creationId xmlns:a16="http://schemas.microsoft.com/office/drawing/2014/main" id="{E6601ECE-6528-4949-8EA0-E75F639A09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156" name="Rectangle 560">
                <a:extLst>
                  <a:ext uri="{FF2B5EF4-FFF2-40B4-BE49-F238E27FC236}">
                    <a16:creationId xmlns:a16="http://schemas.microsoft.com/office/drawing/2014/main" id="{408F9C98-3045-495C-9E12-753A303DD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7" name="Rectangle 561">
                <a:extLst>
                  <a:ext uri="{FF2B5EF4-FFF2-40B4-BE49-F238E27FC236}">
                    <a16:creationId xmlns:a16="http://schemas.microsoft.com/office/drawing/2014/main" id="{134E8518-4C62-4050-9797-F6F123651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8" name="Rectangle 562">
                <a:extLst>
                  <a:ext uri="{FF2B5EF4-FFF2-40B4-BE49-F238E27FC236}">
                    <a16:creationId xmlns:a16="http://schemas.microsoft.com/office/drawing/2014/main" id="{CB832AB3-4ED1-4312-8DB0-D6AE0424F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9" name="Rectangle 563">
                <a:extLst>
                  <a:ext uri="{FF2B5EF4-FFF2-40B4-BE49-F238E27FC236}">
                    <a16:creationId xmlns:a16="http://schemas.microsoft.com/office/drawing/2014/main" id="{75AEBAD3-D4F8-4F36-9445-999CE6FFE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0" name="Rectangle 564">
                <a:extLst>
                  <a:ext uri="{FF2B5EF4-FFF2-40B4-BE49-F238E27FC236}">
                    <a16:creationId xmlns:a16="http://schemas.microsoft.com/office/drawing/2014/main" id="{B9C17A2D-7CCC-4757-AAD3-2C773C53B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1" name="Rectangle 565">
                <a:extLst>
                  <a:ext uri="{FF2B5EF4-FFF2-40B4-BE49-F238E27FC236}">
                    <a16:creationId xmlns:a16="http://schemas.microsoft.com/office/drawing/2014/main" id="{2EE0B9A3-5E70-4BD0-BD21-2BB11E899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2" name="Rectangle 566">
                <a:extLst>
                  <a:ext uri="{FF2B5EF4-FFF2-40B4-BE49-F238E27FC236}">
                    <a16:creationId xmlns:a16="http://schemas.microsoft.com/office/drawing/2014/main" id="{20D2D230-7728-4E1B-A878-364DD5C35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3" name="Rectangle 567">
                <a:extLst>
                  <a:ext uri="{FF2B5EF4-FFF2-40B4-BE49-F238E27FC236}">
                    <a16:creationId xmlns:a16="http://schemas.microsoft.com/office/drawing/2014/main" id="{D3210B6C-E57B-4B3D-9086-CD72549D5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4" name="Rectangle 568">
                <a:extLst>
                  <a:ext uri="{FF2B5EF4-FFF2-40B4-BE49-F238E27FC236}">
                    <a16:creationId xmlns:a16="http://schemas.microsoft.com/office/drawing/2014/main" id="{C5705008-23A3-4278-BB8B-821F5D750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5" name="Rectangle 569">
                <a:extLst>
                  <a:ext uri="{FF2B5EF4-FFF2-40B4-BE49-F238E27FC236}">
                    <a16:creationId xmlns:a16="http://schemas.microsoft.com/office/drawing/2014/main" id="{256C2520-01A7-409A-945A-B1DA26C51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2" name="Group 570">
              <a:extLst>
                <a:ext uri="{FF2B5EF4-FFF2-40B4-BE49-F238E27FC236}">
                  <a16:creationId xmlns:a16="http://schemas.microsoft.com/office/drawing/2014/main" id="{07703437-7696-441B-93C7-1203311F26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146" name="Rectangle 571">
                <a:extLst>
                  <a:ext uri="{FF2B5EF4-FFF2-40B4-BE49-F238E27FC236}">
                    <a16:creationId xmlns:a16="http://schemas.microsoft.com/office/drawing/2014/main" id="{38AD66B5-01B7-4A67-BAB1-119BEC68E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7" name="Rectangle 572">
                <a:extLst>
                  <a:ext uri="{FF2B5EF4-FFF2-40B4-BE49-F238E27FC236}">
                    <a16:creationId xmlns:a16="http://schemas.microsoft.com/office/drawing/2014/main" id="{E08B1843-E49B-4784-8C3B-76F113A11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8" name="Rectangle 573">
                <a:extLst>
                  <a:ext uri="{FF2B5EF4-FFF2-40B4-BE49-F238E27FC236}">
                    <a16:creationId xmlns:a16="http://schemas.microsoft.com/office/drawing/2014/main" id="{9D8CE9FF-27ED-4B00-A6BD-5E7A55DB6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9" name="Rectangle 574">
                <a:extLst>
                  <a:ext uri="{FF2B5EF4-FFF2-40B4-BE49-F238E27FC236}">
                    <a16:creationId xmlns:a16="http://schemas.microsoft.com/office/drawing/2014/main" id="{7485F325-6DBF-46C5-8397-C17267B63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0" name="Rectangle 575">
                <a:extLst>
                  <a:ext uri="{FF2B5EF4-FFF2-40B4-BE49-F238E27FC236}">
                    <a16:creationId xmlns:a16="http://schemas.microsoft.com/office/drawing/2014/main" id="{7BD36BB5-C2DE-4123-B95C-EAE15AA5D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1" name="Rectangle 576">
                <a:extLst>
                  <a:ext uri="{FF2B5EF4-FFF2-40B4-BE49-F238E27FC236}">
                    <a16:creationId xmlns:a16="http://schemas.microsoft.com/office/drawing/2014/main" id="{42ACFEA9-77BF-4B01-AA27-42628A3BF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2" name="Rectangle 577">
                <a:extLst>
                  <a:ext uri="{FF2B5EF4-FFF2-40B4-BE49-F238E27FC236}">
                    <a16:creationId xmlns:a16="http://schemas.microsoft.com/office/drawing/2014/main" id="{DF2FA94F-2526-46CB-A218-0D4049022D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3" name="Rectangle 578">
                <a:extLst>
                  <a:ext uri="{FF2B5EF4-FFF2-40B4-BE49-F238E27FC236}">
                    <a16:creationId xmlns:a16="http://schemas.microsoft.com/office/drawing/2014/main" id="{35CBCAF0-12A1-4AFB-9C0A-53F0557FE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4" name="Rectangle 579">
                <a:extLst>
                  <a:ext uri="{FF2B5EF4-FFF2-40B4-BE49-F238E27FC236}">
                    <a16:creationId xmlns:a16="http://schemas.microsoft.com/office/drawing/2014/main" id="{FDA09C47-7BED-4376-A917-0C2A59B94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5" name="Rectangle 580">
                <a:extLst>
                  <a:ext uri="{FF2B5EF4-FFF2-40B4-BE49-F238E27FC236}">
                    <a16:creationId xmlns:a16="http://schemas.microsoft.com/office/drawing/2014/main" id="{525A6916-DC6D-4DDD-BA59-47EA1A65C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3" name="Group 581">
              <a:extLst>
                <a:ext uri="{FF2B5EF4-FFF2-40B4-BE49-F238E27FC236}">
                  <a16:creationId xmlns:a16="http://schemas.microsoft.com/office/drawing/2014/main" id="{8E31F373-1F94-430D-89E6-E2BD16FF4F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136" name="Rectangle 582">
                <a:extLst>
                  <a:ext uri="{FF2B5EF4-FFF2-40B4-BE49-F238E27FC236}">
                    <a16:creationId xmlns:a16="http://schemas.microsoft.com/office/drawing/2014/main" id="{7071BE13-206B-43E6-8541-857BAC0C3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7" name="Rectangle 583">
                <a:extLst>
                  <a:ext uri="{FF2B5EF4-FFF2-40B4-BE49-F238E27FC236}">
                    <a16:creationId xmlns:a16="http://schemas.microsoft.com/office/drawing/2014/main" id="{B8213ABD-1335-4DF3-B6AE-5677D60AF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8" name="Rectangle 584">
                <a:extLst>
                  <a:ext uri="{FF2B5EF4-FFF2-40B4-BE49-F238E27FC236}">
                    <a16:creationId xmlns:a16="http://schemas.microsoft.com/office/drawing/2014/main" id="{B6236136-9218-45EB-8D5D-BAA1582C3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9" name="Rectangle 585">
                <a:extLst>
                  <a:ext uri="{FF2B5EF4-FFF2-40B4-BE49-F238E27FC236}">
                    <a16:creationId xmlns:a16="http://schemas.microsoft.com/office/drawing/2014/main" id="{4DD509F9-AE6F-48DE-A816-B20751306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0" name="Rectangle 586">
                <a:extLst>
                  <a:ext uri="{FF2B5EF4-FFF2-40B4-BE49-F238E27FC236}">
                    <a16:creationId xmlns:a16="http://schemas.microsoft.com/office/drawing/2014/main" id="{61E461E5-97C9-4227-BA49-9C10CABCA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1" name="Rectangle 587">
                <a:extLst>
                  <a:ext uri="{FF2B5EF4-FFF2-40B4-BE49-F238E27FC236}">
                    <a16:creationId xmlns:a16="http://schemas.microsoft.com/office/drawing/2014/main" id="{96DB3542-532C-40DC-B47E-4B1C81A9B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2" name="Rectangle 588">
                <a:extLst>
                  <a:ext uri="{FF2B5EF4-FFF2-40B4-BE49-F238E27FC236}">
                    <a16:creationId xmlns:a16="http://schemas.microsoft.com/office/drawing/2014/main" id="{E5870C14-3396-4ECC-9DAB-5864A9DFD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3" name="Rectangle 589">
                <a:extLst>
                  <a:ext uri="{FF2B5EF4-FFF2-40B4-BE49-F238E27FC236}">
                    <a16:creationId xmlns:a16="http://schemas.microsoft.com/office/drawing/2014/main" id="{FA46BF08-8B15-48CA-8361-D55DD1162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4" name="Rectangle 590">
                <a:extLst>
                  <a:ext uri="{FF2B5EF4-FFF2-40B4-BE49-F238E27FC236}">
                    <a16:creationId xmlns:a16="http://schemas.microsoft.com/office/drawing/2014/main" id="{24818F2B-669B-4C8C-8BE7-F253D6D0C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5" name="Rectangle 591">
                <a:extLst>
                  <a:ext uri="{FF2B5EF4-FFF2-40B4-BE49-F238E27FC236}">
                    <a16:creationId xmlns:a16="http://schemas.microsoft.com/office/drawing/2014/main" id="{C25D55A8-9821-4987-AE50-D5251E839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4" name="Group 592">
              <a:extLst>
                <a:ext uri="{FF2B5EF4-FFF2-40B4-BE49-F238E27FC236}">
                  <a16:creationId xmlns:a16="http://schemas.microsoft.com/office/drawing/2014/main" id="{11741B2C-48EA-42B2-BAAA-A74F637052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126" name="Rectangle 593">
                <a:extLst>
                  <a:ext uri="{FF2B5EF4-FFF2-40B4-BE49-F238E27FC236}">
                    <a16:creationId xmlns:a16="http://schemas.microsoft.com/office/drawing/2014/main" id="{F6C6DE75-5CD7-4630-899B-2C17D5769A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7" name="Rectangle 594">
                <a:extLst>
                  <a:ext uri="{FF2B5EF4-FFF2-40B4-BE49-F238E27FC236}">
                    <a16:creationId xmlns:a16="http://schemas.microsoft.com/office/drawing/2014/main" id="{6BE52318-0C3A-4728-B965-078F6D86A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8" name="Rectangle 595">
                <a:extLst>
                  <a:ext uri="{FF2B5EF4-FFF2-40B4-BE49-F238E27FC236}">
                    <a16:creationId xmlns:a16="http://schemas.microsoft.com/office/drawing/2014/main" id="{33698B63-89F5-453F-8C24-E61930BD1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9" name="Rectangle 596">
                <a:extLst>
                  <a:ext uri="{FF2B5EF4-FFF2-40B4-BE49-F238E27FC236}">
                    <a16:creationId xmlns:a16="http://schemas.microsoft.com/office/drawing/2014/main" id="{A85A3E00-E35C-47B8-9ACA-75C7F4CB1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0" name="Rectangle 597">
                <a:extLst>
                  <a:ext uri="{FF2B5EF4-FFF2-40B4-BE49-F238E27FC236}">
                    <a16:creationId xmlns:a16="http://schemas.microsoft.com/office/drawing/2014/main" id="{B22C04FC-3B1F-49A6-AB1C-BC1FB3983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1" name="Rectangle 598">
                <a:extLst>
                  <a:ext uri="{FF2B5EF4-FFF2-40B4-BE49-F238E27FC236}">
                    <a16:creationId xmlns:a16="http://schemas.microsoft.com/office/drawing/2014/main" id="{53705D6C-F11B-472E-9A6E-CEC9E11B1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2" name="Rectangle 599">
                <a:extLst>
                  <a:ext uri="{FF2B5EF4-FFF2-40B4-BE49-F238E27FC236}">
                    <a16:creationId xmlns:a16="http://schemas.microsoft.com/office/drawing/2014/main" id="{B0F3444F-FB15-4650-89A5-17219BBBC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3" name="Rectangle 600">
                <a:extLst>
                  <a:ext uri="{FF2B5EF4-FFF2-40B4-BE49-F238E27FC236}">
                    <a16:creationId xmlns:a16="http://schemas.microsoft.com/office/drawing/2014/main" id="{23C9EFB9-1BCC-4D11-9A07-6A9092C9D7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4" name="Rectangle 601">
                <a:extLst>
                  <a:ext uri="{FF2B5EF4-FFF2-40B4-BE49-F238E27FC236}">
                    <a16:creationId xmlns:a16="http://schemas.microsoft.com/office/drawing/2014/main" id="{B2881EF3-1742-49B8-8618-768B04794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5" name="Rectangle 602">
                <a:extLst>
                  <a:ext uri="{FF2B5EF4-FFF2-40B4-BE49-F238E27FC236}">
                    <a16:creationId xmlns:a16="http://schemas.microsoft.com/office/drawing/2014/main" id="{D5DBF570-AAA1-44D0-B02C-C574738E4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5" name="Group 603">
              <a:extLst>
                <a:ext uri="{FF2B5EF4-FFF2-40B4-BE49-F238E27FC236}">
                  <a16:creationId xmlns:a16="http://schemas.microsoft.com/office/drawing/2014/main" id="{DCC32298-D3A6-4E59-B2E1-696F9FDD13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116" name="Rectangle 604">
                <a:extLst>
                  <a:ext uri="{FF2B5EF4-FFF2-40B4-BE49-F238E27FC236}">
                    <a16:creationId xmlns:a16="http://schemas.microsoft.com/office/drawing/2014/main" id="{EEB0C26F-3475-472A-8004-1402C7A05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7" name="Rectangle 605">
                <a:extLst>
                  <a:ext uri="{FF2B5EF4-FFF2-40B4-BE49-F238E27FC236}">
                    <a16:creationId xmlns:a16="http://schemas.microsoft.com/office/drawing/2014/main" id="{4A731F25-F533-41A2-A23D-1D5AC0E05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8" name="Rectangle 606">
                <a:extLst>
                  <a:ext uri="{FF2B5EF4-FFF2-40B4-BE49-F238E27FC236}">
                    <a16:creationId xmlns:a16="http://schemas.microsoft.com/office/drawing/2014/main" id="{6287C1B4-499F-44BB-A26A-DA07508F4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9" name="Rectangle 607">
                <a:extLst>
                  <a:ext uri="{FF2B5EF4-FFF2-40B4-BE49-F238E27FC236}">
                    <a16:creationId xmlns:a16="http://schemas.microsoft.com/office/drawing/2014/main" id="{96A1304C-6130-44D8-9F90-356FC0258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0" name="Rectangle 608">
                <a:extLst>
                  <a:ext uri="{FF2B5EF4-FFF2-40B4-BE49-F238E27FC236}">
                    <a16:creationId xmlns:a16="http://schemas.microsoft.com/office/drawing/2014/main" id="{6E76FC10-F00C-4F1E-9F50-2067545B5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1" name="Rectangle 609">
                <a:extLst>
                  <a:ext uri="{FF2B5EF4-FFF2-40B4-BE49-F238E27FC236}">
                    <a16:creationId xmlns:a16="http://schemas.microsoft.com/office/drawing/2014/main" id="{8C36D6B8-417D-451D-BAA1-2BC247E88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2" name="Rectangle 610">
                <a:extLst>
                  <a:ext uri="{FF2B5EF4-FFF2-40B4-BE49-F238E27FC236}">
                    <a16:creationId xmlns:a16="http://schemas.microsoft.com/office/drawing/2014/main" id="{F90B02B3-4622-49EC-B2CE-05F8F0EE7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3" name="Rectangle 611">
                <a:extLst>
                  <a:ext uri="{FF2B5EF4-FFF2-40B4-BE49-F238E27FC236}">
                    <a16:creationId xmlns:a16="http://schemas.microsoft.com/office/drawing/2014/main" id="{9F8CF680-2C58-4D20-81B7-415D9DF0D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4" name="Rectangle 612">
                <a:extLst>
                  <a:ext uri="{FF2B5EF4-FFF2-40B4-BE49-F238E27FC236}">
                    <a16:creationId xmlns:a16="http://schemas.microsoft.com/office/drawing/2014/main" id="{3E481905-5855-43B5-9465-EE8CD1B61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5" name="Rectangle 613">
                <a:extLst>
                  <a:ext uri="{FF2B5EF4-FFF2-40B4-BE49-F238E27FC236}">
                    <a16:creationId xmlns:a16="http://schemas.microsoft.com/office/drawing/2014/main" id="{4E062291-6FC4-4B19-A67E-C949FC2ED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226" name="Text Box 614">
            <a:extLst>
              <a:ext uri="{FF2B5EF4-FFF2-40B4-BE49-F238E27FC236}">
                <a16:creationId xmlns:a16="http://schemas.microsoft.com/office/drawing/2014/main" id="{ECD92EF2-967B-4E06-BE40-4D65D3797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4906" y="4631295"/>
            <a:ext cx="26249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Sáu trăm</a:t>
            </a:r>
          </a:p>
        </p:txBody>
      </p:sp>
      <p:sp>
        <p:nvSpPr>
          <p:cNvPr id="1227" name="Text Box 615">
            <a:extLst>
              <a:ext uri="{FF2B5EF4-FFF2-40B4-BE49-F238E27FC236}">
                <a16:creationId xmlns:a16="http://schemas.microsoft.com/office/drawing/2014/main" id="{AA59D646-5664-4FBF-811E-38BFF8C7D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6497" y="5150408"/>
            <a:ext cx="23099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.VnTime" pitchFamily="34" charset="0"/>
              </a:rPr>
              <a:t>600</a:t>
            </a:r>
          </a:p>
        </p:txBody>
      </p:sp>
      <p:grpSp>
        <p:nvGrpSpPr>
          <p:cNvPr id="1228" name="Group 616">
            <a:extLst>
              <a:ext uri="{FF2B5EF4-FFF2-40B4-BE49-F238E27FC236}">
                <a16:creationId xmlns:a16="http://schemas.microsoft.com/office/drawing/2014/main" id="{8EA15384-A56A-4B83-9606-6971F359E9B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753985" y="1107760"/>
            <a:ext cx="1981200" cy="1931987"/>
            <a:chOff x="864" y="1152"/>
            <a:chExt cx="2880" cy="2880"/>
          </a:xfrm>
          <a:solidFill>
            <a:srgbClr val="0000FF"/>
          </a:solidFill>
        </p:grpSpPr>
        <p:grpSp>
          <p:nvGrpSpPr>
            <p:cNvPr id="1229" name="Group 617">
              <a:extLst>
                <a:ext uri="{FF2B5EF4-FFF2-40B4-BE49-F238E27FC236}">
                  <a16:creationId xmlns:a16="http://schemas.microsoft.com/office/drawing/2014/main" id="{382470C3-D3E1-42F7-AC42-E8666C56EE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340" name="Rectangle 618">
                <a:extLst>
                  <a:ext uri="{FF2B5EF4-FFF2-40B4-BE49-F238E27FC236}">
                    <a16:creationId xmlns:a16="http://schemas.microsoft.com/office/drawing/2014/main" id="{7A7C3B34-080D-4BE4-84B9-997971A2C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1" name="Rectangle 619">
                <a:extLst>
                  <a:ext uri="{FF2B5EF4-FFF2-40B4-BE49-F238E27FC236}">
                    <a16:creationId xmlns:a16="http://schemas.microsoft.com/office/drawing/2014/main" id="{559ECD31-EFCC-446B-912F-3EECA8084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2" name="Rectangle 620">
                <a:extLst>
                  <a:ext uri="{FF2B5EF4-FFF2-40B4-BE49-F238E27FC236}">
                    <a16:creationId xmlns:a16="http://schemas.microsoft.com/office/drawing/2014/main" id="{B8B46664-FB65-4164-B721-D372B6C8E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3" name="Rectangle 621">
                <a:extLst>
                  <a:ext uri="{FF2B5EF4-FFF2-40B4-BE49-F238E27FC236}">
                    <a16:creationId xmlns:a16="http://schemas.microsoft.com/office/drawing/2014/main" id="{2939F6C0-C751-41CC-96D5-8CC9E9F2E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4" name="Rectangle 622">
                <a:extLst>
                  <a:ext uri="{FF2B5EF4-FFF2-40B4-BE49-F238E27FC236}">
                    <a16:creationId xmlns:a16="http://schemas.microsoft.com/office/drawing/2014/main" id="{F9E04FAF-BE13-4BCD-81D5-668B29776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5" name="Rectangle 623">
                <a:extLst>
                  <a:ext uri="{FF2B5EF4-FFF2-40B4-BE49-F238E27FC236}">
                    <a16:creationId xmlns:a16="http://schemas.microsoft.com/office/drawing/2014/main" id="{E1F9A8CE-4985-42BA-BD06-5B06E22F2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6" name="Rectangle 624">
                <a:extLst>
                  <a:ext uri="{FF2B5EF4-FFF2-40B4-BE49-F238E27FC236}">
                    <a16:creationId xmlns:a16="http://schemas.microsoft.com/office/drawing/2014/main" id="{433FC8BC-D56E-4F5D-83D2-5706F3241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7" name="Rectangle 625">
                <a:extLst>
                  <a:ext uri="{FF2B5EF4-FFF2-40B4-BE49-F238E27FC236}">
                    <a16:creationId xmlns:a16="http://schemas.microsoft.com/office/drawing/2014/main" id="{5625F529-7C98-4545-9CF8-F1D250C04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8" name="Rectangle 626">
                <a:extLst>
                  <a:ext uri="{FF2B5EF4-FFF2-40B4-BE49-F238E27FC236}">
                    <a16:creationId xmlns:a16="http://schemas.microsoft.com/office/drawing/2014/main" id="{11B6EB65-A747-4984-930C-90C59AFD24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9" name="Rectangle 627">
                <a:extLst>
                  <a:ext uri="{FF2B5EF4-FFF2-40B4-BE49-F238E27FC236}">
                    <a16:creationId xmlns:a16="http://schemas.microsoft.com/office/drawing/2014/main" id="{9E14716B-6190-4DDD-BD24-0052B2C41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0" name="Group 628">
              <a:extLst>
                <a:ext uri="{FF2B5EF4-FFF2-40B4-BE49-F238E27FC236}">
                  <a16:creationId xmlns:a16="http://schemas.microsoft.com/office/drawing/2014/main" id="{079C1179-B454-45EE-A72B-93EF0BE836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330" name="Rectangle 629">
                <a:extLst>
                  <a:ext uri="{FF2B5EF4-FFF2-40B4-BE49-F238E27FC236}">
                    <a16:creationId xmlns:a16="http://schemas.microsoft.com/office/drawing/2014/main" id="{7B449A15-C5A1-46C5-BB27-24E846A2C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1" name="Rectangle 630">
                <a:extLst>
                  <a:ext uri="{FF2B5EF4-FFF2-40B4-BE49-F238E27FC236}">
                    <a16:creationId xmlns:a16="http://schemas.microsoft.com/office/drawing/2014/main" id="{10000433-CD27-41DF-9BE8-4986D5EF4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2" name="Rectangle 631">
                <a:extLst>
                  <a:ext uri="{FF2B5EF4-FFF2-40B4-BE49-F238E27FC236}">
                    <a16:creationId xmlns:a16="http://schemas.microsoft.com/office/drawing/2014/main" id="{303785BD-3740-4AFD-8CA1-B3048BEDF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3" name="Rectangle 632">
                <a:extLst>
                  <a:ext uri="{FF2B5EF4-FFF2-40B4-BE49-F238E27FC236}">
                    <a16:creationId xmlns:a16="http://schemas.microsoft.com/office/drawing/2014/main" id="{BC6F820F-570B-4231-9E5E-9AAA0B88D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4" name="Rectangle 633">
                <a:extLst>
                  <a:ext uri="{FF2B5EF4-FFF2-40B4-BE49-F238E27FC236}">
                    <a16:creationId xmlns:a16="http://schemas.microsoft.com/office/drawing/2014/main" id="{0ED048A1-5F48-4375-A66D-6CAD74500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5" name="Rectangle 634">
                <a:extLst>
                  <a:ext uri="{FF2B5EF4-FFF2-40B4-BE49-F238E27FC236}">
                    <a16:creationId xmlns:a16="http://schemas.microsoft.com/office/drawing/2014/main" id="{80E67917-EB6F-4015-A723-DD153D6B5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6" name="Rectangle 635">
                <a:extLst>
                  <a:ext uri="{FF2B5EF4-FFF2-40B4-BE49-F238E27FC236}">
                    <a16:creationId xmlns:a16="http://schemas.microsoft.com/office/drawing/2014/main" id="{C36AB51D-890F-404A-ACB2-122E30C4C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7" name="Rectangle 636">
                <a:extLst>
                  <a:ext uri="{FF2B5EF4-FFF2-40B4-BE49-F238E27FC236}">
                    <a16:creationId xmlns:a16="http://schemas.microsoft.com/office/drawing/2014/main" id="{6755F361-EB54-417B-9689-56FBD0C51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8" name="Rectangle 637">
                <a:extLst>
                  <a:ext uri="{FF2B5EF4-FFF2-40B4-BE49-F238E27FC236}">
                    <a16:creationId xmlns:a16="http://schemas.microsoft.com/office/drawing/2014/main" id="{FB69AB43-9B09-4E81-97F4-8290FF637B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9" name="Rectangle 638">
                <a:extLst>
                  <a:ext uri="{FF2B5EF4-FFF2-40B4-BE49-F238E27FC236}">
                    <a16:creationId xmlns:a16="http://schemas.microsoft.com/office/drawing/2014/main" id="{2C4A7936-43C5-40CC-9D0D-49FC2A409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1" name="Group 639">
              <a:extLst>
                <a:ext uri="{FF2B5EF4-FFF2-40B4-BE49-F238E27FC236}">
                  <a16:creationId xmlns:a16="http://schemas.microsoft.com/office/drawing/2014/main" id="{D36ED251-A1A5-4166-9C3E-8CC1D1E49D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320" name="Rectangle 640">
                <a:extLst>
                  <a:ext uri="{FF2B5EF4-FFF2-40B4-BE49-F238E27FC236}">
                    <a16:creationId xmlns:a16="http://schemas.microsoft.com/office/drawing/2014/main" id="{B8233E88-EF33-4BA9-AD06-C03038DC1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1" name="Rectangle 641">
                <a:extLst>
                  <a:ext uri="{FF2B5EF4-FFF2-40B4-BE49-F238E27FC236}">
                    <a16:creationId xmlns:a16="http://schemas.microsoft.com/office/drawing/2014/main" id="{02385820-CD10-49A1-8161-035890071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2" name="Rectangle 642">
                <a:extLst>
                  <a:ext uri="{FF2B5EF4-FFF2-40B4-BE49-F238E27FC236}">
                    <a16:creationId xmlns:a16="http://schemas.microsoft.com/office/drawing/2014/main" id="{3ACC497C-6AD1-4F79-8E4A-BBF916D22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3" name="Rectangle 643">
                <a:extLst>
                  <a:ext uri="{FF2B5EF4-FFF2-40B4-BE49-F238E27FC236}">
                    <a16:creationId xmlns:a16="http://schemas.microsoft.com/office/drawing/2014/main" id="{F36461D6-47A7-4009-8E2D-DBF4C34DD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4" name="Rectangle 644">
                <a:extLst>
                  <a:ext uri="{FF2B5EF4-FFF2-40B4-BE49-F238E27FC236}">
                    <a16:creationId xmlns:a16="http://schemas.microsoft.com/office/drawing/2014/main" id="{60B83EA4-50CC-43A9-BE20-492F160F3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5" name="Rectangle 645">
                <a:extLst>
                  <a:ext uri="{FF2B5EF4-FFF2-40B4-BE49-F238E27FC236}">
                    <a16:creationId xmlns:a16="http://schemas.microsoft.com/office/drawing/2014/main" id="{85333067-3FBF-4509-B837-7B3282596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6" name="Rectangle 646">
                <a:extLst>
                  <a:ext uri="{FF2B5EF4-FFF2-40B4-BE49-F238E27FC236}">
                    <a16:creationId xmlns:a16="http://schemas.microsoft.com/office/drawing/2014/main" id="{7B946D87-E3C5-4926-ACB5-E4D4D51E0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7" name="Rectangle 647">
                <a:extLst>
                  <a:ext uri="{FF2B5EF4-FFF2-40B4-BE49-F238E27FC236}">
                    <a16:creationId xmlns:a16="http://schemas.microsoft.com/office/drawing/2014/main" id="{2138276D-AE70-4050-B87A-DBB06618D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8" name="Rectangle 648">
                <a:extLst>
                  <a:ext uri="{FF2B5EF4-FFF2-40B4-BE49-F238E27FC236}">
                    <a16:creationId xmlns:a16="http://schemas.microsoft.com/office/drawing/2014/main" id="{A9CABFD8-F583-47A2-BB86-B47823E99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9" name="Rectangle 649">
                <a:extLst>
                  <a:ext uri="{FF2B5EF4-FFF2-40B4-BE49-F238E27FC236}">
                    <a16:creationId xmlns:a16="http://schemas.microsoft.com/office/drawing/2014/main" id="{D72D98AC-8B44-4482-A6E4-D1748B804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2" name="Group 650">
              <a:extLst>
                <a:ext uri="{FF2B5EF4-FFF2-40B4-BE49-F238E27FC236}">
                  <a16:creationId xmlns:a16="http://schemas.microsoft.com/office/drawing/2014/main" id="{171C5866-1519-4410-AF7F-8F483AC83F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310" name="Rectangle 651">
                <a:extLst>
                  <a:ext uri="{FF2B5EF4-FFF2-40B4-BE49-F238E27FC236}">
                    <a16:creationId xmlns:a16="http://schemas.microsoft.com/office/drawing/2014/main" id="{60036583-B7F4-4C30-9955-01B5E2A4A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1" name="Rectangle 652">
                <a:extLst>
                  <a:ext uri="{FF2B5EF4-FFF2-40B4-BE49-F238E27FC236}">
                    <a16:creationId xmlns:a16="http://schemas.microsoft.com/office/drawing/2014/main" id="{7FC87E78-FBB4-4C02-A71F-19618EE5A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2" name="Rectangle 653">
                <a:extLst>
                  <a:ext uri="{FF2B5EF4-FFF2-40B4-BE49-F238E27FC236}">
                    <a16:creationId xmlns:a16="http://schemas.microsoft.com/office/drawing/2014/main" id="{3B91B719-8E63-4770-BC66-37FE0963C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3" name="Rectangle 654">
                <a:extLst>
                  <a:ext uri="{FF2B5EF4-FFF2-40B4-BE49-F238E27FC236}">
                    <a16:creationId xmlns:a16="http://schemas.microsoft.com/office/drawing/2014/main" id="{38825E5F-940E-483D-823A-367775C16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4" name="Rectangle 655">
                <a:extLst>
                  <a:ext uri="{FF2B5EF4-FFF2-40B4-BE49-F238E27FC236}">
                    <a16:creationId xmlns:a16="http://schemas.microsoft.com/office/drawing/2014/main" id="{8DD8FE53-AB4F-4414-BF96-B6A76449F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5" name="Rectangle 656">
                <a:extLst>
                  <a:ext uri="{FF2B5EF4-FFF2-40B4-BE49-F238E27FC236}">
                    <a16:creationId xmlns:a16="http://schemas.microsoft.com/office/drawing/2014/main" id="{955753B0-1393-4758-85B5-77DF18BE6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6" name="Rectangle 657">
                <a:extLst>
                  <a:ext uri="{FF2B5EF4-FFF2-40B4-BE49-F238E27FC236}">
                    <a16:creationId xmlns:a16="http://schemas.microsoft.com/office/drawing/2014/main" id="{85CA2BE7-ED5D-4041-8D7E-0C116B3B1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7" name="Rectangle 658">
                <a:extLst>
                  <a:ext uri="{FF2B5EF4-FFF2-40B4-BE49-F238E27FC236}">
                    <a16:creationId xmlns:a16="http://schemas.microsoft.com/office/drawing/2014/main" id="{50002C88-52E4-49D6-819D-0DB6EFCD4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8" name="Rectangle 659">
                <a:extLst>
                  <a:ext uri="{FF2B5EF4-FFF2-40B4-BE49-F238E27FC236}">
                    <a16:creationId xmlns:a16="http://schemas.microsoft.com/office/drawing/2014/main" id="{80664595-6629-4C92-89AC-6F906FBB9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9" name="Rectangle 660">
                <a:extLst>
                  <a:ext uri="{FF2B5EF4-FFF2-40B4-BE49-F238E27FC236}">
                    <a16:creationId xmlns:a16="http://schemas.microsoft.com/office/drawing/2014/main" id="{46555AFB-8D1E-4711-BA4B-1F95174AB2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3" name="Group 661">
              <a:extLst>
                <a:ext uri="{FF2B5EF4-FFF2-40B4-BE49-F238E27FC236}">
                  <a16:creationId xmlns:a16="http://schemas.microsoft.com/office/drawing/2014/main" id="{A9A3DA2A-ECCE-42F7-BFD0-783B8A4956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300" name="Rectangle 662">
                <a:extLst>
                  <a:ext uri="{FF2B5EF4-FFF2-40B4-BE49-F238E27FC236}">
                    <a16:creationId xmlns:a16="http://schemas.microsoft.com/office/drawing/2014/main" id="{D2A3C2A6-5EE3-4FCD-8863-768B7E073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1" name="Rectangle 663">
                <a:extLst>
                  <a:ext uri="{FF2B5EF4-FFF2-40B4-BE49-F238E27FC236}">
                    <a16:creationId xmlns:a16="http://schemas.microsoft.com/office/drawing/2014/main" id="{35C71005-1BA0-4F97-B59B-9B9AB9577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2" name="Rectangle 664">
                <a:extLst>
                  <a:ext uri="{FF2B5EF4-FFF2-40B4-BE49-F238E27FC236}">
                    <a16:creationId xmlns:a16="http://schemas.microsoft.com/office/drawing/2014/main" id="{3212483D-97ED-4E18-95B4-C3208BB6B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3" name="Rectangle 665">
                <a:extLst>
                  <a:ext uri="{FF2B5EF4-FFF2-40B4-BE49-F238E27FC236}">
                    <a16:creationId xmlns:a16="http://schemas.microsoft.com/office/drawing/2014/main" id="{CC6309FC-8FBC-4EF0-BF31-D89625019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4" name="Rectangle 666">
                <a:extLst>
                  <a:ext uri="{FF2B5EF4-FFF2-40B4-BE49-F238E27FC236}">
                    <a16:creationId xmlns:a16="http://schemas.microsoft.com/office/drawing/2014/main" id="{6E2504D0-F1F7-4C8F-8EA8-451C96EF1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5" name="Rectangle 667">
                <a:extLst>
                  <a:ext uri="{FF2B5EF4-FFF2-40B4-BE49-F238E27FC236}">
                    <a16:creationId xmlns:a16="http://schemas.microsoft.com/office/drawing/2014/main" id="{737F786D-C58D-4B63-BDD6-123572821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6" name="Rectangle 668">
                <a:extLst>
                  <a:ext uri="{FF2B5EF4-FFF2-40B4-BE49-F238E27FC236}">
                    <a16:creationId xmlns:a16="http://schemas.microsoft.com/office/drawing/2014/main" id="{92C20CB3-1872-40C2-A9C1-FE48B4B72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7" name="Rectangle 669">
                <a:extLst>
                  <a:ext uri="{FF2B5EF4-FFF2-40B4-BE49-F238E27FC236}">
                    <a16:creationId xmlns:a16="http://schemas.microsoft.com/office/drawing/2014/main" id="{B7D8377D-62D9-4F6A-AC30-FC8A8D297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8" name="Rectangle 670">
                <a:extLst>
                  <a:ext uri="{FF2B5EF4-FFF2-40B4-BE49-F238E27FC236}">
                    <a16:creationId xmlns:a16="http://schemas.microsoft.com/office/drawing/2014/main" id="{C3AF3019-E44C-49EF-89AA-18D053347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9" name="Rectangle 671">
                <a:extLst>
                  <a:ext uri="{FF2B5EF4-FFF2-40B4-BE49-F238E27FC236}">
                    <a16:creationId xmlns:a16="http://schemas.microsoft.com/office/drawing/2014/main" id="{43512A5A-78B6-4458-8B54-F7D6F22DF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4" name="Group 672">
              <a:extLst>
                <a:ext uri="{FF2B5EF4-FFF2-40B4-BE49-F238E27FC236}">
                  <a16:creationId xmlns:a16="http://schemas.microsoft.com/office/drawing/2014/main" id="{20179B9C-A80A-43AF-9AAB-4072AAB388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290" name="Rectangle 673">
                <a:extLst>
                  <a:ext uri="{FF2B5EF4-FFF2-40B4-BE49-F238E27FC236}">
                    <a16:creationId xmlns:a16="http://schemas.microsoft.com/office/drawing/2014/main" id="{13409D22-8D10-45C9-96B2-F0E280673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1" name="Rectangle 674">
                <a:extLst>
                  <a:ext uri="{FF2B5EF4-FFF2-40B4-BE49-F238E27FC236}">
                    <a16:creationId xmlns:a16="http://schemas.microsoft.com/office/drawing/2014/main" id="{C61456E2-1E51-439A-9DD3-7260C56F1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2" name="Rectangle 675">
                <a:extLst>
                  <a:ext uri="{FF2B5EF4-FFF2-40B4-BE49-F238E27FC236}">
                    <a16:creationId xmlns:a16="http://schemas.microsoft.com/office/drawing/2014/main" id="{A2274D03-0BCE-484D-93D3-898811F3A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3" name="Rectangle 676">
                <a:extLst>
                  <a:ext uri="{FF2B5EF4-FFF2-40B4-BE49-F238E27FC236}">
                    <a16:creationId xmlns:a16="http://schemas.microsoft.com/office/drawing/2014/main" id="{EB4627DB-1FB8-4831-AA9F-94E4BC612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4" name="Rectangle 677">
                <a:extLst>
                  <a:ext uri="{FF2B5EF4-FFF2-40B4-BE49-F238E27FC236}">
                    <a16:creationId xmlns:a16="http://schemas.microsoft.com/office/drawing/2014/main" id="{6611168C-94AB-4BB5-9D76-6F60EDEBD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5" name="Rectangle 678">
                <a:extLst>
                  <a:ext uri="{FF2B5EF4-FFF2-40B4-BE49-F238E27FC236}">
                    <a16:creationId xmlns:a16="http://schemas.microsoft.com/office/drawing/2014/main" id="{7F8F876C-705E-4A9D-8955-C94D9942E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6" name="Rectangle 679">
                <a:extLst>
                  <a:ext uri="{FF2B5EF4-FFF2-40B4-BE49-F238E27FC236}">
                    <a16:creationId xmlns:a16="http://schemas.microsoft.com/office/drawing/2014/main" id="{F6D3CC41-10CC-4E3E-AE58-C208DCDEE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7" name="Rectangle 680">
                <a:extLst>
                  <a:ext uri="{FF2B5EF4-FFF2-40B4-BE49-F238E27FC236}">
                    <a16:creationId xmlns:a16="http://schemas.microsoft.com/office/drawing/2014/main" id="{CF8BAF56-21D6-4D83-BA67-E3AD95967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8" name="Rectangle 681">
                <a:extLst>
                  <a:ext uri="{FF2B5EF4-FFF2-40B4-BE49-F238E27FC236}">
                    <a16:creationId xmlns:a16="http://schemas.microsoft.com/office/drawing/2014/main" id="{D7A62CB5-57EB-46BE-9C53-DA64C784E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9" name="Rectangle 682">
                <a:extLst>
                  <a:ext uri="{FF2B5EF4-FFF2-40B4-BE49-F238E27FC236}">
                    <a16:creationId xmlns:a16="http://schemas.microsoft.com/office/drawing/2014/main" id="{44329D8D-7104-422F-8BBD-5554FEA1F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5" name="Group 683">
              <a:extLst>
                <a:ext uri="{FF2B5EF4-FFF2-40B4-BE49-F238E27FC236}">
                  <a16:creationId xmlns:a16="http://schemas.microsoft.com/office/drawing/2014/main" id="{58AE1754-42F1-4CB9-800A-9A596F6FF4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280" name="Rectangle 684">
                <a:extLst>
                  <a:ext uri="{FF2B5EF4-FFF2-40B4-BE49-F238E27FC236}">
                    <a16:creationId xmlns:a16="http://schemas.microsoft.com/office/drawing/2014/main" id="{1F9B87E3-CAD8-49B1-BBEF-221641121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1" name="Rectangle 685">
                <a:extLst>
                  <a:ext uri="{FF2B5EF4-FFF2-40B4-BE49-F238E27FC236}">
                    <a16:creationId xmlns:a16="http://schemas.microsoft.com/office/drawing/2014/main" id="{61EA1D3C-AD13-4F32-AEF9-950F7AC88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2" name="Rectangle 686">
                <a:extLst>
                  <a:ext uri="{FF2B5EF4-FFF2-40B4-BE49-F238E27FC236}">
                    <a16:creationId xmlns:a16="http://schemas.microsoft.com/office/drawing/2014/main" id="{94D77C86-0086-4B59-80BF-E72881048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3" name="Rectangle 687">
                <a:extLst>
                  <a:ext uri="{FF2B5EF4-FFF2-40B4-BE49-F238E27FC236}">
                    <a16:creationId xmlns:a16="http://schemas.microsoft.com/office/drawing/2014/main" id="{E8A40927-9C58-4778-A60D-5E110320F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4" name="Rectangle 688">
                <a:extLst>
                  <a:ext uri="{FF2B5EF4-FFF2-40B4-BE49-F238E27FC236}">
                    <a16:creationId xmlns:a16="http://schemas.microsoft.com/office/drawing/2014/main" id="{992E85D7-7EED-421C-B224-95CF65CF1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5" name="Rectangle 689">
                <a:extLst>
                  <a:ext uri="{FF2B5EF4-FFF2-40B4-BE49-F238E27FC236}">
                    <a16:creationId xmlns:a16="http://schemas.microsoft.com/office/drawing/2014/main" id="{6B5E0CE8-C752-4E0A-B043-C62FFBAB65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6" name="Rectangle 690">
                <a:extLst>
                  <a:ext uri="{FF2B5EF4-FFF2-40B4-BE49-F238E27FC236}">
                    <a16:creationId xmlns:a16="http://schemas.microsoft.com/office/drawing/2014/main" id="{4E0B2830-3F5B-4D1B-81DD-931FEC92C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7" name="Rectangle 691">
                <a:extLst>
                  <a:ext uri="{FF2B5EF4-FFF2-40B4-BE49-F238E27FC236}">
                    <a16:creationId xmlns:a16="http://schemas.microsoft.com/office/drawing/2014/main" id="{BCF6EC78-897F-49FE-B379-6E6F86408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8" name="Rectangle 692">
                <a:extLst>
                  <a:ext uri="{FF2B5EF4-FFF2-40B4-BE49-F238E27FC236}">
                    <a16:creationId xmlns:a16="http://schemas.microsoft.com/office/drawing/2014/main" id="{0B29986A-D35A-481D-95B1-7E8F1539C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9" name="Rectangle 693">
                <a:extLst>
                  <a:ext uri="{FF2B5EF4-FFF2-40B4-BE49-F238E27FC236}">
                    <a16:creationId xmlns:a16="http://schemas.microsoft.com/office/drawing/2014/main" id="{AE16203B-95A3-4AA1-BB2C-A9D7EDB7B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6" name="Group 694">
              <a:extLst>
                <a:ext uri="{FF2B5EF4-FFF2-40B4-BE49-F238E27FC236}">
                  <a16:creationId xmlns:a16="http://schemas.microsoft.com/office/drawing/2014/main" id="{FA43B233-C9D8-47A6-9401-32A4631111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270" name="Rectangle 695">
                <a:extLst>
                  <a:ext uri="{FF2B5EF4-FFF2-40B4-BE49-F238E27FC236}">
                    <a16:creationId xmlns:a16="http://schemas.microsoft.com/office/drawing/2014/main" id="{A0848BB7-E939-4989-AFED-166954FA9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1" name="Rectangle 696">
                <a:extLst>
                  <a:ext uri="{FF2B5EF4-FFF2-40B4-BE49-F238E27FC236}">
                    <a16:creationId xmlns:a16="http://schemas.microsoft.com/office/drawing/2014/main" id="{E9DA6C39-BC71-4C4E-A16F-64BA9B4F0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2" name="Rectangle 697">
                <a:extLst>
                  <a:ext uri="{FF2B5EF4-FFF2-40B4-BE49-F238E27FC236}">
                    <a16:creationId xmlns:a16="http://schemas.microsoft.com/office/drawing/2014/main" id="{07BDE7D5-2640-4C99-9319-9A44517B2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3" name="Rectangle 698">
                <a:extLst>
                  <a:ext uri="{FF2B5EF4-FFF2-40B4-BE49-F238E27FC236}">
                    <a16:creationId xmlns:a16="http://schemas.microsoft.com/office/drawing/2014/main" id="{7369C996-871A-45A4-BC41-6440BCC37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4" name="Rectangle 699">
                <a:extLst>
                  <a:ext uri="{FF2B5EF4-FFF2-40B4-BE49-F238E27FC236}">
                    <a16:creationId xmlns:a16="http://schemas.microsoft.com/office/drawing/2014/main" id="{A98A8994-C5FD-4FDC-9BC6-4E0BF2A70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5" name="Rectangle 700">
                <a:extLst>
                  <a:ext uri="{FF2B5EF4-FFF2-40B4-BE49-F238E27FC236}">
                    <a16:creationId xmlns:a16="http://schemas.microsoft.com/office/drawing/2014/main" id="{9620C7FF-8B88-4DEE-81CB-8868A0C24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6" name="Rectangle 701">
                <a:extLst>
                  <a:ext uri="{FF2B5EF4-FFF2-40B4-BE49-F238E27FC236}">
                    <a16:creationId xmlns:a16="http://schemas.microsoft.com/office/drawing/2014/main" id="{F8B2300B-F94F-4CE2-87CD-9D47F2C84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7" name="Rectangle 702">
                <a:extLst>
                  <a:ext uri="{FF2B5EF4-FFF2-40B4-BE49-F238E27FC236}">
                    <a16:creationId xmlns:a16="http://schemas.microsoft.com/office/drawing/2014/main" id="{21837A14-CDEA-4A86-B34E-214F04E4B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8" name="Rectangle 703">
                <a:extLst>
                  <a:ext uri="{FF2B5EF4-FFF2-40B4-BE49-F238E27FC236}">
                    <a16:creationId xmlns:a16="http://schemas.microsoft.com/office/drawing/2014/main" id="{9FA46C67-8F0B-4395-B0B1-0A2B2F71B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9" name="Rectangle 704">
                <a:extLst>
                  <a:ext uri="{FF2B5EF4-FFF2-40B4-BE49-F238E27FC236}">
                    <a16:creationId xmlns:a16="http://schemas.microsoft.com/office/drawing/2014/main" id="{67577276-63CD-458A-B67C-95426882F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7" name="Group 705">
              <a:extLst>
                <a:ext uri="{FF2B5EF4-FFF2-40B4-BE49-F238E27FC236}">
                  <a16:creationId xmlns:a16="http://schemas.microsoft.com/office/drawing/2014/main" id="{F680CCC7-B286-433B-810F-0C4384D7D9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260" name="Rectangle 706">
                <a:extLst>
                  <a:ext uri="{FF2B5EF4-FFF2-40B4-BE49-F238E27FC236}">
                    <a16:creationId xmlns:a16="http://schemas.microsoft.com/office/drawing/2014/main" id="{EDDE44C2-BC59-4FE9-A766-CFEF8BC2C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1" name="Rectangle 707">
                <a:extLst>
                  <a:ext uri="{FF2B5EF4-FFF2-40B4-BE49-F238E27FC236}">
                    <a16:creationId xmlns:a16="http://schemas.microsoft.com/office/drawing/2014/main" id="{BFA2643D-A2F7-4ED7-BE66-763C44560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2" name="Rectangle 708">
                <a:extLst>
                  <a:ext uri="{FF2B5EF4-FFF2-40B4-BE49-F238E27FC236}">
                    <a16:creationId xmlns:a16="http://schemas.microsoft.com/office/drawing/2014/main" id="{AF719CFD-3CFF-4E66-8605-61CECE052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3" name="Rectangle 709">
                <a:extLst>
                  <a:ext uri="{FF2B5EF4-FFF2-40B4-BE49-F238E27FC236}">
                    <a16:creationId xmlns:a16="http://schemas.microsoft.com/office/drawing/2014/main" id="{B5DC60C2-906A-4BD0-829B-505A24E5B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4" name="Rectangle 710">
                <a:extLst>
                  <a:ext uri="{FF2B5EF4-FFF2-40B4-BE49-F238E27FC236}">
                    <a16:creationId xmlns:a16="http://schemas.microsoft.com/office/drawing/2014/main" id="{6BC50B1C-E5DD-467F-A691-F6C3B9B9A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5" name="Rectangle 711">
                <a:extLst>
                  <a:ext uri="{FF2B5EF4-FFF2-40B4-BE49-F238E27FC236}">
                    <a16:creationId xmlns:a16="http://schemas.microsoft.com/office/drawing/2014/main" id="{7CAAB35D-A058-4DBD-831D-2E3F4F20D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6" name="Rectangle 712">
                <a:extLst>
                  <a:ext uri="{FF2B5EF4-FFF2-40B4-BE49-F238E27FC236}">
                    <a16:creationId xmlns:a16="http://schemas.microsoft.com/office/drawing/2014/main" id="{CBD65ADA-6B33-47D9-85B7-8350EADDA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7" name="Rectangle 713">
                <a:extLst>
                  <a:ext uri="{FF2B5EF4-FFF2-40B4-BE49-F238E27FC236}">
                    <a16:creationId xmlns:a16="http://schemas.microsoft.com/office/drawing/2014/main" id="{3F24A1A7-E9F5-4BA9-9E72-55A67126B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8" name="Rectangle 714">
                <a:extLst>
                  <a:ext uri="{FF2B5EF4-FFF2-40B4-BE49-F238E27FC236}">
                    <a16:creationId xmlns:a16="http://schemas.microsoft.com/office/drawing/2014/main" id="{4A0E8479-9544-452A-8B75-666EAB79C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9" name="Rectangle 715">
                <a:extLst>
                  <a:ext uri="{FF2B5EF4-FFF2-40B4-BE49-F238E27FC236}">
                    <a16:creationId xmlns:a16="http://schemas.microsoft.com/office/drawing/2014/main" id="{95C9C0EE-8BC6-4448-8893-EB731A375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8" name="Group 716">
              <a:extLst>
                <a:ext uri="{FF2B5EF4-FFF2-40B4-BE49-F238E27FC236}">
                  <a16:creationId xmlns:a16="http://schemas.microsoft.com/office/drawing/2014/main" id="{E2E2A800-B12B-4D7E-8158-691CE48AAD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250" name="Rectangle 717">
                <a:extLst>
                  <a:ext uri="{FF2B5EF4-FFF2-40B4-BE49-F238E27FC236}">
                    <a16:creationId xmlns:a16="http://schemas.microsoft.com/office/drawing/2014/main" id="{25A879AF-EABF-4255-9D9D-04B344F00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1" name="Rectangle 718">
                <a:extLst>
                  <a:ext uri="{FF2B5EF4-FFF2-40B4-BE49-F238E27FC236}">
                    <a16:creationId xmlns:a16="http://schemas.microsoft.com/office/drawing/2014/main" id="{0F781790-EDDB-4ECD-901C-3560CEDA0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2" name="Rectangle 719">
                <a:extLst>
                  <a:ext uri="{FF2B5EF4-FFF2-40B4-BE49-F238E27FC236}">
                    <a16:creationId xmlns:a16="http://schemas.microsoft.com/office/drawing/2014/main" id="{17EAFC39-07E0-4D3E-85FC-FA2C491B7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3" name="Rectangle 720">
                <a:extLst>
                  <a:ext uri="{FF2B5EF4-FFF2-40B4-BE49-F238E27FC236}">
                    <a16:creationId xmlns:a16="http://schemas.microsoft.com/office/drawing/2014/main" id="{F2F4C216-E81D-4017-B476-6494A2B07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4" name="Rectangle 721">
                <a:extLst>
                  <a:ext uri="{FF2B5EF4-FFF2-40B4-BE49-F238E27FC236}">
                    <a16:creationId xmlns:a16="http://schemas.microsoft.com/office/drawing/2014/main" id="{0DC6D5A4-C647-45F5-88FC-03BF41729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5" name="Rectangle 722">
                <a:extLst>
                  <a:ext uri="{FF2B5EF4-FFF2-40B4-BE49-F238E27FC236}">
                    <a16:creationId xmlns:a16="http://schemas.microsoft.com/office/drawing/2014/main" id="{91C6AE30-BC72-4262-9DC5-08D03A5E3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6" name="Rectangle 723">
                <a:extLst>
                  <a:ext uri="{FF2B5EF4-FFF2-40B4-BE49-F238E27FC236}">
                    <a16:creationId xmlns:a16="http://schemas.microsoft.com/office/drawing/2014/main" id="{7DA28E60-721A-4BA9-9A73-3247B7A11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7" name="Rectangle 724">
                <a:extLst>
                  <a:ext uri="{FF2B5EF4-FFF2-40B4-BE49-F238E27FC236}">
                    <a16:creationId xmlns:a16="http://schemas.microsoft.com/office/drawing/2014/main" id="{CB1EC7A0-E78D-4096-8521-F966633FC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8" name="Rectangle 725">
                <a:extLst>
                  <a:ext uri="{FF2B5EF4-FFF2-40B4-BE49-F238E27FC236}">
                    <a16:creationId xmlns:a16="http://schemas.microsoft.com/office/drawing/2014/main" id="{4038E7CA-D1F6-495B-BD3C-A38663F09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9" name="Rectangle 726">
                <a:extLst>
                  <a:ext uri="{FF2B5EF4-FFF2-40B4-BE49-F238E27FC236}">
                    <a16:creationId xmlns:a16="http://schemas.microsoft.com/office/drawing/2014/main" id="{16B3EEAF-9104-4E0F-8F14-B8A4593CE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9" name="Group 727">
              <a:extLst>
                <a:ext uri="{FF2B5EF4-FFF2-40B4-BE49-F238E27FC236}">
                  <a16:creationId xmlns:a16="http://schemas.microsoft.com/office/drawing/2014/main" id="{96AC1DCE-7379-41E1-B219-1BB61F308C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240" name="Rectangle 728">
                <a:extLst>
                  <a:ext uri="{FF2B5EF4-FFF2-40B4-BE49-F238E27FC236}">
                    <a16:creationId xmlns:a16="http://schemas.microsoft.com/office/drawing/2014/main" id="{351610E0-25D3-4FCD-BF7C-1EFF10244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1" name="Rectangle 729">
                <a:extLst>
                  <a:ext uri="{FF2B5EF4-FFF2-40B4-BE49-F238E27FC236}">
                    <a16:creationId xmlns:a16="http://schemas.microsoft.com/office/drawing/2014/main" id="{B5598A1F-418D-461A-B3D2-CFEB10440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2" name="Rectangle 730">
                <a:extLst>
                  <a:ext uri="{FF2B5EF4-FFF2-40B4-BE49-F238E27FC236}">
                    <a16:creationId xmlns:a16="http://schemas.microsoft.com/office/drawing/2014/main" id="{490ACF2E-7F2E-4E76-9222-6994EB401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3" name="Rectangle 731">
                <a:extLst>
                  <a:ext uri="{FF2B5EF4-FFF2-40B4-BE49-F238E27FC236}">
                    <a16:creationId xmlns:a16="http://schemas.microsoft.com/office/drawing/2014/main" id="{1A3B0896-F605-4767-A950-28751F3D7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4" name="Rectangle 732">
                <a:extLst>
                  <a:ext uri="{FF2B5EF4-FFF2-40B4-BE49-F238E27FC236}">
                    <a16:creationId xmlns:a16="http://schemas.microsoft.com/office/drawing/2014/main" id="{11D87E23-6554-4B35-8C63-B84994004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5" name="Rectangle 733">
                <a:extLst>
                  <a:ext uri="{FF2B5EF4-FFF2-40B4-BE49-F238E27FC236}">
                    <a16:creationId xmlns:a16="http://schemas.microsoft.com/office/drawing/2014/main" id="{EABF2DC1-BFC7-4F74-B7BF-253033657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6" name="Rectangle 734">
                <a:extLst>
                  <a:ext uri="{FF2B5EF4-FFF2-40B4-BE49-F238E27FC236}">
                    <a16:creationId xmlns:a16="http://schemas.microsoft.com/office/drawing/2014/main" id="{9384CEB7-DF8B-4ADA-8D49-625F816EB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7" name="Rectangle 735">
                <a:extLst>
                  <a:ext uri="{FF2B5EF4-FFF2-40B4-BE49-F238E27FC236}">
                    <a16:creationId xmlns:a16="http://schemas.microsoft.com/office/drawing/2014/main" id="{A1F2378C-8261-4E90-A8AF-D2062B8AC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8" name="Rectangle 736">
                <a:extLst>
                  <a:ext uri="{FF2B5EF4-FFF2-40B4-BE49-F238E27FC236}">
                    <a16:creationId xmlns:a16="http://schemas.microsoft.com/office/drawing/2014/main" id="{60A58343-76BB-455D-8911-522E0C40D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9" name="Rectangle 737">
                <a:extLst>
                  <a:ext uri="{FF2B5EF4-FFF2-40B4-BE49-F238E27FC236}">
                    <a16:creationId xmlns:a16="http://schemas.microsoft.com/office/drawing/2014/main" id="{8CA5C92E-0679-4558-B13D-49C78C1AF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352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" grpId="0"/>
      <p:bldP spid="615" grpId="0"/>
      <p:bldP spid="1226" grpId="0"/>
      <p:bldP spid="12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8" name="Picture 1837">
            <a:extLst>
              <a:ext uri="{FF2B5EF4-FFF2-40B4-BE49-F238E27FC236}">
                <a16:creationId xmlns:a16="http://schemas.microsoft.com/office/drawing/2014/main" id="{5A2015D0-EC53-4E26-8050-A586DB876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grpSp>
        <p:nvGrpSpPr>
          <p:cNvPr id="4" name="Group 492">
            <a:extLst>
              <a:ext uri="{FF2B5EF4-FFF2-40B4-BE49-F238E27FC236}">
                <a16:creationId xmlns:a16="http://schemas.microsoft.com/office/drawing/2014/main" id="{2909594A-E702-434C-AE1E-A60E0F9A724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990600" y="455613"/>
            <a:ext cx="1981200" cy="1931988"/>
            <a:chOff x="864" y="1152"/>
            <a:chExt cx="2880" cy="2880"/>
          </a:xfrm>
          <a:solidFill>
            <a:srgbClr val="00CCFF"/>
          </a:solidFill>
        </p:grpSpPr>
        <p:grpSp>
          <p:nvGrpSpPr>
            <p:cNvPr id="5" name="Group 493">
              <a:extLst>
                <a:ext uri="{FF2B5EF4-FFF2-40B4-BE49-F238E27FC236}">
                  <a16:creationId xmlns:a16="http://schemas.microsoft.com/office/drawing/2014/main" id="{0964ED85-4D82-4615-83D1-17DEE9F667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16" name="Rectangle 494">
                <a:extLst>
                  <a:ext uri="{FF2B5EF4-FFF2-40B4-BE49-F238E27FC236}">
                    <a16:creationId xmlns:a16="http://schemas.microsoft.com/office/drawing/2014/main" id="{47DA8664-05E7-438A-92DA-406072082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" name="Rectangle 495">
                <a:extLst>
                  <a:ext uri="{FF2B5EF4-FFF2-40B4-BE49-F238E27FC236}">
                    <a16:creationId xmlns:a16="http://schemas.microsoft.com/office/drawing/2014/main" id="{31CDE577-4648-4887-92F9-F52D70625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" name="Rectangle 496">
                <a:extLst>
                  <a:ext uri="{FF2B5EF4-FFF2-40B4-BE49-F238E27FC236}">
                    <a16:creationId xmlns:a16="http://schemas.microsoft.com/office/drawing/2014/main" id="{CAA8CE33-CA79-42E8-85A2-05A1301CF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" name="Rectangle 497">
                <a:extLst>
                  <a:ext uri="{FF2B5EF4-FFF2-40B4-BE49-F238E27FC236}">
                    <a16:creationId xmlns:a16="http://schemas.microsoft.com/office/drawing/2014/main" id="{BEDC6C65-3676-4168-9E9A-5166C217C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" name="Rectangle 498">
                <a:extLst>
                  <a:ext uri="{FF2B5EF4-FFF2-40B4-BE49-F238E27FC236}">
                    <a16:creationId xmlns:a16="http://schemas.microsoft.com/office/drawing/2014/main" id="{CC03A0DC-6A7A-450E-BF84-DA027B425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" name="Rectangle 499">
                <a:extLst>
                  <a:ext uri="{FF2B5EF4-FFF2-40B4-BE49-F238E27FC236}">
                    <a16:creationId xmlns:a16="http://schemas.microsoft.com/office/drawing/2014/main" id="{BF135DD8-552D-4E3F-B750-0E8F5F515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" name="Rectangle 500">
                <a:extLst>
                  <a:ext uri="{FF2B5EF4-FFF2-40B4-BE49-F238E27FC236}">
                    <a16:creationId xmlns:a16="http://schemas.microsoft.com/office/drawing/2014/main" id="{A5CB5683-2403-4999-99FF-F63DBA0F3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" name="Rectangle 501">
                <a:extLst>
                  <a:ext uri="{FF2B5EF4-FFF2-40B4-BE49-F238E27FC236}">
                    <a16:creationId xmlns:a16="http://schemas.microsoft.com/office/drawing/2014/main" id="{F7DEC2DA-A9D3-4EB9-A0AB-4F3BF2891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" name="Rectangle 502">
                <a:extLst>
                  <a:ext uri="{FF2B5EF4-FFF2-40B4-BE49-F238E27FC236}">
                    <a16:creationId xmlns:a16="http://schemas.microsoft.com/office/drawing/2014/main" id="{CB04A31D-CE42-41A8-9B05-8F204962B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" name="Rectangle 503">
                <a:extLst>
                  <a:ext uri="{FF2B5EF4-FFF2-40B4-BE49-F238E27FC236}">
                    <a16:creationId xmlns:a16="http://schemas.microsoft.com/office/drawing/2014/main" id="{4C4B792B-DDC4-44FE-8206-9C74766AB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504">
              <a:extLst>
                <a:ext uri="{FF2B5EF4-FFF2-40B4-BE49-F238E27FC236}">
                  <a16:creationId xmlns:a16="http://schemas.microsoft.com/office/drawing/2014/main" id="{8EF808FD-3ABE-4294-92DD-A1BF2CE5FB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06" name="Rectangle 505">
                <a:extLst>
                  <a:ext uri="{FF2B5EF4-FFF2-40B4-BE49-F238E27FC236}">
                    <a16:creationId xmlns:a16="http://schemas.microsoft.com/office/drawing/2014/main" id="{6E415406-5AF1-4B45-BB41-67EFB073F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" name="Rectangle 506">
                <a:extLst>
                  <a:ext uri="{FF2B5EF4-FFF2-40B4-BE49-F238E27FC236}">
                    <a16:creationId xmlns:a16="http://schemas.microsoft.com/office/drawing/2014/main" id="{C80BE6E4-22F1-430E-9709-506B2D756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" name="Rectangle 507">
                <a:extLst>
                  <a:ext uri="{FF2B5EF4-FFF2-40B4-BE49-F238E27FC236}">
                    <a16:creationId xmlns:a16="http://schemas.microsoft.com/office/drawing/2014/main" id="{B5919F5C-EB0E-4068-8548-9DE7E1228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" name="Rectangle 508">
                <a:extLst>
                  <a:ext uri="{FF2B5EF4-FFF2-40B4-BE49-F238E27FC236}">
                    <a16:creationId xmlns:a16="http://schemas.microsoft.com/office/drawing/2014/main" id="{9B57F194-B612-482F-97D6-4F80D1DCC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" name="Rectangle 509">
                <a:extLst>
                  <a:ext uri="{FF2B5EF4-FFF2-40B4-BE49-F238E27FC236}">
                    <a16:creationId xmlns:a16="http://schemas.microsoft.com/office/drawing/2014/main" id="{BE7CA89F-74CD-44F0-85D5-AB73AC200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" name="Rectangle 510">
                <a:extLst>
                  <a:ext uri="{FF2B5EF4-FFF2-40B4-BE49-F238E27FC236}">
                    <a16:creationId xmlns:a16="http://schemas.microsoft.com/office/drawing/2014/main" id="{9B87F7AF-9FB6-4A5D-A689-A773782CC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" name="Rectangle 511">
                <a:extLst>
                  <a:ext uri="{FF2B5EF4-FFF2-40B4-BE49-F238E27FC236}">
                    <a16:creationId xmlns:a16="http://schemas.microsoft.com/office/drawing/2014/main" id="{33B505F0-0265-4970-A841-99CDED09E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" name="Rectangle 512">
                <a:extLst>
                  <a:ext uri="{FF2B5EF4-FFF2-40B4-BE49-F238E27FC236}">
                    <a16:creationId xmlns:a16="http://schemas.microsoft.com/office/drawing/2014/main" id="{38A86BB3-6EB7-4BAD-B6C0-AD22F44F0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" name="Rectangle 513">
                <a:extLst>
                  <a:ext uri="{FF2B5EF4-FFF2-40B4-BE49-F238E27FC236}">
                    <a16:creationId xmlns:a16="http://schemas.microsoft.com/office/drawing/2014/main" id="{20B2A8D5-9D27-4332-BD41-9352EB383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" name="Rectangle 514">
                <a:extLst>
                  <a:ext uri="{FF2B5EF4-FFF2-40B4-BE49-F238E27FC236}">
                    <a16:creationId xmlns:a16="http://schemas.microsoft.com/office/drawing/2014/main" id="{FFAF58AC-517D-47C0-BD12-0125F5E0D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" name="Group 515">
              <a:extLst>
                <a:ext uri="{FF2B5EF4-FFF2-40B4-BE49-F238E27FC236}">
                  <a16:creationId xmlns:a16="http://schemas.microsoft.com/office/drawing/2014/main" id="{955FE1D9-3475-4940-9EB2-088BE2B986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96" name="Rectangle 516">
                <a:extLst>
                  <a:ext uri="{FF2B5EF4-FFF2-40B4-BE49-F238E27FC236}">
                    <a16:creationId xmlns:a16="http://schemas.microsoft.com/office/drawing/2014/main" id="{2A61FF22-0EF3-4884-8F0D-4A44C2515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" name="Rectangle 517">
                <a:extLst>
                  <a:ext uri="{FF2B5EF4-FFF2-40B4-BE49-F238E27FC236}">
                    <a16:creationId xmlns:a16="http://schemas.microsoft.com/office/drawing/2014/main" id="{D5451FF4-F38D-4F59-ACEF-E8BC08931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" name="Rectangle 518">
                <a:extLst>
                  <a:ext uri="{FF2B5EF4-FFF2-40B4-BE49-F238E27FC236}">
                    <a16:creationId xmlns:a16="http://schemas.microsoft.com/office/drawing/2014/main" id="{EF44CE59-BC02-4ACD-B12A-DF42E8986B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" name="Rectangle 519">
                <a:extLst>
                  <a:ext uri="{FF2B5EF4-FFF2-40B4-BE49-F238E27FC236}">
                    <a16:creationId xmlns:a16="http://schemas.microsoft.com/office/drawing/2014/main" id="{7902254F-F6F2-4D76-A956-B65D24370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" name="Rectangle 520">
                <a:extLst>
                  <a:ext uri="{FF2B5EF4-FFF2-40B4-BE49-F238E27FC236}">
                    <a16:creationId xmlns:a16="http://schemas.microsoft.com/office/drawing/2014/main" id="{9E4337ED-0A6D-48A4-BC3D-7798DF4FB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" name="Rectangle 521">
                <a:extLst>
                  <a:ext uri="{FF2B5EF4-FFF2-40B4-BE49-F238E27FC236}">
                    <a16:creationId xmlns:a16="http://schemas.microsoft.com/office/drawing/2014/main" id="{C8F4157A-7AA1-4950-A468-6E68F89F1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" name="Rectangle 522">
                <a:extLst>
                  <a:ext uri="{FF2B5EF4-FFF2-40B4-BE49-F238E27FC236}">
                    <a16:creationId xmlns:a16="http://schemas.microsoft.com/office/drawing/2014/main" id="{6F9123B3-3A28-4950-8BE7-5C04B0CA4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" name="Rectangle 523">
                <a:extLst>
                  <a:ext uri="{FF2B5EF4-FFF2-40B4-BE49-F238E27FC236}">
                    <a16:creationId xmlns:a16="http://schemas.microsoft.com/office/drawing/2014/main" id="{B23D4C50-3B60-4DAD-8BE3-08AA5344FB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" name="Rectangle 524">
                <a:extLst>
                  <a:ext uri="{FF2B5EF4-FFF2-40B4-BE49-F238E27FC236}">
                    <a16:creationId xmlns:a16="http://schemas.microsoft.com/office/drawing/2014/main" id="{55130213-04C8-49D8-887A-01B483023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" name="Rectangle 525">
                <a:extLst>
                  <a:ext uri="{FF2B5EF4-FFF2-40B4-BE49-F238E27FC236}">
                    <a16:creationId xmlns:a16="http://schemas.microsoft.com/office/drawing/2014/main" id="{5BC1FAAC-986E-415B-BB00-DE06B6A3E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" name="Group 526">
              <a:extLst>
                <a:ext uri="{FF2B5EF4-FFF2-40B4-BE49-F238E27FC236}">
                  <a16:creationId xmlns:a16="http://schemas.microsoft.com/office/drawing/2014/main" id="{DA3EFA04-546E-4ADB-9610-DE9C60334B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86" name="Rectangle 527">
                <a:extLst>
                  <a:ext uri="{FF2B5EF4-FFF2-40B4-BE49-F238E27FC236}">
                    <a16:creationId xmlns:a16="http://schemas.microsoft.com/office/drawing/2014/main" id="{32138278-0E57-4DAA-80BF-5F502F169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7" name="Rectangle 528">
                <a:extLst>
                  <a:ext uri="{FF2B5EF4-FFF2-40B4-BE49-F238E27FC236}">
                    <a16:creationId xmlns:a16="http://schemas.microsoft.com/office/drawing/2014/main" id="{56D9203A-7D79-43F7-BB55-244ED4333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" name="Rectangle 529">
                <a:extLst>
                  <a:ext uri="{FF2B5EF4-FFF2-40B4-BE49-F238E27FC236}">
                    <a16:creationId xmlns:a16="http://schemas.microsoft.com/office/drawing/2014/main" id="{3E6B00F4-9C34-4D21-8163-EF21A7909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" name="Rectangle 530">
                <a:extLst>
                  <a:ext uri="{FF2B5EF4-FFF2-40B4-BE49-F238E27FC236}">
                    <a16:creationId xmlns:a16="http://schemas.microsoft.com/office/drawing/2014/main" id="{8C9B5E30-844E-45A0-9586-170DFB806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" name="Rectangle 531">
                <a:extLst>
                  <a:ext uri="{FF2B5EF4-FFF2-40B4-BE49-F238E27FC236}">
                    <a16:creationId xmlns:a16="http://schemas.microsoft.com/office/drawing/2014/main" id="{11D9F07B-975C-45D5-A447-EE03DCC1E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" name="Rectangle 532">
                <a:extLst>
                  <a:ext uri="{FF2B5EF4-FFF2-40B4-BE49-F238E27FC236}">
                    <a16:creationId xmlns:a16="http://schemas.microsoft.com/office/drawing/2014/main" id="{729F9FF5-328B-4309-AF6A-289F4A741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" name="Rectangle 533">
                <a:extLst>
                  <a:ext uri="{FF2B5EF4-FFF2-40B4-BE49-F238E27FC236}">
                    <a16:creationId xmlns:a16="http://schemas.microsoft.com/office/drawing/2014/main" id="{B8A1823C-40C0-456B-AD77-52D9FB28F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" name="Rectangle 534">
                <a:extLst>
                  <a:ext uri="{FF2B5EF4-FFF2-40B4-BE49-F238E27FC236}">
                    <a16:creationId xmlns:a16="http://schemas.microsoft.com/office/drawing/2014/main" id="{F864EB35-DF94-4AA3-B2A4-330C0E345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" name="Rectangle 535">
                <a:extLst>
                  <a:ext uri="{FF2B5EF4-FFF2-40B4-BE49-F238E27FC236}">
                    <a16:creationId xmlns:a16="http://schemas.microsoft.com/office/drawing/2014/main" id="{DB24D8B5-AF75-401D-95B0-E83DFB7E0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" name="Rectangle 536">
                <a:extLst>
                  <a:ext uri="{FF2B5EF4-FFF2-40B4-BE49-F238E27FC236}">
                    <a16:creationId xmlns:a16="http://schemas.microsoft.com/office/drawing/2014/main" id="{6722E4F7-C0CA-4AF3-A502-CB879AD03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" name="Group 537">
              <a:extLst>
                <a:ext uri="{FF2B5EF4-FFF2-40B4-BE49-F238E27FC236}">
                  <a16:creationId xmlns:a16="http://schemas.microsoft.com/office/drawing/2014/main" id="{DF1CD8BD-C247-4A22-A6E0-0C6108667A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76" name="Rectangle 538">
                <a:extLst>
                  <a:ext uri="{FF2B5EF4-FFF2-40B4-BE49-F238E27FC236}">
                    <a16:creationId xmlns:a16="http://schemas.microsoft.com/office/drawing/2014/main" id="{B167A5B5-5258-4CBB-8AF6-CD8CF9142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" name="Rectangle 539">
                <a:extLst>
                  <a:ext uri="{FF2B5EF4-FFF2-40B4-BE49-F238E27FC236}">
                    <a16:creationId xmlns:a16="http://schemas.microsoft.com/office/drawing/2014/main" id="{3F6F4B2E-C48E-406A-B435-DFE7D5FCC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" name="Rectangle 540">
                <a:extLst>
                  <a:ext uri="{FF2B5EF4-FFF2-40B4-BE49-F238E27FC236}">
                    <a16:creationId xmlns:a16="http://schemas.microsoft.com/office/drawing/2014/main" id="{4499108D-D90E-4A01-8DB0-998A9B616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" name="Rectangle 541">
                <a:extLst>
                  <a:ext uri="{FF2B5EF4-FFF2-40B4-BE49-F238E27FC236}">
                    <a16:creationId xmlns:a16="http://schemas.microsoft.com/office/drawing/2014/main" id="{38B5B53E-419F-402D-857B-E3A0195B68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" name="Rectangle 542">
                <a:extLst>
                  <a:ext uri="{FF2B5EF4-FFF2-40B4-BE49-F238E27FC236}">
                    <a16:creationId xmlns:a16="http://schemas.microsoft.com/office/drawing/2014/main" id="{7F75DF6E-C1A3-42E0-8E0D-1B8E5C6BD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" name="Rectangle 543">
                <a:extLst>
                  <a:ext uri="{FF2B5EF4-FFF2-40B4-BE49-F238E27FC236}">
                    <a16:creationId xmlns:a16="http://schemas.microsoft.com/office/drawing/2014/main" id="{AD54F5A0-F466-46F4-BBC1-E766FF2B4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" name="Rectangle 544">
                <a:extLst>
                  <a:ext uri="{FF2B5EF4-FFF2-40B4-BE49-F238E27FC236}">
                    <a16:creationId xmlns:a16="http://schemas.microsoft.com/office/drawing/2014/main" id="{1195A441-AE56-4579-9699-BD4428126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" name="Rectangle 545">
                <a:extLst>
                  <a:ext uri="{FF2B5EF4-FFF2-40B4-BE49-F238E27FC236}">
                    <a16:creationId xmlns:a16="http://schemas.microsoft.com/office/drawing/2014/main" id="{8BDD2E3D-B473-4A72-BD40-F782B9386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" name="Rectangle 546">
                <a:extLst>
                  <a:ext uri="{FF2B5EF4-FFF2-40B4-BE49-F238E27FC236}">
                    <a16:creationId xmlns:a16="http://schemas.microsoft.com/office/drawing/2014/main" id="{D2E276E7-F4C5-48E6-B840-2A6800855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" name="Rectangle 547">
                <a:extLst>
                  <a:ext uri="{FF2B5EF4-FFF2-40B4-BE49-F238E27FC236}">
                    <a16:creationId xmlns:a16="http://schemas.microsoft.com/office/drawing/2014/main" id="{D1854681-164F-4076-8950-BC0C00032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" name="Group 548">
              <a:extLst>
                <a:ext uri="{FF2B5EF4-FFF2-40B4-BE49-F238E27FC236}">
                  <a16:creationId xmlns:a16="http://schemas.microsoft.com/office/drawing/2014/main" id="{F162117A-4A13-4AFC-9A3E-87A9B3BBBF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66" name="Rectangle 549">
                <a:extLst>
                  <a:ext uri="{FF2B5EF4-FFF2-40B4-BE49-F238E27FC236}">
                    <a16:creationId xmlns:a16="http://schemas.microsoft.com/office/drawing/2014/main" id="{F8C4D137-8817-4650-A30E-592562071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" name="Rectangle 550">
                <a:extLst>
                  <a:ext uri="{FF2B5EF4-FFF2-40B4-BE49-F238E27FC236}">
                    <a16:creationId xmlns:a16="http://schemas.microsoft.com/office/drawing/2014/main" id="{8DA122DB-6D01-496C-BBF1-6A56769BC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" name="Rectangle 551">
                <a:extLst>
                  <a:ext uri="{FF2B5EF4-FFF2-40B4-BE49-F238E27FC236}">
                    <a16:creationId xmlns:a16="http://schemas.microsoft.com/office/drawing/2014/main" id="{B4D4EB06-610A-4417-A74A-4009F45D6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" name="Rectangle 552">
                <a:extLst>
                  <a:ext uri="{FF2B5EF4-FFF2-40B4-BE49-F238E27FC236}">
                    <a16:creationId xmlns:a16="http://schemas.microsoft.com/office/drawing/2014/main" id="{FC5C896E-74C1-4618-A41D-B83EA1A2C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" name="Rectangle 553">
                <a:extLst>
                  <a:ext uri="{FF2B5EF4-FFF2-40B4-BE49-F238E27FC236}">
                    <a16:creationId xmlns:a16="http://schemas.microsoft.com/office/drawing/2014/main" id="{E6D6C59A-9ACC-4723-8517-F65F0F221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" name="Rectangle 554">
                <a:extLst>
                  <a:ext uri="{FF2B5EF4-FFF2-40B4-BE49-F238E27FC236}">
                    <a16:creationId xmlns:a16="http://schemas.microsoft.com/office/drawing/2014/main" id="{920AE1ED-421B-4C6B-A1AD-8222FC68D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" name="Rectangle 555">
                <a:extLst>
                  <a:ext uri="{FF2B5EF4-FFF2-40B4-BE49-F238E27FC236}">
                    <a16:creationId xmlns:a16="http://schemas.microsoft.com/office/drawing/2014/main" id="{333E8BA0-1BE6-479A-BB4D-46FA1CF0B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" name="Rectangle 556">
                <a:extLst>
                  <a:ext uri="{FF2B5EF4-FFF2-40B4-BE49-F238E27FC236}">
                    <a16:creationId xmlns:a16="http://schemas.microsoft.com/office/drawing/2014/main" id="{1666F11D-CCE5-4BFB-A6E5-E3279FDDE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4" name="Rectangle 557">
                <a:extLst>
                  <a:ext uri="{FF2B5EF4-FFF2-40B4-BE49-F238E27FC236}">
                    <a16:creationId xmlns:a16="http://schemas.microsoft.com/office/drawing/2014/main" id="{2BC0F25F-50D5-49DF-B4D9-F45B101F5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" name="Rectangle 558">
                <a:extLst>
                  <a:ext uri="{FF2B5EF4-FFF2-40B4-BE49-F238E27FC236}">
                    <a16:creationId xmlns:a16="http://schemas.microsoft.com/office/drawing/2014/main" id="{F9263134-19DC-4C26-8CE9-4E2289EA7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" name="Group 559">
              <a:extLst>
                <a:ext uri="{FF2B5EF4-FFF2-40B4-BE49-F238E27FC236}">
                  <a16:creationId xmlns:a16="http://schemas.microsoft.com/office/drawing/2014/main" id="{0C8F4EC8-D00B-45A5-8CA0-828793C61B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56" name="Rectangle 560">
                <a:extLst>
                  <a:ext uri="{FF2B5EF4-FFF2-40B4-BE49-F238E27FC236}">
                    <a16:creationId xmlns:a16="http://schemas.microsoft.com/office/drawing/2014/main" id="{A0BD8A2D-6BEB-4697-8A64-9CCD95A20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Rectangle 561">
                <a:extLst>
                  <a:ext uri="{FF2B5EF4-FFF2-40B4-BE49-F238E27FC236}">
                    <a16:creationId xmlns:a16="http://schemas.microsoft.com/office/drawing/2014/main" id="{019DE747-243A-4817-A4C1-097DF3996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8" name="Rectangle 562">
                <a:extLst>
                  <a:ext uri="{FF2B5EF4-FFF2-40B4-BE49-F238E27FC236}">
                    <a16:creationId xmlns:a16="http://schemas.microsoft.com/office/drawing/2014/main" id="{13AAB1ED-61D7-46A9-A22A-A3E8403CB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9" name="Rectangle 563">
                <a:extLst>
                  <a:ext uri="{FF2B5EF4-FFF2-40B4-BE49-F238E27FC236}">
                    <a16:creationId xmlns:a16="http://schemas.microsoft.com/office/drawing/2014/main" id="{706C48CC-6B77-4681-BFD2-20F36C208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0" name="Rectangle 564">
                <a:extLst>
                  <a:ext uri="{FF2B5EF4-FFF2-40B4-BE49-F238E27FC236}">
                    <a16:creationId xmlns:a16="http://schemas.microsoft.com/office/drawing/2014/main" id="{7EF1BBB1-265F-4C95-B10D-36D02A180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1" name="Rectangle 565">
                <a:extLst>
                  <a:ext uri="{FF2B5EF4-FFF2-40B4-BE49-F238E27FC236}">
                    <a16:creationId xmlns:a16="http://schemas.microsoft.com/office/drawing/2014/main" id="{E348C096-5DA9-4337-955D-560886695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2" name="Rectangle 566">
                <a:extLst>
                  <a:ext uri="{FF2B5EF4-FFF2-40B4-BE49-F238E27FC236}">
                    <a16:creationId xmlns:a16="http://schemas.microsoft.com/office/drawing/2014/main" id="{26C6A9AD-CE69-48FF-B438-455A980C0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" name="Rectangle 567">
                <a:extLst>
                  <a:ext uri="{FF2B5EF4-FFF2-40B4-BE49-F238E27FC236}">
                    <a16:creationId xmlns:a16="http://schemas.microsoft.com/office/drawing/2014/main" id="{DF722D9F-EB98-41C8-93DC-4083CB8EE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" name="Rectangle 568">
                <a:extLst>
                  <a:ext uri="{FF2B5EF4-FFF2-40B4-BE49-F238E27FC236}">
                    <a16:creationId xmlns:a16="http://schemas.microsoft.com/office/drawing/2014/main" id="{3B3FAC5D-A7C9-48F8-AEBC-8A346A7C6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" name="Rectangle 569">
                <a:extLst>
                  <a:ext uri="{FF2B5EF4-FFF2-40B4-BE49-F238E27FC236}">
                    <a16:creationId xmlns:a16="http://schemas.microsoft.com/office/drawing/2014/main" id="{965D1847-8CD7-4A35-A500-4014B61B7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" name="Group 570">
              <a:extLst>
                <a:ext uri="{FF2B5EF4-FFF2-40B4-BE49-F238E27FC236}">
                  <a16:creationId xmlns:a16="http://schemas.microsoft.com/office/drawing/2014/main" id="{024EADA3-EC62-4C11-989E-4782D18D0C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46" name="Rectangle 571">
                <a:extLst>
                  <a:ext uri="{FF2B5EF4-FFF2-40B4-BE49-F238E27FC236}">
                    <a16:creationId xmlns:a16="http://schemas.microsoft.com/office/drawing/2014/main" id="{C8D884EF-9ACD-4A11-9811-5412542AED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7" name="Rectangle 572">
                <a:extLst>
                  <a:ext uri="{FF2B5EF4-FFF2-40B4-BE49-F238E27FC236}">
                    <a16:creationId xmlns:a16="http://schemas.microsoft.com/office/drawing/2014/main" id="{56C0ED3D-BC0C-447D-8BDD-BA4DFB7A1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Rectangle 573">
                <a:extLst>
                  <a:ext uri="{FF2B5EF4-FFF2-40B4-BE49-F238E27FC236}">
                    <a16:creationId xmlns:a16="http://schemas.microsoft.com/office/drawing/2014/main" id="{965E16CD-00E4-464D-9F0A-727C5DCEC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Rectangle 574">
                <a:extLst>
                  <a:ext uri="{FF2B5EF4-FFF2-40B4-BE49-F238E27FC236}">
                    <a16:creationId xmlns:a16="http://schemas.microsoft.com/office/drawing/2014/main" id="{0EB7CA97-2732-4B7D-8313-5F2D2BA1B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Rectangle 575">
                <a:extLst>
                  <a:ext uri="{FF2B5EF4-FFF2-40B4-BE49-F238E27FC236}">
                    <a16:creationId xmlns:a16="http://schemas.microsoft.com/office/drawing/2014/main" id="{13775D30-A9B3-4B3C-ABF7-D70EDC894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1" name="Rectangle 576">
                <a:extLst>
                  <a:ext uri="{FF2B5EF4-FFF2-40B4-BE49-F238E27FC236}">
                    <a16:creationId xmlns:a16="http://schemas.microsoft.com/office/drawing/2014/main" id="{92E738EE-3B58-4522-A89B-5EF04DACF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2" name="Rectangle 577">
                <a:extLst>
                  <a:ext uri="{FF2B5EF4-FFF2-40B4-BE49-F238E27FC236}">
                    <a16:creationId xmlns:a16="http://schemas.microsoft.com/office/drawing/2014/main" id="{9D6D9C4B-100F-4947-9242-706C29469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3" name="Rectangle 578">
                <a:extLst>
                  <a:ext uri="{FF2B5EF4-FFF2-40B4-BE49-F238E27FC236}">
                    <a16:creationId xmlns:a16="http://schemas.microsoft.com/office/drawing/2014/main" id="{BB1D14E5-DBE2-42BF-B76F-CCC8B5DD1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4" name="Rectangle 579">
                <a:extLst>
                  <a:ext uri="{FF2B5EF4-FFF2-40B4-BE49-F238E27FC236}">
                    <a16:creationId xmlns:a16="http://schemas.microsoft.com/office/drawing/2014/main" id="{5EFC1B75-B63C-4298-82CA-FE8609E02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5" name="Rectangle 580">
                <a:extLst>
                  <a:ext uri="{FF2B5EF4-FFF2-40B4-BE49-F238E27FC236}">
                    <a16:creationId xmlns:a16="http://schemas.microsoft.com/office/drawing/2014/main" id="{DD8B776A-447B-4E05-A329-B79F7DA0B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" name="Group 581">
              <a:extLst>
                <a:ext uri="{FF2B5EF4-FFF2-40B4-BE49-F238E27FC236}">
                  <a16:creationId xmlns:a16="http://schemas.microsoft.com/office/drawing/2014/main" id="{8B163AED-B43E-43EF-A782-EBE3B998D9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36" name="Rectangle 582">
                <a:extLst>
                  <a:ext uri="{FF2B5EF4-FFF2-40B4-BE49-F238E27FC236}">
                    <a16:creationId xmlns:a16="http://schemas.microsoft.com/office/drawing/2014/main" id="{789CF999-8084-4CDB-97C1-D87CFD769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583">
                <a:extLst>
                  <a:ext uri="{FF2B5EF4-FFF2-40B4-BE49-F238E27FC236}">
                    <a16:creationId xmlns:a16="http://schemas.microsoft.com/office/drawing/2014/main" id="{D7A48578-0BDC-4306-B29C-7AB14407B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584">
                <a:extLst>
                  <a:ext uri="{FF2B5EF4-FFF2-40B4-BE49-F238E27FC236}">
                    <a16:creationId xmlns:a16="http://schemas.microsoft.com/office/drawing/2014/main" id="{EA6F0268-DE11-4D83-B1C0-D25B436DAC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585">
                <a:extLst>
                  <a:ext uri="{FF2B5EF4-FFF2-40B4-BE49-F238E27FC236}">
                    <a16:creationId xmlns:a16="http://schemas.microsoft.com/office/drawing/2014/main" id="{78E58CEA-58F9-44C4-BA7C-BD92029E0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Rectangle 586">
                <a:extLst>
                  <a:ext uri="{FF2B5EF4-FFF2-40B4-BE49-F238E27FC236}">
                    <a16:creationId xmlns:a16="http://schemas.microsoft.com/office/drawing/2014/main" id="{9AAC9D49-26DD-4F92-A519-3CC9247B2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Rectangle 587">
                <a:extLst>
                  <a:ext uri="{FF2B5EF4-FFF2-40B4-BE49-F238E27FC236}">
                    <a16:creationId xmlns:a16="http://schemas.microsoft.com/office/drawing/2014/main" id="{22A0B58B-901F-415E-90F4-E25FA2C91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Rectangle 588">
                <a:extLst>
                  <a:ext uri="{FF2B5EF4-FFF2-40B4-BE49-F238E27FC236}">
                    <a16:creationId xmlns:a16="http://schemas.microsoft.com/office/drawing/2014/main" id="{DB9C3261-4D0D-4DF4-A348-BA5BC33D1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Rectangle 589">
                <a:extLst>
                  <a:ext uri="{FF2B5EF4-FFF2-40B4-BE49-F238E27FC236}">
                    <a16:creationId xmlns:a16="http://schemas.microsoft.com/office/drawing/2014/main" id="{67BA0C47-8694-4974-9CEE-E4A7E2FBD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Rectangle 590">
                <a:extLst>
                  <a:ext uri="{FF2B5EF4-FFF2-40B4-BE49-F238E27FC236}">
                    <a16:creationId xmlns:a16="http://schemas.microsoft.com/office/drawing/2014/main" id="{4CC106B9-C56A-48DE-8BA9-375866346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Rectangle 591">
                <a:extLst>
                  <a:ext uri="{FF2B5EF4-FFF2-40B4-BE49-F238E27FC236}">
                    <a16:creationId xmlns:a16="http://schemas.microsoft.com/office/drawing/2014/main" id="{F4163E55-4169-481F-8909-85AE4F534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" name="Group 592">
              <a:extLst>
                <a:ext uri="{FF2B5EF4-FFF2-40B4-BE49-F238E27FC236}">
                  <a16:creationId xmlns:a16="http://schemas.microsoft.com/office/drawing/2014/main" id="{1F4C014D-DD42-4E60-B245-A8CE6CC4C1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6" name="Rectangle 593">
                <a:extLst>
                  <a:ext uri="{FF2B5EF4-FFF2-40B4-BE49-F238E27FC236}">
                    <a16:creationId xmlns:a16="http://schemas.microsoft.com/office/drawing/2014/main" id="{A7A08E8F-03FD-4F09-AD5A-73CC0CB94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Rectangle 594">
                <a:extLst>
                  <a:ext uri="{FF2B5EF4-FFF2-40B4-BE49-F238E27FC236}">
                    <a16:creationId xmlns:a16="http://schemas.microsoft.com/office/drawing/2014/main" id="{4DB4486C-53C8-41C6-95F6-637708D7D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595">
                <a:extLst>
                  <a:ext uri="{FF2B5EF4-FFF2-40B4-BE49-F238E27FC236}">
                    <a16:creationId xmlns:a16="http://schemas.microsoft.com/office/drawing/2014/main" id="{3317CA75-12C5-472D-9771-761C466D1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596">
                <a:extLst>
                  <a:ext uri="{FF2B5EF4-FFF2-40B4-BE49-F238E27FC236}">
                    <a16:creationId xmlns:a16="http://schemas.microsoft.com/office/drawing/2014/main" id="{56B43B76-6FB7-4E3E-ACA4-FF1631A27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Rectangle 597">
                <a:extLst>
                  <a:ext uri="{FF2B5EF4-FFF2-40B4-BE49-F238E27FC236}">
                    <a16:creationId xmlns:a16="http://schemas.microsoft.com/office/drawing/2014/main" id="{A755E78B-23C8-4453-B435-085380DAF4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tangle 598">
                <a:extLst>
                  <a:ext uri="{FF2B5EF4-FFF2-40B4-BE49-F238E27FC236}">
                    <a16:creationId xmlns:a16="http://schemas.microsoft.com/office/drawing/2014/main" id="{B5E64595-8962-45C4-A98D-9BB1576BC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tangle 599">
                <a:extLst>
                  <a:ext uri="{FF2B5EF4-FFF2-40B4-BE49-F238E27FC236}">
                    <a16:creationId xmlns:a16="http://schemas.microsoft.com/office/drawing/2014/main" id="{BA831C19-18DC-4125-BA41-572807F01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tangle 600">
                <a:extLst>
                  <a:ext uri="{FF2B5EF4-FFF2-40B4-BE49-F238E27FC236}">
                    <a16:creationId xmlns:a16="http://schemas.microsoft.com/office/drawing/2014/main" id="{4636E963-E3CE-4415-8105-845AB9144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tangle 601">
                <a:extLst>
                  <a:ext uri="{FF2B5EF4-FFF2-40B4-BE49-F238E27FC236}">
                    <a16:creationId xmlns:a16="http://schemas.microsoft.com/office/drawing/2014/main" id="{6ED4CEFA-BF71-46A8-B922-26FE7F735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Rectangle 602">
                <a:extLst>
                  <a:ext uri="{FF2B5EF4-FFF2-40B4-BE49-F238E27FC236}">
                    <a16:creationId xmlns:a16="http://schemas.microsoft.com/office/drawing/2014/main" id="{4EBB51A7-8853-44F5-B5EB-105821D285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" name="Group 603">
              <a:extLst>
                <a:ext uri="{FF2B5EF4-FFF2-40B4-BE49-F238E27FC236}">
                  <a16:creationId xmlns:a16="http://schemas.microsoft.com/office/drawing/2014/main" id="{621AA86A-2610-4F9A-BA34-1476DE78B9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6" name="Rectangle 604">
                <a:extLst>
                  <a:ext uri="{FF2B5EF4-FFF2-40B4-BE49-F238E27FC236}">
                    <a16:creationId xmlns:a16="http://schemas.microsoft.com/office/drawing/2014/main" id="{DF00727D-D420-4D5F-BE56-3D8B3C7AF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Rectangle 605">
                <a:extLst>
                  <a:ext uri="{FF2B5EF4-FFF2-40B4-BE49-F238E27FC236}">
                    <a16:creationId xmlns:a16="http://schemas.microsoft.com/office/drawing/2014/main" id="{12E31A51-A4C7-4697-B204-4FF569E8A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Rectangle 606">
                <a:extLst>
                  <a:ext uri="{FF2B5EF4-FFF2-40B4-BE49-F238E27FC236}">
                    <a16:creationId xmlns:a16="http://schemas.microsoft.com/office/drawing/2014/main" id="{2493508A-5820-4A3A-8885-5C86FA18A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Rectangle 607">
                <a:extLst>
                  <a:ext uri="{FF2B5EF4-FFF2-40B4-BE49-F238E27FC236}">
                    <a16:creationId xmlns:a16="http://schemas.microsoft.com/office/drawing/2014/main" id="{86E49851-64A7-47BB-8E7C-89CE08E1F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Rectangle 608">
                <a:extLst>
                  <a:ext uri="{FF2B5EF4-FFF2-40B4-BE49-F238E27FC236}">
                    <a16:creationId xmlns:a16="http://schemas.microsoft.com/office/drawing/2014/main" id="{DBF4FCB1-455D-4364-9184-FFF45FCF7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Rectangle 609">
                <a:extLst>
                  <a:ext uri="{FF2B5EF4-FFF2-40B4-BE49-F238E27FC236}">
                    <a16:creationId xmlns:a16="http://schemas.microsoft.com/office/drawing/2014/main" id="{A8E11A50-1123-44BA-A9D7-EBAA82482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Rectangle 610">
                <a:extLst>
                  <a:ext uri="{FF2B5EF4-FFF2-40B4-BE49-F238E27FC236}">
                    <a16:creationId xmlns:a16="http://schemas.microsoft.com/office/drawing/2014/main" id="{F008CD79-7D6F-48FC-8D31-2B6E5161A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Rectangle 611">
                <a:extLst>
                  <a:ext uri="{FF2B5EF4-FFF2-40B4-BE49-F238E27FC236}">
                    <a16:creationId xmlns:a16="http://schemas.microsoft.com/office/drawing/2014/main" id="{5F3AB880-4025-462F-AC21-14FC6C41F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Rectangle 612">
                <a:extLst>
                  <a:ext uri="{FF2B5EF4-FFF2-40B4-BE49-F238E27FC236}">
                    <a16:creationId xmlns:a16="http://schemas.microsoft.com/office/drawing/2014/main" id="{1EB7804F-7D65-4665-B199-2A274DB81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Rectangle 613">
                <a:extLst>
                  <a:ext uri="{FF2B5EF4-FFF2-40B4-BE49-F238E27FC236}">
                    <a16:creationId xmlns:a16="http://schemas.microsoft.com/office/drawing/2014/main" id="{91AC6FBC-5760-4FAC-9B15-ECC9BA680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26" name="Group 492">
            <a:extLst>
              <a:ext uri="{FF2B5EF4-FFF2-40B4-BE49-F238E27FC236}">
                <a16:creationId xmlns:a16="http://schemas.microsoft.com/office/drawing/2014/main" id="{936E71AF-3CFA-4F93-BD6D-8A2AAE5B142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048000" y="460162"/>
            <a:ext cx="1981200" cy="1893887"/>
            <a:chOff x="864" y="1152"/>
            <a:chExt cx="2880" cy="2880"/>
          </a:xfrm>
          <a:solidFill>
            <a:srgbClr val="92D050"/>
          </a:solidFill>
        </p:grpSpPr>
        <p:grpSp>
          <p:nvGrpSpPr>
            <p:cNvPr id="127" name="Group 493">
              <a:extLst>
                <a:ext uri="{FF2B5EF4-FFF2-40B4-BE49-F238E27FC236}">
                  <a16:creationId xmlns:a16="http://schemas.microsoft.com/office/drawing/2014/main" id="{1E9C9188-3279-4A1A-B162-48F628583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238" name="Rectangle 494">
                <a:extLst>
                  <a:ext uri="{FF2B5EF4-FFF2-40B4-BE49-F238E27FC236}">
                    <a16:creationId xmlns:a16="http://schemas.microsoft.com/office/drawing/2014/main" id="{4ED36C7A-ACC5-4785-B425-89B077A61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9" name="Rectangle 495">
                <a:extLst>
                  <a:ext uri="{FF2B5EF4-FFF2-40B4-BE49-F238E27FC236}">
                    <a16:creationId xmlns:a16="http://schemas.microsoft.com/office/drawing/2014/main" id="{5E42607E-8DBE-4568-AD1B-DC07B2DAD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0" name="Rectangle 496">
                <a:extLst>
                  <a:ext uri="{FF2B5EF4-FFF2-40B4-BE49-F238E27FC236}">
                    <a16:creationId xmlns:a16="http://schemas.microsoft.com/office/drawing/2014/main" id="{8D819D28-55CB-41D7-A8EF-672C7BA94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1" name="Rectangle 497">
                <a:extLst>
                  <a:ext uri="{FF2B5EF4-FFF2-40B4-BE49-F238E27FC236}">
                    <a16:creationId xmlns:a16="http://schemas.microsoft.com/office/drawing/2014/main" id="{A82BCE75-3792-4BCA-9E3E-30F424653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2" name="Rectangle 498">
                <a:extLst>
                  <a:ext uri="{FF2B5EF4-FFF2-40B4-BE49-F238E27FC236}">
                    <a16:creationId xmlns:a16="http://schemas.microsoft.com/office/drawing/2014/main" id="{3BE60D8A-E16E-4712-8533-B04FC626B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3" name="Rectangle 499">
                <a:extLst>
                  <a:ext uri="{FF2B5EF4-FFF2-40B4-BE49-F238E27FC236}">
                    <a16:creationId xmlns:a16="http://schemas.microsoft.com/office/drawing/2014/main" id="{2352716C-6DFE-4E35-88F6-6BF80682D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4" name="Rectangle 500">
                <a:extLst>
                  <a:ext uri="{FF2B5EF4-FFF2-40B4-BE49-F238E27FC236}">
                    <a16:creationId xmlns:a16="http://schemas.microsoft.com/office/drawing/2014/main" id="{33C03F3D-1155-46D7-AE88-59350BB85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5" name="Rectangle 501">
                <a:extLst>
                  <a:ext uri="{FF2B5EF4-FFF2-40B4-BE49-F238E27FC236}">
                    <a16:creationId xmlns:a16="http://schemas.microsoft.com/office/drawing/2014/main" id="{EA26D330-E779-4F21-9894-AC13C1C7B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6" name="Rectangle 502">
                <a:extLst>
                  <a:ext uri="{FF2B5EF4-FFF2-40B4-BE49-F238E27FC236}">
                    <a16:creationId xmlns:a16="http://schemas.microsoft.com/office/drawing/2014/main" id="{AA7FA666-04B0-491D-97DF-BECAEEA02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7" name="Rectangle 503">
                <a:extLst>
                  <a:ext uri="{FF2B5EF4-FFF2-40B4-BE49-F238E27FC236}">
                    <a16:creationId xmlns:a16="http://schemas.microsoft.com/office/drawing/2014/main" id="{2B9C2CB5-0D67-498F-B72D-6478A3EA9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8" name="Group 504">
              <a:extLst>
                <a:ext uri="{FF2B5EF4-FFF2-40B4-BE49-F238E27FC236}">
                  <a16:creationId xmlns:a16="http://schemas.microsoft.com/office/drawing/2014/main" id="{530CC755-00F7-4C60-A133-EAF657F527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228" name="Rectangle 505">
                <a:extLst>
                  <a:ext uri="{FF2B5EF4-FFF2-40B4-BE49-F238E27FC236}">
                    <a16:creationId xmlns:a16="http://schemas.microsoft.com/office/drawing/2014/main" id="{A0A5E57F-4202-4C81-B48A-E9DBB2715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" name="Rectangle 506">
                <a:extLst>
                  <a:ext uri="{FF2B5EF4-FFF2-40B4-BE49-F238E27FC236}">
                    <a16:creationId xmlns:a16="http://schemas.microsoft.com/office/drawing/2014/main" id="{BD36DA9F-9738-4EBE-8088-A3FCD106F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" name="Rectangle 507">
                <a:extLst>
                  <a:ext uri="{FF2B5EF4-FFF2-40B4-BE49-F238E27FC236}">
                    <a16:creationId xmlns:a16="http://schemas.microsoft.com/office/drawing/2014/main" id="{2B31CD34-2745-49BA-A35A-826F35332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" name="Rectangle 508">
                <a:extLst>
                  <a:ext uri="{FF2B5EF4-FFF2-40B4-BE49-F238E27FC236}">
                    <a16:creationId xmlns:a16="http://schemas.microsoft.com/office/drawing/2014/main" id="{D6512DB1-54AB-4C95-8947-C6DB1CC41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" name="Rectangle 509">
                <a:extLst>
                  <a:ext uri="{FF2B5EF4-FFF2-40B4-BE49-F238E27FC236}">
                    <a16:creationId xmlns:a16="http://schemas.microsoft.com/office/drawing/2014/main" id="{BDA76E3F-2864-4C0A-A06B-563703B5F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3" name="Rectangle 510">
                <a:extLst>
                  <a:ext uri="{FF2B5EF4-FFF2-40B4-BE49-F238E27FC236}">
                    <a16:creationId xmlns:a16="http://schemas.microsoft.com/office/drawing/2014/main" id="{B71C02A9-AFF4-40B3-88C6-810EB10C1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4" name="Rectangle 511">
                <a:extLst>
                  <a:ext uri="{FF2B5EF4-FFF2-40B4-BE49-F238E27FC236}">
                    <a16:creationId xmlns:a16="http://schemas.microsoft.com/office/drawing/2014/main" id="{8A8ECBD8-31AA-47AA-804A-B83EEA4F2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5" name="Rectangle 512">
                <a:extLst>
                  <a:ext uri="{FF2B5EF4-FFF2-40B4-BE49-F238E27FC236}">
                    <a16:creationId xmlns:a16="http://schemas.microsoft.com/office/drawing/2014/main" id="{05050AA4-0C0C-4D60-BFCB-7B05905F1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6" name="Rectangle 513">
                <a:extLst>
                  <a:ext uri="{FF2B5EF4-FFF2-40B4-BE49-F238E27FC236}">
                    <a16:creationId xmlns:a16="http://schemas.microsoft.com/office/drawing/2014/main" id="{6A5FF6E9-4AFC-48D9-A554-34B22FF48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7" name="Rectangle 514">
                <a:extLst>
                  <a:ext uri="{FF2B5EF4-FFF2-40B4-BE49-F238E27FC236}">
                    <a16:creationId xmlns:a16="http://schemas.microsoft.com/office/drawing/2014/main" id="{1331F4E1-D770-4210-9FCB-482B261A9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9" name="Group 515">
              <a:extLst>
                <a:ext uri="{FF2B5EF4-FFF2-40B4-BE49-F238E27FC236}">
                  <a16:creationId xmlns:a16="http://schemas.microsoft.com/office/drawing/2014/main" id="{BFAB355C-E60F-4A9B-9D58-6EBF5D837B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218" name="Rectangle 516">
                <a:extLst>
                  <a:ext uri="{FF2B5EF4-FFF2-40B4-BE49-F238E27FC236}">
                    <a16:creationId xmlns:a16="http://schemas.microsoft.com/office/drawing/2014/main" id="{49646DFB-CF04-46E8-B0B5-6FDFF748E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" name="Rectangle 517">
                <a:extLst>
                  <a:ext uri="{FF2B5EF4-FFF2-40B4-BE49-F238E27FC236}">
                    <a16:creationId xmlns:a16="http://schemas.microsoft.com/office/drawing/2014/main" id="{26ED83A1-3FF1-44DF-83DB-92B953A5F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0" name="Rectangle 518">
                <a:extLst>
                  <a:ext uri="{FF2B5EF4-FFF2-40B4-BE49-F238E27FC236}">
                    <a16:creationId xmlns:a16="http://schemas.microsoft.com/office/drawing/2014/main" id="{0808AD03-BA36-4F6B-AB22-1F1225CD9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1" name="Rectangle 519">
                <a:extLst>
                  <a:ext uri="{FF2B5EF4-FFF2-40B4-BE49-F238E27FC236}">
                    <a16:creationId xmlns:a16="http://schemas.microsoft.com/office/drawing/2014/main" id="{7C16C567-F67F-4712-BF62-23EC53166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" name="Rectangle 520">
                <a:extLst>
                  <a:ext uri="{FF2B5EF4-FFF2-40B4-BE49-F238E27FC236}">
                    <a16:creationId xmlns:a16="http://schemas.microsoft.com/office/drawing/2014/main" id="{7B0CE221-E918-4C9E-A5EC-E2BAB75C3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" name="Rectangle 521">
                <a:extLst>
                  <a:ext uri="{FF2B5EF4-FFF2-40B4-BE49-F238E27FC236}">
                    <a16:creationId xmlns:a16="http://schemas.microsoft.com/office/drawing/2014/main" id="{0FCEAD3C-2143-47F8-8570-FB1CB3E51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" name="Rectangle 522">
                <a:extLst>
                  <a:ext uri="{FF2B5EF4-FFF2-40B4-BE49-F238E27FC236}">
                    <a16:creationId xmlns:a16="http://schemas.microsoft.com/office/drawing/2014/main" id="{AED5CEAD-6A5B-441A-815C-A007ED7EA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" name="Rectangle 523">
                <a:extLst>
                  <a:ext uri="{FF2B5EF4-FFF2-40B4-BE49-F238E27FC236}">
                    <a16:creationId xmlns:a16="http://schemas.microsoft.com/office/drawing/2014/main" id="{F786D9AC-D581-44BC-BD54-4FF553D92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" name="Rectangle 524">
                <a:extLst>
                  <a:ext uri="{FF2B5EF4-FFF2-40B4-BE49-F238E27FC236}">
                    <a16:creationId xmlns:a16="http://schemas.microsoft.com/office/drawing/2014/main" id="{523A6438-96CA-4BC1-B9A5-2DFC27A66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" name="Rectangle 525">
                <a:extLst>
                  <a:ext uri="{FF2B5EF4-FFF2-40B4-BE49-F238E27FC236}">
                    <a16:creationId xmlns:a16="http://schemas.microsoft.com/office/drawing/2014/main" id="{9847D390-CB20-4A1D-9262-2FB99AD0B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0" name="Group 526">
              <a:extLst>
                <a:ext uri="{FF2B5EF4-FFF2-40B4-BE49-F238E27FC236}">
                  <a16:creationId xmlns:a16="http://schemas.microsoft.com/office/drawing/2014/main" id="{AE8B8466-D47F-41ED-BB4F-1E893C8E64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208" name="Rectangle 527">
                <a:extLst>
                  <a:ext uri="{FF2B5EF4-FFF2-40B4-BE49-F238E27FC236}">
                    <a16:creationId xmlns:a16="http://schemas.microsoft.com/office/drawing/2014/main" id="{5A99AF18-8949-4390-ADD0-E64132AEB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" name="Rectangle 528">
                <a:extLst>
                  <a:ext uri="{FF2B5EF4-FFF2-40B4-BE49-F238E27FC236}">
                    <a16:creationId xmlns:a16="http://schemas.microsoft.com/office/drawing/2014/main" id="{F5525316-31F0-4EF2-B39C-C36CD74328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" name="Rectangle 529">
                <a:extLst>
                  <a:ext uri="{FF2B5EF4-FFF2-40B4-BE49-F238E27FC236}">
                    <a16:creationId xmlns:a16="http://schemas.microsoft.com/office/drawing/2014/main" id="{7E0944AF-A0F8-43E9-ACD7-F1DF40D93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" name="Rectangle 530">
                <a:extLst>
                  <a:ext uri="{FF2B5EF4-FFF2-40B4-BE49-F238E27FC236}">
                    <a16:creationId xmlns:a16="http://schemas.microsoft.com/office/drawing/2014/main" id="{F37D0EFE-4209-42B2-AA13-1297E767C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" name="Rectangle 531">
                <a:extLst>
                  <a:ext uri="{FF2B5EF4-FFF2-40B4-BE49-F238E27FC236}">
                    <a16:creationId xmlns:a16="http://schemas.microsoft.com/office/drawing/2014/main" id="{51701D98-13A1-4DA5-942D-974B626B9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" name="Rectangle 532">
                <a:extLst>
                  <a:ext uri="{FF2B5EF4-FFF2-40B4-BE49-F238E27FC236}">
                    <a16:creationId xmlns:a16="http://schemas.microsoft.com/office/drawing/2014/main" id="{337D96FA-C14C-422F-802B-59B433C21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" name="Rectangle 533">
                <a:extLst>
                  <a:ext uri="{FF2B5EF4-FFF2-40B4-BE49-F238E27FC236}">
                    <a16:creationId xmlns:a16="http://schemas.microsoft.com/office/drawing/2014/main" id="{745F9D37-F0D7-4B86-B98B-55253DF64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" name="Rectangle 534">
                <a:extLst>
                  <a:ext uri="{FF2B5EF4-FFF2-40B4-BE49-F238E27FC236}">
                    <a16:creationId xmlns:a16="http://schemas.microsoft.com/office/drawing/2014/main" id="{10E4F237-5308-4389-B358-A5CA7A753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" name="Rectangle 535">
                <a:extLst>
                  <a:ext uri="{FF2B5EF4-FFF2-40B4-BE49-F238E27FC236}">
                    <a16:creationId xmlns:a16="http://schemas.microsoft.com/office/drawing/2014/main" id="{36E69718-19E9-4C52-8821-33D8DF321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" name="Rectangle 536">
                <a:extLst>
                  <a:ext uri="{FF2B5EF4-FFF2-40B4-BE49-F238E27FC236}">
                    <a16:creationId xmlns:a16="http://schemas.microsoft.com/office/drawing/2014/main" id="{16032038-BA46-45D5-BDBD-C814E27BC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1" name="Group 537">
              <a:extLst>
                <a:ext uri="{FF2B5EF4-FFF2-40B4-BE49-F238E27FC236}">
                  <a16:creationId xmlns:a16="http://schemas.microsoft.com/office/drawing/2014/main" id="{6E94937F-2063-4F5C-8FA6-164F6A8EFE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98" name="Rectangle 538">
                <a:extLst>
                  <a:ext uri="{FF2B5EF4-FFF2-40B4-BE49-F238E27FC236}">
                    <a16:creationId xmlns:a16="http://schemas.microsoft.com/office/drawing/2014/main" id="{E3C7BE10-095C-4DCE-B893-97E2B3393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" name="Rectangle 539">
                <a:extLst>
                  <a:ext uri="{FF2B5EF4-FFF2-40B4-BE49-F238E27FC236}">
                    <a16:creationId xmlns:a16="http://schemas.microsoft.com/office/drawing/2014/main" id="{EAAC6FA2-E062-4895-9D7B-EE85E25E7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" name="Rectangle 540">
                <a:extLst>
                  <a:ext uri="{FF2B5EF4-FFF2-40B4-BE49-F238E27FC236}">
                    <a16:creationId xmlns:a16="http://schemas.microsoft.com/office/drawing/2014/main" id="{5D835FA2-1282-4EA7-8B08-689AD08CD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" name="Rectangle 541">
                <a:extLst>
                  <a:ext uri="{FF2B5EF4-FFF2-40B4-BE49-F238E27FC236}">
                    <a16:creationId xmlns:a16="http://schemas.microsoft.com/office/drawing/2014/main" id="{1B75BCC2-B59E-4ECC-87DA-E49A038D0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" name="Rectangle 542">
                <a:extLst>
                  <a:ext uri="{FF2B5EF4-FFF2-40B4-BE49-F238E27FC236}">
                    <a16:creationId xmlns:a16="http://schemas.microsoft.com/office/drawing/2014/main" id="{89FB1560-E935-45F5-9E89-E99121C61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" name="Rectangle 543">
                <a:extLst>
                  <a:ext uri="{FF2B5EF4-FFF2-40B4-BE49-F238E27FC236}">
                    <a16:creationId xmlns:a16="http://schemas.microsoft.com/office/drawing/2014/main" id="{CDEDCCAB-04E3-40E8-8372-E075E5966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" name="Rectangle 544">
                <a:extLst>
                  <a:ext uri="{FF2B5EF4-FFF2-40B4-BE49-F238E27FC236}">
                    <a16:creationId xmlns:a16="http://schemas.microsoft.com/office/drawing/2014/main" id="{80108814-6F4F-4E35-8259-A7E8C0CCCF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" name="Rectangle 545">
                <a:extLst>
                  <a:ext uri="{FF2B5EF4-FFF2-40B4-BE49-F238E27FC236}">
                    <a16:creationId xmlns:a16="http://schemas.microsoft.com/office/drawing/2014/main" id="{6A18FC4F-DFA5-49DF-9E2D-CE7964BBF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" name="Rectangle 546">
                <a:extLst>
                  <a:ext uri="{FF2B5EF4-FFF2-40B4-BE49-F238E27FC236}">
                    <a16:creationId xmlns:a16="http://schemas.microsoft.com/office/drawing/2014/main" id="{841D8624-6FC4-4DB3-A8BA-BA490003B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" name="Rectangle 547">
                <a:extLst>
                  <a:ext uri="{FF2B5EF4-FFF2-40B4-BE49-F238E27FC236}">
                    <a16:creationId xmlns:a16="http://schemas.microsoft.com/office/drawing/2014/main" id="{D59F5AFD-B0B5-489C-982E-3C9267E655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2" name="Group 548">
              <a:extLst>
                <a:ext uri="{FF2B5EF4-FFF2-40B4-BE49-F238E27FC236}">
                  <a16:creationId xmlns:a16="http://schemas.microsoft.com/office/drawing/2014/main" id="{D6ED941E-EE79-4B66-A2D0-E40CAB6E38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88" name="Rectangle 549">
                <a:extLst>
                  <a:ext uri="{FF2B5EF4-FFF2-40B4-BE49-F238E27FC236}">
                    <a16:creationId xmlns:a16="http://schemas.microsoft.com/office/drawing/2014/main" id="{B28BFB52-FCEA-447B-8998-9FD293FCB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" name="Rectangle 550">
                <a:extLst>
                  <a:ext uri="{FF2B5EF4-FFF2-40B4-BE49-F238E27FC236}">
                    <a16:creationId xmlns:a16="http://schemas.microsoft.com/office/drawing/2014/main" id="{2235E915-C521-4985-82CB-1A972849B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" name="Rectangle 551">
                <a:extLst>
                  <a:ext uri="{FF2B5EF4-FFF2-40B4-BE49-F238E27FC236}">
                    <a16:creationId xmlns:a16="http://schemas.microsoft.com/office/drawing/2014/main" id="{99350E31-3EA9-4237-845B-367B5D3F7A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" name="Rectangle 552">
                <a:extLst>
                  <a:ext uri="{FF2B5EF4-FFF2-40B4-BE49-F238E27FC236}">
                    <a16:creationId xmlns:a16="http://schemas.microsoft.com/office/drawing/2014/main" id="{6321A578-1D33-48B7-A856-E392713CC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" name="Rectangle 553">
                <a:extLst>
                  <a:ext uri="{FF2B5EF4-FFF2-40B4-BE49-F238E27FC236}">
                    <a16:creationId xmlns:a16="http://schemas.microsoft.com/office/drawing/2014/main" id="{C1DECF42-9710-4C41-AAD6-9A46270FF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" name="Rectangle 554">
                <a:extLst>
                  <a:ext uri="{FF2B5EF4-FFF2-40B4-BE49-F238E27FC236}">
                    <a16:creationId xmlns:a16="http://schemas.microsoft.com/office/drawing/2014/main" id="{B2A8C627-7209-4A4F-B606-D227620D2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" name="Rectangle 555">
                <a:extLst>
                  <a:ext uri="{FF2B5EF4-FFF2-40B4-BE49-F238E27FC236}">
                    <a16:creationId xmlns:a16="http://schemas.microsoft.com/office/drawing/2014/main" id="{753161B6-E78E-40D3-84CF-D65D81E3E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" name="Rectangle 556">
                <a:extLst>
                  <a:ext uri="{FF2B5EF4-FFF2-40B4-BE49-F238E27FC236}">
                    <a16:creationId xmlns:a16="http://schemas.microsoft.com/office/drawing/2014/main" id="{4C5AACC8-0B99-4C6E-90C3-2519D4FB6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6" name="Rectangle 557">
                <a:extLst>
                  <a:ext uri="{FF2B5EF4-FFF2-40B4-BE49-F238E27FC236}">
                    <a16:creationId xmlns:a16="http://schemas.microsoft.com/office/drawing/2014/main" id="{6FA156AE-AA6A-40AF-9BE2-C152FFBF3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" name="Rectangle 558">
                <a:extLst>
                  <a:ext uri="{FF2B5EF4-FFF2-40B4-BE49-F238E27FC236}">
                    <a16:creationId xmlns:a16="http://schemas.microsoft.com/office/drawing/2014/main" id="{F76B9CE8-BFA8-4512-8CF9-89CF98BF8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3" name="Group 559">
              <a:extLst>
                <a:ext uri="{FF2B5EF4-FFF2-40B4-BE49-F238E27FC236}">
                  <a16:creationId xmlns:a16="http://schemas.microsoft.com/office/drawing/2014/main" id="{28C04119-3F82-4EEF-86A2-59E07A0D35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78" name="Rectangle 560">
                <a:extLst>
                  <a:ext uri="{FF2B5EF4-FFF2-40B4-BE49-F238E27FC236}">
                    <a16:creationId xmlns:a16="http://schemas.microsoft.com/office/drawing/2014/main" id="{2C8787C1-3873-4061-9F70-9FCBAE373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" name="Rectangle 561">
                <a:extLst>
                  <a:ext uri="{FF2B5EF4-FFF2-40B4-BE49-F238E27FC236}">
                    <a16:creationId xmlns:a16="http://schemas.microsoft.com/office/drawing/2014/main" id="{070F6D2B-A4E2-4B39-93D9-BEB8EF57A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" name="Rectangle 562">
                <a:extLst>
                  <a:ext uri="{FF2B5EF4-FFF2-40B4-BE49-F238E27FC236}">
                    <a16:creationId xmlns:a16="http://schemas.microsoft.com/office/drawing/2014/main" id="{2C95C806-A497-4F40-930A-56D1D470E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" name="Rectangle 563">
                <a:extLst>
                  <a:ext uri="{FF2B5EF4-FFF2-40B4-BE49-F238E27FC236}">
                    <a16:creationId xmlns:a16="http://schemas.microsoft.com/office/drawing/2014/main" id="{8A19872B-544C-426E-A811-1B3E9952B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" name="Rectangle 564">
                <a:extLst>
                  <a:ext uri="{FF2B5EF4-FFF2-40B4-BE49-F238E27FC236}">
                    <a16:creationId xmlns:a16="http://schemas.microsoft.com/office/drawing/2014/main" id="{BB9BECD7-6356-4C10-BBBC-A5908AF5D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" name="Rectangle 565">
                <a:extLst>
                  <a:ext uri="{FF2B5EF4-FFF2-40B4-BE49-F238E27FC236}">
                    <a16:creationId xmlns:a16="http://schemas.microsoft.com/office/drawing/2014/main" id="{14876EDB-7544-4D94-9B34-2CECA8707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" name="Rectangle 566">
                <a:extLst>
                  <a:ext uri="{FF2B5EF4-FFF2-40B4-BE49-F238E27FC236}">
                    <a16:creationId xmlns:a16="http://schemas.microsoft.com/office/drawing/2014/main" id="{D96ED21F-3645-475E-B391-0F201D562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" name="Rectangle 567">
                <a:extLst>
                  <a:ext uri="{FF2B5EF4-FFF2-40B4-BE49-F238E27FC236}">
                    <a16:creationId xmlns:a16="http://schemas.microsoft.com/office/drawing/2014/main" id="{E6819580-7C4C-49FC-B24C-C999408393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" name="Rectangle 568">
                <a:extLst>
                  <a:ext uri="{FF2B5EF4-FFF2-40B4-BE49-F238E27FC236}">
                    <a16:creationId xmlns:a16="http://schemas.microsoft.com/office/drawing/2014/main" id="{9D8EB4AA-8004-4015-B9A1-029C4B20F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" name="Rectangle 569">
                <a:extLst>
                  <a:ext uri="{FF2B5EF4-FFF2-40B4-BE49-F238E27FC236}">
                    <a16:creationId xmlns:a16="http://schemas.microsoft.com/office/drawing/2014/main" id="{4CADADB6-63FA-4F18-A137-848B87B40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4" name="Group 570">
              <a:extLst>
                <a:ext uri="{FF2B5EF4-FFF2-40B4-BE49-F238E27FC236}">
                  <a16:creationId xmlns:a16="http://schemas.microsoft.com/office/drawing/2014/main" id="{DCC62612-A2BA-4887-BCD2-5B184763FB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68" name="Rectangle 571">
                <a:extLst>
                  <a:ext uri="{FF2B5EF4-FFF2-40B4-BE49-F238E27FC236}">
                    <a16:creationId xmlns:a16="http://schemas.microsoft.com/office/drawing/2014/main" id="{D052F2C8-3F8A-4403-8177-29BE93172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" name="Rectangle 572">
                <a:extLst>
                  <a:ext uri="{FF2B5EF4-FFF2-40B4-BE49-F238E27FC236}">
                    <a16:creationId xmlns:a16="http://schemas.microsoft.com/office/drawing/2014/main" id="{D596D5D9-24F1-4DA7-B8C4-6E7FBB5E3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" name="Rectangle 573">
                <a:extLst>
                  <a:ext uri="{FF2B5EF4-FFF2-40B4-BE49-F238E27FC236}">
                    <a16:creationId xmlns:a16="http://schemas.microsoft.com/office/drawing/2014/main" id="{4F1CCF9B-8CDC-4D19-82C0-BD1081C50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" name="Rectangle 574">
                <a:extLst>
                  <a:ext uri="{FF2B5EF4-FFF2-40B4-BE49-F238E27FC236}">
                    <a16:creationId xmlns:a16="http://schemas.microsoft.com/office/drawing/2014/main" id="{EE5A7A4F-86C8-4157-AA2A-0CE4FB864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" name="Rectangle 575">
                <a:extLst>
                  <a:ext uri="{FF2B5EF4-FFF2-40B4-BE49-F238E27FC236}">
                    <a16:creationId xmlns:a16="http://schemas.microsoft.com/office/drawing/2014/main" id="{573ED6DB-B0A2-457F-802D-C9E26E662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" name="Rectangle 576">
                <a:extLst>
                  <a:ext uri="{FF2B5EF4-FFF2-40B4-BE49-F238E27FC236}">
                    <a16:creationId xmlns:a16="http://schemas.microsoft.com/office/drawing/2014/main" id="{0EAFB403-D9A8-4FAF-9C2F-1497A8A40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" name="Rectangle 577">
                <a:extLst>
                  <a:ext uri="{FF2B5EF4-FFF2-40B4-BE49-F238E27FC236}">
                    <a16:creationId xmlns:a16="http://schemas.microsoft.com/office/drawing/2014/main" id="{44CC6B81-62D7-41DA-ADC5-8875FE9C5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" name="Rectangle 578">
                <a:extLst>
                  <a:ext uri="{FF2B5EF4-FFF2-40B4-BE49-F238E27FC236}">
                    <a16:creationId xmlns:a16="http://schemas.microsoft.com/office/drawing/2014/main" id="{1F23F58B-696F-45CB-895B-82120B3E0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" name="Rectangle 579">
                <a:extLst>
                  <a:ext uri="{FF2B5EF4-FFF2-40B4-BE49-F238E27FC236}">
                    <a16:creationId xmlns:a16="http://schemas.microsoft.com/office/drawing/2014/main" id="{DC108645-C473-4D7B-A62B-B133FFD45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" name="Rectangle 580">
                <a:extLst>
                  <a:ext uri="{FF2B5EF4-FFF2-40B4-BE49-F238E27FC236}">
                    <a16:creationId xmlns:a16="http://schemas.microsoft.com/office/drawing/2014/main" id="{52A2FDD3-FA92-4D59-AC84-7E164FDD8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" name="Group 581">
              <a:extLst>
                <a:ext uri="{FF2B5EF4-FFF2-40B4-BE49-F238E27FC236}">
                  <a16:creationId xmlns:a16="http://schemas.microsoft.com/office/drawing/2014/main" id="{51C8FC7D-82D8-42BD-AC58-1C6170D049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58" name="Rectangle 582">
                <a:extLst>
                  <a:ext uri="{FF2B5EF4-FFF2-40B4-BE49-F238E27FC236}">
                    <a16:creationId xmlns:a16="http://schemas.microsoft.com/office/drawing/2014/main" id="{661E8A61-5955-4807-9F64-685275CD4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" name="Rectangle 583">
                <a:extLst>
                  <a:ext uri="{FF2B5EF4-FFF2-40B4-BE49-F238E27FC236}">
                    <a16:creationId xmlns:a16="http://schemas.microsoft.com/office/drawing/2014/main" id="{D880DEFB-86F2-4D0F-AD65-ECF756640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" name="Rectangle 584">
                <a:extLst>
                  <a:ext uri="{FF2B5EF4-FFF2-40B4-BE49-F238E27FC236}">
                    <a16:creationId xmlns:a16="http://schemas.microsoft.com/office/drawing/2014/main" id="{36EB1D0C-16C8-4F1E-A345-1B55E397E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" name="Rectangle 585">
                <a:extLst>
                  <a:ext uri="{FF2B5EF4-FFF2-40B4-BE49-F238E27FC236}">
                    <a16:creationId xmlns:a16="http://schemas.microsoft.com/office/drawing/2014/main" id="{6E396BF7-E7BF-4959-B233-5A59E9F49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" name="Rectangle 586">
                <a:extLst>
                  <a:ext uri="{FF2B5EF4-FFF2-40B4-BE49-F238E27FC236}">
                    <a16:creationId xmlns:a16="http://schemas.microsoft.com/office/drawing/2014/main" id="{1D6D21CB-A539-4280-A16C-76C850616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" name="Rectangle 587">
                <a:extLst>
                  <a:ext uri="{FF2B5EF4-FFF2-40B4-BE49-F238E27FC236}">
                    <a16:creationId xmlns:a16="http://schemas.microsoft.com/office/drawing/2014/main" id="{F3FB0DD2-17FF-42E3-B04F-B2557F208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" name="Rectangle 588">
                <a:extLst>
                  <a:ext uri="{FF2B5EF4-FFF2-40B4-BE49-F238E27FC236}">
                    <a16:creationId xmlns:a16="http://schemas.microsoft.com/office/drawing/2014/main" id="{BF589DD1-ED0C-4172-B618-0DC2B8F59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" name="Rectangle 589">
                <a:extLst>
                  <a:ext uri="{FF2B5EF4-FFF2-40B4-BE49-F238E27FC236}">
                    <a16:creationId xmlns:a16="http://schemas.microsoft.com/office/drawing/2014/main" id="{C439473F-55A7-4C43-9F80-31E1F7C4E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" name="Rectangle 590">
                <a:extLst>
                  <a:ext uri="{FF2B5EF4-FFF2-40B4-BE49-F238E27FC236}">
                    <a16:creationId xmlns:a16="http://schemas.microsoft.com/office/drawing/2014/main" id="{F1C1FF85-236F-476E-B5DB-5198545A1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" name="Rectangle 591">
                <a:extLst>
                  <a:ext uri="{FF2B5EF4-FFF2-40B4-BE49-F238E27FC236}">
                    <a16:creationId xmlns:a16="http://schemas.microsoft.com/office/drawing/2014/main" id="{6B115F7A-08DC-40D6-A2B5-94013181F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6" name="Group 592">
              <a:extLst>
                <a:ext uri="{FF2B5EF4-FFF2-40B4-BE49-F238E27FC236}">
                  <a16:creationId xmlns:a16="http://schemas.microsoft.com/office/drawing/2014/main" id="{1B9AF60C-F47A-4FB4-A3CA-0050B052EA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48" name="Rectangle 593">
                <a:extLst>
                  <a:ext uri="{FF2B5EF4-FFF2-40B4-BE49-F238E27FC236}">
                    <a16:creationId xmlns:a16="http://schemas.microsoft.com/office/drawing/2014/main" id="{5BAD9316-7A60-4E0F-9F6C-74DF78C2D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" name="Rectangle 594">
                <a:extLst>
                  <a:ext uri="{FF2B5EF4-FFF2-40B4-BE49-F238E27FC236}">
                    <a16:creationId xmlns:a16="http://schemas.microsoft.com/office/drawing/2014/main" id="{F1263A40-E8E3-4ACA-9D1E-D3D3B80E5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" name="Rectangle 595">
                <a:extLst>
                  <a:ext uri="{FF2B5EF4-FFF2-40B4-BE49-F238E27FC236}">
                    <a16:creationId xmlns:a16="http://schemas.microsoft.com/office/drawing/2014/main" id="{1265D968-DFEE-4BBF-9C38-F9BCFC4F5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" name="Rectangle 596">
                <a:extLst>
                  <a:ext uri="{FF2B5EF4-FFF2-40B4-BE49-F238E27FC236}">
                    <a16:creationId xmlns:a16="http://schemas.microsoft.com/office/drawing/2014/main" id="{08FE81FF-E7D2-4C54-A69A-6D117E412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" name="Rectangle 597">
                <a:extLst>
                  <a:ext uri="{FF2B5EF4-FFF2-40B4-BE49-F238E27FC236}">
                    <a16:creationId xmlns:a16="http://schemas.microsoft.com/office/drawing/2014/main" id="{3B336975-8607-48F1-B503-2FB749484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" name="Rectangle 598">
                <a:extLst>
                  <a:ext uri="{FF2B5EF4-FFF2-40B4-BE49-F238E27FC236}">
                    <a16:creationId xmlns:a16="http://schemas.microsoft.com/office/drawing/2014/main" id="{E7429300-42EA-480B-921A-D05C29C73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" name="Rectangle 599">
                <a:extLst>
                  <a:ext uri="{FF2B5EF4-FFF2-40B4-BE49-F238E27FC236}">
                    <a16:creationId xmlns:a16="http://schemas.microsoft.com/office/drawing/2014/main" id="{5B3F50BE-74EC-484B-81F4-6AF170D90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" name="Rectangle 600">
                <a:extLst>
                  <a:ext uri="{FF2B5EF4-FFF2-40B4-BE49-F238E27FC236}">
                    <a16:creationId xmlns:a16="http://schemas.microsoft.com/office/drawing/2014/main" id="{C4AF4906-0236-4FEC-9911-16AF1D575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" name="Rectangle 601">
                <a:extLst>
                  <a:ext uri="{FF2B5EF4-FFF2-40B4-BE49-F238E27FC236}">
                    <a16:creationId xmlns:a16="http://schemas.microsoft.com/office/drawing/2014/main" id="{381B004D-CE2A-42B2-BDBF-7F1641A84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" name="Rectangle 602">
                <a:extLst>
                  <a:ext uri="{FF2B5EF4-FFF2-40B4-BE49-F238E27FC236}">
                    <a16:creationId xmlns:a16="http://schemas.microsoft.com/office/drawing/2014/main" id="{58745690-F15C-4AF0-8945-8536B4445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7" name="Group 603">
              <a:extLst>
                <a:ext uri="{FF2B5EF4-FFF2-40B4-BE49-F238E27FC236}">
                  <a16:creationId xmlns:a16="http://schemas.microsoft.com/office/drawing/2014/main" id="{0621E0FD-8DB8-4263-890B-D25D191F7B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38" name="Rectangle 604">
                <a:extLst>
                  <a:ext uri="{FF2B5EF4-FFF2-40B4-BE49-F238E27FC236}">
                    <a16:creationId xmlns:a16="http://schemas.microsoft.com/office/drawing/2014/main" id="{4FA6ACB7-DE19-4948-9BF1-CF23A43CE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" name="Rectangle 605">
                <a:extLst>
                  <a:ext uri="{FF2B5EF4-FFF2-40B4-BE49-F238E27FC236}">
                    <a16:creationId xmlns:a16="http://schemas.microsoft.com/office/drawing/2014/main" id="{4C3B0A7A-E6DA-45A2-A344-9924FC2D9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" name="Rectangle 606">
                <a:extLst>
                  <a:ext uri="{FF2B5EF4-FFF2-40B4-BE49-F238E27FC236}">
                    <a16:creationId xmlns:a16="http://schemas.microsoft.com/office/drawing/2014/main" id="{8B392EA4-6BE5-4180-BAD2-D54F23E8F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" name="Rectangle 607">
                <a:extLst>
                  <a:ext uri="{FF2B5EF4-FFF2-40B4-BE49-F238E27FC236}">
                    <a16:creationId xmlns:a16="http://schemas.microsoft.com/office/drawing/2014/main" id="{6EB19148-ABFC-49EF-A844-50EBEC0D5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" name="Rectangle 608">
                <a:extLst>
                  <a:ext uri="{FF2B5EF4-FFF2-40B4-BE49-F238E27FC236}">
                    <a16:creationId xmlns:a16="http://schemas.microsoft.com/office/drawing/2014/main" id="{6F484090-504F-4FDC-9FD3-6CEEF2B1B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" name="Rectangle 609">
                <a:extLst>
                  <a:ext uri="{FF2B5EF4-FFF2-40B4-BE49-F238E27FC236}">
                    <a16:creationId xmlns:a16="http://schemas.microsoft.com/office/drawing/2014/main" id="{98FBCAB2-061A-4138-95D1-6E801A2F4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" name="Rectangle 610">
                <a:extLst>
                  <a:ext uri="{FF2B5EF4-FFF2-40B4-BE49-F238E27FC236}">
                    <a16:creationId xmlns:a16="http://schemas.microsoft.com/office/drawing/2014/main" id="{27F3C882-111E-4480-8F7F-313E6907A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" name="Rectangle 611">
                <a:extLst>
                  <a:ext uri="{FF2B5EF4-FFF2-40B4-BE49-F238E27FC236}">
                    <a16:creationId xmlns:a16="http://schemas.microsoft.com/office/drawing/2014/main" id="{1B8A85A3-8897-427C-9151-8DB3E1C26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" name="Rectangle 612">
                <a:extLst>
                  <a:ext uri="{FF2B5EF4-FFF2-40B4-BE49-F238E27FC236}">
                    <a16:creationId xmlns:a16="http://schemas.microsoft.com/office/drawing/2014/main" id="{439D6F01-24F2-4236-A44C-0F1E6D656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" name="Rectangle 613">
                <a:extLst>
                  <a:ext uri="{FF2B5EF4-FFF2-40B4-BE49-F238E27FC236}">
                    <a16:creationId xmlns:a16="http://schemas.microsoft.com/office/drawing/2014/main" id="{CBE5C21E-3B54-4E33-BA0A-C88465D6B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248" name="Group 248">
            <a:extLst>
              <a:ext uri="{FF2B5EF4-FFF2-40B4-BE49-F238E27FC236}">
                <a16:creationId xmlns:a16="http://schemas.microsoft.com/office/drawing/2014/main" id="{6F56D871-B84A-48AA-8D75-175E4A386B9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58825" y="1104900"/>
            <a:ext cx="1981200" cy="1931987"/>
            <a:chOff x="864" y="1152"/>
            <a:chExt cx="2880" cy="2880"/>
          </a:xfrm>
          <a:solidFill>
            <a:srgbClr val="FF0000"/>
          </a:solidFill>
        </p:grpSpPr>
        <p:grpSp>
          <p:nvGrpSpPr>
            <p:cNvPr id="249" name="Group 249">
              <a:extLst>
                <a:ext uri="{FF2B5EF4-FFF2-40B4-BE49-F238E27FC236}">
                  <a16:creationId xmlns:a16="http://schemas.microsoft.com/office/drawing/2014/main" id="{4B55A491-2223-44E2-BD20-382863455C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360" name="Rectangle 250">
                <a:extLst>
                  <a:ext uri="{FF2B5EF4-FFF2-40B4-BE49-F238E27FC236}">
                    <a16:creationId xmlns:a16="http://schemas.microsoft.com/office/drawing/2014/main" id="{A4E6A010-7A5B-4D77-874F-2B4B16C0A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1" name="Rectangle 251">
                <a:extLst>
                  <a:ext uri="{FF2B5EF4-FFF2-40B4-BE49-F238E27FC236}">
                    <a16:creationId xmlns:a16="http://schemas.microsoft.com/office/drawing/2014/main" id="{5EC8339D-9A3D-4031-ABB6-5E9A7FF67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2" name="Rectangle 252">
                <a:extLst>
                  <a:ext uri="{FF2B5EF4-FFF2-40B4-BE49-F238E27FC236}">
                    <a16:creationId xmlns:a16="http://schemas.microsoft.com/office/drawing/2014/main" id="{1DD554CF-8F69-46B3-B3CE-D3A63FDC0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3" name="Rectangle 253">
                <a:extLst>
                  <a:ext uri="{FF2B5EF4-FFF2-40B4-BE49-F238E27FC236}">
                    <a16:creationId xmlns:a16="http://schemas.microsoft.com/office/drawing/2014/main" id="{E85ABB50-603E-4E64-88EB-1E3C2F794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4" name="Rectangle 254">
                <a:extLst>
                  <a:ext uri="{FF2B5EF4-FFF2-40B4-BE49-F238E27FC236}">
                    <a16:creationId xmlns:a16="http://schemas.microsoft.com/office/drawing/2014/main" id="{2AE3437C-2A66-46E3-8D7D-ED2DC03785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5" name="Rectangle 255">
                <a:extLst>
                  <a:ext uri="{FF2B5EF4-FFF2-40B4-BE49-F238E27FC236}">
                    <a16:creationId xmlns:a16="http://schemas.microsoft.com/office/drawing/2014/main" id="{65A47B99-9B28-4331-B98C-48FF44C9A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6" name="Rectangle 256">
                <a:extLst>
                  <a:ext uri="{FF2B5EF4-FFF2-40B4-BE49-F238E27FC236}">
                    <a16:creationId xmlns:a16="http://schemas.microsoft.com/office/drawing/2014/main" id="{E71A505B-F9FD-4CB5-BA21-42703EE80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7" name="Rectangle 257">
                <a:extLst>
                  <a:ext uri="{FF2B5EF4-FFF2-40B4-BE49-F238E27FC236}">
                    <a16:creationId xmlns:a16="http://schemas.microsoft.com/office/drawing/2014/main" id="{98D86C33-D286-4EA5-A59E-865D39F32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8" name="Rectangle 258">
                <a:extLst>
                  <a:ext uri="{FF2B5EF4-FFF2-40B4-BE49-F238E27FC236}">
                    <a16:creationId xmlns:a16="http://schemas.microsoft.com/office/drawing/2014/main" id="{111A32CC-AC19-4A63-BAB3-D6BA88FB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9" name="Rectangle 259">
                <a:extLst>
                  <a:ext uri="{FF2B5EF4-FFF2-40B4-BE49-F238E27FC236}">
                    <a16:creationId xmlns:a16="http://schemas.microsoft.com/office/drawing/2014/main" id="{030E87A8-AC2B-4DE8-AFBA-75F8ABE14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0" name="Group 260">
              <a:extLst>
                <a:ext uri="{FF2B5EF4-FFF2-40B4-BE49-F238E27FC236}">
                  <a16:creationId xmlns:a16="http://schemas.microsoft.com/office/drawing/2014/main" id="{656B9A7F-91BC-4EAD-8E70-F6D15A70E5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350" name="Rectangle 261">
                <a:extLst>
                  <a:ext uri="{FF2B5EF4-FFF2-40B4-BE49-F238E27FC236}">
                    <a16:creationId xmlns:a16="http://schemas.microsoft.com/office/drawing/2014/main" id="{059934CD-6FA1-4099-941F-24AC2CC1C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1" name="Rectangle 262">
                <a:extLst>
                  <a:ext uri="{FF2B5EF4-FFF2-40B4-BE49-F238E27FC236}">
                    <a16:creationId xmlns:a16="http://schemas.microsoft.com/office/drawing/2014/main" id="{C9D08E5B-0089-4001-B022-0B7317FD7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2" name="Rectangle 263">
                <a:extLst>
                  <a:ext uri="{FF2B5EF4-FFF2-40B4-BE49-F238E27FC236}">
                    <a16:creationId xmlns:a16="http://schemas.microsoft.com/office/drawing/2014/main" id="{F4639B17-7ADB-4502-BD4D-9C7AA08D41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3" name="Rectangle 264">
                <a:extLst>
                  <a:ext uri="{FF2B5EF4-FFF2-40B4-BE49-F238E27FC236}">
                    <a16:creationId xmlns:a16="http://schemas.microsoft.com/office/drawing/2014/main" id="{A976F538-CEE5-448D-B714-B58F9E87A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4" name="Rectangle 265">
                <a:extLst>
                  <a:ext uri="{FF2B5EF4-FFF2-40B4-BE49-F238E27FC236}">
                    <a16:creationId xmlns:a16="http://schemas.microsoft.com/office/drawing/2014/main" id="{25549B77-2993-4AAA-A74A-62DAA7234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5" name="Rectangle 266">
                <a:extLst>
                  <a:ext uri="{FF2B5EF4-FFF2-40B4-BE49-F238E27FC236}">
                    <a16:creationId xmlns:a16="http://schemas.microsoft.com/office/drawing/2014/main" id="{F4730755-0A4F-41DB-AD57-F91231558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6" name="Rectangle 267">
                <a:extLst>
                  <a:ext uri="{FF2B5EF4-FFF2-40B4-BE49-F238E27FC236}">
                    <a16:creationId xmlns:a16="http://schemas.microsoft.com/office/drawing/2014/main" id="{82C900BB-0547-47C2-870B-11F8B9CE6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7" name="Rectangle 268">
                <a:extLst>
                  <a:ext uri="{FF2B5EF4-FFF2-40B4-BE49-F238E27FC236}">
                    <a16:creationId xmlns:a16="http://schemas.microsoft.com/office/drawing/2014/main" id="{046294CC-9FDB-4A55-86EF-26275786E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8" name="Rectangle 269">
                <a:extLst>
                  <a:ext uri="{FF2B5EF4-FFF2-40B4-BE49-F238E27FC236}">
                    <a16:creationId xmlns:a16="http://schemas.microsoft.com/office/drawing/2014/main" id="{30571EAA-1107-4CB7-998C-759D561FB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9" name="Rectangle 270">
                <a:extLst>
                  <a:ext uri="{FF2B5EF4-FFF2-40B4-BE49-F238E27FC236}">
                    <a16:creationId xmlns:a16="http://schemas.microsoft.com/office/drawing/2014/main" id="{1914EC8E-2EB4-4CA8-8925-A1DBE70E7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1" name="Group 271">
              <a:extLst>
                <a:ext uri="{FF2B5EF4-FFF2-40B4-BE49-F238E27FC236}">
                  <a16:creationId xmlns:a16="http://schemas.microsoft.com/office/drawing/2014/main" id="{D7041424-22DC-4DDA-9B01-C225B0046B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340" name="Rectangle 272">
                <a:extLst>
                  <a:ext uri="{FF2B5EF4-FFF2-40B4-BE49-F238E27FC236}">
                    <a16:creationId xmlns:a16="http://schemas.microsoft.com/office/drawing/2014/main" id="{9A33C33C-52DB-4961-9194-214271932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1" name="Rectangle 273">
                <a:extLst>
                  <a:ext uri="{FF2B5EF4-FFF2-40B4-BE49-F238E27FC236}">
                    <a16:creationId xmlns:a16="http://schemas.microsoft.com/office/drawing/2014/main" id="{8D70B61E-834E-48ED-A20E-0EEFF1C93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2" name="Rectangle 274">
                <a:extLst>
                  <a:ext uri="{FF2B5EF4-FFF2-40B4-BE49-F238E27FC236}">
                    <a16:creationId xmlns:a16="http://schemas.microsoft.com/office/drawing/2014/main" id="{47CD1104-1F1F-4D64-B045-03975D9FC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3" name="Rectangle 275">
                <a:extLst>
                  <a:ext uri="{FF2B5EF4-FFF2-40B4-BE49-F238E27FC236}">
                    <a16:creationId xmlns:a16="http://schemas.microsoft.com/office/drawing/2014/main" id="{8CEF63F9-6B2A-45A9-AB65-4783CAA2CB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4" name="Rectangle 276">
                <a:extLst>
                  <a:ext uri="{FF2B5EF4-FFF2-40B4-BE49-F238E27FC236}">
                    <a16:creationId xmlns:a16="http://schemas.microsoft.com/office/drawing/2014/main" id="{A14BD17C-2299-4F0B-BC26-7A74599A6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5" name="Rectangle 277">
                <a:extLst>
                  <a:ext uri="{FF2B5EF4-FFF2-40B4-BE49-F238E27FC236}">
                    <a16:creationId xmlns:a16="http://schemas.microsoft.com/office/drawing/2014/main" id="{2A357DA1-625F-4BA6-9E8C-A6F4A351E6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6" name="Rectangle 278">
                <a:extLst>
                  <a:ext uri="{FF2B5EF4-FFF2-40B4-BE49-F238E27FC236}">
                    <a16:creationId xmlns:a16="http://schemas.microsoft.com/office/drawing/2014/main" id="{8967DE5A-9D12-4ACC-B401-3B9DBF5BC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7" name="Rectangle 279">
                <a:extLst>
                  <a:ext uri="{FF2B5EF4-FFF2-40B4-BE49-F238E27FC236}">
                    <a16:creationId xmlns:a16="http://schemas.microsoft.com/office/drawing/2014/main" id="{F91D54D3-E361-44AB-8CC2-65EA5BAA8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8" name="Rectangle 280">
                <a:extLst>
                  <a:ext uri="{FF2B5EF4-FFF2-40B4-BE49-F238E27FC236}">
                    <a16:creationId xmlns:a16="http://schemas.microsoft.com/office/drawing/2014/main" id="{C18DD237-4DCA-4D84-BE54-E413118FF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9" name="Rectangle 281">
                <a:extLst>
                  <a:ext uri="{FF2B5EF4-FFF2-40B4-BE49-F238E27FC236}">
                    <a16:creationId xmlns:a16="http://schemas.microsoft.com/office/drawing/2014/main" id="{999CD091-943F-40E6-9CD1-2E8CFFA11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2" name="Group 282">
              <a:extLst>
                <a:ext uri="{FF2B5EF4-FFF2-40B4-BE49-F238E27FC236}">
                  <a16:creationId xmlns:a16="http://schemas.microsoft.com/office/drawing/2014/main" id="{7E2558F6-6897-484E-98A2-A8FD7BC56B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330" name="Rectangle 283">
                <a:extLst>
                  <a:ext uri="{FF2B5EF4-FFF2-40B4-BE49-F238E27FC236}">
                    <a16:creationId xmlns:a16="http://schemas.microsoft.com/office/drawing/2014/main" id="{1F2204F0-AE0A-461F-ADA6-A90E37475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1" name="Rectangle 284">
                <a:extLst>
                  <a:ext uri="{FF2B5EF4-FFF2-40B4-BE49-F238E27FC236}">
                    <a16:creationId xmlns:a16="http://schemas.microsoft.com/office/drawing/2014/main" id="{498043F7-51D3-41AF-9718-299AC1F19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2" name="Rectangle 285">
                <a:extLst>
                  <a:ext uri="{FF2B5EF4-FFF2-40B4-BE49-F238E27FC236}">
                    <a16:creationId xmlns:a16="http://schemas.microsoft.com/office/drawing/2014/main" id="{86A271C9-3B00-4FDA-818B-7BEB1CE8E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3" name="Rectangle 286">
                <a:extLst>
                  <a:ext uri="{FF2B5EF4-FFF2-40B4-BE49-F238E27FC236}">
                    <a16:creationId xmlns:a16="http://schemas.microsoft.com/office/drawing/2014/main" id="{670AF338-6FF5-4C39-8589-8A30E95AD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4" name="Rectangle 287">
                <a:extLst>
                  <a:ext uri="{FF2B5EF4-FFF2-40B4-BE49-F238E27FC236}">
                    <a16:creationId xmlns:a16="http://schemas.microsoft.com/office/drawing/2014/main" id="{5EBC6C08-B5B9-4A16-96DB-3F88674DF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5" name="Rectangle 288">
                <a:extLst>
                  <a:ext uri="{FF2B5EF4-FFF2-40B4-BE49-F238E27FC236}">
                    <a16:creationId xmlns:a16="http://schemas.microsoft.com/office/drawing/2014/main" id="{4B487DF8-14FF-432F-9636-3981EEE0E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6" name="Rectangle 289">
                <a:extLst>
                  <a:ext uri="{FF2B5EF4-FFF2-40B4-BE49-F238E27FC236}">
                    <a16:creationId xmlns:a16="http://schemas.microsoft.com/office/drawing/2014/main" id="{C1DF03C3-51D5-4725-A600-2FDB271B9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7" name="Rectangle 290">
                <a:extLst>
                  <a:ext uri="{FF2B5EF4-FFF2-40B4-BE49-F238E27FC236}">
                    <a16:creationId xmlns:a16="http://schemas.microsoft.com/office/drawing/2014/main" id="{6ECA9D0D-3540-4AC9-A194-6C31E6F32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8" name="Rectangle 291">
                <a:extLst>
                  <a:ext uri="{FF2B5EF4-FFF2-40B4-BE49-F238E27FC236}">
                    <a16:creationId xmlns:a16="http://schemas.microsoft.com/office/drawing/2014/main" id="{EE23D65E-571B-44D8-8B9A-ABAA1730A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9" name="Rectangle 292">
                <a:extLst>
                  <a:ext uri="{FF2B5EF4-FFF2-40B4-BE49-F238E27FC236}">
                    <a16:creationId xmlns:a16="http://schemas.microsoft.com/office/drawing/2014/main" id="{BE0F91DE-7DD9-4DDC-8008-4EC432184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3" name="Group 293">
              <a:extLst>
                <a:ext uri="{FF2B5EF4-FFF2-40B4-BE49-F238E27FC236}">
                  <a16:creationId xmlns:a16="http://schemas.microsoft.com/office/drawing/2014/main" id="{97268D96-80F6-41FE-83D2-736133778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320" name="Rectangle 294">
                <a:extLst>
                  <a:ext uri="{FF2B5EF4-FFF2-40B4-BE49-F238E27FC236}">
                    <a16:creationId xmlns:a16="http://schemas.microsoft.com/office/drawing/2014/main" id="{B84CBA95-6561-44DE-A5F1-7AF07095A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1" name="Rectangle 295">
                <a:extLst>
                  <a:ext uri="{FF2B5EF4-FFF2-40B4-BE49-F238E27FC236}">
                    <a16:creationId xmlns:a16="http://schemas.microsoft.com/office/drawing/2014/main" id="{E4602853-8213-4EE1-A1E0-A94F2C705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2" name="Rectangle 296">
                <a:extLst>
                  <a:ext uri="{FF2B5EF4-FFF2-40B4-BE49-F238E27FC236}">
                    <a16:creationId xmlns:a16="http://schemas.microsoft.com/office/drawing/2014/main" id="{DD574B61-4E3E-4C23-879F-7BBEAFA69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3" name="Rectangle 297">
                <a:extLst>
                  <a:ext uri="{FF2B5EF4-FFF2-40B4-BE49-F238E27FC236}">
                    <a16:creationId xmlns:a16="http://schemas.microsoft.com/office/drawing/2014/main" id="{E8B011E6-701F-43D0-BB78-6953A5715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4" name="Rectangle 298">
                <a:extLst>
                  <a:ext uri="{FF2B5EF4-FFF2-40B4-BE49-F238E27FC236}">
                    <a16:creationId xmlns:a16="http://schemas.microsoft.com/office/drawing/2014/main" id="{A7E89CAF-1153-46F0-8A6C-8BFC406C4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5" name="Rectangle 299">
                <a:extLst>
                  <a:ext uri="{FF2B5EF4-FFF2-40B4-BE49-F238E27FC236}">
                    <a16:creationId xmlns:a16="http://schemas.microsoft.com/office/drawing/2014/main" id="{00554C70-AE8C-4201-B672-27DF8A43D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6" name="Rectangle 300">
                <a:extLst>
                  <a:ext uri="{FF2B5EF4-FFF2-40B4-BE49-F238E27FC236}">
                    <a16:creationId xmlns:a16="http://schemas.microsoft.com/office/drawing/2014/main" id="{7C4B7793-EAD2-40A9-84EF-8A07C9D1A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7" name="Rectangle 301">
                <a:extLst>
                  <a:ext uri="{FF2B5EF4-FFF2-40B4-BE49-F238E27FC236}">
                    <a16:creationId xmlns:a16="http://schemas.microsoft.com/office/drawing/2014/main" id="{9C9DE126-723F-4519-9496-3853421F7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8" name="Rectangle 302">
                <a:extLst>
                  <a:ext uri="{FF2B5EF4-FFF2-40B4-BE49-F238E27FC236}">
                    <a16:creationId xmlns:a16="http://schemas.microsoft.com/office/drawing/2014/main" id="{375B5022-DB5D-43BF-BD1A-5159FCA1C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9" name="Rectangle 303">
                <a:extLst>
                  <a:ext uri="{FF2B5EF4-FFF2-40B4-BE49-F238E27FC236}">
                    <a16:creationId xmlns:a16="http://schemas.microsoft.com/office/drawing/2014/main" id="{AD65D3CE-823D-4196-B9DA-B09517767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4" name="Group 304">
              <a:extLst>
                <a:ext uri="{FF2B5EF4-FFF2-40B4-BE49-F238E27FC236}">
                  <a16:creationId xmlns:a16="http://schemas.microsoft.com/office/drawing/2014/main" id="{D6ABA26C-63E7-435A-9C21-52EE12E021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310" name="Rectangle 305">
                <a:extLst>
                  <a:ext uri="{FF2B5EF4-FFF2-40B4-BE49-F238E27FC236}">
                    <a16:creationId xmlns:a16="http://schemas.microsoft.com/office/drawing/2014/main" id="{8D570138-17FF-455F-BEAA-25290365A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1" name="Rectangle 306">
                <a:extLst>
                  <a:ext uri="{FF2B5EF4-FFF2-40B4-BE49-F238E27FC236}">
                    <a16:creationId xmlns:a16="http://schemas.microsoft.com/office/drawing/2014/main" id="{9C2ADB6D-8E98-4EBF-9E61-36A31995C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2" name="Rectangle 307">
                <a:extLst>
                  <a:ext uri="{FF2B5EF4-FFF2-40B4-BE49-F238E27FC236}">
                    <a16:creationId xmlns:a16="http://schemas.microsoft.com/office/drawing/2014/main" id="{A7B3CE9E-6580-49D0-A7F5-A47A098D1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3" name="Rectangle 308">
                <a:extLst>
                  <a:ext uri="{FF2B5EF4-FFF2-40B4-BE49-F238E27FC236}">
                    <a16:creationId xmlns:a16="http://schemas.microsoft.com/office/drawing/2014/main" id="{43F13ECF-8E99-4EE6-A325-B5AC5DBE6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4" name="Rectangle 309">
                <a:extLst>
                  <a:ext uri="{FF2B5EF4-FFF2-40B4-BE49-F238E27FC236}">
                    <a16:creationId xmlns:a16="http://schemas.microsoft.com/office/drawing/2014/main" id="{C4EE8F5D-8D5D-4A42-8E21-DBBE8D18DF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5" name="Rectangle 310">
                <a:extLst>
                  <a:ext uri="{FF2B5EF4-FFF2-40B4-BE49-F238E27FC236}">
                    <a16:creationId xmlns:a16="http://schemas.microsoft.com/office/drawing/2014/main" id="{EB7B8B2D-31DE-4B63-BB22-FA8628ADE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6" name="Rectangle 311">
                <a:extLst>
                  <a:ext uri="{FF2B5EF4-FFF2-40B4-BE49-F238E27FC236}">
                    <a16:creationId xmlns:a16="http://schemas.microsoft.com/office/drawing/2014/main" id="{683146F2-38EA-42B1-BF01-D0ABD8995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7" name="Rectangle 312">
                <a:extLst>
                  <a:ext uri="{FF2B5EF4-FFF2-40B4-BE49-F238E27FC236}">
                    <a16:creationId xmlns:a16="http://schemas.microsoft.com/office/drawing/2014/main" id="{4EB14964-40CE-4960-9F40-1A72294F2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8" name="Rectangle 313">
                <a:extLst>
                  <a:ext uri="{FF2B5EF4-FFF2-40B4-BE49-F238E27FC236}">
                    <a16:creationId xmlns:a16="http://schemas.microsoft.com/office/drawing/2014/main" id="{FA06F94D-AC3C-4578-8DDA-0E369B1AD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9" name="Rectangle 314">
                <a:extLst>
                  <a:ext uri="{FF2B5EF4-FFF2-40B4-BE49-F238E27FC236}">
                    <a16:creationId xmlns:a16="http://schemas.microsoft.com/office/drawing/2014/main" id="{C34E5B6D-B940-4D9D-90C9-154371470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5" name="Group 315">
              <a:extLst>
                <a:ext uri="{FF2B5EF4-FFF2-40B4-BE49-F238E27FC236}">
                  <a16:creationId xmlns:a16="http://schemas.microsoft.com/office/drawing/2014/main" id="{0E3E4223-E469-48C7-BB5D-24944D2EFF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300" name="Rectangle 316">
                <a:extLst>
                  <a:ext uri="{FF2B5EF4-FFF2-40B4-BE49-F238E27FC236}">
                    <a16:creationId xmlns:a16="http://schemas.microsoft.com/office/drawing/2014/main" id="{8D11C724-03DC-4300-BC80-95057E995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1" name="Rectangle 317">
                <a:extLst>
                  <a:ext uri="{FF2B5EF4-FFF2-40B4-BE49-F238E27FC236}">
                    <a16:creationId xmlns:a16="http://schemas.microsoft.com/office/drawing/2014/main" id="{6C4AAA49-D350-4EDB-A072-F91E413C8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2" name="Rectangle 318">
                <a:extLst>
                  <a:ext uri="{FF2B5EF4-FFF2-40B4-BE49-F238E27FC236}">
                    <a16:creationId xmlns:a16="http://schemas.microsoft.com/office/drawing/2014/main" id="{7EC7A4A7-94A0-4F22-A2AC-99AA76663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3" name="Rectangle 319">
                <a:extLst>
                  <a:ext uri="{FF2B5EF4-FFF2-40B4-BE49-F238E27FC236}">
                    <a16:creationId xmlns:a16="http://schemas.microsoft.com/office/drawing/2014/main" id="{E2655869-E0A1-466B-8283-1B6A9BCC9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4" name="Rectangle 320">
                <a:extLst>
                  <a:ext uri="{FF2B5EF4-FFF2-40B4-BE49-F238E27FC236}">
                    <a16:creationId xmlns:a16="http://schemas.microsoft.com/office/drawing/2014/main" id="{6A000E8E-7E9F-4B74-9CFD-E99DE0D1F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5" name="Rectangle 321">
                <a:extLst>
                  <a:ext uri="{FF2B5EF4-FFF2-40B4-BE49-F238E27FC236}">
                    <a16:creationId xmlns:a16="http://schemas.microsoft.com/office/drawing/2014/main" id="{B0EEC84D-4132-470E-8413-B3F98EB9C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6" name="Rectangle 322">
                <a:extLst>
                  <a:ext uri="{FF2B5EF4-FFF2-40B4-BE49-F238E27FC236}">
                    <a16:creationId xmlns:a16="http://schemas.microsoft.com/office/drawing/2014/main" id="{63958C97-E5D6-4E4F-A012-E10B554F3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7" name="Rectangle 323">
                <a:extLst>
                  <a:ext uri="{FF2B5EF4-FFF2-40B4-BE49-F238E27FC236}">
                    <a16:creationId xmlns:a16="http://schemas.microsoft.com/office/drawing/2014/main" id="{5610A68A-DF2B-49C8-BECE-6CA43D0B0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8" name="Rectangle 324">
                <a:extLst>
                  <a:ext uri="{FF2B5EF4-FFF2-40B4-BE49-F238E27FC236}">
                    <a16:creationId xmlns:a16="http://schemas.microsoft.com/office/drawing/2014/main" id="{C94D3E19-A92F-4017-B152-6F3CE0F75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9" name="Rectangle 325">
                <a:extLst>
                  <a:ext uri="{FF2B5EF4-FFF2-40B4-BE49-F238E27FC236}">
                    <a16:creationId xmlns:a16="http://schemas.microsoft.com/office/drawing/2014/main" id="{661DF3B8-D736-453A-98BA-8BA9EE246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6" name="Group 326">
              <a:extLst>
                <a:ext uri="{FF2B5EF4-FFF2-40B4-BE49-F238E27FC236}">
                  <a16:creationId xmlns:a16="http://schemas.microsoft.com/office/drawing/2014/main" id="{A91B38AA-5574-4098-9B77-14CA9196A9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290" name="Rectangle 327">
                <a:extLst>
                  <a:ext uri="{FF2B5EF4-FFF2-40B4-BE49-F238E27FC236}">
                    <a16:creationId xmlns:a16="http://schemas.microsoft.com/office/drawing/2014/main" id="{A8002DFC-50E9-4B63-BEBD-2B9118F0F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1" name="Rectangle 328">
                <a:extLst>
                  <a:ext uri="{FF2B5EF4-FFF2-40B4-BE49-F238E27FC236}">
                    <a16:creationId xmlns:a16="http://schemas.microsoft.com/office/drawing/2014/main" id="{FE5D0725-48E1-48DC-A91D-913E14A14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2" name="Rectangle 329">
                <a:extLst>
                  <a:ext uri="{FF2B5EF4-FFF2-40B4-BE49-F238E27FC236}">
                    <a16:creationId xmlns:a16="http://schemas.microsoft.com/office/drawing/2014/main" id="{E3B2E1FB-2C0D-4BB7-9977-3A97EF4A3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3" name="Rectangle 330">
                <a:extLst>
                  <a:ext uri="{FF2B5EF4-FFF2-40B4-BE49-F238E27FC236}">
                    <a16:creationId xmlns:a16="http://schemas.microsoft.com/office/drawing/2014/main" id="{E7EE91E5-C7AB-4972-9475-600A9E0E9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4" name="Rectangle 331">
                <a:extLst>
                  <a:ext uri="{FF2B5EF4-FFF2-40B4-BE49-F238E27FC236}">
                    <a16:creationId xmlns:a16="http://schemas.microsoft.com/office/drawing/2014/main" id="{2BAC7E8D-555A-46CF-BE1C-E0BE53DF6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5" name="Rectangle 332">
                <a:extLst>
                  <a:ext uri="{FF2B5EF4-FFF2-40B4-BE49-F238E27FC236}">
                    <a16:creationId xmlns:a16="http://schemas.microsoft.com/office/drawing/2014/main" id="{2ECC1C43-7457-462B-93CD-E6CDE787C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6" name="Rectangle 333">
                <a:extLst>
                  <a:ext uri="{FF2B5EF4-FFF2-40B4-BE49-F238E27FC236}">
                    <a16:creationId xmlns:a16="http://schemas.microsoft.com/office/drawing/2014/main" id="{4073B880-AE72-4F96-AEDC-185A75434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7" name="Rectangle 334">
                <a:extLst>
                  <a:ext uri="{FF2B5EF4-FFF2-40B4-BE49-F238E27FC236}">
                    <a16:creationId xmlns:a16="http://schemas.microsoft.com/office/drawing/2014/main" id="{C5F98079-4CB9-49F8-AB20-00E8EEADB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8" name="Rectangle 335">
                <a:extLst>
                  <a:ext uri="{FF2B5EF4-FFF2-40B4-BE49-F238E27FC236}">
                    <a16:creationId xmlns:a16="http://schemas.microsoft.com/office/drawing/2014/main" id="{378B42C9-2702-4D3B-99E1-1901E6678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9" name="Rectangle 336">
                <a:extLst>
                  <a:ext uri="{FF2B5EF4-FFF2-40B4-BE49-F238E27FC236}">
                    <a16:creationId xmlns:a16="http://schemas.microsoft.com/office/drawing/2014/main" id="{93A77F05-4ACD-4423-BE7D-EF523A5E3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7" name="Group 337">
              <a:extLst>
                <a:ext uri="{FF2B5EF4-FFF2-40B4-BE49-F238E27FC236}">
                  <a16:creationId xmlns:a16="http://schemas.microsoft.com/office/drawing/2014/main" id="{DA4FB0AF-A1B5-468C-B2CD-72BA248B78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280" name="Rectangle 338">
                <a:extLst>
                  <a:ext uri="{FF2B5EF4-FFF2-40B4-BE49-F238E27FC236}">
                    <a16:creationId xmlns:a16="http://schemas.microsoft.com/office/drawing/2014/main" id="{49AF86F1-E82B-47A5-A507-F8A8E2175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1" name="Rectangle 339">
                <a:extLst>
                  <a:ext uri="{FF2B5EF4-FFF2-40B4-BE49-F238E27FC236}">
                    <a16:creationId xmlns:a16="http://schemas.microsoft.com/office/drawing/2014/main" id="{655D9D85-8D60-4284-88CF-DC5084B9F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2" name="Rectangle 340">
                <a:extLst>
                  <a:ext uri="{FF2B5EF4-FFF2-40B4-BE49-F238E27FC236}">
                    <a16:creationId xmlns:a16="http://schemas.microsoft.com/office/drawing/2014/main" id="{73807735-7E77-4089-B17B-BA09021CB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3" name="Rectangle 341">
                <a:extLst>
                  <a:ext uri="{FF2B5EF4-FFF2-40B4-BE49-F238E27FC236}">
                    <a16:creationId xmlns:a16="http://schemas.microsoft.com/office/drawing/2014/main" id="{2AC8F999-99B6-44B9-9667-E149146D2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4" name="Rectangle 342">
                <a:extLst>
                  <a:ext uri="{FF2B5EF4-FFF2-40B4-BE49-F238E27FC236}">
                    <a16:creationId xmlns:a16="http://schemas.microsoft.com/office/drawing/2014/main" id="{E544FEA3-66EE-44DF-A7E4-ABF6B2098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5" name="Rectangle 343">
                <a:extLst>
                  <a:ext uri="{FF2B5EF4-FFF2-40B4-BE49-F238E27FC236}">
                    <a16:creationId xmlns:a16="http://schemas.microsoft.com/office/drawing/2014/main" id="{7AC1B3FF-7715-47E0-AAF8-5B2E62C90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6" name="Rectangle 344">
                <a:extLst>
                  <a:ext uri="{FF2B5EF4-FFF2-40B4-BE49-F238E27FC236}">
                    <a16:creationId xmlns:a16="http://schemas.microsoft.com/office/drawing/2014/main" id="{681C993D-EBFE-47E0-A7C6-57C1AE6DD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7" name="Rectangle 345">
                <a:extLst>
                  <a:ext uri="{FF2B5EF4-FFF2-40B4-BE49-F238E27FC236}">
                    <a16:creationId xmlns:a16="http://schemas.microsoft.com/office/drawing/2014/main" id="{0DC3E2C4-FDAD-4360-A3E5-AF67459BC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8" name="Rectangle 346">
                <a:extLst>
                  <a:ext uri="{FF2B5EF4-FFF2-40B4-BE49-F238E27FC236}">
                    <a16:creationId xmlns:a16="http://schemas.microsoft.com/office/drawing/2014/main" id="{099CA3DA-2080-479A-9189-CA73A11CF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9" name="Rectangle 347">
                <a:extLst>
                  <a:ext uri="{FF2B5EF4-FFF2-40B4-BE49-F238E27FC236}">
                    <a16:creationId xmlns:a16="http://schemas.microsoft.com/office/drawing/2014/main" id="{D459E84A-42E2-4E4A-B8B1-DF7800A5C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8" name="Group 348">
              <a:extLst>
                <a:ext uri="{FF2B5EF4-FFF2-40B4-BE49-F238E27FC236}">
                  <a16:creationId xmlns:a16="http://schemas.microsoft.com/office/drawing/2014/main" id="{5EF30304-C391-422E-A26A-F97EFF4E04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70" name="Rectangle 349">
                <a:extLst>
                  <a:ext uri="{FF2B5EF4-FFF2-40B4-BE49-F238E27FC236}">
                    <a16:creationId xmlns:a16="http://schemas.microsoft.com/office/drawing/2014/main" id="{DEC4229F-965B-42F2-A8E4-274AB7BA40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1" name="Rectangle 350">
                <a:extLst>
                  <a:ext uri="{FF2B5EF4-FFF2-40B4-BE49-F238E27FC236}">
                    <a16:creationId xmlns:a16="http://schemas.microsoft.com/office/drawing/2014/main" id="{2E16858B-F5BA-4987-9D41-BE8B32DE2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2" name="Rectangle 351">
                <a:extLst>
                  <a:ext uri="{FF2B5EF4-FFF2-40B4-BE49-F238E27FC236}">
                    <a16:creationId xmlns:a16="http://schemas.microsoft.com/office/drawing/2014/main" id="{EAFD7AE8-0190-4BA4-8551-0CAB9DB22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3" name="Rectangle 352">
                <a:extLst>
                  <a:ext uri="{FF2B5EF4-FFF2-40B4-BE49-F238E27FC236}">
                    <a16:creationId xmlns:a16="http://schemas.microsoft.com/office/drawing/2014/main" id="{44ED796E-11E0-4E77-814F-EEDF03CD8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4" name="Rectangle 353">
                <a:extLst>
                  <a:ext uri="{FF2B5EF4-FFF2-40B4-BE49-F238E27FC236}">
                    <a16:creationId xmlns:a16="http://schemas.microsoft.com/office/drawing/2014/main" id="{86D32D92-FFFC-492C-AACB-539E22B6A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5" name="Rectangle 354">
                <a:extLst>
                  <a:ext uri="{FF2B5EF4-FFF2-40B4-BE49-F238E27FC236}">
                    <a16:creationId xmlns:a16="http://schemas.microsoft.com/office/drawing/2014/main" id="{18ECD550-92BB-4066-83BB-52FFBD33D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" name="Rectangle 355">
                <a:extLst>
                  <a:ext uri="{FF2B5EF4-FFF2-40B4-BE49-F238E27FC236}">
                    <a16:creationId xmlns:a16="http://schemas.microsoft.com/office/drawing/2014/main" id="{F39D8E38-0940-4502-886B-8D2527544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7" name="Rectangle 356">
                <a:extLst>
                  <a:ext uri="{FF2B5EF4-FFF2-40B4-BE49-F238E27FC236}">
                    <a16:creationId xmlns:a16="http://schemas.microsoft.com/office/drawing/2014/main" id="{ACBC7FF0-8053-4E94-8FBB-11C312383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8" name="Rectangle 357">
                <a:extLst>
                  <a:ext uri="{FF2B5EF4-FFF2-40B4-BE49-F238E27FC236}">
                    <a16:creationId xmlns:a16="http://schemas.microsoft.com/office/drawing/2014/main" id="{C205CBC8-73B3-4D24-B4C7-602C344DA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9" name="Rectangle 358">
                <a:extLst>
                  <a:ext uri="{FF2B5EF4-FFF2-40B4-BE49-F238E27FC236}">
                    <a16:creationId xmlns:a16="http://schemas.microsoft.com/office/drawing/2014/main" id="{C3AE525D-2236-4A40-9054-FF2072CBE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9" name="Group 359">
              <a:extLst>
                <a:ext uri="{FF2B5EF4-FFF2-40B4-BE49-F238E27FC236}">
                  <a16:creationId xmlns:a16="http://schemas.microsoft.com/office/drawing/2014/main" id="{1E66B01E-9A32-429D-A16F-574B69EDEA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60" name="Rectangle 360">
                <a:extLst>
                  <a:ext uri="{FF2B5EF4-FFF2-40B4-BE49-F238E27FC236}">
                    <a16:creationId xmlns:a16="http://schemas.microsoft.com/office/drawing/2014/main" id="{8CF4E3F3-E087-44DA-BFE8-0C5BD37CF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1" name="Rectangle 361">
                <a:extLst>
                  <a:ext uri="{FF2B5EF4-FFF2-40B4-BE49-F238E27FC236}">
                    <a16:creationId xmlns:a16="http://schemas.microsoft.com/office/drawing/2014/main" id="{45C77A13-9033-454E-8438-E17D21809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2" name="Rectangle 362">
                <a:extLst>
                  <a:ext uri="{FF2B5EF4-FFF2-40B4-BE49-F238E27FC236}">
                    <a16:creationId xmlns:a16="http://schemas.microsoft.com/office/drawing/2014/main" id="{0ACDA85D-B35B-4386-A72B-EC6F67DFB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3" name="Rectangle 363">
                <a:extLst>
                  <a:ext uri="{FF2B5EF4-FFF2-40B4-BE49-F238E27FC236}">
                    <a16:creationId xmlns:a16="http://schemas.microsoft.com/office/drawing/2014/main" id="{96440BC7-B58C-464B-A48D-5D3CFDDA4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4" name="Rectangle 364">
                <a:extLst>
                  <a:ext uri="{FF2B5EF4-FFF2-40B4-BE49-F238E27FC236}">
                    <a16:creationId xmlns:a16="http://schemas.microsoft.com/office/drawing/2014/main" id="{D0DFF361-A51C-4A17-B966-BCF9DAB57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5" name="Rectangle 365">
                <a:extLst>
                  <a:ext uri="{FF2B5EF4-FFF2-40B4-BE49-F238E27FC236}">
                    <a16:creationId xmlns:a16="http://schemas.microsoft.com/office/drawing/2014/main" id="{36453C0A-30DA-4F91-8FFD-E6D3FADB9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" name="Rectangle 366">
                <a:extLst>
                  <a:ext uri="{FF2B5EF4-FFF2-40B4-BE49-F238E27FC236}">
                    <a16:creationId xmlns:a16="http://schemas.microsoft.com/office/drawing/2014/main" id="{403A6699-CB0E-4365-A4BC-C6347A5C5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7" name="Rectangle 367">
                <a:extLst>
                  <a:ext uri="{FF2B5EF4-FFF2-40B4-BE49-F238E27FC236}">
                    <a16:creationId xmlns:a16="http://schemas.microsoft.com/office/drawing/2014/main" id="{060EA22C-7715-41BF-978B-2BF0E2CC7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8" name="Rectangle 368">
                <a:extLst>
                  <a:ext uri="{FF2B5EF4-FFF2-40B4-BE49-F238E27FC236}">
                    <a16:creationId xmlns:a16="http://schemas.microsoft.com/office/drawing/2014/main" id="{10AF91EF-FF5E-4421-BB1C-DBC543384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9" name="Rectangle 369">
                <a:extLst>
                  <a:ext uri="{FF2B5EF4-FFF2-40B4-BE49-F238E27FC236}">
                    <a16:creationId xmlns:a16="http://schemas.microsoft.com/office/drawing/2014/main" id="{DB13CDA8-9851-4C73-92F8-3757369AE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370" name="Group 616">
            <a:extLst>
              <a:ext uri="{FF2B5EF4-FFF2-40B4-BE49-F238E27FC236}">
                <a16:creationId xmlns:a16="http://schemas.microsoft.com/office/drawing/2014/main" id="{E4027E76-1D99-461E-87B3-2033F4CA36B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971800" y="1104900"/>
            <a:ext cx="1981200" cy="1931987"/>
            <a:chOff x="864" y="1152"/>
            <a:chExt cx="2880" cy="2880"/>
          </a:xfrm>
          <a:solidFill>
            <a:srgbClr val="0000FF"/>
          </a:solidFill>
        </p:grpSpPr>
        <p:grpSp>
          <p:nvGrpSpPr>
            <p:cNvPr id="371" name="Group 617">
              <a:extLst>
                <a:ext uri="{FF2B5EF4-FFF2-40B4-BE49-F238E27FC236}">
                  <a16:creationId xmlns:a16="http://schemas.microsoft.com/office/drawing/2014/main" id="{545BCBAF-91C9-4027-92B8-9D6B07316C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482" name="Rectangle 618">
                <a:extLst>
                  <a:ext uri="{FF2B5EF4-FFF2-40B4-BE49-F238E27FC236}">
                    <a16:creationId xmlns:a16="http://schemas.microsoft.com/office/drawing/2014/main" id="{D1EDDD0C-A29E-4C0F-8EB5-336CB4E8C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3" name="Rectangle 619">
                <a:extLst>
                  <a:ext uri="{FF2B5EF4-FFF2-40B4-BE49-F238E27FC236}">
                    <a16:creationId xmlns:a16="http://schemas.microsoft.com/office/drawing/2014/main" id="{0B614821-5D96-4756-B8B2-60FD0C665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4" name="Rectangle 620">
                <a:extLst>
                  <a:ext uri="{FF2B5EF4-FFF2-40B4-BE49-F238E27FC236}">
                    <a16:creationId xmlns:a16="http://schemas.microsoft.com/office/drawing/2014/main" id="{23DBF9E0-BD55-49D7-AE77-8E399700C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5" name="Rectangle 621">
                <a:extLst>
                  <a:ext uri="{FF2B5EF4-FFF2-40B4-BE49-F238E27FC236}">
                    <a16:creationId xmlns:a16="http://schemas.microsoft.com/office/drawing/2014/main" id="{6F3A3E03-1A80-4E61-B2C7-B9B7953BD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6" name="Rectangle 622">
                <a:extLst>
                  <a:ext uri="{FF2B5EF4-FFF2-40B4-BE49-F238E27FC236}">
                    <a16:creationId xmlns:a16="http://schemas.microsoft.com/office/drawing/2014/main" id="{7003836A-C660-4D34-8F56-5C072AD25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7" name="Rectangle 623">
                <a:extLst>
                  <a:ext uri="{FF2B5EF4-FFF2-40B4-BE49-F238E27FC236}">
                    <a16:creationId xmlns:a16="http://schemas.microsoft.com/office/drawing/2014/main" id="{086184FD-7E80-4C59-A462-152867F6E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8" name="Rectangle 624">
                <a:extLst>
                  <a:ext uri="{FF2B5EF4-FFF2-40B4-BE49-F238E27FC236}">
                    <a16:creationId xmlns:a16="http://schemas.microsoft.com/office/drawing/2014/main" id="{866FD0D7-9E10-4BD1-AAB4-796938FBD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9" name="Rectangle 625">
                <a:extLst>
                  <a:ext uri="{FF2B5EF4-FFF2-40B4-BE49-F238E27FC236}">
                    <a16:creationId xmlns:a16="http://schemas.microsoft.com/office/drawing/2014/main" id="{0B29C902-5E62-431E-9414-5535A3B23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0" name="Rectangle 626">
                <a:extLst>
                  <a:ext uri="{FF2B5EF4-FFF2-40B4-BE49-F238E27FC236}">
                    <a16:creationId xmlns:a16="http://schemas.microsoft.com/office/drawing/2014/main" id="{EAB38F81-DE46-4FDE-8E05-79D8B1959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1" name="Rectangle 627">
                <a:extLst>
                  <a:ext uri="{FF2B5EF4-FFF2-40B4-BE49-F238E27FC236}">
                    <a16:creationId xmlns:a16="http://schemas.microsoft.com/office/drawing/2014/main" id="{9A0408C8-D259-49C8-9516-B44035A0E1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2" name="Group 628">
              <a:extLst>
                <a:ext uri="{FF2B5EF4-FFF2-40B4-BE49-F238E27FC236}">
                  <a16:creationId xmlns:a16="http://schemas.microsoft.com/office/drawing/2014/main" id="{3152AB56-E787-4B0B-83F6-FB76C1F36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472" name="Rectangle 629">
                <a:extLst>
                  <a:ext uri="{FF2B5EF4-FFF2-40B4-BE49-F238E27FC236}">
                    <a16:creationId xmlns:a16="http://schemas.microsoft.com/office/drawing/2014/main" id="{6B60DC0C-86E5-4FD1-9D32-F81BCCDA0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3" name="Rectangle 630">
                <a:extLst>
                  <a:ext uri="{FF2B5EF4-FFF2-40B4-BE49-F238E27FC236}">
                    <a16:creationId xmlns:a16="http://schemas.microsoft.com/office/drawing/2014/main" id="{C737107F-F57D-4E34-B990-E9A07358C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4" name="Rectangle 631">
                <a:extLst>
                  <a:ext uri="{FF2B5EF4-FFF2-40B4-BE49-F238E27FC236}">
                    <a16:creationId xmlns:a16="http://schemas.microsoft.com/office/drawing/2014/main" id="{2B81E09C-F865-47AB-802F-D7B82405C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5" name="Rectangle 632">
                <a:extLst>
                  <a:ext uri="{FF2B5EF4-FFF2-40B4-BE49-F238E27FC236}">
                    <a16:creationId xmlns:a16="http://schemas.microsoft.com/office/drawing/2014/main" id="{B519A29E-3A72-427A-AE14-136BF97397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6" name="Rectangle 633">
                <a:extLst>
                  <a:ext uri="{FF2B5EF4-FFF2-40B4-BE49-F238E27FC236}">
                    <a16:creationId xmlns:a16="http://schemas.microsoft.com/office/drawing/2014/main" id="{6AEB42DD-187B-4F36-ACC4-2A922CBF8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7" name="Rectangle 634">
                <a:extLst>
                  <a:ext uri="{FF2B5EF4-FFF2-40B4-BE49-F238E27FC236}">
                    <a16:creationId xmlns:a16="http://schemas.microsoft.com/office/drawing/2014/main" id="{E3C2196A-89D6-4E8E-A357-2FEF20FE9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8" name="Rectangle 635">
                <a:extLst>
                  <a:ext uri="{FF2B5EF4-FFF2-40B4-BE49-F238E27FC236}">
                    <a16:creationId xmlns:a16="http://schemas.microsoft.com/office/drawing/2014/main" id="{B429AB3A-AFC4-4B38-9488-1B3133D93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9" name="Rectangle 636">
                <a:extLst>
                  <a:ext uri="{FF2B5EF4-FFF2-40B4-BE49-F238E27FC236}">
                    <a16:creationId xmlns:a16="http://schemas.microsoft.com/office/drawing/2014/main" id="{A535E6EA-7E29-4ACD-AD43-83B9B061C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0" name="Rectangle 637">
                <a:extLst>
                  <a:ext uri="{FF2B5EF4-FFF2-40B4-BE49-F238E27FC236}">
                    <a16:creationId xmlns:a16="http://schemas.microsoft.com/office/drawing/2014/main" id="{C37DB461-BA18-4B73-BDCE-0335EDAC4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1" name="Rectangle 638">
                <a:extLst>
                  <a:ext uri="{FF2B5EF4-FFF2-40B4-BE49-F238E27FC236}">
                    <a16:creationId xmlns:a16="http://schemas.microsoft.com/office/drawing/2014/main" id="{5DFE3090-034C-4AA4-B435-583B03165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3" name="Group 639">
              <a:extLst>
                <a:ext uri="{FF2B5EF4-FFF2-40B4-BE49-F238E27FC236}">
                  <a16:creationId xmlns:a16="http://schemas.microsoft.com/office/drawing/2014/main" id="{820A5A7D-A7A8-41C7-96CC-807A7B2C6D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462" name="Rectangle 640">
                <a:extLst>
                  <a:ext uri="{FF2B5EF4-FFF2-40B4-BE49-F238E27FC236}">
                    <a16:creationId xmlns:a16="http://schemas.microsoft.com/office/drawing/2014/main" id="{A1024ED0-AFB0-4F7A-A5B9-64CB1E1D6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3" name="Rectangle 641">
                <a:extLst>
                  <a:ext uri="{FF2B5EF4-FFF2-40B4-BE49-F238E27FC236}">
                    <a16:creationId xmlns:a16="http://schemas.microsoft.com/office/drawing/2014/main" id="{2920C3D0-BF1A-488B-8521-AEFBED764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4" name="Rectangle 642">
                <a:extLst>
                  <a:ext uri="{FF2B5EF4-FFF2-40B4-BE49-F238E27FC236}">
                    <a16:creationId xmlns:a16="http://schemas.microsoft.com/office/drawing/2014/main" id="{7D8AD685-3F22-4C0C-8C86-C22523DBF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5" name="Rectangle 643">
                <a:extLst>
                  <a:ext uri="{FF2B5EF4-FFF2-40B4-BE49-F238E27FC236}">
                    <a16:creationId xmlns:a16="http://schemas.microsoft.com/office/drawing/2014/main" id="{8573A44A-FA51-4E7C-874B-96AABE75E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6" name="Rectangle 644">
                <a:extLst>
                  <a:ext uri="{FF2B5EF4-FFF2-40B4-BE49-F238E27FC236}">
                    <a16:creationId xmlns:a16="http://schemas.microsoft.com/office/drawing/2014/main" id="{48ED2096-7FA2-4141-8E74-88840B80C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7" name="Rectangle 645">
                <a:extLst>
                  <a:ext uri="{FF2B5EF4-FFF2-40B4-BE49-F238E27FC236}">
                    <a16:creationId xmlns:a16="http://schemas.microsoft.com/office/drawing/2014/main" id="{CED37CC7-17E5-4A4E-9DCE-7419F83C8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8" name="Rectangle 646">
                <a:extLst>
                  <a:ext uri="{FF2B5EF4-FFF2-40B4-BE49-F238E27FC236}">
                    <a16:creationId xmlns:a16="http://schemas.microsoft.com/office/drawing/2014/main" id="{C8893166-B1F2-41D2-A979-F8E10020C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9" name="Rectangle 647">
                <a:extLst>
                  <a:ext uri="{FF2B5EF4-FFF2-40B4-BE49-F238E27FC236}">
                    <a16:creationId xmlns:a16="http://schemas.microsoft.com/office/drawing/2014/main" id="{BEA82A64-882D-4CB3-A8C5-5FD57A54E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0" name="Rectangle 648">
                <a:extLst>
                  <a:ext uri="{FF2B5EF4-FFF2-40B4-BE49-F238E27FC236}">
                    <a16:creationId xmlns:a16="http://schemas.microsoft.com/office/drawing/2014/main" id="{8FF8359B-1FA6-4D6F-A747-685FC6380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1" name="Rectangle 649">
                <a:extLst>
                  <a:ext uri="{FF2B5EF4-FFF2-40B4-BE49-F238E27FC236}">
                    <a16:creationId xmlns:a16="http://schemas.microsoft.com/office/drawing/2014/main" id="{2FDA6306-A82B-48BA-9445-0730289F3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4" name="Group 650">
              <a:extLst>
                <a:ext uri="{FF2B5EF4-FFF2-40B4-BE49-F238E27FC236}">
                  <a16:creationId xmlns:a16="http://schemas.microsoft.com/office/drawing/2014/main" id="{78B4F3FE-39B3-4AA9-B2E6-71A34D470D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452" name="Rectangle 651">
                <a:extLst>
                  <a:ext uri="{FF2B5EF4-FFF2-40B4-BE49-F238E27FC236}">
                    <a16:creationId xmlns:a16="http://schemas.microsoft.com/office/drawing/2014/main" id="{872C6958-3FF4-4138-8F91-604B2B14E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3" name="Rectangle 652">
                <a:extLst>
                  <a:ext uri="{FF2B5EF4-FFF2-40B4-BE49-F238E27FC236}">
                    <a16:creationId xmlns:a16="http://schemas.microsoft.com/office/drawing/2014/main" id="{7A65370B-C40F-4958-8BA2-02DA6344A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4" name="Rectangle 653">
                <a:extLst>
                  <a:ext uri="{FF2B5EF4-FFF2-40B4-BE49-F238E27FC236}">
                    <a16:creationId xmlns:a16="http://schemas.microsoft.com/office/drawing/2014/main" id="{DE2792FD-E786-42E3-A223-2745D9625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5" name="Rectangle 654">
                <a:extLst>
                  <a:ext uri="{FF2B5EF4-FFF2-40B4-BE49-F238E27FC236}">
                    <a16:creationId xmlns:a16="http://schemas.microsoft.com/office/drawing/2014/main" id="{6FE2ACBE-3022-4D79-944D-0D047CE49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6" name="Rectangle 655">
                <a:extLst>
                  <a:ext uri="{FF2B5EF4-FFF2-40B4-BE49-F238E27FC236}">
                    <a16:creationId xmlns:a16="http://schemas.microsoft.com/office/drawing/2014/main" id="{C19C3878-1322-4355-8C1E-30960FF70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7" name="Rectangle 656">
                <a:extLst>
                  <a:ext uri="{FF2B5EF4-FFF2-40B4-BE49-F238E27FC236}">
                    <a16:creationId xmlns:a16="http://schemas.microsoft.com/office/drawing/2014/main" id="{F1198B8A-669F-4997-88A2-099D8D831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8" name="Rectangle 657">
                <a:extLst>
                  <a:ext uri="{FF2B5EF4-FFF2-40B4-BE49-F238E27FC236}">
                    <a16:creationId xmlns:a16="http://schemas.microsoft.com/office/drawing/2014/main" id="{24C1AE90-7F15-468C-909A-68590738E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9" name="Rectangle 658">
                <a:extLst>
                  <a:ext uri="{FF2B5EF4-FFF2-40B4-BE49-F238E27FC236}">
                    <a16:creationId xmlns:a16="http://schemas.microsoft.com/office/drawing/2014/main" id="{61B01B28-3DC4-42A8-991D-CF5A7742D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0" name="Rectangle 659">
                <a:extLst>
                  <a:ext uri="{FF2B5EF4-FFF2-40B4-BE49-F238E27FC236}">
                    <a16:creationId xmlns:a16="http://schemas.microsoft.com/office/drawing/2014/main" id="{9246326A-7979-4AA3-A7E8-D10D1084A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1" name="Rectangle 660">
                <a:extLst>
                  <a:ext uri="{FF2B5EF4-FFF2-40B4-BE49-F238E27FC236}">
                    <a16:creationId xmlns:a16="http://schemas.microsoft.com/office/drawing/2014/main" id="{BD2C4434-EEAF-465D-BE61-0BC1B9D06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5" name="Group 661">
              <a:extLst>
                <a:ext uri="{FF2B5EF4-FFF2-40B4-BE49-F238E27FC236}">
                  <a16:creationId xmlns:a16="http://schemas.microsoft.com/office/drawing/2014/main" id="{792A58EF-28BE-46D5-BB87-0E76B59F9F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442" name="Rectangle 662">
                <a:extLst>
                  <a:ext uri="{FF2B5EF4-FFF2-40B4-BE49-F238E27FC236}">
                    <a16:creationId xmlns:a16="http://schemas.microsoft.com/office/drawing/2014/main" id="{B7F787A2-1B1F-480E-9FB8-5047396D2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3" name="Rectangle 663">
                <a:extLst>
                  <a:ext uri="{FF2B5EF4-FFF2-40B4-BE49-F238E27FC236}">
                    <a16:creationId xmlns:a16="http://schemas.microsoft.com/office/drawing/2014/main" id="{103EF527-1439-4F67-ACBF-F40340C56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4" name="Rectangle 664">
                <a:extLst>
                  <a:ext uri="{FF2B5EF4-FFF2-40B4-BE49-F238E27FC236}">
                    <a16:creationId xmlns:a16="http://schemas.microsoft.com/office/drawing/2014/main" id="{CDF1BF4A-B77C-4019-AEF2-578BBE893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5" name="Rectangle 665">
                <a:extLst>
                  <a:ext uri="{FF2B5EF4-FFF2-40B4-BE49-F238E27FC236}">
                    <a16:creationId xmlns:a16="http://schemas.microsoft.com/office/drawing/2014/main" id="{D0F4A253-50CD-46F0-8403-A890712F4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6" name="Rectangle 666">
                <a:extLst>
                  <a:ext uri="{FF2B5EF4-FFF2-40B4-BE49-F238E27FC236}">
                    <a16:creationId xmlns:a16="http://schemas.microsoft.com/office/drawing/2014/main" id="{1197C162-5FC4-41DF-B48C-DD863D044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7" name="Rectangle 667">
                <a:extLst>
                  <a:ext uri="{FF2B5EF4-FFF2-40B4-BE49-F238E27FC236}">
                    <a16:creationId xmlns:a16="http://schemas.microsoft.com/office/drawing/2014/main" id="{6BF0BF63-553D-42B4-9E7F-065258B4E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8" name="Rectangle 668">
                <a:extLst>
                  <a:ext uri="{FF2B5EF4-FFF2-40B4-BE49-F238E27FC236}">
                    <a16:creationId xmlns:a16="http://schemas.microsoft.com/office/drawing/2014/main" id="{3ECEDA7F-2C91-4675-9ADB-9A3CC5BD4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9" name="Rectangle 669">
                <a:extLst>
                  <a:ext uri="{FF2B5EF4-FFF2-40B4-BE49-F238E27FC236}">
                    <a16:creationId xmlns:a16="http://schemas.microsoft.com/office/drawing/2014/main" id="{30B36DA0-25FD-4AB3-91F7-D20CCA8A1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0" name="Rectangle 670">
                <a:extLst>
                  <a:ext uri="{FF2B5EF4-FFF2-40B4-BE49-F238E27FC236}">
                    <a16:creationId xmlns:a16="http://schemas.microsoft.com/office/drawing/2014/main" id="{B54FCD6C-429B-44F9-B367-D1A368E62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1" name="Rectangle 671">
                <a:extLst>
                  <a:ext uri="{FF2B5EF4-FFF2-40B4-BE49-F238E27FC236}">
                    <a16:creationId xmlns:a16="http://schemas.microsoft.com/office/drawing/2014/main" id="{4CADCEDD-B2AC-441A-B5BF-2DF7E9268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6" name="Group 672">
              <a:extLst>
                <a:ext uri="{FF2B5EF4-FFF2-40B4-BE49-F238E27FC236}">
                  <a16:creationId xmlns:a16="http://schemas.microsoft.com/office/drawing/2014/main" id="{A8B575E6-07AE-45AD-8CAA-628A95DA51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432" name="Rectangle 673">
                <a:extLst>
                  <a:ext uri="{FF2B5EF4-FFF2-40B4-BE49-F238E27FC236}">
                    <a16:creationId xmlns:a16="http://schemas.microsoft.com/office/drawing/2014/main" id="{FEE2E92B-E5C9-4440-AC1D-D21934B38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3" name="Rectangle 674">
                <a:extLst>
                  <a:ext uri="{FF2B5EF4-FFF2-40B4-BE49-F238E27FC236}">
                    <a16:creationId xmlns:a16="http://schemas.microsoft.com/office/drawing/2014/main" id="{B039EB28-F57C-4BF3-BD78-B5DBCEB86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4" name="Rectangle 675">
                <a:extLst>
                  <a:ext uri="{FF2B5EF4-FFF2-40B4-BE49-F238E27FC236}">
                    <a16:creationId xmlns:a16="http://schemas.microsoft.com/office/drawing/2014/main" id="{1279088F-43C2-4F80-AA77-A8DDA82C7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5" name="Rectangle 676">
                <a:extLst>
                  <a:ext uri="{FF2B5EF4-FFF2-40B4-BE49-F238E27FC236}">
                    <a16:creationId xmlns:a16="http://schemas.microsoft.com/office/drawing/2014/main" id="{04881135-42A0-4253-8FE5-EE29DE90F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6" name="Rectangle 677">
                <a:extLst>
                  <a:ext uri="{FF2B5EF4-FFF2-40B4-BE49-F238E27FC236}">
                    <a16:creationId xmlns:a16="http://schemas.microsoft.com/office/drawing/2014/main" id="{8102BD40-7C8F-4EF7-A3FC-EF36B65E8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7" name="Rectangle 678">
                <a:extLst>
                  <a:ext uri="{FF2B5EF4-FFF2-40B4-BE49-F238E27FC236}">
                    <a16:creationId xmlns:a16="http://schemas.microsoft.com/office/drawing/2014/main" id="{A4BA2184-8793-4C24-A35E-6C5711E35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8" name="Rectangle 679">
                <a:extLst>
                  <a:ext uri="{FF2B5EF4-FFF2-40B4-BE49-F238E27FC236}">
                    <a16:creationId xmlns:a16="http://schemas.microsoft.com/office/drawing/2014/main" id="{0BFE03E7-FBAD-4423-B06B-E1EDB207B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9" name="Rectangle 680">
                <a:extLst>
                  <a:ext uri="{FF2B5EF4-FFF2-40B4-BE49-F238E27FC236}">
                    <a16:creationId xmlns:a16="http://schemas.microsoft.com/office/drawing/2014/main" id="{626C29D2-9A9F-4D4D-9C0E-47D962CA2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0" name="Rectangle 681">
                <a:extLst>
                  <a:ext uri="{FF2B5EF4-FFF2-40B4-BE49-F238E27FC236}">
                    <a16:creationId xmlns:a16="http://schemas.microsoft.com/office/drawing/2014/main" id="{F062F88D-5250-449C-B461-7DB5E7BBD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1" name="Rectangle 682">
                <a:extLst>
                  <a:ext uri="{FF2B5EF4-FFF2-40B4-BE49-F238E27FC236}">
                    <a16:creationId xmlns:a16="http://schemas.microsoft.com/office/drawing/2014/main" id="{453D5DC6-AB3A-4923-88B2-7FBA92364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7" name="Group 683">
              <a:extLst>
                <a:ext uri="{FF2B5EF4-FFF2-40B4-BE49-F238E27FC236}">
                  <a16:creationId xmlns:a16="http://schemas.microsoft.com/office/drawing/2014/main" id="{397AFE0B-78CB-42C9-926F-BB2CD3F3E9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422" name="Rectangle 684">
                <a:extLst>
                  <a:ext uri="{FF2B5EF4-FFF2-40B4-BE49-F238E27FC236}">
                    <a16:creationId xmlns:a16="http://schemas.microsoft.com/office/drawing/2014/main" id="{E357E754-46F6-4D9E-ACC6-C141A8940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3" name="Rectangle 685">
                <a:extLst>
                  <a:ext uri="{FF2B5EF4-FFF2-40B4-BE49-F238E27FC236}">
                    <a16:creationId xmlns:a16="http://schemas.microsoft.com/office/drawing/2014/main" id="{D9372D98-6FFB-4745-B679-09CEBAA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4" name="Rectangle 686">
                <a:extLst>
                  <a:ext uri="{FF2B5EF4-FFF2-40B4-BE49-F238E27FC236}">
                    <a16:creationId xmlns:a16="http://schemas.microsoft.com/office/drawing/2014/main" id="{BB488C49-40FB-4FEC-9D50-44F5FDDAE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5" name="Rectangle 687">
                <a:extLst>
                  <a:ext uri="{FF2B5EF4-FFF2-40B4-BE49-F238E27FC236}">
                    <a16:creationId xmlns:a16="http://schemas.microsoft.com/office/drawing/2014/main" id="{9ED65ED8-743C-44FA-BDEB-B2ADAF509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6" name="Rectangle 688">
                <a:extLst>
                  <a:ext uri="{FF2B5EF4-FFF2-40B4-BE49-F238E27FC236}">
                    <a16:creationId xmlns:a16="http://schemas.microsoft.com/office/drawing/2014/main" id="{FA7B9C15-34DD-456F-986E-C5D85E210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7" name="Rectangle 689">
                <a:extLst>
                  <a:ext uri="{FF2B5EF4-FFF2-40B4-BE49-F238E27FC236}">
                    <a16:creationId xmlns:a16="http://schemas.microsoft.com/office/drawing/2014/main" id="{3D8483E9-03BF-4368-BCA7-C6F661135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8" name="Rectangle 690">
                <a:extLst>
                  <a:ext uri="{FF2B5EF4-FFF2-40B4-BE49-F238E27FC236}">
                    <a16:creationId xmlns:a16="http://schemas.microsoft.com/office/drawing/2014/main" id="{3EB95F02-8827-4DCF-A73B-D884AC7AEA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9" name="Rectangle 691">
                <a:extLst>
                  <a:ext uri="{FF2B5EF4-FFF2-40B4-BE49-F238E27FC236}">
                    <a16:creationId xmlns:a16="http://schemas.microsoft.com/office/drawing/2014/main" id="{0866F72D-0C31-41BF-9EFD-711CDEEAF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0" name="Rectangle 692">
                <a:extLst>
                  <a:ext uri="{FF2B5EF4-FFF2-40B4-BE49-F238E27FC236}">
                    <a16:creationId xmlns:a16="http://schemas.microsoft.com/office/drawing/2014/main" id="{698588EA-F37F-4D69-9880-53D883C57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1" name="Rectangle 693">
                <a:extLst>
                  <a:ext uri="{FF2B5EF4-FFF2-40B4-BE49-F238E27FC236}">
                    <a16:creationId xmlns:a16="http://schemas.microsoft.com/office/drawing/2014/main" id="{10D473A3-2C7A-4F4D-81B2-A80662614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8" name="Group 694">
              <a:extLst>
                <a:ext uri="{FF2B5EF4-FFF2-40B4-BE49-F238E27FC236}">
                  <a16:creationId xmlns:a16="http://schemas.microsoft.com/office/drawing/2014/main" id="{A3D99246-8A03-47AC-B4A8-ABB7BD2D52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412" name="Rectangle 695">
                <a:extLst>
                  <a:ext uri="{FF2B5EF4-FFF2-40B4-BE49-F238E27FC236}">
                    <a16:creationId xmlns:a16="http://schemas.microsoft.com/office/drawing/2014/main" id="{7E035BB1-252E-4E92-87CE-58321EE31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3" name="Rectangle 696">
                <a:extLst>
                  <a:ext uri="{FF2B5EF4-FFF2-40B4-BE49-F238E27FC236}">
                    <a16:creationId xmlns:a16="http://schemas.microsoft.com/office/drawing/2014/main" id="{197E073F-3003-4087-9FF9-17B12F741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4" name="Rectangle 697">
                <a:extLst>
                  <a:ext uri="{FF2B5EF4-FFF2-40B4-BE49-F238E27FC236}">
                    <a16:creationId xmlns:a16="http://schemas.microsoft.com/office/drawing/2014/main" id="{297E9F18-61FE-40BE-9C12-03F6862EB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5" name="Rectangle 698">
                <a:extLst>
                  <a:ext uri="{FF2B5EF4-FFF2-40B4-BE49-F238E27FC236}">
                    <a16:creationId xmlns:a16="http://schemas.microsoft.com/office/drawing/2014/main" id="{687F2A3E-9D37-4405-8EA2-E446926BA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6" name="Rectangle 699">
                <a:extLst>
                  <a:ext uri="{FF2B5EF4-FFF2-40B4-BE49-F238E27FC236}">
                    <a16:creationId xmlns:a16="http://schemas.microsoft.com/office/drawing/2014/main" id="{BFFA4690-DBCF-4709-B31D-52B529F04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7" name="Rectangle 700">
                <a:extLst>
                  <a:ext uri="{FF2B5EF4-FFF2-40B4-BE49-F238E27FC236}">
                    <a16:creationId xmlns:a16="http://schemas.microsoft.com/office/drawing/2014/main" id="{B986047E-704A-4FE1-AA90-B49501F64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8" name="Rectangle 701">
                <a:extLst>
                  <a:ext uri="{FF2B5EF4-FFF2-40B4-BE49-F238E27FC236}">
                    <a16:creationId xmlns:a16="http://schemas.microsoft.com/office/drawing/2014/main" id="{BB0D3E3A-41DE-4AD8-8DAE-E57E25361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9" name="Rectangle 702">
                <a:extLst>
                  <a:ext uri="{FF2B5EF4-FFF2-40B4-BE49-F238E27FC236}">
                    <a16:creationId xmlns:a16="http://schemas.microsoft.com/office/drawing/2014/main" id="{445F427D-9217-4820-A437-A5BEB51C5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0" name="Rectangle 703">
                <a:extLst>
                  <a:ext uri="{FF2B5EF4-FFF2-40B4-BE49-F238E27FC236}">
                    <a16:creationId xmlns:a16="http://schemas.microsoft.com/office/drawing/2014/main" id="{1E12EE47-1249-4B32-9145-4F5082D51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1" name="Rectangle 704">
                <a:extLst>
                  <a:ext uri="{FF2B5EF4-FFF2-40B4-BE49-F238E27FC236}">
                    <a16:creationId xmlns:a16="http://schemas.microsoft.com/office/drawing/2014/main" id="{EEC5D05A-2C91-4784-A616-0EED68A50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9" name="Group 705">
              <a:extLst>
                <a:ext uri="{FF2B5EF4-FFF2-40B4-BE49-F238E27FC236}">
                  <a16:creationId xmlns:a16="http://schemas.microsoft.com/office/drawing/2014/main" id="{3BCCE542-0399-464A-8856-765012ECC0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402" name="Rectangle 706">
                <a:extLst>
                  <a:ext uri="{FF2B5EF4-FFF2-40B4-BE49-F238E27FC236}">
                    <a16:creationId xmlns:a16="http://schemas.microsoft.com/office/drawing/2014/main" id="{6D53838B-50EA-404E-8EC0-C497C1806D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3" name="Rectangle 707">
                <a:extLst>
                  <a:ext uri="{FF2B5EF4-FFF2-40B4-BE49-F238E27FC236}">
                    <a16:creationId xmlns:a16="http://schemas.microsoft.com/office/drawing/2014/main" id="{4FB5F3DC-DA78-44CF-A498-08CC7BF38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4" name="Rectangle 708">
                <a:extLst>
                  <a:ext uri="{FF2B5EF4-FFF2-40B4-BE49-F238E27FC236}">
                    <a16:creationId xmlns:a16="http://schemas.microsoft.com/office/drawing/2014/main" id="{861377ED-A82E-475D-B61F-D77F802AE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5" name="Rectangle 709">
                <a:extLst>
                  <a:ext uri="{FF2B5EF4-FFF2-40B4-BE49-F238E27FC236}">
                    <a16:creationId xmlns:a16="http://schemas.microsoft.com/office/drawing/2014/main" id="{D15E9F4E-1427-4619-A488-C2B3F209E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6" name="Rectangle 710">
                <a:extLst>
                  <a:ext uri="{FF2B5EF4-FFF2-40B4-BE49-F238E27FC236}">
                    <a16:creationId xmlns:a16="http://schemas.microsoft.com/office/drawing/2014/main" id="{346A039B-ED3F-414C-9D93-54EB8FA2D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7" name="Rectangle 711">
                <a:extLst>
                  <a:ext uri="{FF2B5EF4-FFF2-40B4-BE49-F238E27FC236}">
                    <a16:creationId xmlns:a16="http://schemas.microsoft.com/office/drawing/2014/main" id="{02F3248D-846A-4E51-84DD-F4222AF18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8" name="Rectangle 712">
                <a:extLst>
                  <a:ext uri="{FF2B5EF4-FFF2-40B4-BE49-F238E27FC236}">
                    <a16:creationId xmlns:a16="http://schemas.microsoft.com/office/drawing/2014/main" id="{BE9CBE5F-7FDB-4BDB-AA50-FE2E320FD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9" name="Rectangle 713">
                <a:extLst>
                  <a:ext uri="{FF2B5EF4-FFF2-40B4-BE49-F238E27FC236}">
                    <a16:creationId xmlns:a16="http://schemas.microsoft.com/office/drawing/2014/main" id="{E6F7C2C1-0CF7-4F6E-B267-0E319E2AC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0" name="Rectangle 714">
                <a:extLst>
                  <a:ext uri="{FF2B5EF4-FFF2-40B4-BE49-F238E27FC236}">
                    <a16:creationId xmlns:a16="http://schemas.microsoft.com/office/drawing/2014/main" id="{FA91F207-60F1-4530-BE67-00C8E6545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1" name="Rectangle 715">
                <a:extLst>
                  <a:ext uri="{FF2B5EF4-FFF2-40B4-BE49-F238E27FC236}">
                    <a16:creationId xmlns:a16="http://schemas.microsoft.com/office/drawing/2014/main" id="{5394769F-0C2A-4B52-852B-157717E4B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0" name="Group 716">
              <a:extLst>
                <a:ext uri="{FF2B5EF4-FFF2-40B4-BE49-F238E27FC236}">
                  <a16:creationId xmlns:a16="http://schemas.microsoft.com/office/drawing/2014/main" id="{52FD7285-259B-4C7B-9B9A-1105EFEFDB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392" name="Rectangle 717">
                <a:extLst>
                  <a:ext uri="{FF2B5EF4-FFF2-40B4-BE49-F238E27FC236}">
                    <a16:creationId xmlns:a16="http://schemas.microsoft.com/office/drawing/2014/main" id="{CF30D603-334B-4315-8701-9686F4B72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3" name="Rectangle 718">
                <a:extLst>
                  <a:ext uri="{FF2B5EF4-FFF2-40B4-BE49-F238E27FC236}">
                    <a16:creationId xmlns:a16="http://schemas.microsoft.com/office/drawing/2014/main" id="{FEB87F91-BB15-462C-AE2B-233085B4B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4" name="Rectangle 719">
                <a:extLst>
                  <a:ext uri="{FF2B5EF4-FFF2-40B4-BE49-F238E27FC236}">
                    <a16:creationId xmlns:a16="http://schemas.microsoft.com/office/drawing/2014/main" id="{67BD1056-5FCB-4E4A-9D0A-E94E56171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5" name="Rectangle 720">
                <a:extLst>
                  <a:ext uri="{FF2B5EF4-FFF2-40B4-BE49-F238E27FC236}">
                    <a16:creationId xmlns:a16="http://schemas.microsoft.com/office/drawing/2014/main" id="{2B16110D-BFDA-473B-ACDA-8C9E7E26D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6" name="Rectangle 721">
                <a:extLst>
                  <a:ext uri="{FF2B5EF4-FFF2-40B4-BE49-F238E27FC236}">
                    <a16:creationId xmlns:a16="http://schemas.microsoft.com/office/drawing/2014/main" id="{F9D77CB2-031E-4F29-8182-B8E6A8217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7" name="Rectangle 722">
                <a:extLst>
                  <a:ext uri="{FF2B5EF4-FFF2-40B4-BE49-F238E27FC236}">
                    <a16:creationId xmlns:a16="http://schemas.microsoft.com/office/drawing/2014/main" id="{D1F7BC0B-3BC1-47E7-9166-AC794D3A3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8" name="Rectangle 723">
                <a:extLst>
                  <a:ext uri="{FF2B5EF4-FFF2-40B4-BE49-F238E27FC236}">
                    <a16:creationId xmlns:a16="http://schemas.microsoft.com/office/drawing/2014/main" id="{AF7509BA-EEEC-4CAA-B265-4BA441B46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9" name="Rectangle 724">
                <a:extLst>
                  <a:ext uri="{FF2B5EF4-FFF2-40B4-BE49-F238E27FC236}">
                    <a16:creationId xmlns:a16="http://schemas.microsoft.com/office/drawing/2014/main" id="{7F7DC2BA-4E09-4D7B-B207-F3DEC4242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0" name="Rectangle 725">
                <a:extLst>
                  <a:ext uri="{FF2B5EF4-FFF2-40B4-BE49-F238E27FC236}">
                    <a16:creationId xmlns:a16="http://schemas.microsoft.com/office/drawing/2014/main" id="{1B206E8F-EA49-4271-861F-CA9BBB8BB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1" name="Rectangle 726">
                <a:extLst>
                  <a:ext uri="{FF2B5EF4-FFF2-40B4-BE49-F238E27FC236}">
                    <a16:creationId xmlns:a16="http://schemas.microsoft.com/office/drawing/2014/main" id="{A702DF2D-ECEF-480F-8309-2A69594ED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1" name="Group 727">
              <a:extLst>
                <a:ext uri="{FF2B5EF4-FFF2-40B4-BE49-F238E27FC236}">
                  <a16:creationId xmlns:a16="http://schemas.microsoft.com/office/drawing/2014/main" id="{C7FD0A24-8C2D-4EAB-9635-2E6D843B1D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382" name="Rectangle 728">
                <a:extLst>
                  <a:ext uri="{FF2B5EF4-FFF2-40B4-BE49-F238E27FC236}">
                    <a16:creationId xmlns:a16="http://schemas.microsoft.com/office/drawing/2014/main" id="{EE56BC26-CA46-4225-B0F0-CB9DEB599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3" name="Rectangle 729">
                <a:extLst>
                  <a:ext uri="{FF2B5EF4-FFF2-40B4-BE49-F238E27FC236}">
                    <a16:creationId xmlns:a16="http://schemas.microsoft.com/office/drawing/2014/main" id="{158ED497-5F3C-4276-B9B2-CD5943D23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4" name="Rectangle 730">
                <a:extLst>
                  <a:ext uri="{FF2B5EF4-FFF2-40B4-BE49-F238E27FC236}">
                    <a16:creationId xmlns:a16="http://schemas.microsoft.com/office/drawing/2014/main" id="{3A0F5BCE-7556-494C-8498-A883E57482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5" name="Rectangle 731">
                <a:extLst>
                  <a:ext uri="{FF2B5EF4-FFF2-40B4-BE49-F238E27FC236}">
                    <a16:creationId xmlns:a16="http://schemas.microsoft.com/office/drawing/2014/main" id="{F3043ABD-D73A-49B0-B424-EBE8872E0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6" name="Rectangle 732">
                <a:extLst>
                  <a:ext uri="{FF2B5EF4-FFF2-40B4-BE49-F238E27FC236}">
                    <a16:creationId xmlns:a16="http://schemas.microsoft.com/office/drawing/2014/main" id="{835A740E-E108-4C63-BF2A-16C8F3149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7" name="Rectangle 733">
                <a:extLst>
                  <a:ext uri="{FF2B5EF4-FFF2-40B4-BE49-F238E27FC236}">
                    <a16:creationId xmlns:a16="http://schemas.microsoft.com/office/drawing/2014/main" id="{423AE95C-A910-4F9F-85E4-DA23E36CD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8" name="Rectangle 734">
                <a:extLst>
                  <a:ext uri="{FF2B5EF4-FFF2-40B4-BE49-F238E27FC236}">
                    <a16:creationId xmlns:a16="http://schemas.microsoft.com/office/drawing/2014/main" id="{F428C220-A5C1-462A-86AB-33D9728B7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" name="Rectangle 735">
                <a:extLst>
                  <a:ext uri="{FF2B5EF4-FFF2-40B4-BE49-F238E27FC236}">
                    <a16:creationId xmlns:a16="http://schemas.microsoft.com/office/drawing/2014/main" id="{A7E9D03D-654E-4573-8D63-DFD69EE80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" name="Rectangle 736">
                <a:extLst>
                  <a:ext uri="{FF2B5EF4-FFF2-40B4-BE49-F238E27FC236}">
                    <a16:creationId xmlns:a16="http://schemas.microsoft.com/office/drawing/2014/main" id="{F9B450A6-166E-4C88-8219-A50985016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1" name="Rectangle 737">
                <a:extLst>
                  <a:ext uri="{FF2B5EF4-FFF2-40B4-BE49-F238E27FC236}">
                    <a16:creationId xmlns:a16="http://schemas.microsoft.com/office/drawing/2014/main" id="{C1EC6CBA-713B-4C03-9C14-C0DB1BDA8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492" name="Group 4">
            <a:extLst>
              <a:ext uri="{FF2B5EF4-FFF2-40B4-BE49-F238E27FC236}">
                <a16:creationId xmlns:a16="http://schemas.microsoft.com/office/drawing/2014/main" id="{F747F4B2-C2D4-4B6B-AE83-BE36FB5621B3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104900" y="1485900"/>
            <a:ext cx="1981200" cy="1931988"/>
            <a:chOff x="864" y="1152"/>
            <a:chExt cx="2880" cy="2880"/>
          </a:xfrm>
          <a:solidFill>
            <a:srgbClr val="00FF99"/>
          </a:solidFill>
        </p:grpSpPr>
        <p:grpSp>
          <p:nvGrpSpPr>
            <p:cNvPr id="493" name="Group 5">
              <a:extLst>
                <a:ext uri="{FF2B5EF4-FFF2-40B4-BE49-F238E27FC236}">
                  <a16:creationId xmlns:a16="http://schemas.microsoft.com/office/drawing/2014/main" id="{BBA138CD-17A1-4F73-B653-6ADBDA29D5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604" name="Rectangle 6">
                <a:extLst>
                  <a:ext uri="{FF2B5EF4-FFF2-40B4-BE49-F238E27FC236}">
                    <a16:creationId xmlns:a16="http://schemas.microsoft.com/office/drawing/2014/main" id="{A941CBB1-ABC9-4FAD-80FB-6C8A9C6DE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5" name="Rectangle 7">
                <a:extLst>
                  <a:ext uri="{FF2B5EF4-FFF2-40B4-BE49-F238E27FC236}">
                    <a16:creationId xmlns:a16="http://schemas.microsoft.com/office/drawing/2014/main" id="{FE63126C-F614-4449-AFEC-6F1DF538C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6" name="Rectangle 8">
                <a:extLst>
                  <a:ext uri="{FF2B5EF4-FFF2-40B4-BE49-F238E27FC236}">
                    <a16:creationId xmlns:a16="http://schemas.microsoft.com/office/drawing/2014/main" id="{B7C4482C-BF4F-458D-A048-200A39AB5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7" name="Rectangle 9">
                <a:extLst>
                  <a:ext uri="{FF2B5EF4-FFF2-40B4-BE49-F238E27FC236}">
                    <a16:creationId xmlns:a16="http://schemas.microsoft.com/office/drawing/2014/main" id="{B1343D97-C26B-4C24-9B44-7A526BEE3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8" name="Rectangle 10">
                <a:extLst>
                  <a:ext uri="{FF2B5EF4-FFF2-40B4-BE49-F238E27FC236}">
                    <a16:creationId xmlns:a16="http://schemas.microsoft.com/office/drawing/2014/main" id="{98E00761-4299-4693-8521-D13BA5C92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9" name="Rectangle 11">
                <a:extLst>
                  <a:ext uri="{FF2B5EF4-FFF2-40B4-BE49-F238E27FC236}">
                    <a16:creationId xmlns:a16="http://schemas.microsoft.com/office/drawing/2014/main" id="{CA4F55AA-F867-4A10-A457-6752032C0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0" name="Rectangle 12">
                <a:extLst>
                  <a:ext uri="{FF2B5EF4-FFF2-40B4-BE49-F238E27FC236}">
                    <a16:creationId xmlns:a16="http://schemas.microsoft.com/office/drawing/2014/main" id="{84682890-C4A6-47DB-806A-7EAAE5BCA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1" name="Rectangle 13">
                <a:extLst>
                  <a:ext uri="{FF2B5EF4-FFF2-40B4-BE49-F238E27FC236}">
                    <a16:creationId xmlns:a16="http://schemas.microsoft.com/office/drawing/2014/main" id="{9B73F01F-E4B6-4EDD-AF86-A4916F3C9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2" name="Rectangle 14">
                <a:extLst>
                  <a:ext uri="{FF2B5EF4-FFF2-40B4-BE49-F238E27FC236}">
                    <a16:creationId xmlns:a16="http://schemas.microsoft.com/office/drawing/2014/main" id="{B9B30CD1-8673-4BD8-8126-044CAE377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3" name="Rectangle 15">
                <a:extLst>
                  <a:ext uri="{FF2B5EF4-FFF2-40B4-BE49-F238E27FC236}">
                    <a16:creationId xmlns:a16="http://schemas.microsoft.com/office/drawing/2014/main" id="{92E71F05-0B25-4319-8E4D-A095F7AFF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4" name="Group 16">
              <a:extLst>
                <a:ext uri="{FF2B5EF4-FFF2-40B4-BE49-F238E27FC236}">
                  <a16:creationId xmlns:a16="http://schemas.microsoft.com/office/drawing/2014/main" id="{CAABC104-BD15-4370-968B-19BB9059F9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594" name="Rectangle 17">
                <a:extLst>
                  <a:ext uri="{FF2B5EF4-FFF2-40B4-BE49-F238E27FC236}">
                    <a16:creationId xmlns:a16="http://schemas.microsoft.com/office/drawing/2014/main" id="{3B826135-0076-4B28-9ACA-88C9CA09C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5" name="Rectangle 18">
                <a:extLst>
                  <a:ext uri="{FF2B5EF4-FFF2-40B4-BE49-F238E27FC236}">
                    <a16:creationId xmlns:a16="http://schemas.microsoft.com/office/drawing/2014/main" id="{1F9C9440-DD44-4998-B4A7-D498E25D5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6" name="Rectangle 19">
                <a:extLst>
                  <a:ext uri="{FF2B5EF4-FFF2-40B4-BE49-F238E27FC236}">
                    <a16:creationId xmlns:a16="http://schemas.microsoft.com/office/drawing/2014/main" id="{1AD28665-B095-42C1-95F4-44EE37B66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7" name="Rectangle 20">
                <a:extLst>
                  <a:ext uri="{FF2B5EF4-FFF2-40B4-BE49-F238E27FC236}">
                    <a16:creationId xmlns:a16="http://schemas.microsoft.com/office/drawing/2014/main" id="{F929DC5E-24AA-4814-A504-EF8F89989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8" name="Rectangle 21">
                <a:extLst>
                  <a:ext uri="{FF2B5EF4-FFF2-40B4-BE49-F238E27FC236}">
                    <a16:creationId xmlns:a16="http://schemas.microsoft.com/office/drawing/2014/main" id="{D57A9F2B-1BDE-4791-8C10-D96CD9D7A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9" name="Rectangle 22">
                <a:extLst>
                  <a:ext uri="{FF2B5EF4-FFF2-40B4-BE49-F238E27FC236}">
                    <a16:creationId xmlns:a16="http://schemas.microsoft.com/office/drawing/2014/main" id="{3107FE8D-4188-4AAE-82AA-371B4E794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0" name="Rectangle 23">
                <a:extLst>
                  <a:ext uri="{FF2B5EF4-FFF2-40B4-BE49-F238E27FC236}">
                    <a16:creationId xmlns:a16="http://schemas.microsoft.com/office/drawing/2014/main" id="{27B6FA78-2E9F-4614-9DD1-C0674A225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1" name="Rectangle 24">
                <a:extLst>
                  <a:ext uri="{FF2B5EF4-FFF2-40B4-BE49-F238E27FC236}">
                    <a16:creationId xmlns:a16="http://schemas.microsoft.com/office/drawing/2014/main" id="{E77C7958-2735-45D4-A231-89FD128CD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2" name="Rectangle 25">
                <a:extLst>
                  <a:ext uri="{FF2B5EF4-FFF2-40B4-BE49-F238E27FC236}">
                    <a16:creationId xmlns:a16="http://schemas.microsoft.com/office/drawing/2014/main" id="{84F6EF72-7F10-4690-B59D-5BD30956A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3" name="Rectangle 26">
                <a:extLst>
                  <a:ext uri="{FF2B5EF4-FFF2-40B4-BE49-F238E27FC236}">
                    <a16:creationId xmlns:a16="http://schemas.microsoft.com/office/drawing/2014/main" id="{AFB798AD-3F8D-4380-B36A-D1861B6F4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5" name="Group 27">
              <a:extLst>
                <a:ext uri="{FF2B5EF4-FFF2-40B4-BE49-F238E27FC236}">
                  <a16:creationId xmlns:a16="http://schemas.microsoft.com/office/drawing/2014/main" id="{B577C0F5-032D-4A5A-AC92-0A6D253A16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584" name="Rectangle 28">
                <a:extLst>
                  <a:ext uri="{FF2B5EF4-FFF2-40B4-BE49-F238E27FC236}">
                    <a16:creationId xmlns:a16="http://schemas.microsoft.com/office/drawing/2014/main" id="{50352162-E417-4952-A015-249B4DB44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5" name="Rectangle 29">
                <a:extLst>
                  <a:ext uri="{FF2B5EF4-FFF2-40B4-BE49-F238E27FC236}">
                    <a16:creationId xmlns:a16="http://schemas.microsoft.com/office/drawing/2014/main" id="{FF7BDA13-1711-465E-8247-E354C932D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6" name="Rectangle 30">
                <a:extLst>
                  <a:ext uri="{FF2B5EF4-FFF2-40B4-BE49-F238E27FC236}">
                    <a16:creationId xmlns:a16="http://schemas.microsoft.com/office/drawing/2014/main" id="{1E6667BD-39E1-4E93-8384-3B83DCD83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7" name="Rectangle 31">
                <a:extLst>
                  <a:ext uri="{FF2B5EF4-FFF2-40B4-BE49-F238E27FC236}">
                    <a16:creationId xmlns:a16="http://schemas.microsoft.com/office/drawing/2014/main" id="{D081A5BA-4948-4773-A58B-4AAC23E72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8" name="Rectangle 32">
                <a:extLst>
                  <a:ext uri="{FF2B5EF4-FFF2-40B4-BE49-F238E27FC236}">
                    <a16:creationId xmlns:a16="http://schemas.microsoft.com/office/drawing/2014/main" id="{ECD37C59-C38D-4077-A5C4-FE220374B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9" name="Rectangle 33">
                <a:extLst>
                  <a:ext uri="{FF2B5EF4-FFF2-40B4-BE49-F238E27FC236}">
                    <a16:creationId xmlns:a16="http://schemas.microsoft.com/office/drawing/2014/main" id="{58860A71-16E0-4A46-8520-40E9E78A1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0" name="Rectangle 34">
                <a:extLst>
                  <a:ext uri="{FF2B5EF4-FFF2-40B4-BE49-F238E27FC236}">
                    <a16:creationId xmlns:a16="http://schemas.microsoft.com/office/drawing/2014/main" id="{65BBB4AA-81B4-40CA-8E39-F17804656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1" name="Rectangle 35">
                <a:extLst>
                  <a:ext uri="{FF2B5EF4-FFF2-40B4-BE49-F238E27FC236}">
                    <a16:creationId xmlns:a16="http://schemas.microsoft.com/office/drawing/2014/main" id="{F93298D3-F870-4C6F-AE35-2F18B5D2E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2" name="Rectangle 36">
                <a:extLst>
                  <a:ext uri="{FF2B5EF4-FFF2-40B4-BE49-F238E27FC236}">
                    <a16:creationId xmlns:a16="http://schemas.microsoft.com/office/drawing/2014/main" id="{DEA1AF3F-D420-4741-9575-EE9F88D99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3" name="Rectangle 37">
                <a:extLst>
                  <a:ext uri="{FF2B5EF4-FFF2-40B4-BE49-F238E27FC236}">
                    <a16:creationId xmlns:a16="http://schemas.microsoft.com/office/drawing/2014/main" id="{9ECA5798-B31E-471D-9DD3-0A1E3CF01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6" name="Group 38">
              <a:extLst>
                <a:ext uri="{FF2B5EF4-FFF2-40B4-BE49-F238E27FC236}">
                  <a16:creationId xmlns:a16="http://schemas.microsoft.com/office/drawing/2014/main" id="{F1526115-7E6A-4C5E-9362-3EEFDAA562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574" name="Rectangle 39">
                <a:extLst>
                  <a:ext uri="{FF2B5EF4-FFF2-40B4-BE49-F238E27FC236}">
                    <a16:creationId xmlns:a16="http://schemas.microsoft.com/office/drawing/2014/main" id="{49B00856-77EB-499C-8505-3289CEB89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5" name="Rectangle 40">
                <a:extLst>
                  <a:ext uri="{FF2B5EF4-FFF2-40B4-BE49-F238E27FC236}">
                    <a16:creationId xmlns:a16="http://schemas.microsoft.com/office/drawing/2014/main" id="{20EE8107-2A64-4F6C-9CAB-C954E43CB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6" name="Rectangle 41">
                <a:extLst>
                  <a:ext uri="{FF2B5EF4-FFF2-40B4-BE49-F238E27FC236}">
                    <a16:creationId xmlns:a16="http://schemas.microsoft.com/office/drawing/2014/main" id="{560ABBE1-A8B8-4FFF-90F1-CFF079409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7" name="Rectangle 42">
                <a:extLst>
                  <a:ext uri="{FF2B5EF4-FFF2-40B4-BE49-F238E27FC236}">
                    <a16:creationId xmlns:a16="http://schemas.microsoft.com/office/drawing/2014/main" id="{325C6246-D54F-42D4-A607-56DA4A875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8" name="Rectangle 43">
                <a:extLst>
                  <a:ext uri="{FF2B5EF4-FFF2-40B4-BE49-F238E27FC236}">
                    <a16:creationId xmlns:a16="http://schemas.microsoft.com/office/drawing/2014/main" id="{F08EC9F5-BC22-47CF-89D0-E93901C5F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9" name="Rectangle 44">
                <a:extLst>
                  <a:ext uri="{FF2B5EF4-FFF2-40B4-BE49-F238E27FC236}">
                    <a16:creationId xmlns:a16="http://schemas.microsoft.com/office/drawing/2014/main" id="{89E480A5-1843-4013-A2C0-B5013ADBB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0" name="Rectangle 45">
                <a:extLst>
                  <a:ext uri="{FF2B5EF4-FFF2-40B4-BE49-F238E27FC236}">
                    <a16:creationId xmlns:a16="http://schemas.microsoft.com/office/drawing/2014/main" id="{A29EB7EA-7A28-4A8A-B573-CF0CDB8E3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1" name="Rectangle 46">
                <a:extLst>
                  <a:ext uri="{FF2B5EF4-FFF2-40B4-BE49-F238E27FC236}">
                    <a16:creationId xmlns:a16="http://schemas.microsoft.com/office/drawing/2014/main" id="{371B6D8D-B371-4D7D-8745-AA37AF433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2" name="Rectangle 47">
                <a:extLst>
                  <a:ext uri="{FF2B5EF4-FFF2-40B4-BE49-F238E27FC236}">
                    <a16:creationId xmlns:a16="http://schemas.microsoft.com/office/drawing/2014/main" id="{C0B387EA-B415-49B6-8540-FB032C1AC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3" name="Rectangle 48">
                <a:extLst>
                  <a:ext uri="{FF2B5EF4-FFF2-40B4-BE49-F238E27FC236}">
                    <a16:creationId xmlns:a16="http://schemas.microsoft.com/office/drawing/2014/main" id="{19E63AC9-B9F0-49F5-A6C3-782B04C51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7" name="Group 49">
              <a:extLst>
                <a:ext uri="{FF2B5EF4-FFF2-40B4-BE49-F238E27FC236}">
                  <a16:creationId xmlns:a16="http://schemas.microsoft.com/office/drawing/2014/main" id="{5E718E14-9B03-4217-9401-9BA75781F4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564" name="Rectangle 50">
                <a:extLst>
                  <a:ext uri="{FF2B5EF4-FFF2-40B4-BE49-F238E27FC236}">
                    <a16:creationId xmlns:a16="http://schemas.microsoft.com/office/drawing/2014/main" id="{8270062C-1EAB-4A43-93C5-9467497076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5" name="Rectangle 51">
                <a:extLst>
                  <a:ext uri="{FF2B5EF4-FFF2-40B4-BE49-F238E27FC236}">
                    <a16:creationId xmlns:a16="http://schemas.microsoft.com/office/drawing/2014/main" id="{F1DC904C-7E4C-407F-86FC-B00767E72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6" name="Rectangle 52">
                <a:extLst>
                  <a:ext uri="{FF2B5EF4-FFF2-40B4-BE49-F238E27FC236}">
                    <a16:creationId xmlns:a16="http://schemas.microsoft.com/office/drawing/2014/main" id="{1ED49861-FA82-432B-88A4-569A952C9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7" name="Rectangle 53">
                <a:extLst>
                  <a:ext uri="{FF2B5EF4-FFF2-40B4-BE49-F238E27FC236}">
                    <a16:creationId xmlns:a16="http://schemas.microsoft.com/office/drawing/2014/main" id="{B63CF939-D137-439D-940E-335A93A7C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8" name="Rectangle 54">
                <a:extLst>
                  <a:ext uri="{FF2B5EF4-FFF2-40B4-BE49-F238E27FC236}">
                    <a16:creationId xmlns:a16="http://schemas.microsoft.com/office/drawing/2014/main" id="{B74060A2-4DCD-42D2-AB69-588B32393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9" name="Rectangle 55">
                <a:extLst>
                  <a:ext uri="{FF2B5EF4-FFF2-40B4-BE49-F238E27FC236}">
                    <a16:creationId xmlns:a16="http://schemas.microsoft.com/office/drawing/2014/main" id="{7AE50BCA-3166-4FBF-905C-E6AEE46EB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0" name="Rectangle 56">
                <a:extLst>
                  <a:ext uri="{FF2B5EF4-FFF2-40B4-BE49-F238E27FC236}">
                    <a16:creationId xmlns:a16="http://schemas.microsoft.com/office/drawing/2014/main" id="{45694E47-4BCF-457B-B11A-11948B3FE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1" name="Rectangle 57">
                <a:extLst>
                  <a:ext uri="{FF2B5EF4-FFF2-40B4-BE49-F238E27FC236}">
                    <a16:creationId xmlns:a16="http://schemas.microsoft.com/office/drawing/2014/main" id="{CAFEDA11-BFCD-48E5-B79D-473692873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2" name="Rectangle 58">
                <a:extLst>
                  <a:ext uri="{FF2B5EF4-FFF2-40B4-BE49-F238E27FC236}">
                    <a16:creationId xmlns:a16="http://schemas.microsoft.com/office/drawing/2014/main" id="{469B09E3-1D7B-4828-8B7A-B7FA96DC6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3" name="Rectangle 59">
                <a:extLst>
                  <a:ext uri="{FF2B5EF4-FFF2-40B4-BE49-F238E27FC236}">
                    <a16:creationId xmlns:a16="http://schemas.microsoft.com/office/drawing/2014/main" id="{C56E6CF8-9C8B-4CA8-A9E5-55D6A9DCD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8" name="Group 60">
              <a:extLst>
                <a:ext uri="{FF2B5EF4-FFF2-40B4-BE49-F238E27FC236}">
                  <a16:creationId xmlns:a16="http://schemas.microsoft.com/office/drawing/2014/main" id="{ED53C75C-72A4-486C-8425-41225110F4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554" name="Rectangle 61">
                <a:extLst>
                  <a:ext uri="{FF2B5EF4-FFF2-40B4-BE49-F238E27FC236}">
                    <a16:creationId xmlns:a16="http://schemas.microsoft.com/office/drawing/2014/main" id="{9C1A8A51-97B1-48DE-A6FC-FC46D809B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5" name="Rectangle 62">
                <a:extLst>
                  <a:ext uri="{FF2B5EF4-FFF2-40B4-BE49-F238E27FC236}">
                    <a16:creationId xmlns:a16="http://schemas.microsoft.com/office/drawing/2014/main" id="{FD1B464A-B415-4946-90AB-F56FBB1FE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6" name="Rectangle 63">
                <a:extLst>
                  <a:ext uri="{FF2B5EF4-FFF2-40B4-BE49-F238E27FC236}">
                    <a16:creationId xmlns:a16="http://schemas.microsoft.com/office/drawing/2014/main" id="{601BA747-B1E2-4080-95BA-3C213E570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7" name="Rectangle 64">
                <a:extLst>
                  <a:ext uri="{FF2B5EF4-FFF2-40B4-BE49-F238E27FC236}">
                    <a16:creationId xmlns:a16="http://schemas.microsoft.com/office/drawing/2014/main" id="{027463A8-D9B5-4CC5-B858-EFA81F581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8" name="Rectangle 65">
                <a:extLst>
                  <a:ext uri="{FF2B5EF4-FFF2-40B4-BE49-F238E27FC236}">
                    <a16:creationId xmlns:a16="http://schemas.microsoft.com/office/drawing/2014/main" id="{3B0DF285-9F03-4731-AEEC-97C7F90DE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9" name="Rectangle 66">
                <a:extLst>
                  <a:ext uri="{FF2B5EF4-FFF2-40B4-BE49-F238E27FC236}">
                    <a16:creationId xmlns:a16="http://schemas.microsoft.com/office/drawing/2014/main" id="{31F98D79-CD58-42EE-9DD0-50979C7B7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0" name="Rectangle 67">
                <a:extLst>
                  <a:ext uri="{FF2B5EF4-FFF2-40B4-BE49-F238E27FC236}">
                    <a16:creationId xmlns:a16="http://schemas.microsoft.com/office/drawing/2014/main" id="{12A928E2-C983-4E8B-AA3B-B1DF03F71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1" name="Rectangle 68">
                <a:extLst>
                  <a:ext uri="{FF2B5EF4-FFF2-40B4-BE49-F238E27FC236}">
                    <a16:creationId xmlns:a16="http://schemas.microsoft.com/office/drawing/2014/main" id="{EE4D1BAD-6812-4BED-B562-37E3E308C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2" name="Rectangle 69">
                <a:extLst>
                  <a:ext uri="{FF2B5EF4-FFF2-40B4-BE49-F238E27FC236}">
                    <a16:creationId xmlns:a16="http://schemas.microsoft.com/office/drawing/2014/main" id="{FC49E774-42FF-4136-907A-BE32C99CB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3" name="Rectangle 70">
                <a:extLst>
                  <a:ext uri="{FF2B5EF4-FFF2-40B4-BE49-F238E27FC236}">
                    <a16:creationId xmlns:a16="http://schemas.microsoft.com/office/drawing/2014/main" id="{6D4200FB-5933-4965-B4C6-41CE21952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9" name="Group 71">
              <a:extLst>
                <a:ext uri="{FF2B5EF4-FFF2-40B4-BE49-F238E27FC236}">
                  <a16:creationId xmlns:a16="http://schemas.microsoft.com/office/drawing/2014/main" id="{62BF15EB-227C-42E6-AF35-F9DA637093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544" name="Rectangle 72">
                <a:extLst>
                  <a:ext uri="{FF2B5EF4-FFF2-40B4-BE49-F238E27FC236}">
                    <a16:creationId xmlns:a16="http://schemas.microsoft.com/office/drawing/2014/main" id="{B2216524-F701-485E-8E92-5EE691AC5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5" name="Rectangle 73">
                <a:extLst>
                  <a:ext uri="{FF2B5EF4-FFF2-40B4-BE49-F238E27FC236}">
                    <a16:creationId xmlns:a16="http://schemas.microsoft.com/office/drawing/2014/main" id="{75999295-C510-45D0-92AC-08B98C816A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6" name="Rectangle 74">
                <a:extLst>
                  <a:ext uri="{FF2B5EF4-FFF2-40B4-BE49-F238E27FC236}">
                    <a16:creationId xmlns:a16="http://schemas.microsoft.com/office/drawing/2014/main" id="{9F002951-437C-40A0-8A47-1F479EC24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7" name="Rectangle 75">
                <a:extLst>
                  <a:ext uri="{FF2B5EF4-FFF2-40B4-BE49-F238E27FC236}">
                    <a16:creationId xmlns:a16="http://schemas.microsoft.com/office/drawing/2014/main" id="{FC00C2C5-F079-46A9-BAD9-22831237C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8" name="Rectangle 76">
                <a:extLst>
                  <a:ext uri="{FF2B5EF4-FFF2-40B4-BE49-F238E27FC236}">
                    <a16:creationId xmlns:a16="http://schemas.microsoft.com/office/drawing/2014/main" id="{73AE810E-4924-4CEC-ABCD-A38BAB724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9" name="Rectangle 77">
                <a:extLst>
                  <a:ext uri="{FF2B5EF4-FFF2-40B4-BE49-F238E27FC236}">
                    <a16:creationId xmlns:a16="http://schemas.microsoft.com/office/drawing/2014/main" id="{1D338042-52C8-4B23-A8C5-C239590E0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0" name="Rectangle 78">
                <a:extLst>
                  <a:ext uri="{FF2B5EF4-FFF2-40B4-BE49-F238E27FC236}">
                    <a16:creationId xmlns:a16="http://schemas.microsoft.com/office/drawing/2014/main" id="{9F59BEAF-F2BB-4E46-B118-0B1DBE67D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1" name="Rectangle 79">
                <a:extLst>
                  <a:ext uri="{FF2B5EF4-FFF2-40B4-BE49-F238E27FC236}">
                    <a16:creationId xmlns:a16="http://schemas.microsoft.com/office/drawing/2014/main" id="{E8BCB185-4FEE-4B31-B56F-067A6A7B9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2" name="Rectangle 80">
                <a:extLst>
                  <a:ext uri="{FF2B5EF4-FFF2-40B4-BE49-F238E27FC236}">
                    <a16:creationId xmlns:a16="http://schemas.microsoft.com/office/drawing/2014/main" id="{6C77D80C-17F3-43FC-A7DC-43F84E0BE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3" name="Rectangle 81">
                <a:extLst>
                  <a:ext uri="{FF2B5EF4-FFF2-40B4-BE49-F238E27FC236}">
                    <a16:creationId xmlns:a16="http://schemas.microsoft.com/office/drawing/2014/main" id="{D81DD694-133E-4A87-A415-5BF67F287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0" name="Group 82">
              <a:extLst>
                <a:ext uri="{FF2B5EF4-FFF2-40B4-BE49-F238E27FC236}">
                  <a16:creationId xmlns:a16="http://schemas.microsoft.com/office/drawing/2014/main" id="{91610AFD-2816-4C33-9997-13152C7998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534" name="Rectangle 83">
                <a:extLst>
                  <a:ext uri="{FF2B5EF4-FFF2-40B4-BE49-F238E27FC236}">
                    <a16:creationId xmlns:a16="http://schemas.microsoft.com/office/drawing/2014/main" id="{84B44128-A4AC-44D6-B45F-619F7AEAB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5" name="Rectangle 84">
                <a:extLst>
                  <a:ext uri="{FF2B5EF4-FFF2-40B4-BE49-F238E27FC236}">
                    <a16:creationId xmlns:a16="http://schemas.microsoft.com/office/drawing/2014/main" id="{2F57BBE1-1A96-4D0F-9D2D-01E18FDBD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6" name="Rectangle 85">
                <a:extLst>
                  <a:ext uri="{FF2B5EF4-FFF2-40B4-BE49-F238E27FC236}">
                    <a16:creationId xmlns:a16="http://schemas.microsoft.com/office/drawing/2014/main" id="{03C75B5B-F4E8-44EB-8BDE-E40455017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7" name="Rectangle 86">
                <a:extLst>
                  <a:ext uri="{FF2B5EF4-FFF2-40B4-BE49-F238E27FC236}">
                    <a16:creationId xmlns:a16="http://schemas.microsoft.com/office/drawing/2014/main" id="{E96D3736-BE89-4B80-99B5-B85A6C949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8" name="Rectangle 87">
                <a:extLst>
                  <a:ext uri="{FF2B5EF4-FFF2-40B4-BE49-F238E27FC236}">
                    <a16:creationId xmlns:a16="http://schemas.microsoft.com/office/drawing/2014/main" id="{D32B6556-F64C-4444-93E7-30DF55813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9" name="Rectangle 88">
                <a:extLst>
                  <a:ext uri="{FF2B5EF4-FFF2-40B4-BE49-F238E27FC236}">
                    <a16:creationId xmlns:a16="http://schemas.microsoft.com/office/drawing/2014/main" id="{890AA40B-0B49-4653-B414-ACA8AE8DC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0" name="Rectangle 89">
                <a:extLst>
                  <a:ext uri="{FF2B5EF4-FFF2-40B4-BE49-F238E27FC236}">
                    <a16:creationId xmlns:a16="http://schemas.microsoft.com/office/drawing/2014/main" id="{450B0D74-69FB-41E4-AABA-2ECD9576B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1" name="Rectangle 90">
                <a:extLst>
                  <a:ext uri="{FF2B5EF4-FFF2-40B4-BE49-F238E27FC236}">
                    <a16:creationId xmlns:a16="http://schemas.microsoft.com/office/drawing/2014/main" id="{461AA432-813C-4F4F-9563-D327FA40B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2" name="Rectangle 91">
                <a:extLst>
                  <a:ext uri="{FF2B5EF4-FFF2-40B4-BE49-F238E27FC236}">
                    <a16:creationId xmlns:a16="http://schemas.microsoft.com/office/drawing/2014/main" id="{4E1EFCFA-C6B4-4143-A8F7-2625CCD80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3" name="Rectangle 92">
                <a:extLst>
                  <a:ext uri="{FF2B5EF4-FFF2-40B4-BE49-F238E27FC236}">
                    <a16:creationId xmlns:a16="http://schemas.microsoft.com/office/drawing/2014/main" id="{C993D279-C5EF-42F1-86BD-F15168287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1" name="Group 93">
              <a:extLst>
                <a:ext uri="{FF2B5EF4-FFF2-40B4-BE49-F238E27FC236}">
                  <a16:creationId xmlns:a16="http://schemas.microsoft.com/office/drawing/2014/main" id="{B5C303EF-E36E-47A4-9976-7D87A879AD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524" name="Rectangle 94">
                <a:extLst>
                  <a:ext uri="{FF2B5EF4-FFF2-40B4-BE49-F238E27FC236}">
                    <a16:creationId xmlns:a16="http://schemas.microsoft.com/office/drawing/2014/main" id="{DD779714-5796-4CFD-B6C1-89A205269E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5" name="Rectangle 95">
                <a:extLst>
                  <a:ext uri="{FF2B5EF4-FFF2-40B4-BE49-F238E27FC236}">
                    <a16:creationId xmlns:a16="http://schemas.microsoft.com/office/drawing/2014/main" id="{FC0555CD-3FFE-44B0-8810-B991E2312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6" name="Rectangle 96">
                <a:extLst>
                  <a:ext uri="{FF2B5EF4-FFF2-40B4-BE49-F238E27FC236}">
                    <a16:creationId xmlns:a16="http://schemas.microsoft.com/office/drawing/2014/main" id="{A5BF2FB4-DE84-4F44-A72E-0DB7DB8C3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7" name="Rectangle 97">
                <a:extLst>
                  <a:ext uri="{FF2B5EF4-FFF2-40B4-BE49-F238E27FC236}">
                    <a16:creationId xmlns:a16="http://schemas.microsoft.com/office/drawing/2014/main" id="{3F01A749-1B25-45D5-8B0A-677F7A97C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8" name="Rectangle 98">
                <a:extLst>
                  <a:ext uri="{FF2B5EF4-FFF2-40B4-BE49-F238E27FC236}">
                    <a16:creationId xmlns:a16="http://schemas.microsoft.com/office/drawing/2014/main" id="{2021B7CD-AAB8-421F-8F75-3D8AF5777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9" name="Rectangle 99">
                <a:extLst>
                  <a:ext uri="{FF2B5EF4-FFF2-40B4-BE49-F238E27FC236}">
                    <a16:creationId xmlns:a16="http://schemas.microsoft.com/office/drawing/2014/main" id="{64C9CF94-7B46-49DA-85BA-FA0FF835A0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0" name="Rectangle 100">
                <a:extLst>
                  <a:ext uri="{FF2B5EF4-FFF2-40B4-BE49-F238E27FC236}">
                    <a16:creationId xmlns:a16="http://schemas.microsoft.com/office/drawing/2014/main" id="{4EFE87C4-3EDC-4BDB-A2BD-8E313E452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1" name="Rectangle 101">
                <a:extLst>
                  <a:ext uri="{FF2B5EF4-FFF2-40B4-BE49-F238E27FC236}">
                    <a16:creationId xmlns:a16="http://schemas.microsoft.com/office/drawing/2014/main" id="{2F83F2A1-B229-48D6-A4F3-1A36A457F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2" name="Rectangle 102">
                <a:extLst>
                  <a:ext uri="{FF2B5EF4-FFF2-40B4-BE49-F238E27FC236}">
                    <a16:creationId xmlns:a16="http://schemas.microsoft.com/office/drawing/2014/main" id="{8974F9E9-6639-468F-8C0E-516D12FEC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3" name="Rectangle 103">
                <a:extLst>
                  <a:ext uri="{FF2B5EF4-FFF2-40B4-BE49-F238E27FC236}">
                    <a16:creationId xmlns:a16="http://schemas.microsoft.com/office/drawing/2014/main" id="{CA91C31D-3C2C-4EAC-8E3F-03B92E929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2" name="Group 104">
              <a:extLst>
                <a:ext uri="{FF2B5EF4-FFF2-40B4-BE49-F238E27FC236}">
                  <a16:creationId xmlns:a16="http://schemas.microsoft.com/office/drawing/2014/main" id="{A7A4447C-16AE-4A26-AABA-37071B6DC6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514" name="Rectangle 105">
                <a:extLst>
                  <a:ext uri="{FF2B5EF4-FFF2-40B4-BE49-F238E27FC236}">
                    <a16:creationId xmlns:a16="http://schemas.microsoft.com/office/drawing/2014/main" id="{B277208B-1A9B-4721-A132-E57FCB394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5" name="Rectangle 106">
                <a:extLst>
                  <a:ext uri="{FF2B5EF4-FFF2-40B4-BE49-F238E27FC236}">
                    <a16:creationId xmlns:a16="http://schemas.microsoft.com/office/drawing/2014/main" id="{950942A9-EE4F-427B-81F3-D96A7572D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6" name="Rectangle 107">
                <a:extLst>
                  <a:ext uri="{FF2B5EF4-FFF2-40B4-BE49-F238E27FC236}">
                    <a16:creationId xmlns:a16="http://schemas.microsoft.com/office/drawing/2014/main" id="{37528FF0-7B2D-4CAA-9767-539B6D487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7" name="Rectangle 108">
                <a:extLst>
                  <a:ext uri="{FF2B5EF4-FFF2-40B4-BE49-F238E27FC236}">
                    <a16:creationId xmlns:a16="http://schemas.microsoft.com/office/drawing/2014/main" id="{D62F9B70-692C-4E14-A341-E7AB91685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8" name="Rectangle 109">
                <a:extLst>
                  <a:ext uri="{FF2B5EF4-FFF2-40B4-BE49-F238E27FC236}">
                    <a16:creationId xmlns:a16="http://schemas.microsoft.com/office/drawing/2014/main" id="{04B11E9A-AD5F-49BF-93EE-917D41C71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9" name="Rectangle 110">
                <a:extLst>
                  <a:ext uri="{FF2B5EF4-FFF2-40B4-BE49-F238E27FC236}">
                    <a16:creationId xmlns:a16="http://schemas.microsoft.com/office/drawing/2014/main" id="{F147F9FD-F5A4-426D-8816-8729D8A36D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0" name="Rectangle 111">
                <a:extLst>
                  <a:ext uri="{FF2B5EF4-FFF2-40B4-BE49-F238E27FC236}">
                    <a16:creationId xmlns:a16="http://schemas.microsoft.com/office/drawing/2014/main" id="{546E9921-C69C-45CC-8974-73624F461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1" name="Rectangle 112">
                <a:extLst>
                  <a:ext uri="{FF2B5EF4-FFF2-40B4-BE49-F238E27FC236}">
                    <a16:creationId xmlns:a16="http://schemas.microsoft.com/office/drawing/2014/main" id="{2C8971DA-453C-4918-ADD2-6C0FBF6BD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2" name="Rectangle 113">
                <a:extLst>
                  <a:ext uri="{FF2B5EF4-FFF2-40B4-BE49-F238E27FC236}">
                    <a16:creationId xmlns:a16="http://schemas.microsoft.com/office/drawing/2014/main" id="{EDE2540D-EF31-44C6-B587-322879DEB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3" name="Rectangle 114">
                <a:extLst>
                  <a:ext uri="{FF2B5EF4-FFF2-40B4-BE49-F238E27FC236}">
                    <a16:creationId xmlns:a16="http://schemas.microsoft.com/office/drawing/2014/main" id="{2EA17E45-6E71-4A37-828A-7EEFBC9B6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3" name="Group 115">
              <a:extLst>
                <a:ext uri="{FF2B5EF4-FFF2-40B4-BE49-F238E27FC236}">
                  <a16:creationId xmlns:a16="http://schemas.microsoft.com/office/drawing/2014/main" id="{71670134-9669-4C6F-BB14-EEC908F306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504" name="Rectangle 116">
                <a:extLst>
                  <a:ext uri="{FF2B5EF4-FFF2-40B4-BE49-F238E27FC236}">
                    <a16:creationId xmlns:a16="http://schemas.microsoft.com/office/drawing/2014/main" id="{A9A57A1D-8089-4694-89C0-6B7181B45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5" name="Rectangle 117">
                <a:extLst>
                  <a:ext uri="{FF2B5EF4-FFF2-40B4-BE49-F238E27FC236}">
                    <a16:creationId xmlns:a16="http://schemas.microsoft.com/office/drawing/2014/main" id="{021A90DF-8FC0-4BCC-AD4A-A8CB9EC20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6" name="Rectangle 118">
                <a:extLst>
                  <a:ext uri="{FF2B5EF4-FFF2-40B4-BE49-F238E27FC236}">
                    <a16:creationId xmlns:a16="http://schemas.microsoft.com/office/drawing/2014/main" id="{BE0EF92C-F22E-44F2-AF58-E2446C9BFE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7" name="Rectangle 119">
                <a:extLst>
                  <a:ext uri="{FF2B5EF4-FFF2-40B4-BE49-F238E27FC236}">
                    <a16:creationId xmlns:a16="http://schemas.microsoft.com/office/drawing/2014/main" id="{DA5A7D10-5371-4D74-9BCC-A6507BB47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8" name="Rectangle 120">
                <a:extLst>
                  <a:ext uri="{FF2B5EF4-FFF2-40B4-BE49-F238E27FC236}">
                    <a16:creationId xmlns:a16="http://schemas.microsoft.com/office/drawing/2014/main" id="{34087224-A18A-4E16-800C-ECDA9A100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9" name="Rectangle 121">
                <a:extLst>
                  <a:ext uri="{FF2B5EF4-FFF2-40B4-BE49-F238E27FC236}">
                    <a16:creationId xmlns:a16="http://schemas.microsoft.com/office/drawing/2014/main" id="{9A1DE0A1-33C1-4415-820C-DFDC319F6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0" name="Rectangle 122">
                <a:extLst>
                  <a:ext uri="{FF2B5EF4-FFF2-40B4-BE49-F238E27FC236}">
                    <a16:creationId xmlns:a16="http://schemas.microsoft.com/office/drawing/2014/main" id="{14605298-2A50-4BDF-AB05-0670AFEFC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1" name="Rectangle 123">
                <a:extLst>
                  <a:ext uri="{FF2B5EF4-FFF2-40B4-BE49-F238E27FC236}">
                    <a16:creationId xmlns:a16="http://schemas.microsoft.com/office/drawing/2014/main" id="{325CCCF8-8ECC-4110-ADAC-520AE57EA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2" name="Rectangle 124">
                <a:extLst>
                  <a:ext uri="{FF2B5EF4-FFF2-40B4-BE49-F238E27FC236}">
                    <a16:creationId xmlns:a16="http://schemas.microsoft.com/office/drawing/2014/main" id="{B3723B5E-D5BD-4A84-9B42-019B4EBA8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3" name="Rectangle 125">
                <a:extLst>
                  <a:ext uri="{FF2B5EF4-FFF2-40B4-BE49-F238E27FC236}">
                    <a16:creationId xmlns:a16="http://schemas.microsoft.com/office/drawing/2014/main" id="{A9B8F454-E558-4671-BE05-59F642538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614" name="Group 126">
            <a:extLst>
              <a:ext uri="{FF2B5EF4-FFF2-40B4-BE49-F238E27FC236}">
                <a16:creationId xmlns:a16="http://schemas.microsoft.com/office/drawing/2014/main" id="{6996DCF6-0775-4BDC-9498-942394CC09D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743200" y="1790700"/>
            <a:ext cx="1981200" cy="1904998"/>
            <a:chOff x="864" y="1152"/>
            <a:chExt cx="2880" cy="2880"/>
          </a:xfrm>
          <a:solidFill>
            <a:srgbClr val="7030A0"/>
          </a:solidFill>
        </p:grpSpPr>
        <p:grpSp>
          <p:nvGrpSpPr>
            <p:cNvPr id="615" name="Group 127">
              <a:extLst>
                <a:ext uri="{FF2B5EF4-FFF2-40B4-BE49-F238E27FC236}">
                  <a16:creationId xmlns:a16="http://schemas.microsoft.com/office/drawing/2014/main" id="{883E55AB-4E4B-4D65-BF65-84E92ADEEC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726" name="Rectangle 128">
                <a:extLst>
                  <a:ext uri="{FF2B5EF4-FFF2-40B4-BE49-F238E27FC236}">
                    <a16:creationId xmlns:a16="http://schemas.microsoft.com/office/drawing/2014/main" id="{84203F2A-B5E2-4725-9312-2B249B9AF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" name="Rectangle 129">
                <a:extLst>
                  <a:ext uri="{FF2B5EF4-FFF2-40B4-BE49-F238E27FC236}">
                    <a16:creationId xmlns:a16="http://schemas.microsoft.com/office/drawing/2014/main" id="{EBEDCA2A-4113-4E10-860F-64768AD96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8" name="Rectangle 130">
                <a:extLst>
                  <a:ext uri="{FF2B5EF4-FFF2-40B4-BE49-F238E27FC236}">
                    <a16:creationId xmlns:a16="http://schemas.microsoft.com/office/drawing/2014/main" id="{D9B5CAC4-962E-4126-86AD-AB67F0E26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9" name="Rectangle 131">
                <a:extLst>
                  <a:ext uri="{FF2B5EF4-FFF2-40B4-BE49-F238E27FC236}">
                    <a16:creationId xmlns:a16="http://schemas.microsoft.com/office/drawing/2014/main" id="{FBCB09B0-5A1F-42B9-BB0F-AD498BA3B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0" name="Rectangle 132">
                <a:extLst>
                  <a:ext uri="{FF2B5EF4-FFF2-40B4-BE49-F238E27FC236}">
                    <a16:creationId xmlns:a16="http://schemas.microsoft.com/office/drawing/2014/main" id="{FD5C82D2-AC51-4FC8-B273-927CEAB0B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1" name="Rectangle 133">
                <a:extLst>
                  <a:ext uri="{FF2B5EF4-FFF2-40B4-BE49-F238E27FC236}">
                    <a16:creationId xmlns:a16="http://schemas.microsoft.com/office/drawing/2014/main" id="{3DC2A956-076C-4A62-A9B4-CA682DCE2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2" name="Rectangle 134">
                <a:extLst>
                  <a:ext uri="{FF2B5EF4-FFF2-40B4-BE49-F238E27FC236}">
                    <a16:creationId xmlns:a16="http://schemas.microsoft.com/office/drawing/2014/main" id="{F8802B8E-3A38-47F9-8239-48F77CFE9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3" name="Rectangle 135">
                <a:extLst>
                  <a:ext uri="{FF2B5EF4-FFF2-40B4-BE49-F238E27FC236}">
                    <a16:creationId xmlns:a16="http://schemas.microsoft.com/office/drawing/2014/main" id="{8BE73B50-FDFD-4DA2-A301-FB5BC514F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4" name="Rectangle 136">
                <a:extLst>
                  <a:ext uri="{FF2B5EF4-FFF2-40B4-BE49-F238E27FC236}">
                    <a16:creationId xmlns:a16="http://schemas.microsoft.com/office/drawing/2014/main" id="{0086B47E-B6EE-426F-A034-EB4F73B10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5" name="Rectangle 137">
                <a:extLst>
                  <a:ext uri="{FF2B5EF4-FFF2-40B4-BE49-F238E27FC236}">
                    <a16:creationId xmlns:a16="http://schemas.microsoft.com/office/drawing/2014/main" id="{67BCCEDD-B6B6-49A4-82A8-EC212CE9B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6" name="Group 138">
              <a:extLst>
                <a:ext uri="{FF2B5EF4-FFF2-40B4-BE49-F238E27FC236}">
                  <a16:creationId xmlns:a16="http://schemas.microsoft.com/office/drawing/2014/main" id="{C58870DE-5C6D-4F43-BE8E-FD4B771864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716" name="Rectangle 139">
                <a:extLst>
                  <a:ext uri="{FF2B5EF4-FFF2-40B4-BE49-F238E27FC236}">
                    <a16:creationId xmlns:a16="http://schemas.microsoft.com/office/drawing/2014/main" id="{F870604A-BD25-43D5-9D59-04F2C56A6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7" name="Rectangle 140">
                <a:extLst>
                  <a:ext uri="{FF2B5EF4-FFF2-40B4-BE49-F238E27FC236}">
                    <a16:creationId xmlns:a16="http://schemas.microsoft.com/office/drawing/2014/main" id="{7B4B7B86-F042-4438-B7B9-C3F320295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8" name="Rectangle 141">
                <a:extLst>
                  <a:ext uri="{FF2B5EF4-FFF2-40B4-BE49-F238E27FC236}">
                    <a16:creationId xmlns:a16="http://schemas.microsoft.com/office/drawing/2014/main" id="{6DBC0475-703C-4AE3-8B54-268AF5074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9" name="Rectangle 142">
                <a:extLst>
                  <a:ext uri="{FF2B5EF4-FFF2-40B4-BE49-F238E27FC236}">
                    <a16:creationId xmlns:a16="http://schemas.microsoft.com/office/drawing/2014/main" id="{96C8331A-28DF-4BF1-BBE7-CB6B47021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0" name="Rectangle 143">
                <a:extLst>
                  <a:ext uri="{FF2B5EF4-FFF2-40B4-BE49-F238E27FC236}">
                    <a16:creationId xmlns:a16="http://schemas.microsoft.com/office/drawing/2014/main" id="{ADC1A324-2870-4311-8D18-8101AC589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1" name="Rectangle 144">
                <a:extLst>
                  <a:ext uri="{FF2B5EF4-FFF2-40B4-BE49-F238E27FC236}">
                    <a16:creationId xmlns:a16="http://schemas.microsoft.com/office/drawing/2014/main" id="{C2A724FF-5174-45C0-8A62-74CAB73CF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2" name="Rectangle 145">
                <a:extLst>
                  <a:ext uri="{FF2B5EF4-FFF2-40B4-BE49-F238E27FC236}">
                    <a16:creationId xmlns:a16="http://schemas.microsoft.com/office/drawing/2014/main" id="{A2C8B1B8-0700-4EF3-85EA-C4154D4E4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3" name="Rectangle 146">
                <a:extLst>
                  <a:ext uri="{FF2B5EF4-FFF2-40B4-BE49-F238E27FC236}">
                    <a16:creationId xmlns:a16="http://schemas.microsoft.com/office/drawing/2014/main" id="{15C5391D-E66A-4048-A838-D78D5A834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4" name="Rectangle 147">
                <a:extLst>
                  <a:ext uri="{FF2B5EF4-FFF2-40B4-BE49-F238E27FC236}">
                    <a16:creationId xmlns:a16="http://schemas.microsoft.com/office/drawing/2014/main" id="{6B97744F-3710-49DB-AA8F-060606B97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5" name="Rectangle 148">
                <a:extLst>
                  <a:ext uri="{FF2B5EF4-FFF2-40B4-BE49-F238E27FC236}">
                    <a16:creationId xmlns:a16="http://schemas.microsoft.com/office/drawing/2014/main" id="{A7D297A0-1FD8-4E36-B495-AB0B5D335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7" name="Group 149">
              <a:extLst>
                <a:ext uri="{FF2B5EF4-FFF2-40B4-BE49-F238E27FC236}">
                  <a16:creationId xmlns:a16="http://schemas.microsoft.com/office/drawing/2014/main" id="{16E65F9C-6B8F-4C7C-951B-CD414A587F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706" name="Rectangle 150">
                <a:extLst>
                  <a:ext uri="{FF2B5EF4-FFF2-40B4-BE49-F238E27FC236}">
                    <a16:creationId xmlns:a16="http://schemas.microsoft.com/office/drawing/2014/main" id="{96F036D4-DC30-4DDB-9BA3-F957CBEAC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7" name="Rectangle 151">
                <a:extLst>
                  <a:ext uri="{FF2B5EF4-FFF2-40B4-BE49-F238E27FC236}">
                    <a16:creationId xmlns:a16="http://schemas.microsoft.com/office/drawing/2014/main" id="{4B303E48-DE4C-4924-816C-D7C706C6B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8" name="Rectangle 152">
                <a:extLst>
                  <a:ext uri="{FF2B5EF4-FFF2-40B4-BE49-F238E27FC236}">
                    <a16:creationId xmlns:a16="http://schemas.microsoft.com/office/drawing/2014/main" id="{FB84B3F1-2388-47BE-8A47-1748BCC3A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9" name="Rectangle 153">
                <a:extLst>
                  <a:ext uri="{FF2B5EF4-FFF2-40B4-BE49-F238E27FC236}">
                    <a16:creationId xmlns:a16="http://schemas.microsoft.com/office/drawing/2014/main" id="{CF23A5E8-2C6B-4B14-AE4B-D03A9A74D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0" name="Rectangle 154">
                <a:extLst>
                  <a:ext uri="{FF2B5EF4-FFF2-40B4-BE49-F238E27FC236}">
                    <a16:creationId xmlns:a16="http://schemas.microsoft.com/office/drawing/2014/main" id="{9F97A4A1-00F2-4E4E-B819-7F6C3FEF0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1" name="Rectangle 155">
                <a:extLst>
                  <a:ext uri="{FF2B5EF4-FFF2-40B4-BE49-F238E27FC236}">
                    <a16:creationId xmlns:a16="http://schemas.microsoft.com/office/drawing/2014/main" id="{7024A9CE-02FC-4597-83B7-41CF1EECA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2" name="Rectangle 156">
                <a:extLst>
                  <a:ext uri="{FF2B5EF4-FFF2-40B4-BE49-F238E27FC236}">
                    <a16:creationId xmlns:a16="http://schemas.microsoft.com/office/drawing/2014/main" id="{A0A51B82-8635-4344-AF4B-1DF5ADC60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3" name="Rectangle 157">
                <a:extLst>
                  <a:ext uri="{FF2B5EF4-FFF2-40B4-BE49-F238E27FC236}">
                    <a16:creationId xmlns:a16="http://schemas.microsoft.com/office/drawing/2014/main" id="{4A97FCE6-C07B-443C-8CCA-EBD4E9E3C6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4" name="Rectangle 158">
                <a:extLst>
                  <a:ext uri="{FF2B5EF4-FFF2-40B4-BE49-F238E27FC236}">
                    <a16:creationId xmlns:a16="http://schemas.microsoft.com/office/drawing/2014/main" id="{0A979431-B160-4B50-9EB6-0732242FA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5" name="Rectangle 159">
                <a:extLst>
                  <a:ext uri="{FF2B5EF4-FFF2-40B4-BE49-F238E27FC236}">
                    <a16:creationId xmlns:a16="http://schemas.microsoft.com/office/drawing/2014/main" id="{1A0ECC4A-C9B7-481D-A23C-4D20B2F5D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8" name="Group 160">
              <a:extLst>
                <a:ext uri="{FF2B5EF4-FFF2-40B4-BE49-F238E27FC236}">
                  <a16:creationId xmlns:a16="http://schemas.microsoft.com/office/drawing/2014/main" id="{1E2C5989-01F3-4823-9F96-4E298672F6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696" name="Rectangle 161">
                <a:extLst>
                  <a:ext uri="{FF2B5EF4-FFF2-40B4-BE49-F238E27FC236}">
                    <a16:creationId xmlns:a16="http://schemas.microsoft.com/office/drawing/2014/main" id="{4511D290-7AAD-4966-AAEB-A1F1AD714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7" name="Rectangle 162">
                <a:extLst>
                  <a:ext uri="{FF2B5EF4-FFF2-40B4-BE49-F238E27FC236}">
                    <a16:creationId xmlns:a16="http://schemas.microsoft.com/office/drawing/2014/main" id="{BC2DF80D-0396-4031-99E0-14DA7DE13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8" name="Rectangle 163">
                <a:extLst>
                  <a:ext uri="{FF2B5EF4-FFF2-40B4-BE49-F238E27FC236}">
                    <a16:creationId xmlns:a16="http://schemas.microsoft.com/office/drawing/2014/main" id="{07CEB3BF-93B0-4A9B-B321-E0419F7CE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9" name="Rectangle 164">
                <a:extLst>
                  <a:ext uri="{FF2B5EF4-FFF2-40B4-BE49-F238E27FC236}">
                    <a16:creationId xmlns:a16="http://schemas.microsoft.com/office/drawing/2014/main" id="{6611A5E1-1360-47A8-8F65-AC5F2C0AD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0" name="Rectangle 165">
                <a:extLst>
                  <a:ext uri="{FF2B5EF4-FFF2-40B4-BE49-F238E27FC236}">
                    <a16:creationId xmlns:a16="http://schemas.microsoft.com/office/drawing/2014/main" id="{6CD3C9FB-2969-423B-A0B0-6FFB2FC6F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1" name="Rectangle 166">
                <a:extLst>
                  <a:ext uri="{FF2B5EF4-FFF2-40B4-BE49-F238E27FC236}">
                    <a16:creationId xmlns:a16="http://schemas.microsoft.com/office/drawing/2014/main" id="{4B83A722-FA23-4E6D-9730-5E8E25A5F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2" name="Rectangle 167">
                <a:extLst>
                  <a:ext uri="{FF2B5EF4-FFF2-40B4-BE49-F238E27FC236}">
                    <a16:creationId xmlns:a16="http://schemas.microsoft.com/office/drawing/2014/main" id="{577C8F94-26ED-41E0-A4D7-2D42BA00A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3" name="Rectangle 168">
                <a:extLst>
                  <a:ext uri="{FF2B5EF4-FFF2-40B4-BE49-F238E27FC236}">
                    <a16:creationId xmlns:a16="http://schemas.microsoft.com/office/drawing/2014/main" id="{0CE9BDD7-E751-4D5D-A3F8-4923005AB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4" name="Rectangle 169">
                <a:extLst>
                  <a:ext uri="{FF2B5EF4-FFF2-40B4-BE49-F238E27FC236}">
                    <a16:creationId xmlns:a16="http://schemas.microsoft.com/office/drawing/2014/main" id="{BEB20268-6014-4110-B05A-DE6AB949A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5" name="Rectangle 170">
                <a:extLst>
                  <a:ext uri="{FF2B5EF4-FFF2-40B4-BE49-F238E27FC236}">
                    <a16:creationId xmlns:a16="http://schemas.microsoft.com/office/drawing/2014/main" id="{0031905F-999B-4724-9E8C-4B8D558BA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9" name="Group 171">
              <a:extLst>
                <a:ext uri="{FF2B5EF4-FFF2-40B4-BE49-F238E27FC236}">
                  <a16:creationId xmlns:a16="http://schemas.microsoft.com/office/drawing/2014/main" id="{6801E0FD-2E65-44F7-B500-A39DECAD34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686" name="Rectangle 172">
                <a:extLst>
                  <a:ext uri="{FF2B5EF4-FFF2-40B4-BE49-F238E27FC236}">
                    <a16:creationId xmlns:a16="http://schemas.microsoft.com/office/drawing/2014/main" id="{7F92542A-6B7F-4C5E-ACF9-8D1DFCA60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7" name="Rectangle 173">
                <a:extLst>
                  <a:ext uri="{FF2B5EF4-FFF2-40B4-BE49-F238E27FC236}">
                    <a16:creationId xmlns:a16="http://schemas.microsoft.com/office/drawing/2014/main" id="{0A8B915E-4114-449F-AE62-7082E4872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8" name="Rectangle 174">
                <a:extLst>
                  <a:ext uri="{FF2B5EF4-FFF2-40B4-BE49-F238E27FC236}">
                    <a16:creationId xmlns:a16="http://schemas.microsoft.com/office/drawing/2014/main" id="{BE5BD2A1-E492-4DF3-89BC-35E6E61C9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9" name="Rectangle 175">
                <a:extLst>
                  <a:ext uri="{FF2B5EF4-FFF2-40B4-BE49-F238E27FC236}">
                    <a16:creationId xmlns:a16="http://schemas.microsoft.com/office/drawing/2014/main" id="{EEB6C1FA-9D3D-4012-BB4B-D8E918FBC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0" name="Rectangle 176">
                <a:extLst>
                  <a:ext uri="{FF2B5EF4-FFF2-40B4-BE49-F238E27FC236}">
                    <a16:creationId xmlns:a16="http://schemas.microsoft.com/office/drawing/2014/main" id="{E0EB237E-1EEF-4EF4-8003-9B53FE95E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1" name="Rectangle 177">
                <a:extLst>
                  <a:ext uri="{FF2B5EF4-FFF2-40B4-BE49-F238E27FC236}">
                    <a16:creationId xmlns:a16="http://schemas.microsoft.com/office/drawing/2014/main" id="{C9CBDC35-B9C1-42B1-8C13-483BC7BB4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2" name="Rectangle 178">
                <a:extLst>
                  <a:ext uri="{FF2B5EF4-FFF2-40B4-BE49-F238E27FC236}">
                    <a16:creationId xmlns:a16="http://schemas.microsoft.com/office/drawing/2014/main" id="{B1C7CE26-11FC-4FC5-B251-D56F7CFAB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3" name="Rectangle 179">
                <a:extLst>
                  <a:ext uri="{FF2B5EF4-FFF2-40B4-BE49-F238E27FC236}">
                    <a16:creationId xmlns:a16="http://schemas.microsoft.com/office/drawing/2014/main" id="{F873BCD2-D119-4D87-B841-E6E1219E7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4" name="Rectangle 180">
                <a:extLst>
                  <a:ext uri="{FF2B5EF4-FFF2-40B4-BE49-F238E27FC236}">
                    <a16:creationId xmlns:a16="http://schemas.microsoft.com/office/drawing/2014/main" id="{BB5D5E18-4487-4F78-A2A8-E9AA15428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5" name="Rectangle 181">
                <a:extLst>
                  <a:ext uri="{FF2B5EF4-FFF2-40B4-BE49-F238E27FC236}">
                    <a16:creationId xmlns:a16="http://schemas.microsoft.com/office/drawing/2014/main" id="{5D5A23EF-BF64-4771-9AEA-C61778FEF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0" name="Group 182">
              <a:extLst>
                <a:ext uri="{FF2B5EF4-FFF2-40B4-BE49-F238E27FC236}">
                  <a16:creationId xmlns:a16="http://schemas.microsoft.com/office/drawing/2014/main" id="{77D02C12-8956-41E3-B35D-A75743C4E3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676" name="Rectangle 183">
                <a:extLst>
                  <a:ext uri="{FF2B5EF4-FFF2-40B4-BE49-F238E27FC236}">
                    <a16:creationId xmlns:a16="http://schemas.microsoft.com/office/drawing/2014/main" id="{4E9FB851-4262-465D-9DC7-676403879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7" name="Rectangle 184">
                <a:extLst>
                  <a:ext uri="{FF2B5EF4-FFF2-40B4-BE49-F238E27FC236}">
                    <a16:creationId xmlns:a16="http://schemas.microsoft.com/office/drawing/2014/main" id="{15B0E37A-86E5-4EB0-8D94-9CE5B00E6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8" name="Rectangle 185">
                <a:extLst>
                  <a:ext uri="{FF2B5EF4-FFF2-40B4-BE49-F238E27FC236}">
                    <a16:creationId xmlns:a16="http://schemas.microsoft.com/office/drawing/2014/main" id="{0D497F89-1B4D-49A8-B837-878ED6CC9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9" name="Rectangle 186">
                <a:extLst>
                  <a:ext uri="{FF2B5EF4-FFF2-40B4-BE49-F238E27FC236}">
                    <a16:creationId xmlns:a16="http://schemas.microsoft.com/office/drawing/2014/main" id="{E70B0754-D33D-43D6-8343-0F8D9F230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0" name="Rectangle 187">
                <a:extLst>
                  <a:ext uri="{FF2B5EF4-FFF2-40B4-BE49-F238E27FC236}">
                    <a16:creationId xmlns:a16="http://schemas.microsoft.com/office/drawing/2014/main" id="{47FD9CEB-C0A0-4AFB-AD5A-5571E2FB5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1" name="Rectangle 188">
                <a:extLst>
                  <a:ext uri="{FF2B5EF4-FFF2-40B4-BE49-F238E27FC236}">
                    <a16:creationId xmlns:a16="http://schemas.microsoft.com/office/drawing/2014/main" id="{6FAD8C3E-5101-4304-9B80-897938096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2" name="Rectangle 189">
                <a:extLst>
                  <a:ext uri="{FF2B5EF4-FFF2-40B4-BE49-F238E27FC236}">
                    <a16:creationId xmlns:a16="http://schemas.microsoft.com/office/drawing/2014/main" id="{8E1A014B-CDA1-418D-A664-E1BF6A0C3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3" name="Rectangle 190">
                <a:extLst>
                  <a:ext uri="{FF2B5EF4-FFF2-40B4-BE49-F238E27FC236}">
                    <a16:creationId xmlns:a16="http://schemas.microsoft.com/office/drawing/2014/main" id="{4135AA12-3254-41BB-A815-65770750F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4" name="Rectangle 191">
                <a:extLst>
                  <a:ext uri="{FF2B5EF4-FFF2-40B4-BE49-F238E27FC236}">
                    <a16:creationId xmlns:a16="http://schemas.microsoft.com/office/drawing/2014/main" id="{6F073FB7-E936-4E1D-A739-A15622F8B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5" name="Rectangle 192">
                <a:extLst>
                  <a:ext uri="{FF2B5EF4-FFF2-40B4-BE49-F238E27FC236}">
                    <a16:creationId xmlns:a16="http://schemas.microsoft.com/office/drawing/2014/main" id="{72205946-E119-4597-AEFD-3F2CEAAFD2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1" name="Group 193">
              <a:extLst>
                <a:ext uri="{FF2B5EF4-FFF2-40B4-BE49-F238E27FC236}">
                  <a16:creationId xmlns:a16="http://schemas.microsoft.com/office/drawing/2014/main" id="{37C045DA-F4B5-404E-AA2A-F2B906E11F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666" name="Rectangle 194">
                <a:extLst>
                  <a:ext uri="{FF2B5EF4-FFF2-40B4-BE49-F238E27FC236}">
                    <a16:creationId xmlns:a16="http://schemas.microsoft.com/office/drawing/2014/main" id="{8F8B91DD-D15F-4F41-B92C-618E03D30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7" name="Rectangle 195">
                <a:extLst>
                  <a:ext uri="{FF2B5EF4-FFF2-40B4-BE49-F238E27FC236}">
                    <a16:creationId xmlns:a16="http://schemas.microsoft.com/office/drawing/2014/main" id="{27028795-08A9-4C56-B37D-3F58FC92C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8" name="Rectangle 196">
                <a:extLst>
                  <a:ext uri="{FF2B5EF4-FFF2-40B4-BE49-F238E27FC236}">
                    <a16:creationId xmlns:a16="http://schemas.microsoft.com/office/drawing/2014/main" id="{752FDB4C-687B-4CA3-A4C5-01E1AB1F0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9" name="Rectangle 197">
                <a:extLst>
                  <a:ext uri="{FF2B5EF4-FFF2-40B4-BE49-F238E27FC236}">
                    <a16:creationId xmlns:a16="http://schemas.microsoft.com/office/drawing/2014/main" id="{F299E453-7DE6-4CE0-A903-5DC0B54F3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0" name="Rectangle 198">
                <a:extLst>
                  <a:ext uri="{FF2B5EF4-FFF2-40B4-BE49-F238E27FC236}">
                    <a16:creationId xmlns:a16="http://schemas.microsoft.com/office/drawing/2014/main" id="{D433396E-C068-493B-A76C-53A19E071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1" name="Rectangle 199">
                <a:extLst>
                  <a:ext uri="{FF2B5EF4-FFF2-40B4-BE49-F238E27FC236}">
                    <a16:creationId xmlns:a16="http://schemas.microsoft.com/office/drawing/2014/main" id="{455AE811-C87B-4243-8C3E-8ECEF0BA8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2" name="Rectangle 200">
                <a:extLst>
                  <a:ext uri="{FF2B5EF4-FFF2-40B4-BE49-F238E27FC236}">
                    <a16:creationId xmlns:a16="http://schemas.microsoft.com/office/drawing/2014/main" id="{DAA5E489-7D3A-4907-A2B9-4657CA4EA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3" name="Rectangle 201">
                <a:extLst>
                  <a:ext uri="{FF2B5EF4-FFF2-40B4-BE49-F238E27FC236}">
                    <a16:creationId xmlns:a16="http://schemas.microsoft.com/office/drawing/2014/main" id="{7D1D5E99-4193-428A-AD03-3C4A64BBF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4" name="Rectangle 202">
                <a:extLst>
                  <a:ext uri="{FF2B5EF4-FFF2-40B4-BE49-F238E27FC236}">
                    <a16:creationId xmlns:a16="http://schemas.microsoft.com/office/drawing/2014/main" id="{384A7FB8-D2DC-4C5C-AD86-F0B5BCEA7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5" name="Rectangle 203">
                <a:extLst>
                  <a:ext uri="{FF2B5EF4-FFF2-40B4-BE49-F238E27FC236}">
                    <a16:creationId xmlns:a16="http://schemas.microsoft.com/office/drawing/2014/main" id="{1542A6A8-3D5B-466D-9B1E-635C1A745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2" name="Group 204">
              <a:extLst>
                <a:ext uri="{FF2B5EF4-FFF2-40B4-BE49-F238E27FC236}">
                  <a16:creationId xmlns:a16="http://schemas.microsoft.com/office/drawing/2014/main" id="{2DD4CD97-7AAA-4BDC-AD86-BC326536E1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656" name="Rectangle 205">
                <a:extLst>
                  <a:ext uri="{FF2B5EF4-FFF2-40B4-BE49-F238E27FC236}">
                    <a16:creationId xmlns:a16="http://schemas.microsoft.com/office/drawing/2014/main" id="{7B12528C-8B89-4CFB-9154-569F41A61C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7" name="Rectangle 206">
                <a:extLst>
                  <a:ext uri="{FF2B5EF4-FFF2-40B4-BE49-F238E27FC236}">
                    <a16:creationId xmlns:a16="http://schemas.microsoft.com/office/drawing/2014/main" id="{FA740524-F69A-4592-8CE9-F968D0999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8" name="Rectangle 207">
                <a:extLst>
                  <a:ext uri="{FF2B5EF4-FFF2-40B4-BE49-F238E27FC236}">
                    <a16:creationId xmlns:a16="http://schemas.microsoft.com/office/drawing/2014/main" id="{794CAA98-AECF-46AE-AB5A-F708E4B05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9" name="Rectangle 208">
                <a:extLst>
                  <a:ext uri="{FF2B5EF4-FFF2-40B4-BE49-F238E27FC236}">
                    <a16:creationId xmlns:a16="http://schemas.microsoft.com/office/drawing/2014/main" id="{0FE7374B-8746-4B3A-93D6-E3A6274FC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0" name="Rectangle 209">
                <a:extLst>
                  <a:ext uri="{FF2B5EF4-FFF2-40B4-BE49-F238E27FC236}">
                    <a16:creationId xmlns:a16="http://schemas.microsoft.com/office/drawing/2014/main" id="{E708195D-4049-4D2D-A10B-6B3C21D43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1" name="Rectangle 210">
                <a:extLst>
                  <a:ext uri="{FF2B5EF4-FFF2-40B4-BE49-F238E27FC236}">
                    <a16:creationId xmlns:a16="http://schemas.microsoft.com/office/drawing/2014/main" id="{E94B5138-9B65-4E5E-BC4F-CE7D6376D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2" name="Rectangle 211">
                <a:extLst>
                  <a:ext uri="{FF2B5EF4-FFF2-40B4-BE49-F238E27FC236}">
                    <a16:creationId xmlns:a16="http://schemas.microsoft.com/office/drawing/2014/main" id="{51571775-D5FC-47DE-9C26-4413E9508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3" name="Rectangle 212">
                <a:extLst>
                  <a:ext uri="{FF2B5EF4-FFF2-40B4-BE49-F238E27FC236}">
                    <a16:creationId xmlns:a16="http://schemas.microsoft.com/office/drawing/2014/main" id="{38D15C13-6745-4361-8667-C962D1B0F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4" name="Rectangle 213">
                <a:extLst>
                  <a:ext uri="{FF2B5EF4-FFF2-40B4-BE49-F238E27FC236}">
                    <a16:creationId xmlns:a16="http://schemas.microsoft.com/office/drawing/2014/main" id="{6423733D-7555-496A-A1F7-506321FF2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65" name="Rectangle 214">
                <a:extLst>
                  <a:ext uri="{FF2B5EF4-FFF2-40B4-BE49-F238E27FC236}">
                    <a16:creationId xmlns:a16="http://schemas.microsoft.com/office/drawing/2014/main" id="{0167EA04-C8FB-4C6C-85C3-D71DACC2F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3" name="Group 215">
              <a:extLst>
                <a:ext uri="{FF2B5EF4-FFF2-40B4-BE49-F238E27FC236}">
                  <a16:creationId xmlns:a16="http://schemas.microsoft.com/office/drawing/2014/main" id="{8BA08D46-748A-4C05-B1C0-1024C94F4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646" name="Rectangle 216">
                <a:extLst>
                  <a:ext uri="{FF2B5EF4-FFF2-40B4-BE49-F238E27FC236}">
                    <a16:creationId xmlns:a16="http://schemas.microsoft.com/office/drawing/2014/main" id="{22C92F0D-2D35-40B1-9A74-62BD0D55C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7" name="Rectangle 217">
                <a:extLst>
                  <a:ext uri="{FF2B5EF4-FFF2-40B4-BE49-F238E27FC236}">
                    <a16:creationId xmlns:a16="http://schemas.microsoft.com/office/drawing/2014/main" id="{2D34237B-3568-4046-8D76-BDFAC3D0A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8" name="Rectangle 218">
                <a:extLst>
                  <a:ext uri="{FF2B5EF4-FFF2-40B4-BE49-F238E27FC236}">
                    <a16:creationId xmlns:a16="http://schemas.microsoft.com/office/drawing/2014/main" id="{3EDCFC10-E5C8-49DD-ADE1-A32101B55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9" name="Rectangle 219">
                <a:extLst>
                  <a:ext uri="{FF2B5EF4-FFF2-40B4-BE49-F238E27FC236}">
                    <a16:creationId xmlns:a16="http://schemas.microsoft.com/office/drawing/2014/main" id="{38A04F42-61AB-4306-B1FB-F246AC002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0" name="Rectangle 220">
                <a:extLst>
                  <a:ext uri="{FF2B5EF4-FFF2-40B4-BE49-F238E27FC236}">
                    <a16:creationId xmlns:a16="http://schemas.microsoft.com/office/drawing/2014/main" id="{7C4DC45A-B018-408C-8B54-E878F999F9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1" name="Rectangle 221">
                <a:extLst>
                  <a:ext uri="{FF2B5EF4-FFF2-40B4-BE49-F238E27FC236}">
                    <a16:creationId xmlns:a16="http://schemas.microsoft.com/office/drawing/2014/main" id="{CE6834D2-D8BE-482B-9D47-53152279E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2" name="Rectangle 222">
                <a:extLst>
                  <a:ext uri="{FF2B5EF4-FFF2-40B4-BE49-F238E27FC236}">
                    <a16:creationId xmlns:a16="http://schemas.microsoft.com/office/drawing/2014/main" id="{68631C54-5DD7-4D51-AAE7-2E8D9D979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3" name="Rectangle 223">
                <a:extLst>
                  <a:ext uri="{FF2B5EF4-FFF2-40B4-BE49-F238E27FC236}">
                    <a16:creationId xmlns:a16="http://schemas.microsoft.com/office/drawing/2014/main" id="{F082B0F2-4F56-411A-908B-1AFF0F79E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4" name="Rectangle 224">
                <a:extLst>
                  <a:ext uri="{FF2B5EF4-FFF2-40B4-BE49-F238E27FC236}">
                    <a16:creationId xmlns:a16="http://schemas.microsoft.com/office/drawing/2014/main" id="{696DA677-1D4E-4E07-8707-A4A99BAFF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5" name="Rectangle 225">
                <a:extLst>
                  <a:ext uri="{FF2B5EF4-FFF2-40B4-BE49-F238E27FC236}">
                    <a16:creationId xmlns:a16="http://schemas.microsoft.com/office/drawing/2014/main" id="{4B651F44-92DC-484A-AFA2-C410C213A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4" name="Group 226">
              <a:extLst>
                <a:ext uri="{FF2B5EF4-FFF2-40B4-BE49-F238E27FC236}">
                  <a16:creationId xmlns:a16="http://schemas.microsoft.com/office/drawing/2014/main" id="{AB905CCA-1FE4-4622-BF56-1733E8465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636" name="Rectangle 227">
                <a:extLst>
                  <a:ext uri="{FF2B5EF4-FFF2-40B4-BE49-F238E27FC236}">
                    <a16:creationId xmlns:a16="http://schemas.microsoft.com/office/drawing/2014/main" id="{A13969E0-636C-4A51-B230-8CDE3F02C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7" name="Rectangle 228">
                <a:extLst>
                  <a:ext uri="{FF2B5EF4-FFF2-40B4-BE49-F238E27FC236}">
                    <a16:creationId xmlns:a16="http://schemas.microsoft.com/office/drawing/2014/main" id="{BD318A6B-6CA8-4366-8B35-EAB692D57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8" name="Rectangle 229">
                <a:extLst>
                  <a:ext uri="{FF2B5EF4-FFF2-40B4-BE49-F238E27FC236}">
                    <a16:creationId xmlns:a16="http://schemas.microsoft.com/office/drawing/2014/main" id="{B426E226-D5A6-4689-9168-F5BA1CD66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9" name="Rectangle 230">
                <a:extLst>
                  <a:ext uri="{FF2B5EF4-FFF2-40B4-BE49-F238E27FC236}">
                    <a16:creationId xmlns:a16="http://schemas.microsoft.com/office/drawing/2014/main" id="{EC4D1DAE-9448-42B8-9113-EB967F93C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0" name="Rectangle 231">
                <a:extLst>
                  <a:ext uri="{FF2B5EF4-FFF2-40B4-BE49-F238E27FC236}">
                    <a16:creationId xmlns:a16="http://schemas.microsoft.com/office/drawing/2014/main" id="{FF4F5780-C87C-4232-A252-3EC672F8B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1" name="Rectangle 232">
                <a:extLst>
                  <a:ext uri="{FF2B5EF4-FFF2-40B4-BE49-F238E27FC236}">
                    <a16:creationId xmlns:a16="http://schemas.microsoft.com/office/drawing/2014/main" id="{1CD69BE5-12EC-45B8-9A42-9012DB4B2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2" name="Rectangle 233">
                <a:extLst>
                  <a:ext uri="{FF2B5EF4-FFF2-40B4-BE49-F238E27FC236}">
                    <a16:creationId xmlns:a16="http://schemas.microsoft.com/office/drawing/2014/main" id="{786C512C-0CCE-459F-9279-C9D206557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3" name="Rectangle 234">
                <a:extLst>
                  <a:ext uri="{FF2B5EF4-FFF2-40B4-BE49-F238E27FC236}">
                    <a16:creationId xmlns:a16="http://schemas.microsoft.com/office/drawing/2014/main" id="{522C6657-D3A7-4C55-8590-34FB38AA0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4" name="Rectangle 235">
                <a:extLst>
                  <a:ext uri="{FF2B5EF4-FFF2-40B4-BE49-F238E27FC236}">
                    <a16:creationId xmlns:a16="http://schemas.microsoft.com/office/drawing/2014/main" id="{5453B9F4-C2E0-4005-B8DB-84C36757E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5" name="Rectangle 236">
                <a:extLst>
                  <a:ext uri="{FF2B5EF4-FFF2-40B4-BE49-F238E27FC236}">
                    <a16:creationId xmlns:a16="http://schemas.microsoft.com/office/drawing/2014/main" id="{B4B6C2FC-AB29-4699-9FD7-922B95E3D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5" name="Group 237">
              <a:extLst>
                <a:ext uri="{FF2B5EF4-FFF2-40B4-BE49-F238E27FC236}">
                  <a16:creationId xmlns:a16="http://schemas.microsoft.com/office/drawing/2014/main" id="{BC6B2D59-123B-4CF3-97DF-509473BE89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626" name="Rectangle 238">
                <a:extLst>
                  <a:ext uri="{FF2B5EF4-FFF2-40B4-BE49-F238E27FC236}">
                    <a16:creationId xmlns:a16="http://schemas.microsoft.com/office/drawing/2014/main" id="{5866D219-4D14-4DC9-80EB-F3E00F9E7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27" name="Rectangle 239">
                <a:extLst>
                  <a:ext uri="{FF2B5EF4-FFF2-40B4-BE49-F238E27FC236}">
                    <a16:creationId xmlns:a16="http://schemas.microsoft.com/office/drawing/2014/main" id="{A746B192-586F-477D-A619-6EA681D3A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28" name="Rectangle 240">
                <a:extLst>
                  <a:ext uri="{FF2B5EF4-FFF2-40B4-BE49-F238E27FC236}">
                    <a16:creationId xmlns:a16="http://schemas.microsoft.com/office/drawing/2014/main" id="{23CE305D-A60C-4A09-AEB8-34A37524B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29" name="Rectangle 241">
                <a:extLst>
                  <a:ext uri="{FF2B5EF4-FFF2-40B4-BE49-F238E27FC236}">
                    <a16:creationId xmlns:a16="http://schemas.microsoft.com/office/drawing/2014/main" id="{02976FF4-63D5-4761-8F78-3E30387AF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0" name="Rectangle 242">
                <a:extLst>
                  <a:ext uri="{FF2B5EF4-FFF2-40B4-BE49-F238E27FC236}">
                    <a16:creationId xmlns:a16="http://schemas.microsoft.com/office/drawing/2014/main" id="{8709CAD2-648E-4F76-855D-5BA27ACC5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1" name="Rectangle 243">
                <a:extLst>
                  <a:ext uri="{FF2B5EF4-FFF2-40B4-BE49-F238E27FC236}">
                    <a16:creationId xmlns:a16="http://schemas.microsoft.com/office/drawing/2014/main" id="{802FE72E-3707-4BF1-8EFE-2D79428CB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2" name="Rectangle 244">
                <a:extLst>
                  <a:ext uri="{FF2B5EF4-FFF2-40B4-BE49-F238E27FC236}">
                    <a16:creationId xmlns:a16="http://schemas.microsoft.com/office/drawing/2014/main" id="{9A1855A0-3C22-45C6-970E-8E7F76291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3" name="Rectangle 245">
                <a:extLst>
                  <a:ext uri="{FF2B5EF4-FFF2-40B4-BE49-F238E27FC236}">
                    <a16:creationId xmlns:a16="http://schemas.microsoft.com/office/drawing/2014/main" id="{5F24E730-E544-4D88-A1D0-C540ACA30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4" name="Rectangle 246">
                <a:extLst>
                  <a:ext uri="{FF2B5EF4-FFF2-40B4-BE49-F238E27FC236}">
                    <a16:creationId xmlns:a16="http://schemas.microsoft.com/office/drawing/2014/main" id="{7BB25760-BB71-443D-821F-384975FDD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5" name="Rectangle 247">
                <a:extLst>
                  <a:ext uri="{FF2B5EF4-FFF2-40B4-BE49-F238E27FC236}">
                    <a16:creationId xmlns:a16="http://schemas.microsoft.com/office/drawing/2014/main" id="{1D0946FD-CD57-414E-8E85-C1B04AF0B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736" name="Group 370">
            <a:extLst>
              <a:ext uri="{FF2B5EF4-FFF2-40B4-BE49-F238E27FC236}">
                <a16:creationId xmlns:a16="http://schemas.microsoft.com/office/drawing/2014/main" id="{BCD72D74-ACAB-434A-A31A-BC324BF4001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981200" y="2324100"/>
            <a:ext cx="1981200" cy="1931988"/>
            <a:chOff x="864" y="1152"/>
            <a:chExt cx="2880" cy="2880"/>
          </a:xfrm>
          <a:solidFill>
            <a:srgbClr val="FFFF00"/>
          </a:solidFill>
        </p:grpSpPr>
        <p:grpSp>
          <p:nvGrpSpPr>
            <p:cNvPr id="737" name="Group 371">
              <a:extLst>
                <a:ext uri="{FF2B5EF4-FFF2-40B4-BE49-F238E27FC236}">
                  <a16:creationId xmlns:a16="http://schemas.microsoft.com/office/drawing/2014/main" id="{DEEFE3E2-8F52-4C7F-A681-EC3F83C14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848" name="Rectangle 372">
                <a:extLst>
                  <a:ext uri="{FF2B5EF4-FFF2-40B4-BE49-F238E27FC236}">
                    <a16:creationId xmlns:a16="http://schemas.microsoft.com/office/drawing/2014/main" id="{EA344F2C-C30B-4C4C-950C-8C6991644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9" name="Rectangle 373">
                <a:extLst>
                  <a:ext uri="{FF2B5EF4-FFF2-40B4-BE49-F238E27FC236}">
                    <a16:creationId xmlns:a16="http://schemas.microsoft.com/office/drawing/2014/main" id="{B00D441A-0BCA-4AEE-BDB4-FB0922E09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0" name="Rectangle 374">
                <a:extLst>
                  <a:ext uri="{FF2B5EF4-FFF2-40B4-BE49-F238E27FC236}">
                    <a16:creationId xmlns:a16="http://schemas.microsoft.com/office/drawing/2014/main" id="{6FEF01F1-831D-4EA6-8E39-0FFFFE240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1" name="Rectangle 375">
                <a:extLst>
                  <a:ext uri="{FF2B5EF4-FFF2-40B4-BE49-F238E27FC236}">
                    <a16:creationId xmlns:a16="http://schemas.microsoft.com/office/drawing/2014/main" id="{C5939CE6-B9C1-4FBB-B5EC-A7981A945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2" name="Rectangle 376">
                <a:extLst>
                  <a:ext uri="{FF2B5EF4-FFF2-40B4-BE49-F238E27FC236}">
                    <a16:creationId xmlns:a16="http://schemas.microsoft.com/office/drawing/2014/main" id="{7ECBF217-7AA7-41EF-A245-1C054BB48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3" name="Rectangle 377">
                <a:extLst>
                  <a:ext uri="{FF2B5EF4-FFF2-40B4-BE49-F238E27FC236}">
                    <a16:creationId xmlns:a16="http://schemas.microsoft.com/office/drawing/2014/main" id="{CBC4A51F-5F04-4C5D-AF6A-E8901A316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4" name="Rectangle 378">
                <a:extLst>
                  <a:ext uri="{FF2B5EF4-FFF2-40B4-BE49-F238E27FC236}">
                    <a16:creationId xmlns:a16="http://schemas.microsoft.com/office/drawing/2014/main" id="{573D5E70-D4C1-40EE-B9E4-2B440C946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5" name="Rectangle 379">
                <a:extLst>
                  <a:ext uri="{FF2B5EF4-FFF2-40B4-BE49-F238E27FC236}">
                    <a16:creationId xmlns:a16="http://schemas.microsoft.com/office/drawing/2014/main" id="{399A8FD9-401C-4031-8310-E08C4E49D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6" name="Rectangle 380">
                <a:extLst>
                  <a:ext uri="{FF2B5EF4-FFF2-40B4-BE49-F238E27FC236}">
                    <a16:creationId xmlns:a16="http://schemas.microsoft.com/office/drawing/2014/main" id="{1D4C95BC-BD33-462E-B4EF-52FD97FEDA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7" name="Rectangle 381">
                <a:extLst>
                  <a:ext uri="{FF2B5EF4-FFF2-40B4-BE49-F238E27FC236}">
                    <a16:creationId xmlns:a16="http://schemas.microsoft.com/office/drawing/2014/main" id="{B014E5D8-1E65-442E-B8EF-BED81504D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38" name="Group 382">
              <a:extLst>
                <a:ext uri="{FF2B5EF4-FFF2-40B4-BE49-F238E27FC236}">
                  <a16:creationId xmlns:a16="http://schemas.microsoft.com/office/drawing/2014/main" id="{9A9C088D-CE9B-4396-B329-E402652360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838" name="Rectangle 383">
                <a:extLst>
                  <a:ext uri="{FF2B5EF4-FFF2-40B4-BE49-F238E27FC236}">
                    <a16:creationId xmlns:a16="http://schemas.microsoft.com/office/drawing/2014/main" id="{91CED5EB-CD9E-4046-975C-36E752DB8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9" name="Rectangle 384">
                <a:extLst>
                  <a:ext uri="{FF2B5EF4-FFF2-40B4-BE49-F238E27FC236}">
                    <a16:creationId xmlns:a16="http://schemas.microsoft.com/office/drawing/2014/main" id="{BA7838F2-EF93-4183-9576-50A0125C0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0" name="Rectangle 385">
                <a:extLst>
                  <a:ext uri="{FF2B5EF4-FFF2-40B4-BE49-F238E27FC236}">
                    <a16:creationId xmlns:a16="http://schemas.microsoft.com/office/drawing/2014/main" id="{E81A6CC5-8DB3-4CC4-8850-066C8F241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1" name="Rectangle 386">
                <a:extLst>
                  <a:ext uri="{FF2B5EF4-FFF2-40B4-BE49-F238E27FC236}">
                    <a16:creationId xmlns:a16="http://schemas.microsoft.com/office/drawing/2014/main" id="{B59E23CF-4B01-43D5-AD47-35C0071AE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2" name="Rectangle 387">
                <a:extLst>
                  <a:ext uri="{FF2B5EF4-FFF2-40B4-BE49-F238E27FC236}">
                    <a16:creationId xmlns:a16="http://schemas.microsoft.com/office/drawing/2014/main" id="{DE9FC40C-C26B-4C98-8E5B-4C71863B6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3" name="Rectangle 388">
                <a:extLst>
                  <a:ext uri="{FF2B5EF4-FFF2-40B4-BE49-F238E27FC236}">
                    <a16:creationId xmlns:a16="http://schemas.microsoft.com/office/drawing/2014/main" id="{9E751529-AA91-403F-887F-A5DE16565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4" name="Rectangle 389">
                <a:extLst>
                  <a:ext uri="{FF2B5EF4-FFF2-40B4-BE49-F238E27FC236}">
                    <a16:creationId xmlns:a16="http://schemas.microsoft.com/office/drawing/2014/main" id="{EC40E362-4260-4562-9A05-09F9D443F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5" name="Rectangle 390">
                <a:extLst>
                  <a:ext uri="{FF2B5EF4-FFF2-40B4-BE49-F238E27FC236}">
                    <a16:creationId xmlns:a16="http://schemas.microsoft.com/office/drawing/2014/main" id="{E7A509F9-E4E2-42AD-A5C9-CA62D22B3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6" name="Rectangle 391">
                <a:extLst>
                  <a:ext uri="{FF2B5EF4-FFF2-40B4-BE49-F238E27FC236}">
                    <a16:creationId xmlns:a16="http://schemas.microsoft.com/office/drawing/2014/main" id="{2C3970F7-2399-4C4B-B2F2-03F298F900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7" name="Rectangle 392">
                <a:extLst>
                  <a:ext uri="{FF2B5EF4-FFF2-40B4-BE49-F238E27FC236}">
                    <a16:creationId xmlns:a16="http://schemas.microsoft.com/office/drawing/2014/main" id="{B34D7B01-C54A-401F-922F-310871768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39" name="Group 393">
              <a:extLst>
                <a:ext uri="{FF2B5EF4-FFF2-40B4-BE49-F238E27FC236}">
                  <a16:creationId xmlns:a16="http://schemas.microsoft.com/office/drawing/2014/main" id="{698E8752-797C-40C3-9418-2CD5291032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828" name="Rectangle 394">
                <a:extLst>
                  <a:ext uri="{FF2B5EF4-FFF2-40B4-BE49-F238E27FC236}">
                    <a16:creationId xmlns:a16="http://schemas.microsoft.com/office/drawing/2014/main" id="{BF20207B-6BDF-4B36-816D-EE7748944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9" name="Rectangle 395">
                <a:extLst>
                  <a:ext uri="{FF2B5EF4-FFF2-40B4-BE49-F238E27FC236}">
                    <a16:creationId xmlns:a16="http://schemas.microsoft.com/office/drawing/2014/main" id="{4861F360-B69B-4E99-A042-D9958F62B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0" name="Rectangle 396">
                <a:extLst>
                  <a:ext uri="{FF2B5EF4-FFF2-40B4-BE49-F238E27FC236}">
                    <a16:creationId xmlns:a16="http://schemas.microsoft.com/office/drawing/2014/main" id="{49400557-7463-4C42-9387-54BDD8F26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1" name="Rectangle 397">
                <a:extLst>
                  <a:ext uri="{FF2B5EF4-FFF2-40B4-BE49-F238E27FC236}">
                    <a16:creationId xmlns:a16="http://schemas.microsoft.com/office/drawing/2014/main" id="{5A88EA1F-0708-47F2-8EF8-CBC2E96DE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2" name="Rectangle 398">
                <a:extLst>
                  <a:ext uri="{FF2B5EF4-FFF2-40B4-BE49-F238E27FC236}">
                    <a16:creationId xmlns:a16="http://schemas.microsoft.com/office/drawing/2014/main" id="{E0780A2B-AFB9-409C-85DB-DEB7A9D7A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3" name="Rectangle 399">
                <a:extLst>
                  <a:ext uri="{FF2B5EF4-FFF2-40B4-BE49-F238E27FC236}">
                    <a16:creationId xmlns:a16="http://schemas.microsoft.com/office/drawing/2014/main" id="{088C4A78-1E4D-488E-BF42-86FB57192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4" name="Rectangle 400">
                <a:extLst>
                  <a:ext uri="{FF2B5EF4-FFF2-40B4-BE49-F238E27FC236}">
                    <a16:creationId xmlns:a16="http://schemas.microsoft.com/office/drawing/2014/main" id="{C8B5C802-2690-4AA8-AE20-7B6CA386E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5" name="Rectangle 401">
                <a:extLst>
                  <a:ext uri="{FF2B5EF4-FFF2-40B4-BE49-F238E27FC236}">
                    <a16:creationId xmlns:a16="http://schemas.microsoft.com/office/drawing/2014/main" id="{91DD31D5-EDB2-448A-813A-850585C07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6" name="Rectangle 402">
                <a:extLst>
                  <a:ext uri="{FF2B5EF4-FFF2-40B4-BE49-F238E27FC236}">
                    <a16:creationId xmlns:a16="http://schemas.microsoft.com/office/drawing/2014/main" id="{159FDC28-21D2-4C4D-902C-903A13D30C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7" name="Rectangle 403">
                <a:extLst>
                  <a:ext uri="{FF2B5EF4-FFF2-40B4-BE49-F238E27FC236}">
                    <a16:creationId xmlns:a16="http://schemas.microsoft.com/office/drawing/2014/main" id="{65DC6D77-98EC-4A9F-BECF-63439D56D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0" name="Group 404">
              <a:extLst>
                <a:ext uri="{FF2B5EF4-FFF2-40B4-BE49-F238E27FC236}">
                  <a16:creationId xmlns:a16="http://schemas.microsoft.com/office/drawing/2014/main" id="{3263D67E-C5B0-43FD-81DD-8B51FC5187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818" name="Rectangle 405">
                <a:extLst>
                  <a:ext uri="{FF2B5EF4-FFF2-40B4-BE49-F238E27FC236}">
                    <a16:creationId xmlns:a16="http://schemas.microsoft.com/office/drawing/2014/main" id="{1B7545F6-6507-4F39-8B46-D7A54FDDF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9" name="Rectangle 406">
                <a:extLst>
                  <a:ext uri="{FF2B5EF4-FFF2-40B4-BE49-F238E27FC236}">
                    <a16:creationId xmlns:a16="http://schemas.microsoft.com/office/drawing/2014/main" id="{51FC29C5-EB47-4F99-BF17-8433626F1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0" name="Rectangle 407">
                <a:extLst>
                  <a:ext uri="{FF2B5EF4-FFF2-40B4-BE49-F238E27FC236}">
                    <a16:creationId xmlns:a16="http://schemas.microsoft.com/office/drawing/2014/main" id="{CC1B7B09-4931-49CF-BDF4-C438B15D4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1" name="Rectangle 408">
                <a:extLst>
                  <a:ext uri="{FF2B5EF4-FFF2-40B4-BE49-F238E27FC236}">
                    <a16:creationId xmlns:a16="http://schemas.microsoft.com/office/drawing/2014/main" id="{A2410144-2806-4024-BA23-61A344E4F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2" name="Rectangle 409">
                <a:extLst>
                  <a:ext uri="{FF2B5EF4-FFF2-40B4-BE49-F238E27FC236}">
                    <a16:creationId xmlns:a16="http://schemas.microsoft.com/office/drawing/2014/main" id="{69790BD2-EDA9-454D-9CD6-7913A11FE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3" name="Rectangle 410">
                <a:extLst>
                  <a:ext uri="{FF2B5EF4-FFF2-40B4-BE49-F238E27FC236}">
                    <a16:creationId xmlns:a16="http://schemas.microsoft.com/office/drawing/2014/main" id="{B24CB6D2-C1ED-48F0-9253-2A7C2C860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4" name="Rectangle 411">
                <a:extLst>
                  <a:ext uri="{FF2B5EF4-FFF2-40B4-BE49-F238E27FC236}">
                    <a16:creationId xmlns:a16="http://schemas.microsoft.com/office/drawing/2014/main" id="{B719BE5D-3987-4832-98CD-4F800BC32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5" name="Rectangle 412">
                <a:extLst>
                  <a:ext uri="{FF2B5EF4-FFF2-40B4-BE49-F238E27FC236}">
                    <a16:creationId xmlns:a16="http://schemas.microsoft.com/office/drawing/2014/main" id="{2C431A7E-A508-4E2D-9182-2A1A98262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6" name="Rectangle 413">
                <a:extLst>
                  <a:ext uri="{FF2B5EF4-FFF2-40B4-BE49-F238E27FC236}">
                    <a16:creationId xmlns:a16="http://schemas.microsoft.com/office/drawing/2014/main" id="{1749A355-6F7E-4350-AF2E-97A8843C48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7" name="Rectangle 414">
                <a:extLst>
                  <a:ext uri="{FF2B5EF4-FFF2-40B4-BE49-F238E27FC236}">
                    <a16:creationId xmlns:a16="http://schemas.microsoft.com/office/drawing/2014/main" id="{C73F7135-07D8-47E7-BAAC-7302D2895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1" name="Group 415">
              <a:extLst>
                <a:ext uri="{FF2B5EF4-FFF2-40B4-BE49-F238E27FC236}">
                  <a16:creationId xmlns:a16="http://schemas.microsoft.com/office/drawing/2014/main" id="{27E3CE2F-2F79-4F52-92FA-FC5C07EA49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808" name="Rectangle 416">
                <a:extLst>
                  <a:ext uri="{FF2B5EF4-FFF2-40B4-BE49-F238E27FC236}">
                    <a16:creationId xmlns:a16="http://schemas.microsoft.com/office/drawing/2014/main" id="{4842A83F-5978-4E83-BCA9-AC2AE89BB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9" name="Rectangle 417">
                <a:extLst>
                  <a:ext uri="{FF2B5EF4-FFF2-40B4-BE49-F238E27FC236}">
                    <a16:creationId xmlns:a16="http://schemas.microsoft.com/office/drawing/2014/main" id="{44D34F3F-C5B4-4185-8535-85E46E39F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0" name="Rectangle 418">
                <a:extLst>
                  <a:ext uri="{FF2B5EF4-FFF2-40B4-BE49-F238E27FC236}">
                    <a16:creationId xmlns:a16="http://schemas.microsoft.com/office/drawing/2014/main" id="{B74CF7C5-749B-4914-94C5-3FBD023DF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1" name="Rectangle 419">
                <a:extLst>
                  <a:ext uri="{FF2B5EF4-FFF2-40B4-BE49-F238E27FC236}">
                    <a16:creationId xmlns:a16="http://schemas.microsoft.com/office/drawing/2014/main" id="{F58A57AA-757E-4F59-B084-4FCBCC39C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2" name="Rectangle 420">
                <a:extLst>
                  <a:ext uri="{FF2B5EF4-FFF2-40B4-BE49-F238E27FC236}">
                    <a16:creationId xmlns:a16="http://schemas.microsoft.com/office/drawing/2014/main" id="{F92EC46E-4D12-45F1-BC5F-559C6A532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3" name="Rectangle 421">
                <a:extLst>
                  <a:ext uri="{FF2B5EF4-FFF2-40B4-BE49-F238E27FC236}">
                    <a16:creationId xmlns:a16="http://schemas.microsoft.com/office/drawing/2014/main" id="{9AC18447-5766-4DDB-9086-2E0D270D8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4" name="Rectangle 422">
                <a:extLst>
                  <a:ext uri="{FF2B5EF4-FFF2-40B4-BE49-F238E27FC236}">
                    <a16:creationId xmlns:a16="http://schemas.microsoft.com/office/drawing/2014/main" id="{821385B1-5A2F-4580-8AD9-273959D49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5" name="Rectangle 423">
                <a:extLst>
                  <a:ext uri="{FF2B5EF4-FFF2-40B4-BE49-F238E27FC236}">
                    <a16:creationId xmlns:a16="http://schemas.microsoft.com/office/drawing/2014/main" id="{8544D863-46F0-4C81-89A7-F785DD4BD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6" name="Rectangle 424">
                <a:extLst>
                  <a:ext uri="{FF2B5EF4-FFF2-40B4-BE49-F238E27FC236}">
                    <a16:creationId xmlns:a16="http://schemas.microsoft.com/office/drawing/2014/main" id="{EBF15F9D-6F1D-4E40-BFCB-C3279629E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7" name="Rectangle 425">
                <a:extLst>
                  <a:ext uri="{FF2B5EF4-FFF2-40B4-BE49-F238E27FC236}">
                    <a16:creationId xmlns:a16="http://schemas.microsoft.com/office/drawing/2014/main" id="{7813CAA9-537D-4965-BA6E-5D5F287D4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2" name="Group 426">
              <a:extLst>
                <a:ext uri="{FF2B5EF4-FFF2-40B4-BE49-F238E27FC236}">
                  <a16:creationId xmlns:a16="http://schemas.microsoft.com/office/drawing/2014/main" id="{34A85514-DAE3-4300-9A24-3A570C103F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798" name="Rectangle 427">
                <a:extLst>
                  <a:ext uri="{FF2B5EF4-FFF2-40B4-BE49-F238E27FC236}">
                    <a16:creationId xmlns:a16="http://schemas.microsoft.com/office/drawing/2014/main" id="{89CEBC13-83AE-4A18-B9F6-DFB9932C1C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9" name="Rectangle 428">
                <a:extLst>
                  <a:ext uri="{FF2B5EF4-FFF2-40B4-BE49-F238E27FC236}">
                    <a16:creationId xmlns:a16="http://schemas.microsoft.com/office/drawing/2014/main" id="{E6EC6F7E-29B6-4B7A-9A45-DAC281F7D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0" name="Rectangle 429">
                <a:extLst>
                  <a:ext uri="{FF2B5EF4-FFF2-40B4-BE49-F238E27FC236}">
                    <a16:creationId xmlns:a16="http://schemas.microsoft.com/office/drawing/2014/main" id="{73A65632-80EE-432A-A126-CB3E9DEAA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1" name="Rectangle 430">
                <a:extLst>
                  <a:ext uri="{FF2B5EF4-FFF2-40B4-BE49-F238E27FC236}">
                    <a16:creationId xmlns:a16="http://schemas.microsoft.com/office/drawing/2014/main" id="{1917E9CE-D767-46B1-B167-3F55F7952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2" name="Rectangle 431">
                <a:extLst>
                  <a:ext uri="{FF2B5EF4-FFF2-40B4-BE49-F238E27FC236}">
                    <a16:creationId xmlns:a16="http://schemas.microsoft.com/office/drawing/2014/main" id="{01DAC8E4-96FD-4391-859F-58974FF50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3" name="Rectangle 432">
                <a:extLst>
                  <a:ext uri="{FF2B5EF4-FFF2-40B4-BE49-F238E27FC236}">
                    <a16:creationId xmlns:a16="http://schemas.microsoft.com/office/drawing/2014/main" id="{13880CEC-F164-4673-B667-C1E7CD589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4" name="Rectangle 433">
                <a:extLst>
                  <a:ext uri="{FF2B5EF4-FFF2-40B4-BE49-F238E27FC236}">
                    <a16:creationId xmlns:a16="http://schemas.microsoft.com/office/drawing/2014/main" id="{19A01C34-3868-4293-A1BC-6D1473FC8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5" name="Rectangle 434">
                <a:extLst>
                  <a:ext uri="{FF2B5EF4-FFF2-40B4-BE49-F238E27FC236}">
                    <a16:creationId xmlns:a16="http://schemas.microsoft.com/office/drawing/2014/main" id="{3BF27419-BAE5-4591-8493-880F938B1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6" name="Rectangle 435">
                <a:extLst>
                  <a:ext uri="{FF2B5EF4-FFF2-40B4-BE49-F238E27FC236}">
                    <a16:creationId xmlns:a16="http://schemas.microsoft.com/office/drawing/2014/main" id="{30425BAA-F361-49A7-9EC4-6965997DC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7" name="Rectangle 436">
                <a:extLst>
                  <a:ext uri="{FF2B5EF4-FFF2-40B4-BE49-F238E27FC236}">
                    <a16:creationId xmlns:a16="http://schemas.microsoft.com/office/drawing/2014/main" id="{7F595593-8F07-46B3-95AB-03997BC35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3" name="Group 437">
              <a:extLst>
                <a:ext uri="{FF2B5EF4-FFF2-40B4-BE49-F238E27FC236}">
                  <a16:creationId xmlns:a16="http://schemas.microsoft.com/office/drawing/2014/main" id="{B8B5B140-F4CC-463F-A461-A1090337C7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788" name="Rectangle 438">
                <a:extLst>
                  <a:ext uri="{FF2B5EF4-FFF2-40B4-BE49-F238E27FC236}">
                    <a16:creationId xmlns:a16="http://schemas.microsoft.com/office/drawing/2014/main" id="{DE29AEC9-6AA2-4022-A659-E7F555BF5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9" name="Rectangle 439">
                <a:extLst>
                  <a:ext uri="{FF2B5EF4-FFF2-40B4-BE49-F238E27FC236}">
                    <a16:creationId xmlns:a16="http://schemas.microsoft.com/office/drawing/2014/main" id="{DCEEB173-1D90-420E-99F2-280944DE0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0" name="Rectangle 440">
                <a:extLst>
                  <a:ext uri="{FF2B5EF4-FFF2-40B4-BE49-F238E27FC236}">
                    <a16:creationId xmlns:a16="http://schemas.microsoft.com/office/drawing/2014/main" id="{308F905F-195D-43C6-8340-EF7009FA1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1" name="Rectangle 441">
                <a:extLst>
                  <a:ext uri="{FF2B5EF4-FFF2-40B4-BE49-F238E27FC236}">
                    <a16:creationId xmlns:a16="http://schemas.microsoft.com/office/drawing/2014/main" id="{A0B85D69-2069-4E3B-AD54-67B6498BA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2" name="Rectangle 442">
                <a:extLst>
                  <a:ext uri="{FF2B5EF4-FFF2-40B4-BE49-F238E27FC236}">
                    <a16:creationId xmlns:a16="http://schemas.microsoft.com/office/drawing/2014/main" id="{62BD0968-0713-494A-B460-B07B0F7D7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3" name="Rectangle 443">
                <a:extLst>
                  <a:ext uri="{FF2B5EF4-FFF2-40B4-BE49-F238E27FC236}">
                    <a16:creationId xmlns:a16="http://schemas.microsoft.com/office/drawing/2014/main" id="{336724AB-DB48-44DE-AB04-63A575932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4" name="Rectangle 444">
                <a:extLst>
                  <a:ext uri="{FF2B5EF4-FFF2-40B4-BE49-F238E27FC236}">
                    <a16:creationId xmlns:a16="http://schemas.microsoft.com/office/drawing/2014/main" id="{671CFA86-EA63-4085-AABA-3AB11AEEE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5" name="Rectangle 445">
                <a:extLst>
                  <a:ext uri="{FF2B5EF4-FFF2-40B4-BE49-F238E27FC236}">
                    <a16:creationId xmlns:a16="http://schemas.microsoft.com/office/drawing/2014/main" id="{E64A94C4-D1CC-4D1E-BEDF-F58DAD7E8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6" name="Rectangle 446">
                <a:extLst>
                  <a:ext uri="{FF2B5EF4-FFF2-40B4-BE49-F238E27FC236}">
                    <a16:creationId xmlns:a16="http://schemas.microsoft.com/office/drawing/2014/main" id="{033DDCA0-ED30-47DE-8378-311CCD311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7" name="Rectangle 447">
                <a:extLst>
                  <a:ext uri="{FF2B5EF4-FFF2-40B4-BE49-F238E27FC236}">
                    <a16:creationId xmlns:a16="http://schemas.microsoft.com/office/drawing/2014/main" id="{5BCDFD37-83EC-4F12-A186-32B8B93AE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4" name="Group 448">
              <a:extLst>
                <a:ext uri="{FF2B5EF4-FFF2-40B4-BE49-F238E27FC236}">
                  <a16:creationId xmlns:a16="http://schemas.microsoft.com/office/drawing/2014/main" id="{21E02E4C-BF70-4097-A3AF-DA582CCD4D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778" name="Rectangle 449">
                <a:extLst>
                  <a:ext uri="{FF2B5EF4-FFF2-40B4-BE49-F238E27FC236}">
                    <a16:creationId xmlns:a16="http://schemas.microsoft.com/office/drawing/2014/main" id="{EA23CFEC-6B23-4560-BADA-6CC5B0609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9" name="Rectangle 450">
                <a:extLst>
                  <a:ext uri="{FF2B5EF4-FFF2-40B4-BE49-F238E27FC236}">
                    <a16:creationId xmlns:a16="http://schemas.microsoft.com/office/drawing/2014/main" id="{7FE67D23-CBB6-44C8-8A04-3C2F0D8D9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0" name="Rectangle 451">
                <a:extLst>
                  <a:ext uri="{FF2B5EF4-FFF2-40B4-BE49-F238E27FC236}">
                    <a16:creationId xmlns:a16="http://schemas.microsoft.com/office/drawing/2014/main" id="{DC334960-3E0B-4A2C-A51B-681685D8E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1" name="Rectangle 452">
                <a:extLst>
                  <a:ext uri="{FF2B5EF4-FFF2-40B4-BE49-F238E27FC236}">
                    <a16:creationId xmlns:a16="http://schemas.microsoft.com/office/drawing/2014/main" id="{D72467AD-1D61-43EE-B453-033C3CC9D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2" name="Rectangle 453">
                <a:extLst>
                  <a:ext uri="{FF2B5EF4-FFF2-40B4-BE49-F238E27FC236}">
                    <a16:creationId xmlns:a16="http://schemas.microsoft.com/office/drawing/2014/main" id="{B410BCED-0BFE-4D29-80D8-627DB04F36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3" name="Rectangle 454">
                <a:extLst>
                  <a:ext uri="{FF2B5EF4-FFF2-40B4-BE49-F238E27FC236}">
                    <a16:creationId xmlns:a16="http://schemas.microsoft.com/office/drawing/2014/main" id="{0EFD71B4-15B7-4A8E-B9C2-6F100EE5A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4" name="Rectangle 455">
                <a:extLst>
                  <a:ext uri="{FF2B5EF4-FFF2-40B4-BE49-F238E27FC236}">
                    <a16:creationId xmlns:a16="http://schemas.microsoft.com/office/drawing/2014/main" id="{E74B88DC-F409-4245-875E-CD1499D38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5" name="Rectangle 456">
                <a:extLst>
                  <a:ext uri="{FF2B5EF4-FFF2-40B4-BE49-F238E27FC236}">
                    <a16:creationId xmlns:a16="http://schemas.microsoft.com/office/drawing/2014/main" id="{1A4E387C-2B6B-4430-B3D3-7B17002E6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6" name="Rectangle 457">
                <a:extLst>
                  <a:ext uri="{FF2B5EF4-FFF2-40B4-BE49-F238E27FC236}">
                    <a16:creationId xmlns:a16="http://schemas.microsoft.com/office/drawing/2014/main" id="{148DD1CB-6239-487E-B177-7AA69EC25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7" name="Rectangle 458">
                <a:extLst>
                  <a:ext uri="{FF2B5EF4-FFF2-40B4-BE49-F238E27FC236}">
                    <a16:creationId xmlns:a16="http://schemas.microsoft.com/office/drawing/2014/main" id="{E719CCC2-D147-4735-A621-C9D44A1E3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5" name="Group 459">
              <a:extLst>
                <a:ext uri="{FF2B5EF4-FFF2-40B4-BE49-F238E27FC236}">
                  <a16:creationId xmlns:a16="http://schemas.microsoft.com/office/drawing/2014/main" id="{59F432D8-6273-45CE-90E1-621020CD9F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768" name="Rectangle 460">
                <a:extLst>
                  <a:ext uri="{FF2B5EF4-FFF2-40B4-BE49-F238E27FC236}">
                    <a16:creationId xmlns:a16="http://schemas.microsoft.com/office/drawing/2014/main" id="{CF90B291-F207-4BF2-AE8C-AA21EC83F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9" name="Rectangle 461">
                <a:extLst>
                  <a:ext uri="{FF2B5EF4-FFF2-40B4-BE49-F238E27FC236}">
                    <a16:creationId xmlns:a16="http://schemas.microsoft.com/office/drawing/2014/main" id="{244B7DF0-0D32-4219-8A02-6E4BBD43A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0" name="Rectangle 462">
                <a:extLst>
                  <a:ext uri="{FF2B5EF4-FFF2-40B4-BE49-F238E27FC236}">
                    <a16:creationId xmlns:a16="http://schemas.microsoft.com/office/drawing/2014/main" id="{FDB70357-C05F-45AB-941D-E78755003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1" name="Rectangle 463">
                <a:extLst>
                  <a:ext uri="{FF2B5EF4-FFF2-40B4-BE49-F238E27FC236}">
                    <a16:creationId xmlns:a16="http://schemas.microsoft.com/office/drawing/2014/main" id="{A99581D9-214A-4F80-ADDA-3D57CF842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2" name="Rectangle 464">
                <a:extLst>
                  <a:ext uri="{FF2B5EF4-FFF2-40B4-BE49-F238E27FC236}">
                    <a16:creationId xmlns:a16="http://schemas.microsoft.com/office/drawing/2014/main" id="{21CDABE8-3194-4625-966E-7A06A9F58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3" name="Rectangle 465">
                <a:extLst>
                  <a:ext uri="{FF2B5EF4-FFF2-40B4-BE49-F238E27FC236}">
                    <a16:creationId xmlns:a16="http://schemas.microsoft.com/office/drawing/2014/main" id="{EF9F34D4-F9A5-4788-9444-E54EAF6E9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4" name="Rectangle 466">
                <a:extLst>
                  <a:ext uri="{FF2B5EF4-FFF2-40B4-BE49-F238E27FC236}">
                    <a16:creationId xmlns:a16="http://schemas.microsoft.com/office/drawing/2014/main" id="{DC39E73F-8F13-40E5-B4BC-BF246B045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5" name="Rectangle 467">
                <a:extLst>
                  <a:ext uri="{FF2B5EF4-FFF2-40B4-BE49-F238E27FC236}">
                    <a16:creationId xmlns:a16="http://schemas.microsoft.com/office/drawing/2014/main" id="{9FB217A1-C9FC-46C1-8582-5A26A158E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6" name="Rectangle 468">
                <a:extLst>
                  <a:ext uri="{FF2B5EF4-FFF2-40B4-BE49-F238E27FC236}">
                    <a16:creationId xmlns:a16="http://schemas.microsoft.com/office/drawing/2014/main" id="{624B5617-650B-497E-AA21-4966BBC64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7" name="Rectangle 469">
                <a:extLst>
                  <a:ext uri="{FF2B5EF4-FFF2-40B4-BE49-F238E27FC236}">
                    <a16:creationId xmlns:a16="http://schemas.microsoft.com/office/drawing/2014/main" id="{829115D8-EF05-4A8E-92CD-BDA8B35B3A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6" name="Group 470">
              <a:extLst>
                <a:ext uri="{FF2B5EF4-FFF2-40B4-BE49-F238E27FC236}">
                  <a16:creationId xmlns:a16="http://schemas.microsoft.com/office/drawing/2014/main" id="{9831EA80-4495-432B-B27E-748993EF17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758" name="Rectangle 471">
                <a:extLst>
                  <a:ext uri="{FF2B5EF4-FFF2-40B4-BE49-F238E27FC236}">
                    <a16:creationId xmlns:a16="http://schemas.microsoft.com/office/drawing/2014/main" id="{BF0F402D-A39A-49C2-B7F9-23BF62E40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9" name="Rectangle 472">
                <a:extLst>
                  <a:ext uri="{FF2B5EF4-FFF2-40B4-BE49-F238E27FC236}">
                    <a16:creationId xmlns:a16="http://schemas.microsoft.com/office/drawing/2014/main" id="{96DE9F93-89D4-4016-8359-ED4E458E0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0" name="Rectangle 473">
                <a:extLst>
                  <a:ext uri="{FF2B5EF4-FFF2-40B4-BE49-F238E27FC236}">
                    <a16:creationId xmlns:a16="http://schemas.microsoft.com/office/drawing/2014/main" id="{1F62A888-347C-4FE0-93F9-0E933A4BD5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1" name="Rectangle 474">
                <a:extLst>
                  <a:ext uri="{FF2B5EF4-FFF2-40B4-BE49-F238E27FC236}">
                    <a16:creationId xmlns:a16="http://schemas.microsoft.com/office/drawing/2014/main" id="{B6729302-60A4-4030-93BB-7DC524EFD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2" name="Rectangle 475">
                <a:extLst>
                  <a:ext uri="{FF2B5EF4-FFF2-40B4-BE49-F238E27FC236}">
                    <a16:creationId xmlns:a16="http://schemas.microsoft.com/office/drawing/2014/main" id="{3D71E544-695A-4F4A-9983-2398028CB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3" name="Rectangle 476">
                <a:extLst>
                  <a:ext uri="{FF2B5EF4-FFF2-40B4-BE49-F238E27FC236}">
                    <a16:creationId xmlns:a16="http://schemas.microsoft.com/office/drawing/2014/main" id="{FACD5FEA-2FBF-43CC-BFA7-204527EB4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4" name="Rectangle 477">
                <a:extLst>
                  <a:ext uri="{FF2B5EF4-FFF2-40B4-BE49-F238E27FC236}">
                    <a16:creationId xmlns:a16="http://schemas.microsoft.com/office/drawing/2014/main" id="{00BBDBEA-8F34-46D0-ADBA-7F7603706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5" name="Rectangle 478">
                <a:extLst>
                  <a:ext uri="{FF2B5EF4-FFF2-40B4-BE49-F238E27FC236}">
                    <a16:creationId xmlns:a16="http://schemas.microsoft.com/office/drawing/2014/main" id="{45BE45A0-2766-4E2B-A2CA-E9E34874E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6" name="Rectangle 479">
                <a:extLst>
                  <a:ext uri="{FF2B5EF4-FFF2-40B4-BE49-F238E27FC236}">
                    <a16:creationId xmlns:a16="http://schemas.microsoft.com/office/drawing/2014/main" id="{4D551F0E-3838-4F4E-B02A-6088F7CB6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7" name="Rectangle 480">
                <a:extLst>
                  <a:ext uri="{FF2B5EF4-FFF2-40B4-BE49-F238E27FC236}">
                    <a16:creationId xmlns:a16="http://schemas.microsoft.com/office/drawing/2014/main" id="{F338F201-49EB-4933-8098-EA7189AC1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7" name="Group 481">
              <a:extLst>
                <a:ext uri="{FF2B5EF4-FFF2-40B4-BE49-F238E27FC236}">
                  <a16:creationId xmlns:a16="http://schemas.microsoft.com/office/drawing/2014/main" id="{D72F9749-EDA3-40F9-8952-310EF145CE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748" name="Rectangle 482">
                <a:extLst>
                  <a:ext uri="{FF2B5EF4-FFF2-40B4-BE49-F238E27FC236}">
                    <a16:creationId xmlns:a16="http://schemas.microsoft.com/office/drawing/2014/main" id="{E45CE3F6-A986-4D29-9B93-537E95ED9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49" name="Rectangle 483">
                <a:extLst>
                  <a:ext uri="{FF2B5EF4-FFF2-40B4-BE49-F238E27FC236}">
                    <a16:creationId xmlns:a16="http://schemas.microsoft.com/office/drawing/2014/main" id="{12D1ED3D-0FA9-4BEC-9BB0-3582E68F4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0" name="Rectangle 484">
                <a:extLst>
                  <a:ext uri="{FF2B5EF4-FFF2-40B4-BE49-F238E27FC236}">
                    <a16:creationId xmlns:a16="http://schemas.microsoft.com/office/drawing/2014/main" id="{560E21F8-FCE4-45D0-B61D-6B870E952F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1" name="Rectangle 485">
                <a:extLst>
                  <a:ext uri="{FF2B5EF4-FFF2-40B4-BE49-F238E27FC236}">
                    <a16:creationId xmlns:a16="http://schemas.microsoft.com/office/drawing/2014/main" id="{333E1866-1C82-4ECE-B76A-294B7AF5B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2" name="Rectangle 486">
                <a:extLst>
                  <a:ext uri="{FF2B5EF4-FFF2-40B4-BE49-F238E27FC236}">
                    <a16:creationId xmlns:a16="http://schemas.microsoft.com/office/drawing/2014/main" id="{4963AFF4-E35E-4495-B7B6-2D2F1E82A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3" name="Rectangle 487">
                <a:extLst>
                  <a:ext uri="{FF2B5EF4-FFF2-40B4-BE49-F238E27FC236}">
                    <a16:creationId xmlns:a16="http://schemas.microsoft.com/office/drawing/2014/main" id="{8192EF52-DE1E-41F8-9D21-45883DF5D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4" name="Rectangle 488">
                <a:extLst>
                  <a:ext uri="{FF2B5EF4-FFF2-40B4-BE49-F238E27FC236}">
                    <a16:creationId xmlns:a16="http://schemas.microsoft.com/office/drawing/2014/main" id="{72D3C489-D750-4B88-A936-70481AB4A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5" name="Rectangle 489">
                <a:extLst>
                  <a:ext uri="{FF2B5EF4-FFF2-40B4-BE49-F238E27FC236}">
                    <a16:creationId xmlns:a16="http://schemas.microsoft.com/office/drawing/2014/main" id="{65FD0020-4CFA-4ADB-9495-9E24C7D34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6" name="Rectangle 490">
                <a:extLst>
                  <a:ext uri="{FF2B5EF4-FFF2-40B4-BE49-F238E27FC236}">
                    <a16:creationId xmlns:a16="http://schemas.microsoft.com/office/drawing/2014/main" id="{BB375324-79FD-4E68-916C-F8FF01980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7" name="Rectangle 491">
                <a:extLst>
                  <a:ext uri="{FF2B5EF4-FFF2-40B4-BE49-F238E27FC236}">
                    <a16:creationId xmlns:a16="http://schemas.microsoft.com/office/drawing/2014/main" id="{A9948B77-C0E5-436F-994E-D278018FF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858" name="Text Box 614">
            <a:extLst>
              <a:ext uri="{FF2B5EF4-FFF2-40B4-BE49-F238E27FC236}">
                <a16:creationId xmlns:a16="http://schemas.microsoft.com/office/drawing/2014/main" id="{8695FC13-7410-4CAB-A053-0B8B06FE4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457700"/>
            <a:ext cx="26249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alt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trăm</a:t>
            </a:r>
          </a:p>
        </p:txBody>
      </p:sp>
      <p:sp>
        <p:nvSpPr>
          <p:cNvPr id="859" name="Text Box 615">
            <a:extLst>
              <a:ext uri="{FF2B5EF4-FFF2-40B4-BE49-F238E27FC236}">
                <a16:creationId xmlns:a16="http://schemas.microsoft.com/office/drawing/2014/main" id="{635B6763-FE9A-423A-9146-E3EE9F63D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177789"/>
            <a:ext cx="23099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.VnTime" pitchFamily="34" charset="0"/>
              </a:rPr>
              <a:t>700</a:t>
            </a:r>
          </a:p>
        </p:txBody>
      </p:sp>
      <p:grpSp>
        <p:nvGrpSpPr>
          <p:cNvPr id="860" name="Group 4">
            <a:extLst>
              <a:ext uri="{FF2B5EF4-FFF2-40B4-BE49-F238E27FC236}">
                <a16:creationId xmlns:a16="http://schemas.microsoft.com/office/drawing/2014/main" id="{DE2333D6-7780-4AFB-9F3D-68509DB70B3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9258300" y="455613"/>
            <a:ext cx="1981200" cy="1931988"/>
            <a:chOff x="864" y="1152"/>
            <a:chExt cx="2880" cy="2880"/>
          </a:xfrm>
          <a:solidFill>
            <a:srgbClr val="FFFF00"/>
          </a:solidFill>
        </p:grpSpPr>
        <p:grpSp>
          <p:nvGrpSpPr>
            <p:cNvPr id="861" name="Group 5">
              <a:extLst>
                <a:ext uri="{FF2B5EF4-FFF2-40B4-BE49-F238E27FC236}">
                  <a16:creationId xmlns:a16="http://schemas.microsoft.com/office/drawing/2014/main" id="{31DAAD90-D9D4-43E0-81DF-4182E28E17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972" name="Rectangle 6">
                <a:extLst>
                  <a:ext uri="{FF2B5EF4-FFF2-40B4-BE49-F238E27FC236}">
                    <a16:creationId xmlns:a16="http://schemas.microsoft.com/office/drawing/2014/main" id="{D6BDA6CE-6AED-4656-80DE-0844E3A97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3" name="Rectangle 7">
                <a:extLst>
                  <a:ext uri="{FF2B5EF4-FFF2-40B4-BE49-F238E27FC236}">
                    <a16:creationId xmlns:a16="http://schemas.microsoft.com/office/drawing/2014/main" id="{4A2B0D87-F723-4533-ACA1-4D5595BCD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4" name="Rectangle 8">
                <a:extLst>
                  <a:ext uri="{FF2B5EF4-FFF2-40B4-BE49-F238E27FC236}">
                    <a16:creationId xmlns:a16="http://schemas.microsoft.com/office/drawing/2014/main" id="{D15A782D-2DEB-4581-99F5-D73A7B917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5" name="Rectangle 9">
                <a:extLst>
                  <a:ext uri="{FF2B5EF4-FFF2-40B4-BE49-F238E27FC236}">
                    <a16:creationId xmlns:a16="http://schemas.microsoft.com/office/drawing/2014/main" id="{DADC9803-89D2-4214-A310-C7C3F8CAF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6" name="Rectangle 10">
                <a:extLst>
                  <a:ext uri="{FF2B5EF4-FFF2-40B4-BE49-F238E27FC236}">
                    <a16:creationId xmlns:a16="http://schemas.microsoft.com/office/drawing/2014/main" id="{4D608A45-50EC-4718-BD97-839448BCE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7" name="Rectangle 11">
                <a:extLst>
                  <a:ext uri="{FF2B5EF4-FFF2-40B4-BE49-F238E27FC236}">
                    <a16:creationId xmlns:a16="http://schemas.microsoft.com/office/drawing/2014/main" id="{52654043-6431-48ED-A8ED-CB9D76C1A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8" name="Rectangle 12">
                <a:extLst>
                  <a:ext uri="{FF2B5EF4-FFF2-40B4-BE49-F238E27FC236}">
                    <a16:creationId xmlns:a16="http://schemas.microsoft.com/office/drawing/2014/main" id="{338634FE-0E35-474D-8D6B-E09E42E8D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9" name="Rectangle 13">
                <a:extLst>
                  <a:ext uri="{FF2B5EF4-FFF2-40B4-BE49-F238E27FC236}">
                    <a16:creationId xmlns:a16="http://schemas.microsoft.com/office/drawing/2014/main" id="{C830315F-2621-4B00-945F-1CA1E2EF8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80" name="Rectangle 14">
                <a:extLst>
                  <a:ext uri="{FF2B5EF4-FFF2-40B4-BE49-F238E27FC236}">
                    <a16:creationId xmlns:a16="http://schemas.microsoft.com/office/drawing/2014/main" id="{9F400B55-199A-455D-AB2B-6A35AA2B9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81" name="Rectangle 15">
                <a:extLst>
                  <a:ext uri="{FF2B5EF4-FFF2-40B4-BE49-F238E27FC236}">
                    <a16:creationId xmlns:a16="http://schemas.microsoft.com/office/drawing/2014/main" id="{09AFBD19-7B2D-4A50-B9EE-DE4E390DD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2" name="Group 16">
              <a:extLst>
                <a:ext uri="{FF2B5EF4-FFF2-40B4-BE49-F238E27FC236}">
                  <a16:creationId xmlns:a16="http://schemas.microsoft.com/office/drawing/2014/main" id="{5B2318CA-AC4A-43BE-821A-635BD46A23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962" name="Rectangle 17">
                <a:extLst>
                  <a:ext uri="{FF2B5EF4-FFF2-40B4-BE49-F238E27FC236}">
                    <a16:creationId xmlns:a16="http://schemas.microsoft.com/office/drawing/2014/main" id="{5D3BD719-6CD6-424E-B9C6-E1F11AAAB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3" name="Rectangle 18">
                <a:extLst>
                  <a:ext uri="{FF2B5EF4-FFF2-40B4-BE49-F238E27FC236}">
                    <a16:creationId xmlns:a16="http://schemas.microsoft.com/office/drawing/2014/main" id="{75F6D38D-CD29-40F2-BDB7-F9F294945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4" name="Rectangle 19">
                <a:extLst>
                  <a:ext uri="{FF2B5EF4-FFF2-40B4-BE49-F238E27FC236}">
                    <a16:creationId xmlns:a16="http://schemas.microsoft.com/office/drawing/2014/main" id="{B8408647-BCCE-4383-9A2F-DB97B564D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5" name="Rectangle 20">
                <a:extLst>
                  <a:ext uri="{FF2B5EF4-FFF2-40B4-BE49-F238E27FC236}">
                    <a16:creationId xmlns:a16="http://schemas.microsoft.com/office/drawing/2014/main" id="{8985DE56-5799-4AE3-AF6A-31F6C5A5B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6" name="Rectangle 21">
                <a:extLst>
                  <a:ext uri="{FF2B5EF4-FFF2-40B4-BE49-F238E27FC236}">
                    <a16:creationId xmlns:a16="http://schemas.microsoft.com/office/drawing/2014/main" id="{AEA654CB-F498-45A5-AEC8-6435E09CB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7" name="Rectangle 22">
                <a:extLst>
                  <a:ext uri="{FF2B5EF4-FFF2-40B4-BE49-F238E27FC236}">
                    <a16:creationId xmlns:a16="http://schemas.microsoft.com/office/drawing/2014/main" id="{C9D66138-99F9-4EFD-B0FB-58592201C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8" name="Rectangle 23">
                <a:extLst>
                  <a:ext uri="{FF2B5EF4-FFF2-40B4-BE49-F238E27FC236}">
                    <a16:creationId xmlns:a16="http://schemas.microsoft.com/office/drawing/2014/main" id="{10E4D36D-2785-46DC-8622-E4C058C7F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9" name="Rectangle 24">
                <a:extLst>
                  <a:ext uri="{FF2B5EF4-FFF2-40B4-BE49-F238E27FC236}">
                    <a16:creationId xmlns:a16="http://schemas.microsoft.com/office/drawing/2014/main" id="{BB93F48B-0233-4F8B-AA7A-4288C7115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0" name="Rectangle 25">
                <a:extLst>
                  <a:ext uri="{FF2B5EF4-FFF2-40B4-BE49-F238E27FC236}">
                    <a16:creationId xmlns:a16="http://schemas.microsoft.com/office/drawing/2014/main" id="{3F1917FA-BDB9-4952-AE04-159C07FD8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1" name="Rectangle 26">
                <a:extLst>
                  <a:ext uri="{FF2B5EF4-FFF2-40B4-BE49-F238E27FC236}">
                    <a16:creationId xmlns:a16="http://schemas.microsoft.com/office/drawing/2014/main" id="{75550AFE-7961-46B1-A970-8D8A0189F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3" name="Group 27">
              <a:extLst>
                <a:ext uri="{FF2B5EF4-FFF2-40B4-BE49-F238E27FC236}">
                  <a16:creationId xmlns:a16="http://schemas.microsoft.com/office/drawing/2014/main" id="{A2D8276B-83D7-4BCA-AD66-696BFB264D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952" name="Rectangle 28">
                <a:extLst>
                  <a:ext uri="{FF2B5EF4-FFF2-40B4-BE49-F238E27FC236}">
                    <a16:creationId xmlns:a16="http://schemas.microsoft.com/office/drawing/2014/main" id="{5FB23E27-00AF-4537-9A29-69D182341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3" name="Rectangle 29">
                <a:extLst>
                  <a:ext uri="{FF2B5EF4-FFF2-40B4-BE49-F238E27FC236}">
                    <a16:creationId xmlns:a16="http://schemas.microsoft.com/office/drawing/2014/main" id="{9FC6E25A-6656-4247-8FAC-CA7D959D5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4" name="Rectangle 30">
                <a:extLst>
                  <a:ext uri="{FF2B5EF4-FFF2-40B4-BE49-F238E27FC236}">
                    <a16:creationId xmlns:a16="http://schemas.microsoft.com/office/drawing/2014/main" id="{6C5B7AC4-B809-42C6-9304-6665D89ED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5" name="Rectangle 31">
                <a:extLst>
                  <a:ext uri="{FF2B5EF4-FFF2-40B4-BE49-F238E27FC236}">
                    <a16:creationId xmlns:a16="http://schemas.microsoft.com/office/drawing/2014/main" id="{B33F2F33-CE83-4D0E-BC47-951065595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6" name="Rectangle 32">
                <a:extLst>
                  <a:ext uri="{FF2B5EF4-FFF2-40B4-BE49-F238E27FC236}">
                    <a16:creationId xmlns:a16="http://schemas.microsoft.com/office/drawing/2014/main" id="{DEB43718-E8AF-4316-B076-ED0AC3D1A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7" name="Rectangle 33">
                <a:extLst>
                  <a:ext uri="{FF2B5EF4-FFF2-40B4-BE49-F238E27FC236}">
                    <a16:creationId xmlns:a16="http://schemas.microsoft.com/office/drawing/2014/main" id="{F29ECE21-746C-4A99-85D4-9C00B4F2E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8" name="Rectangle 34">
                <a:extLst>
                  <a:ext uri="{FF2B5EF4-FFF2-40B4-BE49-F238E27FC236}">
                    <a16:creationId xmlns:a16="http://schemas.microsoft.com/office/drawing/2014/main" id="{757FCBEB-6BD3-48E4-8D5F-B493CC542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9" name="Rectangle 35">
                <a:extLst>
                  <a:ext uri="{FF2B5EF4-FFF2-40B4-BE49-F238E27FC236}">
                    <a16:creationId xmlns:a16="http://schemas.microsoft.com/office/drawing/2014/main" id="{B12C531A-53B6-453D-A40D-6BB3CEF66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0" name="Rectangle 36">
                <a:extLst>
                  <a:ext uri="{FF2B5EF4-FFF2-40B4-BE49-F238E27FC236}">
                    <a16:creationId xmlns:a16="http://schemas.microsoft.com/office/drawing/2014/main" id="{0DC1F416-95D6-44B5-9DA6-27EC36709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1" name="Rectangle 37">
                <a:extLst>
                  <a:ext uri="{FF2B5EF4-FFF2-40B4-BE49-F238E27FC236}">
                    <a16:creationId xmlns:a16="http://schemas.microsoft.com/office/drawing/2014/main" id="{A0DC01E1-1E03-404C-AE2B-EEDB11B68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4" name="Group 38">
              <a:extLst>
                <a:ext uri="{FF2B5EF4-FFF2-40B4-BE49-F238E27FC236}">
                  <a16:creationId xmlns:a16="http://schemas.microsoft.com/office/drawing/2014/main" id="{71EC529D-2848-463F-87BB-A7835D9DE0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942" name="Rectangle 39">
                <a:extLst>
                  <a:ext uri="{FF2B5EF4-FFF2-40B4-BE49-F238E27FC236}">
                    <a16:creationId xmlns:a16="http://schemas.microsoft.com/office/drawing/2014/main" id="{29DDD6C1-6F74-4527-A1F6-627ED4B9E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3" name="Rectangle 40">
                <a:extLst>
                  <a:ext uri="{FF2B5EF4-FFF2-40B4-BE49-F238E27FC236}">
                    <a16:creationId xmlns:a16="http://schemas.microsoft.com/office/drawing/2014/main" id="{BCBCEE21-81D9-4078-B854-D132A44C7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4" name="Rectangle 41">
                <a:extLst>
                  <a:ext uri="{FF2B5EF4-FFF2-40B4-BE49-F238E27FC236}">
                    <a16:creationId xmlns:a16="http://schemas.microsoft.com/office/drawing/2014/main" id="{564CAADD-356B-4970-A6E3-B83895C5B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5" name="Rectangle 42">
                <a:extLst>
                  <a:ext uri="{FF2B5EF4-FFF2-40B4-BE49-F238E27FC236}">
                    <a16:creationId xmlns:a16="http://schemas.microsoft.com/office/drawing/2014/main" id="{3683C9D8-5AE5-4946-9F7A-6878DDEC5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6" name="Rectangle 43">
                <a:extLst>
                  <a:ext uri="{FF2B5EF4-FFF2-40B4-BE49-F238E27FC236}">
                    <a16:creationId xmlns:a16="http://schemas.microsoft.com/office/drawing/2014/main" id="{87873CA1-39B5-4C54-863A-9B5BEB3B2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7" name="Rectangle 44">
                <a:extLst>
                  <a:ext uri="{FF2B5EF4-FFF2-40B4-BE49-F238E27FC236}">
                    <a16:creationId xmlns:a16="http://schemas.microsoft.com/office/drawing/2014/main" id="{F53896A7-980A-412C-8FB7-BE9A6DDA8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8" name="Rectangle 45">
                <a:extLst>
                  <a:ext uri="{FF2B5EF4-FFF2-40B4-BE49-F238E27FC236}">
                    <a16:creationId xmlns:a16="http://schemas.microsoft.com/office/drawing/2014/main" id="{BCD7E1AD-C1FC-471C-BB98-76715BD9D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9" name="Rectangle 46">
                <a:extLst>
                  <a:ext uri="{FF2B5EF4-FFF2-40B4-BE49-F238E27FC236}">
                    <a16:creationId xmlns:a16="http://schemas.microsoft.com/office/drawing/2014/main" id="{CE5407B0-E85D-4D08-80E5-BA744B115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0" name="Rectangle 47">
                <a:extLst>
                  <a:ext uri="{FF2B5EF4-FFF2-40B4-BE49-F238E27FC236}">
                    <a16:creationId xmlns:a16="http://schemas.microsoft.com/office/drawing/2014/main" id="{FBF344C6-9D79-40AE-8CB5-0FE73B4B5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1" name="Rectangle 48">
                <a:extLst>
                  <a:ext uri="{FF2B5EF4-FFF2-40B4-BE49-F238E27FC236}">
                    <a16:creationId xmlns:a16="http://schemas.microsoft.com/office/drawing/2014/main" id="{AC68F6C1-A4B3-444B-B6A9-23D951D150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5" name="Group 49">
              <a:extLst>
                <a:ext uri="{FF2B5EF4-FFF2-40B4-BE49-F238E27FC236}">
                  <a16:creationId xmlns:a16="http://schemas.microsoft.com/office/drawing/2014/main" id="{A80225DE-D7D1-4890-BEDA-DB12F3501D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932" name="Rectangle 50">
                <a:extLst>
                  <a:ext uri="{FF2B5EF4-FFF2-40B4-BE49-F238E27FC236}">
                    <a16:creationId xmlns:a16="http://schemas.microsoft.com/office/drawing/2014/main" id="{AE898B8C-0ACC-4BE4-9143-D53EC63694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3" name="Rectangle 51">
                <a:extLst>
                  <a:ext uri="{FF2B5EF4-FFF2-40B4-BE49-F238E27FC236}">
                    <a16:creationId xmlns:a16="http://schemas.microsoft.com/office/drawing/2014/main" id="{448793C4-B3AD-4E55-9C65-28A37CE76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4" name="Rectangle 52">
                <a:extLst>
                  <a:ext uri="{FF2B5EF4-FFF2-40B4-BE49-F238E27FC236}">
                    <a16:creationId xmlns:a16="http://schemas.microsoft.com/office/drawing/2014/main" id="{01A8D548-7FA9-46C4-8D32-97F39261C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5" name="Rectangle 53">
                <a:extLst>
                  <a:ext uri="{FF2B5EF4-FFF2-40B4-BE49-F238E27FC236}">
                    <a16:creationId xmlns:a16="http://schemas.microsoft.com/office/drawing/2014/main" id="{B86DCBD3-FB16-4FB7-AF80-8F7207E69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6" name="Rectangle 54">
                <a:extLst>
                  <a:ext uri="{FF2B5EF4-FFF2-40B4-BE49-F238E27FC236}">
                    <a16:creationId xmlns:a16="http://schemas.microsoft.com/office/drawing/2014/main" id="{D3F0AB5A-EC30-41C7-8915-526F6C460F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7" name="Rectangle 55">
                <a:extLst>
                  <a:ext uri="{FF2B5EF4-FFF2-40B4-BE49-F238E27FC236}">
                    <a16:creationId xmlns:a16="http://schemas.microsoft.com/office/drawing/2014/main" id="{2DFD68F9-29CC-4A72-AE1B-72C1AE030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8" name="Rectangle 56">
                <a:extLst>
                  <a:ext uri="{FF2B5EF4-FFF2-40B4-BE49-F238E27FC236}">
                    <a16:creationId xmlns:a16="http://schemas.microsoft.com/office/drawing/2014/main" id="{C3059AD2-EA88-44E7-8E8A-0CAA39883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9" name="Rectangle 57">
                <a:extLst>
                  <a:ext uri="{FF2B5EF4-FFF2-40B4-BE49-F238E27FC236}">
                    <a16:creationId xmlns:a16="http://schemas.microsoft.com/office/drawing/2014/main" id="{FC086CE1-3C92-4799-80EE-74069D1A4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0" name="Rectangle 58">
                <a:extLst>
                  <a:ext uri="{FF2B5EF4-FFF2-40B4-BE49-F238E27FC236}">
                    <a16:creationId xmlns:a16="http://schemas.microsoft.com/office/drawing/2014/main" id="{150FDFA4-528C-4523-BED9-F98A1A912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1" name="Rectangle 59">
                <a:extLst>
                  <a:ext uri="{FF2B5EF4-FFF2-40B4-BE49-F238E27FC236}">
                    <a16:creationId xmlns:a16="http://schemas.microsoft.com/office/drawing/2014/main" id="{907CDDB8-F7D7-4178-B480-64B0B983F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6" name="Group 60">
              <a:extLst>
                <a:ext uri="{FF2B5EF4-FFF2-40B4-BE49-F238E27FC236}">
                  <a16:creationId xmlns:a16="http://schemas.microsoft.com/office/drawing/2014/main" id="{FA6BDC5E-B89A-4635-B14E-FDBE6603C6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922" name="Rectangle 61">
                <a:extLst>
                  <a:ext uri="{FF2B5EF4-FFF2-40B4-BE49-F238E27FC236}">
                    <a16:creationId xmlns:a16="http://schemas.microsoft.com/office/drawing/2014/main" id="{7D257C0B-E816-4DB2-8263-ACFB71DEB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3" name="Rectangle 62">
                <a:extLst>
                  <a:ext uri="{FF2B5EF4-FFF2-40B4-BE49-F238E27FC236}">
                    <a16:creationId xmlns:a16="http://schemas.microsoft.com/office/drawing/2014/main" id="{C158EC5D-4877-474B-B4B0-D12E1F1CF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4" name="Rectangle 63">
                <a:extLst>
                  <a:ext uri="{FF2B5EF4-FFF2-40B4-BE49-F238E27FC236}">
                    <a16:creationId xmlns:a16="http://schemas.microsoft.com/office/drawing/2014/main" id="{2AB07746-7543-42E8-941C-DA8368451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5" name="Rectangle 64">
                <a:extLst>
                  <a:ext uri="{FF2B5EF4-FFF2-40B4-BE49-F238E27FC236}">
                    <a16:creationId xmlns:a16="http://schemas.microsoft.com/office/drawing/2014/main" id="{862C3165-F912-4A00-B5C6-A813AB896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6" name="Rectangle 65">
                <a:extLst>
                  <a:ext uri="{FF2B5EF4-FFF2-40B4-BE49-F238E27FC236}">
                    <a16:creationId xmlns:a16="http://schemas.microsoft.com/office/drawing/2014/main" id="{5F845985-406C-4DFE-B8FB-E0C456438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7" name="Rectangle 66">
                <a:extLst>
                  <a:ext uri="{FF2B5EF4-FFF2-40B4-BE49-F238E27FC236}">
                    <a16:creationId xmlns:a16="http://schemas.microsoft.com/office/drawing/2014/main" id="{B8DDACF6-E132-486A-ACE3-308495DA0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8" name="Rectangle 67">
                <a:extLst>
                  <a:ext uri="{FF2B5EF4-FFF2-40B4-BE49-F238E27FC236}">
                    <a16:creationId xmlns:a16="http://schemas.microsoft.com/office/drawing/2014/main" id="{64CE3750-DD1D-463A-B85D-5F6A30BBB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9" name="Rectangle 68">
                <a:extLst>
                  <a:ext uri="{FF2B5EF4-FFF2-40B4-BE49-F238E27FC236}">
                    <a16:creationId xmlns:a16="http://schemas.microsoft.com/office/drawing/2014/main" id="{922E2C4C-78B3-4D8C-86D2-0EDC8CC65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0" name="Rectangle 69">
                <a:extLst>
                  <a:ext uri="{FF2B5EF4-FFF2-40B4-BE49-F238E27FC236}">
                    <a16:creationId xmlns:a16="http://schemas.microsoft.com/office/drawing/2014/main" id="{747CBA26-6164-496F-AD88-789D48F6F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1" name="Rectangle 70">
                <a:extLst>
                  <a:ext uri="{FF2B5EF4-FFF2-40B4-BE49-F238E27FC236}">
                    <a16:creationId xmlns:a16="http://schemas.microsoft.com/office/drawing/2014/main" id="{3ADB6635-0391-409E-8134-C41E8FCD7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7" name="Group 71">
              <a:extLst>
                <a:ext uri="{FF2B5EF4-FFF2-40B4-BE49-F238E27FC236}">
                  <a16:creationId xmlns:a16="http://schemas.microsoft.com/office/drawing/2014/main" id="{5E52EADA-6925-41AC-BFFD-E13A57F5CF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912" name="Rectangle 72">
                <a:extLst>
                  <a:ext uri="{FF2B5EF4-FFF2-40B4-BE49-F238E27FC236}">
                    <a16:creationId xmlns:a16="http://schemas.microsoft.com/office/drawing/2014/main" id="{B453C823-CF4B-4272-81F3-596923790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3" name="Rectangle 73">
                <a:extLst>
                  <a:ext uri="{FF2B5EF4-FFF2-40B4-BE49-F238E27FC236}">
                    <a16:creationId xmlns:a16="http://schemas.microsoft.com/office/drawing/2014/main" id="{256E7ABD-D1F8-4381-B6D2-43812A39F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4" name="Rectangle 74">
                <a:extLst>
                  <a:ext uri="{FF2B5EF4-FFF2-40B4-BE49-F238E27FC236}">
                    <a16:creationId xmlns:a16="http://schemas.microsoft.com/office/drawing/2014/main" id="{7B47AE19-42C5-4E64-BEA5-3C685B419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5" name="Rectangle 75">
                <a:extLst>
                  <a:ext uri="{FF2B5EF4-FFF2-40B4-BE49-F238E27FC236}">
                    <a16:creationId xmlns:a16="http://schemas.microsoft.com/office/drawing/2014/main" id="{F9DE745E-7B3B-48CD-9EF6-8030022FE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6" name="Rectangle 76">
                <a:extLst>
                  <a:ext uri="{FF2B5EF4-FFF2-40B4-BE49-F238E27FC236}">
                    <a16:creationId xmlns:a16="http://schemas.microsoft.com/office/drawing/2014/main" id="{C8546F44-752F-4A55-BF06-049347CF6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7" name="Rectangle 77">
                <a:extLst>
                  <a:ext uri="{FF2B5EF4-FFF2-40B4-BE49-F238E27FC236}">
                    <a16:creationId xmlns:a16="http://schemas.microsoft.com/office/drawing/2014/main" id="{B546CC25-3800-4950-BDE7-041489CE8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8" name="Rectangle 78">
                <a:extLst>
                  <a:ext uri="{FF2B5EF4-FFF2-40B4-BE49-F238E27FC236}">
                    <a16:creationId xmlns:a16="http://schemas.microsoft.com/office/drawing/2014/main" id="{8B24F9A9-FD87-43F0-88AE-E7773749A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9" name="Rectangle 79">
                <a:extLst>
                  <a:ext uri="{FF2B5EF4-FFF2-40B4-BE49-F238E27FC236}">
                    <a16:creationId xmlns:a16="http://schemas.microsoft.com/office/drawing/2014/main" id="{FC9F7FBC-A675-4CC2-B830-4D61E7D8D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0" name="Rectangle 80">
                <a:extLst>
                  <a:ext uri="{FF2B5EF4-FFF2-40B4-BE49-F238E27FC236}">
                    <a16:creationId xmlns:a16="http://schemas.microsoft.com/office/drawing/2014/main" id="{7ED2B68C-A20B-4735-B4F8-CE0A5AE0B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1" name="Rectangle 81">
                <a:extLst>
                  <a:ext uri="{FF2B5EF4-FFF2-40B4-BE49-F238E27FC236}">
                    <a16:creationId xmlns:a16="http://schemas.microsoft.com/office/drawing/2014/main" id="{96ABAF29-BD49-4797-9E2C-67441CAF1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8" name="Group 82">
              <a:extLst>
                <a:ext uri="{FF2B5EF4-FFF2-40B4-BE49-F238E27FC236}">
                  <a16:creationId xmlns:a16="http://schemas.microsoft.com/office/drawing/2014/main" id="{996687D4-D7A6-413B-B1D8-D1AB008B1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902" name="Rectangle 83">
                <a:extLst>
                  <a:ext uri="{FF2B5EF4-FFF2-40B4-BE49-F238E27FC236}">
                    <a16:creationId xmlns:a16="http://schemas.microsoft.com/office/drawing/2014/main" id="{40618653-4AC5-41D1-A192-AC6D1FBB5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3" name="Rectangle 84">
                <a:extLst>
                  <a:ext uri="{FF2B5EF4-FFF2-40B4-BE49-F238E27FC236}">
                    <a16:creationId xmlns:a16="http://schemas.microsoft.com/office/drawing/2014/main" id="{D32301F0-245A-4AF5-A8D6-5B39CAAB3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4" name="Rectangle 85">
                <a:extLst>
                  <a:ext uri="{FF2B5EF4-FFF2-40B4-BE49-F238E27FC236}">
                    <a16:creationId xmlns:a16="http://schemas.microsoft.com/office/drawing/2014/main" id="{8269F7AE-7384-4BAF-AFF3-816EA5B03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5" name="Rectangle 86">
                <a:extLst>
                  <a:ext uri="{FF2B5EF4-FFF2-40B4-BE49-F238E27FC236}">
                    <a16:creationId xmlns:a16="http://schemas.microsoft.com/office/drawing/2014/main" id="{BCB7987F-3A11-4ED3-BEED-D4AD9DCA0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6" name="Rectangle 87">
                <a:extLst>
                  <a:ext uri="{FF2B5EF4-FFF2-40B4-BE49-F238E27FC236}">
                    <a16:creationId xmlns:a16="http://schemas.microsoft.com/office/drawing/2014/main" id="{A16E5801-A70A-406F-9296-3407356B38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7" name="Rectangle 88">
                <a:extLst>
                  <a:ext uri="{FF2B5EF4-FFF2-40B4-BE49-F238E27FC236}">
                    <a16:creationId xmlns:a16="http://schemas.microsoft.com/office/drawing/2014/main" id="{A4F005B6-D3EA-4998-93BA-D8059F3B6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8" name="Rectangle 89">
                <a:extLst>
                  <a:ext uri="{FF2B5EF4-FFF2-40B4-BE49-F238E27FC236}">
                    <a16:creationId xmlns:a16="http://schemas.microsoft.com/office/drawing/2014/main" id="{CF40AE4E-1F7D-4C6C-9480-74C61C934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9" name="Rectangle 90">
                <a:extLst>
                  <a:ext uri="{FF2B5EF4-FFF2-40B4-BE49-F238E27FC236}">
                    <a16:creationId xmlns:a16="http://schemas.microsoft.com/office/drawing/2014/main" id="{9C411B9B-3275-472D-9FF5-E9FCE64DD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0" name="Rectangle 91">
                <a:extLst>
                  <a:ext uri="{FF2B5EF4-FFF2-40B4-BE49-F238E27FC236}">
                    <a16:creationId xmlns:a16="http://schemas.microsoft.com/office/drawing/2014/main" id="{5BE66CD8-00A7-4AC6-8A45-9AE65BF0D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1" name="Rectangle 92">
                <a:extLst>
                  <a:ext uri="{FF2B5EF4-FFF2-40B4-BE49-F238E27FC236}">
                    <a16:creationId xmlns:a16="http://schemas.microsoft.com/office/drawing/2014/main" id="{8CA9C68D-0D08-4A8C-A9BE-B38D822E5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9" name="Group 93">
              <a:extLst>
                <a:ext uri="{FF2B5EF4-FFF2-40B4-BE49-F238E27FC236}">
                  <a16:creationId xmlns:a16="http://schemas.microsoft.com/office/drawing/2014/main" id="{12F938CC-879C-41B5-9AB4-A8421B8AA4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892" name="Rectangle 94">
                <a:extLst>
                  <a:ext uri="{FF2B5EF4-FFF2-40B4-BE49-F238E27FC236}">
                    <a16:creationId xmlns:a16="http://schemas.microsoft.com/office/drawing/2014/main" id="{D9582182-D39B-4448-8C4C-D44E8A607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3" name="Rectangle 95">
                <a:extLst>
                  <a:ext uri="{FF2B5EF4-FFF2-40B4-BE49-F238E27FC236}">
                    <a16:creationId xmlns:a16="http://schemas.microsoft.com/office/drawing/2014/main" id="{1F983576-062A-4C8D-82AE-BC35C8B59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4" name="Rectangle 96">
                <a:extLst>
                  <a:ext uri="{FF2B5EF4-FFF2-40B4-BE49-F238E27FC236}">
                    <a16:creationId xmlns:a16="http://schemas.microsoft.com/office/drawing/2014/main" id="{995F5631-ED8F-4C72-B6C5-7E3EA2028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5" name="Rectangle 97">
                <a:extLst>
                  <a:ext uri="{FF2B5EF4-FFF2-40B4-BE49-F238E27FC236}">
                    <a16:creationId xmlns:a16="http://schemas.microsoft.com/office/drawing/2014/main" id="{84E9587A-EF8E-4C5F-916C-017F0C8F0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6" name="Rectangle 98">
                <a:extLst>
                  <a:ext uri="{FF2B5EF4-FFF2-40B4-BE49-F238E27FC236}">
                    <a16:creationId xmlns:a16="http://schemas.microsoft.com/office/drawing/2014/main" id="{518928A5-E1B9-4507-940C-301162518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7" name="Rectangle 99">
                <a:extLst>
                  <a:ext uri="{FF2B5EF4-FFF2-40B4-BE49-F238E27FC236}">
                    <a16:creationId xmlns:a16="http://schemas.microsoft.com/office/drawing/2014/main" id="{BFE92525-2E65-4342-A00F-749F8E0C1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8" name="Rectangle 100">
                <a:extLst>
                  <a:ext uri="{FF2B5EF4-FFF2-40B4-BE49-F238E27FC236}">
                    <a16:creationId xmlns:a16="http://schemas.microsoft.com/office/drawing/2014/main" id="{E314290A-4112-44A8-B2E2-2143117B1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9" name="Rectangle 101">
                <a:extLst>
                  <a:ext uri="{FF2B5EF4-FFF2-40B4-BE49-F238E27FC236}">
                    <a16:creationId xmlns:a16="http://schemas.microsoft.com/office/drawing/2014/main" id="{418D0386-385D-40C1-95A0-6E15C5D1F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0" name="Rectangle 102">
                <a:extLst>
                  <a:ext uri="{FF2B5EF4-FFF2-40B4-BE49-F238E27FC236}">
                    <a16:creationId xmlns:a16="http://schemas.microsoft.com/office/drawing/2014/main" id="{826F0B4E-D06A-4886-8CCE-4A853B155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1" name="Rectangle 103">
                <a:extLst>
                  <a:ext uri="{FF2B5EF4-FFF2-40B4-BE49-F238E27FC236}">
                    <a16:creationId xmlns:a16="http://schemas.microsoft.com/office/drawing/2014/main" id="{52751C4D-A16F-4AA1-856B-117023337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0" name="Group 104">
              <a:extLst>
                <a:ext uri="{FF2B5EF4-FFF2-40B4-BE49-F238E27FC236}">
                  <a16:creationId xmlns:a16="http://schemas.microsoft.com/office/drawing/2014/main" id="{1393FE76-DD7E-4159-9537-E0675F1C8E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882" name="Rectangle 105">
                <a:extLst>
                  <a:ext uri="{FF2B5EF4-FFF2-40B4-BE49-F238E27FC236}">
                    <a16:creationId xmlns:a16="http://schemas.microsoft.com/office/drawing/2014/main" id="{4E215DCD-6FB5-419B-B08C-87B907793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3" name="Rectangle 106">
                <a:extLst>
                  <a:ext uri="{FF2B5EF4-FFF2-40B4-BE49-F238E27FC236}">
                    <a16:creationId xmlns:a16="http://schemas.microsoft.com/office/drawing/2014/main" id="{81101D48-A453-4578-810A-8A91A8885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4" name="Rectangle 107">
                <a:extLst>
                  <a:ext uri="{FF2B5EF4-FFF2-40B4-BE49-F238E27FC236}">
                    <a16:creationId xmlns:a16="http://schemas.microsoft.com/office/drawing/2014/main" id="{C5B6D72F-8C81-412C-9B09-DDCB69BCB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5" name="Rectangle 108">
                <a:extLst>
                  <a:ext uri="{FF2B5EF4-FFF2-40B4-BE49-F238E27FC236}">
                    <a16:creationId xmlns:a16="http://schemas.microsoft.com/office/drawing/2014/main" id="{217F5A2A-2302-42B7-863C-3E2E845B3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6" name="Rectangle 109">
                <a:extLst>
                  <a:ext uri="{FF2B5EF4-FFF2-40B4-BE49-F238E27FC236}">
                    <a16:creationId xmlns:a16="http://schemas.microsoft.com/office/drawing/2014/main" id="{CBD1C4C4-6413-40A3-8002-16B492EF6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7" name="Rectangle 110">
                <a:extLst>
                  <a:ext uri="{FF2B5EF4-FFF2-40B4-BE49-F238E27FC236}">
                    <a16:creationId xmlns:a16="http://schemas.microsoft.com/office/drawing/2014/main" id="{796919B1-D6F7-457B-A743-F4312664BF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8" name="Rectangle 111">
                <a:extLst>
                  <a:ext uri="{FF2B5EF4-FFF2-40B4-BE49-F238E27FC236}">
                    <a16:creationId xmlns:a16="http://schemas.microsoft.com/office/drawing/2014/main" id="{CEB8739A-CB53-4CEA-B438-7612587A4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9" name="Rectangle 112">
                <a:extLst>
                  <a:ext uri="{FF2B5EF4-FFF2-40B4-BE49-F238E27FC236}">
                    <a16:creationId xmlns:a16="http://schemas.microsoft.com/office/drawing/2014/main" id="{63640E87-10AF-40EA-89EC-4B2789509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0" name="Rectangle 113">
                <a:extLst>
                  <a:ext uri="{FF2B5EF4-FFF2-40B4-BE49-F238E27FC236}">
                    <a16:creationId xmlns:a16="http://schemas.microsoft.com/office/drawing/2014/main" id="{ACA2D8E3-3FDB-4759-9430-89E39DD2A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1" name="Rectangle 114">
                <a:extLst>
                  <a:ext uri="{FF2B5EF4-FFF2-40B4-BE49-F238E27FC236}">
                    <a16:creationId xmlns:a16="http://schemas.microsoft.com/office/drawing/2014/main" id="{98D6349D-0C1D-4C76-8110-0EB7860EF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1" name="Group 115">
              <a:extLst>
                <a:ext uri="{FF2B5EF4-FFF2-40B4-BE49-F238E27FC236}">
                  <a16:creationId xmlns:a16="http://schemas.microsoft.com/office/drawing/2014/main" id="{7AE56FC4-1635-4A3C-89A3-2BB35C5C2B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872" name="Rectangle 116">
                <a:extLst>
                  <a:ext uri="{FF2B5EF4-FFF2-40B4-BE49-F238E27FC236}">
                    <a16:creationId xmlns:a16="http://schemas.microsoft.com/office/drawing/2014/main" id="{2B33B942-0F59-41BC-ADAE-ABB0C8315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3" name="Rectangle 117">
                <a:extLst>
                  <a:ext uri="{FF2B5EF4-FFF2-40B4-BE49-F238E27FC236}">
                    <a16:creationId xmlns:a16="http://schemas.microsoft.com/office/drawing/2014/main" id="{6B942349-5F65-4B72-B316-BF9A4A2BC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4" name="Rectangle 118">
                <a:extLst>
                  <a:ext uri="{FF2B5EF4-FFF2-40B4-BE49-F238E27FC236}">
                    <a16:creationId xmlns:a16="http://schemas.microsoft.com/office/drawing/2014/main" id="{F1007CA3-DD82-45FD-93E3-48CB74230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5" name="Rectangle 119">
                <a:extLst>
                  <a:ext uri="{FF2B5EF4-FFF2-40B4-BE49-F238E27FC236}">
                    <a16:creationId xmlns:a16="http://schemas.microsoft.com/office/drawing/2014/main" id="{5D0EA232-7130-4D4F-9EA7-EAD2AF279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6" name="Rectangle 120">
                <a:extLst>
                  <a:ext uri="{FF2B5EF4-FFF2-40B4-BE49-F238E27FC236}">
                    <a16:creationId xmlns:a16="http://schemas.microsoft.com/office/drawing/2014/main" id="{41979284-24F8-4EC2-A847-3AEB189D5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7" name="Rectangle 121">
                <a:extLst>
                  <a:ext uri="{FF2B5EF4-FFF2-40B4-BE49-F238E27FC236}">
                    <a16:creationId xmlns:a16="http://schemas.microsoft.com/office/drawing/2014/main" id="{2B7E50EA-1300-4BC7-9E24-1EC657A10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8" name="Rectangle 122">
                <a:extLst>
                  <a:ext uri="{FF2B5EF4-FFF2-40B4-BE49-F238E27FC236}">
                    <a16:creationId xmlns:a16="http://schemas.microsoft.com/office/drawing/2014/main" id="{9CAE3F25-2393-4684-ABD5-BF6512A70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9" name="Rectangle 123">
                <a:extLst>
                  <a:ext uri="{FF2B5EF4-FFF2-40B4-BE49-F238E27FC236}">
                    <a16:creationId xmlns:a16="http://schemas.microsoft.com/office/drawing/2014/main" id="{4FDE8704-E032-46E3-BC54-9A32412D6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0" name="Rectangle 124">
                <a:extLst>
                  <a:ext uri="{FF2B5EF4-FFF2-40B4-BE49-F238E27FC236}">
                    <a16:creationId xmlns:a16="http://schemas.microsoft.com/office/drawing/2014/main" id="{45E60AFA-C33F-4515-968E-8359AF8B0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1" name="Rectangle 125">
                <a:extLst>
                  <a:ext uri="{FF2B5EF4-FFF2-40B4-BE49-F238E27FC236}">
                    <a16:creationId xmlns:a16="http://schemas.microsoft.com/office/drawing/2014/main" id="{E3FB121E-6E43-4EE7-A913-8F7B98727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982" name="Group 126">
            <a:extLst>
              <a:ext uri="{FF2B5EF4-FFF2-40B4-BE49-F238E27FC236}">
                <a16:creationId xmlns:a16="http://schemas.microsoft.com/office/drawing/2014/main" id="{FB1CFBD3-F858-4AAC-AAA4-2777502F9CC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048500" y="394387"/>
            <a:ext cx="1981200" cy="1905000"/>
            <a:chOff x="864" y="1152"/>
            <a:chExt cx="2880" cy="2880"/>
          </a:xfrm>
          <a:solidFill>
            <a:srgbClr val="0099FF"/>
          </a:solidFill>
        </p:grpSpPr>
        <p:grpSp>
          <p:nvGrpSpPr>
            <p:cNvPr id="983" name="Group 127">
              <a:extLst>
                <a:ext uri="{FF2B5EF4-FFF2-40B4-BE49-F238E27FC236}">
                  <a16:creationId xmlns:a16="http://schemas.microsoft.com/office/drawing/2014/main" id="{EAD96644-615C-4B00-B78D-6452FA612A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094" name="Rectangle 128">
                <a:extLst>
                  <a:ext uri="{FF2B5EF4-FFF2-40B4-BE49-F238E27FC236}">
                    <a16:creationId xmlns:a16="http://schemas.microsoft.com/office/drawing/2014/main" id="{419A1103-7FFC-43B2-8CFC-73CDD5447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5" name="Rectangle 129">
                <a:extLst>
                  <a:ext uri="{FF2B5EF4-FFF2-40B4-BE49-F238E27FC236}">
                    <a16:creationId xmlns:a16="http://schemas.microsoft.com/office/drawing/2014/main" id="{2CB251B7-C91C-45CD-9A19-67A60AFE5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6" name="Rectangle 130">
                <a:extLst>
                  <a:ext uri="{FF2B5EF4-FFF2-40B4-BE49-F238E27FC236}">
                    <a16:creationId xmlns:a16="http://schemas.microsoft.com/office/drawing/2014/main" id="{7535C9F9-6939-4637-A2D7-7A76AD268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7" name="Rectangle 131">
                <a:extLst>
                  <a:ext uri="{FF2B5EF4-FFF2-40B4-BE49-F238E27FC236}">
                    <a16:creationId xmlns:a16="http://schemas.microsoft.com/office/drawing/2014/main" id="{BCD95DC8-17E0-414E-81CB-7584EC7D1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8" name="Rectangle 132">
                <a:extLst>
                  <a:ext uri="{FF2B5EF4-FFF2-40B4-BE49-F238E27FC236}">
                    <a16:creationId xmlns:a16="http://schemas.microsoft.com/office/drawing/2014/main" id="{F3F6248B-DD93-4218-AE6D-D8B4AAC8E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9" name="Rectangle 133">
                <a:extLst>
                  <a:ext uri="{FF2B5EF4-FFF2-40B4-BE49-F238E27FC236}">
                    <a16:creationId xmlns:a16="http://schemas.microsoft.com/office/drawing/2014/main" id="{C94AE8AD-800D-465D-9A30-E0AE320FF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0" name="Rectangle 134">
                <a:extLst>
                  <a:ext uri="{FF2B5EF4-FFF2-40B4-BE49-F238E27FC236}">
                    <a16:creationId xmlns:a16="http://schemas.microsoft.com/office/drawing/2014/main" id="{E66F534B-82E6-4232-AEBA-308527E4F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1" name="Rectangle 135">
                <a:extLst>
                  <a:ext uri="{FF2B5EF4-FFF2-40B4-BE49-F238E27FC236}">
                    <a16:creationId xmlns:a16="http://schemas.microsoft.com/office/drawing/2014/main" id="{D4903D8D-2A58-4BAB-AF08-E1ED7BC4A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2" name="Rectangle 136">
                <a:extLst>
                  <a:ext uri="{FF2B5EF4-FFF2-40B4-BE49-F238E27FC236}">
                    <a16:creationId xmlns:a16="http://schemas.microsoft.com/office/drawing/2014/main" id="{52B6F4C6-A127-4C19-80FD-246F36794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3" name="Rectangle 137">
                <a:extLst>
                  <a:ext uri="{FF2B5EF4-FFF2-40B4-BE49-F238E27FC236}">
                    <a16:creationId xmlns:a16="http://schemas.microsoft.com/office/drawing/2014/main" id="{0489E739-5E02-47D0-BF86-C3646C24D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4" name="Group 138">
              <a:extLst>
                <a:ext uri="{FF2B5EF4-FFF2-40B4-BE49-F238E27FC236}">
                  <a16:creationId xmlns:a16="http://schemas.microsoft.com/office/drawing/2014/main" id="{11656ACE-CA37-4F86-8895-8AF929CEB4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084" name="Rectangle 139">
                <a:extLst>
                  <a:ext uri="{FF2B5EF4-FFF2-40B4-BE49-F238E27FC236}">
                    <a16:creationId xmlns:a16="http://schemas.microsoft.com/office/drawing/2014/main" id="{F52E04AE-29E3-4F92-9CCD-0E7EA101BB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5" name="Rectangle 140">
                <a:extLst>
                  <a:ext uri="{FF2B5EF4-FFF2-40B4-BE49-F238E27FC236}">
                    <a16:creationId xmlns:a16="http://schemas.microsoft.com/office/drawing/2014/main" id="{08029EB5-D19F-4A82-8054-9246B1865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6" name="Rectangle 141">
                <a:extLst>
                  <a:ext uri="{FF2B5EF4-FFF2-40B4-BE49-F238E27FC236}">
                    <a16:creationId xmlns:a16="http://schemas.microsoft.com/office/drawing/2014/main" id="{F016BF7C-A055-4452-9EEE-4E9F8D675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7" name="Rectangle 142">
                <a:extLst>
                  <a:ext uri="{FF2B5EF4-FFF2-40B4-BE49-F238E27FC236}">
                    <a16:creationId xmlns:a16="http://schemas.microsoft.com/office/drawing/2014/main" id="{AC29A2B6-95B0-470C-BE49-A8FB29FA6C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8" name="Rectangle 143">
                <a:extLst>
                  <a:ext uri="{FF2B5EF4-FFF2-40B4-BE49-F238E27FC236}">
                    <a16:creationId xmlns:a16="http://schemas.microsoft.com/office/drawing/2014/main" id="{B6E92108-DB51-4892-9031-4D2C767B7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9" name="Rectangle 144">
                <a:extLst>
                  <a:ext uri="{FF2B5EF4-FFF2-40B4-BE49-F238E27FC236}">
                    <a16:creationId xmlns:a16="http://schemas.microsoft.com/office/drawing/2014/main" id="{978E6B33-8B9D-4B6C-AB81-17398FB19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0" name="Rectangle 145">
                <a:extLst>
                  <a:ext uri="{FF2B5EF4-FFF2-40B4-BE49-F238E27FC236}">
                    <a16:creationId xmlns:a16="http://schemas.microsoft.com/office/drawing/2014/main" id="{44F5791D-7328-4EAB-A860-644E0CA07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1" name="Rectangle 146">
                <a:extLst>
                  <a:ext uri="{FF2B5EF4-FFF2-40B4-BE49-F238E27FC236}">
                    <a16:creationId xmlns:a16="http://schemas.microsoft.com/office/drawing/2014/main" id="{FEDF5CC1-223F-41EB-8F33-D1161F12A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2" name="Rectangle 147">
                <a:extLst>
                  <a:ext uri="{FF2B5EF4-FFF2-40B4-BE49-F238E27FC236}">
                    <a16:creationId xmlns:a16="http://schemas.microsoft.com/office/drawing/2014/main" id="{12BEEAD4-6684-4A81-ABF8-8CA2AF267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3" name="Rectangle 148">
                <a:extLst>
                  <a:ext uri="{FF2B5EF4-FFF2-40B4-BE49-F238E27FC236}">
                    <a16:creationId xmlns:a16="http://schemas.microsoft.com/office/drawing/2014/main" id="{86BED4F0-6C28-407A-94C7-2603D96BF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5" name="Group 149">
              <a:extLst>
                <a:ext uri="{FF2B5EF4-FFF2-40B4-BE49-F238E27FC236}">
                  <a16:creationId xmlns:a16="http://schemas.microsoft.com/office/drawing/2014/main" id="{2D95763F-9DC8-479C-83CF-1E56A1BC76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074" name="Rectangle 150">
                <a:extLst>
                  <a:ext uri="{FF2B5EF4-FFF2-40B4-BE49-F238E27FC236}">
                    <a16:creationId xmlns:a16="http://schemas.microsoft.com/office/drawing/2014/main" id="{8E09A2A9-3BE4-490C-900D-F38853831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5" name="Rectangle 151">
                <a:extLst>
                  <a:ext uri="{FF2B5EF4-FFF2-40B4-BE49-F238E27FC236}">
                    <a16:creationId xmlns:a16="http://schemas.microsoft.com/office/drawing/2014/main" id="{591A4AB7-5E4F-4A0F-B265-B7672741C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6" name="Rectangle 152">
                <a:extLst>
                  <a:ext uri="{FF2B5EF4-FFF2-40B4-BE49-F238E27FC236}">
                    <a16:creationId xmlns:a16="http://schemas.microsoft.com/office/drawing/2014/main" id="{920F2D3B-0843-4C57-8389-9A677850F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7" name="Rectangle 153">
                <a:extLst>
                  <a:ext uri="{FF2B5EF4-FFF2-40B4-BE49-F238E27FC236}">
                    <a16:creationId xmlns:a16="http://schemas.microsoft.com/office/drawing/2014/main" id="{135E366E-79A7-4ED7-8D1A-6231456BB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8" name="Rectangle 154">
                <a:extLst>
                  <a:ext uri="{FF2B5EF4-FFF2-40B4-BE49-F238E27FC236}">
                    <a16:creationId xmlns:a16="http://schemas.microsoft.com/office/drawing/2014/main" id="{A273B2AF-0B09-48B9-AC70-EA5F284D6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9" name="Rectangle 155">
                <a:extLst>
                  <a:ext uri="{FF2B5EF4-FFF2-40B4-BE49-F238E27FC236}">
                    <a16:creationId xmlns:a16="http://schemas.microsoft.com/office/drawing/2014/main" id="{19138EE3-FCEA-4890-BFB4-7A8078F88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0" name="Rectangle 156">
                <a:extLst>
                  <a:ext uri="{FF2B5EF4-FFF2-40B4-BE49-F238E27FC236}">
                    <a16:creationId xmlns:a16="http://schemas.microsoft.com/office/drawing/2014/main" id="{F81BBA3B-8BDB-4DD2-8078-268688E1F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1" name="Rectangle 157">
                <a:extLst>
                  <a:ext uri="{FF2B5EF4-FFF2-40B4-BE49-F238E27FC236}">
                    <a16:creationId xmlns:a16="http://schemas.microsoft.com/office/drawing/2014/main" id="{32342955-6982-4D9B-811B-23B69785C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2" name="Rectangle 158">
                <a:extLst>
                  <a:ext uri="{FF2B5EF4-FFF2-40B4-BE49-F238E27FC236}">
                    <a16:creationId xmlns:a16="http://schemas.microsoft.com/office/drawing/2014/main" id="{CE73D0AE-6F15-4D7A-A843-686B630B0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3" name="Rectangle 159">
                <a:extLst>
                  <a:ext uri="{FF2B5EF4-FFF2-40B4-BE49-F238E27FC236}">
                    <a16:creationId xmlns:a16="http://schemas.microsoft.com/office/drawing/2014/main" id="{CF8EEC55-EEF4-4EFA-961B-9851ACF41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6" name="Group 160">
              <a:extLst>
                <a:ext uri="{FF2B5EF4-FFF2-40B4-BE49-F238E27FC236}">
                  <a16:creationId xmlns:a16="http://schemas.microsoft.com/office/drawing/2014/main" id="{8009EA2F-FCB4-4538-8158-AEEBC3506D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064" name="Rectangle 161">
                <a:extLst>
                  <a:ext uri="{FF2B5EF4-FFF2-40B4-BE49-F238E27FC236}">
                    <a16:creationId xmlns:a16="http://schemas.microsoft.com/office/drawing/2014/main" id="{A076B530-8F7F-4525-9A4C-BCE8F465C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5" name="Rectangle 162">
                <a:extLst>
                  <a:ext uri="{FF2B5EF4-FFF2-40B4-BE49-F238E27FC236}">
                    <a16:creationId xmlns:a16="http://schemas.microsoft.com/office/drawing/2014/main" id="{CAFAE5B7-03B5-4529-94C7-F904ACF11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6" name="Rectangle 163">
                <a:extLst>
                  <a:ext uri="{FF2B5EF4-FFF2-40B4-BE49-F238E27FC236}">
                    <a16:creationId xmlns:a16="http://schemas.microsoft.com/office/drawing/2014/main" id="{14E91B3C-F964-46F7-A857-22561CA01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7" name="Rectangle 164">
                <a:extLst>
                  <a:ext uri="{FF2B5EF4-FFF2-40B4-BE49-F238E27FC236}">
                    <a16:creationId xmlns:a16="http://schemas.microsoft.com/office/drawing/2014/main" id="{F464697D-0512-44B3-B079-425E76A82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8" name="Rectangle 165">
                <a:extLst>
                  <a:ext uri="{FF2B5EF4-FFF2-40B4-BE49-F238E27FC236}">
                    <a16:creationId xmlns:a16="http://schemas.microsoft.com/office/drawing/2014/main" id="{F28DA43E-16B4-409B-A58C-061630BC3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9" name="Rectangle 166">
                <a:extLst>
                  <a:ext uri="{FF2B5EF4-FFF2-40B4-BE49-F238E27FC236}">
                    <a16:creationId xmlns:a16="http://schemas.microsoft.com/office/drawing/2014/main" id="{53795C35-2EBB-4026-9799-ABE69B802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0" name="Rectangle 167">
                <a:extLst>
                  <a:ext uri="{FF2B5EF4-FFF2-40B4-BE49-F238E27FC236}">
                    <a16:creationId xmlns:a16="http://schemas.microsoft.com/office/drawing/2014/main" id="{DDD03CC2-2028-4DB2-B488-6979B6614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1" name="Rectangle 168">
                <a:extLst>
                  <a:ext uri="{FF2B5EF4-FFF2-40B4-BE49-F238E27FC236}">
                    <a16:creationId xmlns:a16="http://schemas.microsoft.com/office/drawing/2014/main" id="{B355C980-A2B6-4147-95CA-8BC364EA3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2" name="Rectangle 169">
                <a:extLst>
                  <a:ext uri="{FF2B5EF4-FFF2-40B4-BE49-F238E27FC236}">
                    <a16:creationId xmlns:a16="http://schemas.microsoft.com/office/drawing/2014/main" id="{D74FCB86-B7B8-461A-84B0-DC8D921D0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3" name="Rectangle 170">
                <a:extLst>
                  <a:ext uri="{FF2B5EF4-FFF2-40B4-BE49-F238E27FC236}">
                    <a16:creationId xmlns:a16="http://schemas.microsoft.com/office/drawing/2014/main" id="{2A7F0F0D-6C8A-45A0-83DC-92712743A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7" name="Group 171">
              <a:extLst>
                <a:ext uri="{FF2B5EF4-FFF2-40B4-BE49-F238E27FC236}">
                  <a16:creationId xmlns:a16="http://schemas.microsoft.com/office/drawing/2014/main" id="{EE9E932E-CD80-4142-BA2D-880C8EDBB7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054" name="Rectangle 172">
                <a:extLst>
                  <a:ext uri="{FF2B5EF4-FFF2-40B4-BE49-F238E27FC236}">
                    <a16:creationId xmlns:a16="http://schemas.microsoft.com/office/drawing/2014/main" id="{1DEBB0F6-5F62-46DF-8D01-FA4348FBD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5" name="Rectangle 173">
                <a:extLst>
                  <a:ext uri="{FF2B5EF4-FFF2-40B4-BE49-F238E27FC236}">
                    <a16:creationId xmlns:a16="http://schemas.microsoft.com/office/drawing/2014/main" id="{0C0293BC-F82C-4590-874F-269F63D19A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6" name="Rectangle 174">
                <a:extLst>
                  <a:ext uri="{FF2B5EF4-FFF2-40B4-BE49-F238E27FC236}">
                    <a16:creationId xmlns:a16="http://schemas.microsoft.com/office/drawing/2014/main" id="{FB7AB0E3-B93F-4546-9AB5-A2871F8A8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7" name="Rectangle 175">
                <a:extLst>
                  <a:ext uri="{FF2B5EF4-FFF2-40B4-BE49-F238E27FC236}">
                    <a16:creationId xmlns:a16="http://schemas.microsoft.com/office/drawing/2014/main" id="{172CD68F-F0F2-4CD1-A81C-2EC09EDFB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8" name="Rectangle 176">
                <a:extLst>
                  <a:ext uri="{FF2B5EF4-FFF2-40B4-BE49-F238E27FC236}">
                    <a16:creationId xmlns:a16="http://schemas.microsoft.com/office/drawing/2014/main" id="{C9185C0E-DDA9-4DB6-97B7-CB5C235A5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9" name="Rectangle 177">
                <a:extLst>
                  <a:ext uri="{FF2B5EF4-FFF2-40B4-BE49-F238E27FC236}">
                    <a16:creationId xmlns:a16="http://schemas.microsoft.com/office/drawing/2014/main" id="{835E8EDD-5514-44BC-A2FC-977ADA35D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0" name="Rectangle 178">
                <a:extLst>
                  <a:ext uri="{FF2B5EF4-FFF2-40B4-BE49-F238E27FC236}">
                    <a16:creationId xmlns:a16="http://schemas.microsoft.com/office/drawing/2014/main" id="{8F5143D2-9C8A-4064-A729-7D7B72BE3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1" name="Rectangle 179">
                <a:extLst>
                  <a:ext uri="{FF2B5EF4-FFF2-40B4-BE49-F238E27FC236}">
                    <a16:creationId xmlns:a16="http://schemas.microsoft.com/office/drawing/2014/main" id="{66D9524D-B73E-4824-B54F-25807A52B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2" name="Rectangle 180">
                <a:extLst>
                  <a:ext uri="{FF2B5EF4-FFF2-40B4-BE49-F238E27FC236}">
                    <a16:creationId xmlns:a16="http://schemas.microsoft.com/office/drawing/2014/main" id="{E4A11160-A1BE-4513-A54F-001E6B25F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3" name="Rectangle 181">
                <a:extLst>
                  <a:ext uri="{FF2B5EF4-FFF2-40B4-BE49-F238E27FC236}">
                    <a16:creationId xmlns:a16="http://schemas.microsoft.com/office/drawing/2014/main" id="{AE2E0149-CAB2-4536-9F38-CE85515718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8" name="Group 182">
              <a:extLst>
                <a:ext uri="{FF2B5EF4-FFF2-40B4-BE49-F238E27FC236}">
                  <a16:creationId xmlns:a16="http://schemas.microsoft.com/office/drawing/2014/main" id="{31C58AD0-C1DD-4A13-B499-ABA17B00FA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044" name="Rectangle 183">
                <a:extLst>
                  <a:ext uri="{FF2B5EF4-FFF2-40B4-BE49-F238E27FC236}">
                    <a16:creationId xmlns:a16="http://schemas.microsoft.com/office/drawing/2014/main" id="{C57CC191-B823-4D3B-9C9B-EFCF14DDA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5" name="Rectangle 184">
                <a:extLst>
                  <a:ext uri="{FF2B5EF4-FFF2-40B4-BE49-F238E27FC236}">
                    <a16:creationId xmlns:a16="http://schemas.microsoft.com/office/drawing/2014/main" id="{BDBB8A39-7950-4EF4-9713-B88D929E2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6" name="Rectangle 185">
                <a:extLst>
                  <a:ext uri="{FF2B5EF4-FFF2-40B4-BE49-F238E27FC236}">
                    <a16:creationId xmlns:a16="http://schemas.microsoft.com/office/drawing/2014/main" id="{5129AD8C-D772-4353-910D-F1C771C49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7" name="Rectangle 186">
                <a:extLst>
                  <a:ext uri="{FF2B5EF4-FFF2-40B4-BE49-F238E27FC236}">
                    <a16:creationId xmlns:a16="http://schemas.microsoft.com/office/drawing/2014/main" id="{57343002-DBD8-4F19-92FD-7168524E7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8" name="Rectangle 187">
                <a:extLst>
                  <a:ext uri="{FF2B5EF4-FFF2-40B4-BE49-F238E27FC236}">
                    <a16:creationId xmlns:a16="http://schemas.microsoft.com/office/drawing/2014/main" id="{55FBAE60-D6D9-4F05-8B14-9765F0534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9" name="Rectangle 188">
                <a:extLst>
                  <a:ext uri="{FF2B5EF4-FFF2-40B4-BE49-F238E27FC236}">
                    <a16:creationId xmlns:a16="http://schemas.microsoft.com/office/drawing/2014/main" id="{CCDF95AC-951D-40E6-9C50-F7116D9D3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0" name="Rectangle 189">
                <a:extLst>
                  <a:ext uri="{FF2B5EF4-FFF2-40B4-BE49-F238E27FC236}">
                    <a16:creationId xmlns:a16="http://schemas.microsoft.com/office/drawing/2014/main" id="{E7AC4BF0-337D-4742-B3DC-F6847B3DC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1" name="Rectangle 190">
                <a:extLst>
                  <a:ext uri="{FF2B5EF4-FFF2-40B4-BE49-F238E27FC236}">
                    <a16:creationId xmlns:a16="http://schemas.microsoft.com/office/drawing/2014/main" id="{2CC68D19-B6B2-4FB0-841F-4B3322A12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2" name="Rectangle 191">
                <a:extLst>
                  <a:ext uri="{FF2B5EF4-FFF2-40B4-BE49-F238E27FC236}">
                    <a16:creationId xmlns:a16="http://schemas.microsoft.com/office/drawing/2014/main" id="{0112B38F-8593-4303-9087-83F30007C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3" name="Rectangle 192">
                <a:extLst>
                  <a:ext uri="{FF2B5EF4-FFF2-40B4-BE49-F238E27FC236}">
                    <a16:creationId xmlns:a16="http://schemas.microsoft.com/office/drawing/2014/main" id="{13148509-6637-4456-B818-A6B09AACC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9" name="Group 193">
              <a:extLst>
                <a:ext uri="{FF2B5EF4-FFF2-40B4-BE49-F238E27FC236}">
                  <a16:creationId xmlns:a16="http://schemas.microsoft.com/office/drawing/2014/main" id="{E4DA1ADB-E4B1-4E74-B5A2-9D5DD7C642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034" name="Rectangle 194">
                <a:extLst>
                  <a:ext uri="{FF2B5EF4-FFF2-40B4-BE49-F238E27FC236}">
                    <a16:creationId xmlns:a16="http://schemas.microsoft.com/office/drawing/2014/main" id="{F5B68F42-BAEB-4572-8641-31A002E24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5" name="Rectangle 195">
                <a:extLst>
                  <a:ext uri="{FF2B5EF4-FFF2-40B4-BE49-F238E27FC236}">
                    <a16:creationId xmlns:a16="http://schemas.microsoft.com/office/drawing/2014/main" id="{1E1C7E50-B05C-4081-A6A4-0E026E505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6" name="Rectangle 196">
                <a:extLst>
                  <a:ext uri="{FF2B5EF4-FFF2-40B4-BE49-F238E27FC236}">
                    <a16:creationId xmlns:a16="http://schemas.microsoft.com/office/drawing/2014/main" id="{26A45A80-9E75-44A2-8845-C7B2FEE29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7" name="Rectangle 197">
                <a:extLst>
                  <a:ext uri="{FF2B5EF4-FFF2-40B4-BE49-F238E27FC236}">
                    <a16:creationId xmlns:a16="http://schemas.microsoft.com/office/drawing/2014/main" id="{069CADF5-13C7-4140-BEAA-84073EE2D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8" name="Rectangle 198">
                <a:extLst>
                  <a:ext uri="{FF2B5EF4-FFF2-40B4-BE49-F238E27FC236}">
                    <a16:creationId xmlns:a16="http://schemas.microsoft.com/office/drawing/2014/main" id="{7759E975-A210-4CA7-9CCB-A3789F7DE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9" name="Rectangle 199">
                <a:extLst>
                  <a:ext uri="{FF2B5EF4-FFF2-40B4-BE49-F238E27FC236}">
                    <a16:creationId xmlns:a16="http://schemas.microsoft.com/office/drawing/2014/main" id="{F1F77E5D-5B6D-47CC-817C-51723AC22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0" name="Rectangle 200">
                <a:extLst>
                  <a:ext uri="{FF2B5EF4-FFF2-40B4-BE49-F238E27FC236}">
                    <a16:creationId xmlns:a16="http://schemas.microsoft.com/office/drawing/2014/main" id="{97E95A24-B25A-445B-A1DB-216E7AC88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1" name="Rectangle 201">
                <a:extLst>
                  <a:ext uri="{FF2B5EF4-FFF2-40B4-BE49-F238E27FC236}">
                    <a16:creationId xmlns:a16="http://schemas.microsoft.com/office/drawing/2014/main" id="{0BE539DC-B2DE-41DF-BB78-EB42BC362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2" name="Rectangle 202">
                <a:extLst>
                  <a:ext uri="{FF2B5EF4-FFF2-40B4-BE49-F238E27FC236}">
                    <a16:creationId xmlns:a16="http://schemas.microsoft.com/office/drawing/2014/main" id="{989BEF8E-E9A6-48DD-AE78-6C8951105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3" name="Rectangle 203">
                <a:extLst>
                  <a:ext uri="{FF2B5EF4-FFF2-40B4-BE49-F238E27FC236}">
                    <a16:creationId xmlns:a16="http://schemas.microsoft.com/office/drawing/2014/main" id="{F8004D9F-6FAF-49FF-9A42-AC9383BCB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0" name="Group 204">
              <a:extLst>
                <a:ext uri="{FF2B5EF4-FFF2-40B4-BE49-F238E27FC236}">
                  <a16:creationId xmlns:a16="http://schemas.microsoft.com/office/drawing/2014/main" id="{E8D6FC32-0F9E-44D8-911B-911E55E65B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024" name="Rectangle 205">
                <a:extLst>
                  <a:ext uri="{FF2B5EF4-FFF2-40B4-BE49-F238E27FC236}">
                    <a16:creationId xmlns:a16="http://schemas.microsoft.com/office/drawing/2014/main" id="{3D75F2DA-9057-442E-B776-E53F85331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5" name="Rectangle 206">
                <a:extLst>
                  <a:ext uri="{FF2B5EF4-FFF2-40B4-BE49-F238E27FC236}">
                    <a16:creationId xmlns:a16="http://schemas.microsoft.com/office/drawing/2014/main" id="{9F0B24E7-CAF2-4F6A-A99E-0E7812CD7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6" name="Rectangle 207">
                <a:extLst>
                  <a:ext uri="{FF2B5EF4-FFF2-40B4-BE49-F238E27FC236}">
                    <a16:creationId xmlns:a16="http://schemas.microsoft.com/office/drawing/2014/main" id="{F6E3E7BF-A904-410D-B77B-75BD86764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7" name="Rectangle 208">
                <a:extLst>
                  <a:ext uri="{FF2B5EF4-FFF2-40B4-BE49-F238E27FC236}">
                    <a16:creationId xmlns:a16="http://schemas.microsoft.com/office/drawing/2014/main" id="{6E4BEC42-5A13-4DB8-B619-9EB2F5EA1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8" name="Rectangle 209">
                <a:extLst>
                  <a:ext uri="{FF2B5EF4-FFF2-40B4-BE49-F238E27FC236}">
                    <a16:creationId xmlns:a16="http://schemas.microsoft.com/office/drawing/2014/main" id="{E0187032-54EF-430C-89BF-6B965B09B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9" name="Rectangle 210">
                <a:extLst>
                  <a:ext uri="{FF2B5EF4-FFF2-40B4-BE49-F238E27FC236}">
                    <a16:creationId xmlns:a16="http://schemas.microsoft.com/office/drawing/2014/main" id="{5377FF27-612E-4674-8630-59B1494E1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0" name="Rectangle 211">
                <a:extLst>
                  <a:ext uri="{FF2B5EF4-FFF2-40B4-BE49-F238E27FC236}">
                    <a16:creationId xmlns:a16="http://schemas.microsoft.com/office/drawing/2014/main" id="{60C6A620-9AB6-4F61-9710-BDF782E74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1" name="Rectangle 212">
                <a:extLst>
                  <a:ext uri="{FF2B5EF4-FFF2-40B4-BE49-F238E27FC236}">
                    <a16:creationId xmlns:a16="http://schemas.microsoft.com/office/drawing/2014/main" id="{CFA60625-076B-4E8D-BE6E-9DCAA767F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2" name="Rectangle 213">
                <a:extLst>
                  <a:ext uri="{FF2B5EF4-FFF2-40B4-BE49-F238E27FC236}">
                    <a16:creationId xmlns:a16="http://schemas.microsoft.com/office/drawing/2014/main" id="{75A7D5BD-8B8B-4210-85EE-D9A4CB2E9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3" name="Rectangle 214">
                <a:extLst>
                  <a:ext uri="{FF2B5EF4-FFF2-40B4-BE49-F238E27FC236}">
                    <a16:creationId xmlns:a16="http://schemas.microsoft.com/office/drawing/2014/main" id="{1D0B4DBD-0E4B-42A6-BB20-A5522EBE2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1" name="Group 215">
              <a:extLst>
                <a:ext uri="{FF2B5EF4-FFF2-40B4-BE49-F238E27FC236}">
                  <a16:creationId xmlns:a16="http://schemas.microsoft.com/office/drawing/2014/main" id="{AA4ACC4D-3B75-4B31-B8C1-090661DC5D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014" name="Rectangle 216">
                <a:extLst>
                  <a:ext uri="{FF2B5EF4-FFF2-40B4-BE49-F238E27FC236}">
                    <a16:creationId xmlns:a16="http://schemas.microsoft.com/office/drawing/2014/main" id="{4E307B9A-3299-4BEA-AB1D-92DD3EECF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5" name="Rectangle 217">
                <a:extLst>
                  <a:ext uri="{FF2B5EF4-FFF2-40B4-BE49-F238E27FC236}">
                    <a16:creationId xmlns:a16="http://schemas.microsoft.com/office/drawing/2014/main" id="{D90C090D-7A12-410A-AD0D-D5C5FA665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6" name="Rectangle 218">
                <a:extLst>
                  <a:ext uri="{FF2B5EF4-FFF2-40B4-BE49-F238E27FC236}">
                    <a16:creationId xmlns:a16="http://schemas.microsoft.com/office/drawing/2014/main" id="{08B7E820-6FC2-458D-9CE7-B2B9960D7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7" name="Rectangle 219">
                <a:extLst>
                  <a:ext uri="{FF2B5EF4-FFF2-40B4-BE49-F238E27FC236}">
                    <a16:creationId xmlns:a16="http://schemas.microsoft.com/office/drawing/2014/main" id="{94F1ED16-9CFF-4D31-9009-7094894F6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8" name="Rectangle 220">
                <a:extLst>
                  <a:ext uri="{FF2B5EF4-FFF2-40B4-BE49-F238E27FC236}">
                    <a16:creationId xmlns:a16="http://schemas.microsoft.com/office/drawing/2014/main" id="{1D35810D-D723-47CA-8B5C-32B4334E6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9" name="Rectangle 221">
                <a:extLst>
                  <a:ext uri="{FF2B5EF4-FFF2-40B4-BE49-F238E27FC236}">
                    <a16:creationId xmlns:a16="http://schemas.microsoft.com/office/drawing/2014/main" id="{80EDE160-3AF5-4250-96AD-324F62CD9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0" name="Rectangle 222">
                <a:extLst>
                  <a:ext uri="{FF2B5EF4-FFF2-40B4-BE49-F238E27FC236}">
                    <a16:creationId xmlns:a16="http://schemas.microsoft.com/office/drawing/2014/main" id="{0F945195-698D-4F1C-B670-765E2E5C5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1" name="Rectangle 223">
                <a:extLst>
                  <a:ext uri="{FF2B5EF4-FFF2-40B4-BE49-F238E27FC236}">
                    <a16:creationId xmlns:a16="http://schemas.microsoft.com/office/drawing/2014/main" id="{10032D22-7955-4229-AECE-C2E829C4F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2" name="Rectangle 224">
                <a:extLst>
                  <a:ext uri="{FF2B5EF4-FFF2-40B4-BE49-F238E27FC236}">
                    <a16:creationId xmlns:a16="http://schemas.microsoft.com/office/drawing/2014/main" id="{191935FA-59D5-43F1-912F-D631ADA44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3" name="Rectangle 225">
                <a:extLst>
                  <a:ext uri="{FF2B5EF4-FFF2-40B4-BE49-F238E27FC236}">
                    <a16:creationId xmlns:a16="http://schemas.microsoft.com/office/drawing/2014/main" id="{193619F9-D6E5-4CAA-AE47-8E2B77FDD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2" name="Group 226">
              <a:extLst>
                <a:ext uri="{FF2B5EF4-FFF2-40B4-BE49-F238E27FC236}">
                  <a16:creationId xmlns:a16="http://schemas.microsoft.com/office/drawing/2014/main" id="{81785F31-1479-4D0A-B092-663C732834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004" name="Rectangle 227">
                <a:extLst>
                  <a:ext uri="{FF2B5EF4-FFF2-40B4-BE49-F238E27FC236}">
                    <a16:creationId xmlns:a16="http://schemas.microsoft.com/office/drawing/2014/main" id="{06EFF6CE-4FD9-4121-82FF-E94F5E4B7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5" name="Rectangle 228">
                <a:extLst>
                  <a:ext uri="{FF2B5EF4-FFF2-40B4-BE49-F238E27FC236}">
                    <a16:creationId xmlns:a16="http://schemas.microsoft.com/office/drawing/2014/main" id="{419DE8E4-7730-47F7-AA20-715314EFA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6" name="Rectangle 229">
                <a:extLst>
                  <a:ext uri="{FF2B5EF4-FFF2-40B4-BE49-F238E27FC236}">
                    <a16:creationId xmlns:a16="http://schemas.microsoft.com/office/drawing/2014/main" id="{15E78579-C15F-4EF9-8394-D6754407D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7" name="Rectangle 230">
                <a:extLst>
                  <a:ext uri="{FF2B5EF4-FFF2-40B4-BE49-F238E27FC236}">
                    <a16:creationId xmlns:a16="http://schemas.microsoft.com/office/drawing/2014/main" id="{C42A09B6-6ADB-4512-9B8E-A636C8AE4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8" name="Rectangle 231">
                <a:extLst>
                  <a:ext uri="{FF2B5EF4-FFF2-40B4-BE49-F238E27FC236}">
                    <a16:creationId xmlns:a16="http://schemas.microsoft.com/office/drawing/2014/main" id="{AFBB4CB1-5135-4985-83E4-613BC805D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9" name="Rectangle 232">
                <a:extLst>
                  <a:ext uri="{FF2B5EF4-FFF2-40B4-BE49-F238E27FC236}">
                    <a16:creationId xmlns:a16="http://schemas.microsoft.com/office/drawing/2014/main" id="{9DCED254-C697-400E-93F6-AF0C43C55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0" name="Rectangle 233">
                <a:extLst>
                  <a:ext uri="{FF2B5EF4-FFF2-40B4-BE49-F238E27FC236}">
                    <a16:creationId xmlns:a16="http://schemas.microsoft.com/office/drawing/2014/main" id="{1C02F450-D765-4731-8531-143531887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1" name="Rectangle 234">
                <a:extLst>
                  <a:ext uri="{FF2B5EF4-FFF2-40B4-BE49-F238E27FC236}">
                    <a16:creationId xmlns:a16="http://schemas.microsoft.com/office/drawing/2014/main" id="{EAF63175-D472-4377-AC45-0DFEE8DBB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2" name="Rectangle 235">
                <a:extLst>
                  <a:ext uri="{FF2B5EF4-FFF2-40B4-BE49-F238E27FC236}">
                    <a16:creationId xmlns:a16="http://schemas.microsoft.com/office/drawing/2014/main" id="{351F61CF-E7DB-44CA-82B7-7DEB01FD6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3" name="Rectangle 236">
                <a:extLst>
                  <a:ext uri="{FF2B5EF4-FFF2-40B4-BE49-F238E27FC236}">
                    <a16:creationId xmlns:a16="http://schemas.microsoft.com/office/drawing/2014/main" id="{7C4E1F7D-F35A-45D5-A976-2C5D845B8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3" name="Group 237">
              <a:extLst>
                <a:ext uri="{FF2B5EF4-FFF2-40B4-BE49-F238E27FC236}">
                  <a16:creationId xmlns:a16="http://schemas.microsoft.com/office/drawing/2014/main" id="{81CB9A45-FF42-40EB-BA65-FE9E8A681F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994" name="Rectangle 238">
                <a:extLst>
                  <a:ext uri="{FF2B5EF4-FFF2-40B4-BE49-F238E27FC236}">
                    <a16:creationId xmlns:a16="http://schemas.microsoft.com/office/drawing/2014/main" id="{D8F4A690-A275-464E-AD61-A997C554E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5" name="Rectangle 239">
                <a:extLst>
                  <a:ext uri="{FF2B5EF4-FFF2-40B4-BE49-F238E27FC236}">
                    <a16:creationId xmlns:a16="http://schemas.microsoft.com/office/drawing/2014/main" id="{7BA46D57-02AD-4059-9747-9960A319E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6" name="Rectangle 240">
                <a:extLst>
                  <a:ext uri="{FF2B5EF4-FFF2-40B4-BE49-F238E27FC236}">
                    <a16:creationId xmlns:a16="http://schemas.microsoft.com/office/drawing/2014/main" id="{35755FC2-18F7-485E-9BBC-45F2B4590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7" name="Rectangle 241">
                <a:extLst>
                  <a:ext uri="{FF2B5EF4-FFF2-40B4-BE49-F238E27FC236}">
                    <a16:creationId xmlns:a16="http://schemas.microsoft.com/office/drawing/2014/main" id="{A3EF9991-7885-44C8-9363-B1A9BD5EE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8" name="Rectangle 242">
                <a:extLst>
                  <a:ext uri="{FF2B5EF4-FFF2-40B4-BE49-F238E27FC236}">
                    <a16:creationId xmlns:a16="http://schemas.microsoft.com/office/drawing/2014/main" id="{D1ABAF57-C80B-4601-AD15-598518CAD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9" name="Rectangle 243">
                <a:extLst>
                  <a:ext uri="{FF2B5EF4-FFF2-40B4-BE49-F238E27FC236}">
                    <a16:creationId xmlns:a16="http://schemas.microsoft.com/office/drawing/2014/main" id="{E2686C05-84C4-4B2D-858A-13F16CA02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0" name="Rectangle 244">
                <a:extLst>
                  <a:ext uri="{FF2B5EF4-FFF2-40B4-BE49-F238E27FC236}">
                    <a16:creationId xmlns:a16="http://schemas.microsoft.com/office/drawing/2014/main" id="{84D9CAE4-6871-4445-B0FE-1C83E24FA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1" name="Rectangle 245">
                <a:extLst>
                  <a:ext uri="{FF2B5EF4-FFF2-40B4-BE49-F238E27FC236}">
                    <a16:creationId xmlns:a16="http://schemas.microsoft.com/office/drawing/2014/main" id="{482D98D9-43E9-4F2B-A7AA-94D6CF038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2" name="Rectangle 246">
                <a:extLst>
                  <a:ext uri="{FF2B5EF4-FFF2-40B4-BE49-F238E27FC236}">
                    <a16:creationId xmlns:a16="http://schemas.microsoft.com/office/drawing/2014/main" id="{B71A88BE-13D9-4EB1-B941-45FC06383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3" name="Rectangle 247">
                <a:extLst>
                  <a:ext uri="{FF2B5EF4-FFF2-40B4-BE49-F238E27FC236}">
                    <a16:creationId xmlns:a16="http://schemas.microsoft.com/office/drawing/2014/main" id="{CCDD7E4C-B885-4ACF-9D5F-C6020B4CF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104" name="Group 248">
            <a:extLst>
              <a:ext uri="{FF2B5EF4-FFF2-40B4-BE49-F238E27FC236}">
                <a16:creationId xmlns:a16="http://schemas.microsoft.com/office/drawing/2014/main" id="{BBFCA9D9-420F-4F06-857C-D66070933C3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505700" y="649975"/>
            <a:ext cx="1981200" cy="1931988"/>
            <a:chOff x="864" y="1152"/>
            <a:chExt cx="2880" cy="2880"/>
          </a:xfrm>
          <a:solidFill>
            <a:srgbClr val="FF0000"/>
          </a:solidFill>
        </p:grpSpPr>
        <p:grpSp>
          <p:nvGrpSpPr>
            <p:cNvPr id="1105" name="Group 249">
              <a:extLst>
                <a:ext uri="{FF2B5EF4-FFF2-40B4-BE49-F238E27FC236}">
                  <a16:creationId xmlns:a16="http://schemas.microsoft.com/office/drawing/2014/main" id="{9440D5D7-8D13-4689-87C4-1C87D41ECD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216" name="Rectangle 250">
                <a:extLst>
                  <a:ext uri="{FF2B5EF4-FFF2-40B4-BE49-F238E27FC236}">
                    <a16:creationId xmlns:a16="http://schemas.microsoft.com/office/drawing/2014/main" id="{DE722659-9E4E-41DE-9082-38B07A03B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7" name="Rectangle 251">
                <a:extLst>
                  <a:ext uri="{FF2B5EF4-FFF2-40B4-BE49-F238E27FC236}">
                    <a16:creationId xmlns:a16="http://schemas.microsoft.com/office/drawing/2014/main" id="{B332379A-2102-443B-ABEA-93C42B706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8" name="Rectangle 252">
                <a:extLst>
                  <a:ext uri="{FF2B5EF4-FFF2-40B4-BE49-F238E27FC236}">
                    <a16:creationId xmlns:a16="http://schemas.microsoft.com/office/drawing/2014/main" id="{60A0E24E-3406-4D17-BA69-C9E66AE6E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9" name="Rectangle 253">
                <a:extLst>
                  <a:ext uri="{FF2B5EF4-FFF2-40B4-BE49-F238E27FC236}">
                    <a16:creationId xmlns:a16="http://schemas.microsoft.com/office/drawing/2014/main" id="{16AF32EF-2EBD-44E5-A42A-2E215EE6C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0" name="Rectangle 254">
                <a:extLst>
                  <a:ext uri="{FF2B5EF4-FFF2-40B4-BE49-F238E27FC236}">
                    <a16:creationId xmlns:a16="http://schemas.microsoft.com/office/drawing/2014/main" id="{D130561E-75F6-4741-AF07-A5533D285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1" name="Rectangle 255">
                <a:extLst>
                  <a:ext uri="{FF2B5EF4-FFF2-40B4-BE49-F238E27FC236}">
                    <a16:creationId xmlns:a16="http://schemas.microsoft.com/office/drawing/2014/main" id="{877D9446-1632-4598-A1FE-0CE47EF87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2" name="Rectangle 256">
                <a:extLst>
                  <a:ext uri="{FF2B5EF4-FFF2-40B4-BE49-F238E27FC236}">
                    <a16:creationId xmlns:a16="http://schemas.microsoft.com/office/drawing/2014/main" id="{E3165666-DD21-4826-B031-942F49CAE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3" name="Rectangle 257">
                <a:extLst>
                  <a:ext uri="{FF2B5EF4-FFF2-40B4-BE49-F238E27FC236}">
                    <a16:creationId xmlns:a16="http://schemas.microsoft.com/office/drawing/2014/main" id="{D4C7A1C0-E0D4-42F4-9428-6C30CD145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4" name="Rectangle 258">
                <a:extLst>
                  <a:ext uri="{FF2B5EF4-FFF2-40B4-BE49-F238E27FC236}">
                    <a16:creationId xmlns:a16="http://schemas.microsoft.com/office/drawing/2014/main" id="{CEEFF6E5-7D80-4A9E-8406-BCF0E89BC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5" name="Rectangle 259">
                <a:extLst>
                  <a:ext uri="{FF2B5EF4-FFF2-40B4-BE49-F238E27FC236}">
                    <a16:creationId xmlns:a16="http://schemas.microsoft.com/office/drawing/2014/main" id="{CD19EDD4-2E52-4FAD-8356-B12946B05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6" name="Group 260">
              <a:extLst>
                <a:ext uri="{FF2B5EF4-FFF2-40B4-BE49-F238E27FC236}">
                  <a16:creationId xmlns:a16="http://schemas.microsoft.com/office/drawing/2014/main" id="{6DD534F2-57E3-43F2-A32C-64A22ADCC6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206" name="Rectangle 261">
                <a:extLst>
                  <a:ext uri="{FF2B5EF4-FFF2-40B4-BE49-F238E27FC236}">
                    <a16:creationId xmlns:a16="http://schemas.microsoft.com/office/drawing/2014/main" id="{C585D9B7-2875-4B86-9CB8-735BD8732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7" name="Rectangle 262">
                <a:extLst>
                  <a:ext uri="{FF2B5EF4-FFF2-40B4-BE49-F238E27FC236}">
                    <a16:creationId xmlns:a16="http://schemas.microsoft.com/office/drawing/2014/main" id="{68AC1447-B0B0-48FB-B28D-7AABD355B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8" name="Rectangle 263">
                <a:extLst>
                  <a:ext uri="{FF2B5EF4-FFF2-40B4-BE49-F238E27FC236}">
                    <a16:creationId xmlns:a16="http://schemas.microsoft.com/office/drawing/2014/main" id="{9CC4A768-6233-4665-A33B-AA2757B4D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9" name="Rectangle 264">
                <a:extLst>
                  <a:ext uri="{FF2B5EF4-FFF2-40B4-BE49-F238E27FC236}">
                    <a16:creationId xmlns:a16="http://schemas.microsoft.com/office/drawing/2014/main" id="{92794952-497C-4D13-9F3E-1819E9FE4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0" name="Rectangle 265">
                <a:extLst>
                  <a:ext uri="{FF2B5EF4-FFF2-40B4-BE49-F238E27FC236}">
                    <a16:creationId xmlns:a16="http://schemas.microsoft.com/office/drawing/2014/main" id="{34F5120F-F917-4DE2-8A67-639C67FD9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1" name="Rectangle 266">
                <a:extLst>
                  <a:ext uri="{FF2B5EF4-FFF2-40B4-BE49-F238E27FC236}">
                    <a16:creationId xmlns:a16="http://schemas.microsoft.com/office/drawing/2014/main" id="{C5619E6C-4AC4-41B0-8592-367BCA3F9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2" name="Rectangle 267">
                <a:extLst>
                  <a:ext uri="{FF2B5EF4-FFF2-40B4-BE49-F238E27FC236}">
                    <a16:creationId xmlns:a16="http://schemas.microsoft.com/office/drawing/2014/main" id="{A0A94DE9-C058-4772-8BB8-9CC768AA2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3" name="Rectangle 268">
                <a:extLst>
                  <a:ext uri="{FF2B5EF4-FFF2-40B4-BE49-F238E27FC236}">
                    <a16:creationId xmlns:a16="http://schemas.microsoft.com/office/drawing/2014/main" id="{DCA2764C-7B1C-495B-BB5F-0522E8170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4" name="Rectangle 269">
                <a:extLst>
                  <a:ext uri="{FF2B5EF4-FFF2-40B4-BE49-F238E27FC236}">
                    <a16:creationId xmlns:a16="http://schemas.microsoft.com/office/drawing/2014/main" id="{1580CFDB-D465-48AF-847E-FE79CF40A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5" name="Rectangle 270">
                <a:extLst>
                  <a:ext uri="{FF2B5EF4-FFF2-40B4-BE49-F238E27FC236}">
                    <a16:creationId xmlns:a16="http://schemas.microsoft.com/office/drawing/2014/main" id="{C3EA3062-E8BC-424D-97EC-9CF42FAA7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7" name="Group 271">
              <a:extLst>
                <a:ext uri="{FF2B5EF4-FFF2-40B4-BE49-F238E27FC236}">
                  <a16:creationId xmlns:a16="http://schemas.microsoft.com/office/drawing/2014/main" id="{DF540EF8-673C-4292-841A-ADF564DFFB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196" name="Rectangle 272">
                <a:extLst>
                  <a:ext uri="{FF2B5EF4-FFF2-40B4-BE49-F238E27FC236}">
                    <a16:creationId xmlns:a16="http://schemas.microsoft.com/office/drawing/2014/main" id="{540CFF40-B5D8-48A6-B300-1A0FA0BF5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7" name="Rectangle 273">
                <a:extLst>
                  <a:ext uri="{FF2B5EF4-FFF2-40B4-BE49-F238E27FC236}">
                    <a16:creationId xmlns:a16="http://schemas.microsoft.com/office/drawing/2014/main" id="{9FC69274-6E78-4295-9317-3BF076A233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8" name="Rectangle 274">
                <a:extLst>
                  <a:ext uri="{FF2B5EF4-FFF2-40B4-BE49-F238E27FC236}">
                    <a16:creationId xmlns:a16="http://schemas.microsoft.com/office/drawing/2014/main" id="{697C6B19-31E8-4F30-BCE4-476CCC9B3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9" name="Rectangle 275">
                <a:extLst>
                  <a:ext uri="{FF2B5EF4-FFF2-40B4-BE49-F238E27FC236}">
                    <a16:creationId xmlns:a16="http://schemas.microsoft.com/office/drawing/2014/main" id="{665AA9A6-293A-4C37-AEA9-A4E9AC065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0" name="Rectangle 276">
                <a:extLst>
                  <a:ext uri="{FF2B5EF4-FFF2-40B4-BE49-F238E27FC236}">
                    <a16:creationId xmlns:a16="http://schemas.microsoft.com/office/drawing/2014/main" id="{4E9A52E8-1FA9-4A3F-8200-E3D4F551D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1" name="Rectangle 277">
                <a:extLst>
                  <a:ext uri="{FF2B5EF4-FFF2-40B4-BE49-F238E27FC236}">
                    <a16:creationId xmlns:a16="http://schemas.microsoft.com/office/drawing/2014/main" id="{3CF19504-60D4-48E8-9F12-A7C39E5C8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2" name="Rectangle 278">
                <a:extLst>
                  <a:ext uri="{FF2B5EF4-FFF2-40B4-BE49-F238E27FC236}">
                    <a16:creationId xmlns:a16="http://schemas.microsoft.com/office/drawing/2014/main" id="{DA23820E-B2BA-43F6-A7F2-DD441BB7B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3" name="Rectangle 279">
                <a:extLst>
                  <a:ext uri="{FF2B5EF4-FFF2-40B4-BE49-F238E27FC236}">
                    <a16:creationId xmlns:a16="http://schemas.microsoft.com/office/drawing/2014/main" id="{D7B567A6-2F40-490A-8163-A7A000DEA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4" name="Rectangle 280">
                <a:extLst>
                  <a:ext uri="{FF2B5EF4-FFF2-40B4-BE49-F238E27FC236}">
                    <a16:creationId xmlns:a16="http://schemas.microsoft.com/office/drawing/2014/main" id="{7F132007-59F0-4FE0-A918-675D7A361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5" name="Rectangle 281">
                <a:extLst>
                  <a:ext uri="{FF2B5EF4-FFF2-40B4-BE49-F238E27FC236}">
                    <a16:creationId xmlns:a16="http://schemas.microsoft.com/office/drawing/2014/main" id="{2826DF98-0F59-4D78-BEA2-45BDD19E2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8" name="Group 282">
              <a:extLst>
                <a:ext uri="{FF2B5EF4-FFF2-40B4-BE49-F238E27FC236}">
                  <a16:creationId xmlns:a16="http://schemas.microsoft.com/office/drawing/2014/main" id="{9D08581D-18DB-40C1-9155-E4A188745C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186" name="Rectangle 283">
                <a:extLst>
                  <a:ext uri="{FF2B5EF4-FFF2-40B4-BE49-F238E27FC236}">
                    <a16:creationId xmlns:a16="http://schemas.microsoft.com/office/drawing/2014/main" id="{E4D8DE5A-F581-4897-95BB-859942A58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7" name="Rectangle 284">
                <a:extLst>
                  <a:ext uri="{FF2B5EF4-FFF2-40B4-BE49-F238E27FC236}">
                    <a16:creationId xmlns:a16="http://schemas.microsoft.com/office/drawing/2014/main" id="{AE589F34-D0FA-4869-9F20-4A48771AB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8" name="Rectangle 285">
                <a:extLst>
                  <a:ext uri="{FF2B5EF4-FFF2-40B4-BE49-F238E27FC236}">
                    <a16:creationId xmlns:a16="http://schemas.microsoft.com/office/drawing/2014/main" id="{8091E6FD-3AB8-4FA5-84CD-59EC79F6A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9" name="Rectangle 286">
                <a:extLst>
                  <a:ext uri="{FF2B5EF4-FFF2-40B4-BE49-F238E27FC236}">
                    <a16:creationId xmlns:a16="http://schemas.microsoft.com/office/drawing/2014/main" id="{37EC602F-A59B-42A4-ABC7-D6EBDE8753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0" name="Rectangle 287">
                <a:extLst>
                  <a:ext uri="{FF2B5EF4-FFF2-40B4-BE49-F238E27FC236}">
                    <a16:creationId xmlns:a16="http://schemas.microsoft.com/office/drawing/2014/main" id="{C4AB7662-4331-4846-8F0F-6B1032FD7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1" name="Rectangle 288">
                <a:extLst>
                  <a:ext uri="{FF2B5EF4-FFF2-40B4-BE49-F238E27FC236}">
                    <a16:creationId xmlns:a16="http://schemas.microsoft.com/office/drawing/2014/main" id="{46738E3D-C2BD-4421-9470-3F7580DD2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2" name="Rectangle 289">
                <a:extLst>
                  <a:ext uri="{FF2B5EF4-FFF2-40B4-BE49-F238E27FC236}">
                    <a16:creationId xmlns:a16="http://schemas.microsoft.com/office/drawing/2014/main" id="{7B49D4C8-D59E-4347-A3E8-F621061D4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3" name="Rectangle 290">
                <a:extLst>
                  <a:ext uri="{FF2B5EF4-FFF2-40B4-BE49-F238E27FC236}">
                    <a16:creationId xmlns:a16="http://schemas.microsoft.com/office/drawing/2014/main" id="{D305B015-CB99-43EC-84AC-C502098E0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4" name="Rectangle 291">
                <a:extLst>
                  <a:ext uri="{FF2B5EF4-FFF2-40B4-BE49-F238E27FC236}">
                    <a16:creationId xmlns:a16="http://schemas.microsoft.com/office/drawing/2014/main" id="{E6D340BC-6C78-4152-9071-22A9DA132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5" name="Rectangle 292">
                <a:extLst>
                  <a:ext uri="{FF2B5EF4-FFF2-40B4-BE49-F238E27FC236}">
                    <a16:creationId xmlns:a16="http://schemas.microsoft.com/office/drawing/2014/main" id="{F4830A13-EEF7-4EA6-AB8E-90EA9A66B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9" name="Group 293">
              <a:extLst>
                <a:ext uri="{FF2B5EF4-FFF2-40B4-BE49-F238E27FC236}">
                  <a16:creationId xmlns:a16="http://schemas.microsoft.com/office/drawing/2014/main" id="{2B1910A2-07FD-4461-9BE1-ADBF8EA60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176" name="Rectangle 294">
                <a:extLst>
                  <a:ext uri="{FF2B5EF4-FFF2-40B4-BE49-F238E27FC236}">
                    <a16:creationId xmlns:a16="http://schemas.microsoft.com/office/drawing/2014/main" id="{44FAE7B4-9367-4F91-94CC-7F40E40B5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7" name="Rectangle 295">
                <a:extLst>
                  <a:ext uri="{FF2B5EF4-FFF2-40B4-BE49-F238E27FC236}">
                    <a16:creationId xmlns:a16="http://schemas.microsoft.com/office/drawing/2014/main" id="{6E719785-67D7-4841-93D4-5207FB6012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8" name="Rectangle 296">
                <a:extLst>
                  <a:ext uri="{FF2B5EF4-FFF2-40B4-BE49-F238E27FC236}">
                    <a16:creationId xmlns:a16="http://schemas.microsoft.com/office/drawing/2014/main" id="{71F2C0E0-7AC7-482F-B415-D96038D1E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9" name="Rectangle 297">
                <a:extLst>
                  <a:ext uri="{FF2B5EF4-FFF2-40B4-BE49-F238E27FC236}">
                    <a16:creationId xmlns:a16="http://schemas.microsoft.com/office/drawing/2014/main" id="{6416E595-E163-4050-8D59-F1D39A11A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0" name="Rectangle 298">
                <a:extLst>
                  <a:ext uri="{FF2B5EF4-FFF2-40B4-BE49-F238E27FC236}">
                    <a16:creationId xmlns:a16="http://schemas.microsoft.com/office/drawing/2014/main" id="{FDEA7379-BD45-41BC-8B74-F7F78A311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1" name="Rectangle 299">
                <a:extLst>
                  <a:ext uri="{FF2B5EF4-FFF2-40B4-BE49-F238E27FC236}">
                    <a16:creationId xmlns:a16="http://schemas.microsoft.com/office/drawing/2014/main" id="{619C1D6B-5F62-44D2-8CD6-8C8F37FEC4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2" name="Rectangle 300">
                <a:extLst>
                  <a:ext uri="{FF2B5EF4-FFF2-40B4-BE49-F238E27FC236}">
                    <a16:creationId xmlns:a16="http://schemas.microsoft.com/office/drawing/2014/main" id="{EA6B9627-6DD2-40CE-A4D4-C0B8C40AA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3" name="Rectangle 301">
                <a:extLst>
                  <a:ext uri="{FF2B5EF4-FFF2-40B4-BE49-F238E27FC236}">
                    <a16:creationId xmlns:a16="http://schemas.microsoft.com/office/drawing/2014/main" id="{DDCC49AE-672D-4D77-AC61-C591532A8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4" name="Rectangle 302">
                <a:extLst>
                  <a:ext uri="{FF2B5EF4-FFF2-40B4-BE49-F238E27FC236}">
                    <a16:creationId xmlns:a16="http://schemas.microsoft.com/office/drawing/2014/main" id="{27195C9C-F5BE-4555-8935-6153DD6F5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5" name="Rectangle 303">
                <a:extLst>
                  <a:ext uri="{FF2B5EF4-FFF2-40B4-BE49-F238E27FC236}">
                    <a16:creationId xmlns:a16="http://schemas.microsoft.com/office/drawing/2014/main" id="{E7867D66-E843-473A-B84E-2A4A63454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0" name="Group 304">
              <a:extLst>
                <a:ext uri="{FF2B5EF4-FFF2-40B4-BE49-F238E27FC236}">
                  <a16:creationId xmlns:a16="http://schemas.microsoft.com/office/drawing/2014/main" id="{C60A60AC-9232-4E5D-BC4C-51548CF963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166" name="Rectangle 305">
                <a:extLst>
                  <a:ext uri="{FF2B5EF4-FFF2-40B4-BE49-F238E27FC236}">
                    <a16:creationId xmlns:a16="http://schemas.microsoft.com/office/drawing/2014/main" id="{DB17DDF8-7C15-46EF-9480-50AE40CCC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7" name="Rectangle 306">
                <a:extLst>
                  <a:ext uri="{FF2B5EF4-FFF2-40B4-BE49-F238E27FC236}">
                    <a16:creationId xmlns:a16="http://schemas.microsoft.com/office/drawing/2014/main" id="{C88BC012-2BC7-4D08-8DB5-8BFFF3603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8" name="Rectangle 307">
                <a:extLst>
                  <a:ext uri="{FF2B5EF4-FFF2-40B4-BE49-F238E27FC236}">
                    <a16:creationId xmlns:a16="http://schemas.microsoft.com/office/drawing/2014/main" id="{A425299D-9E03-4C4F-B283-CCE097489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9" name="Rectangle 308">
                <a:extLst>
                  <a:ext uri="{FF2B5EF4-FFF2-40B4-BE49-F238E27FC236}">
                    <a16:creationId xmlns:a16="http://schemas.microsoft.com/office/drawing/2014/main" id="{8158CA66-AB3F-4BE5-AC01-AD461A48B3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0" name="Rectangle 309">
                <a:extLst>
                  <a:ext uri="{FF2B5EF4-FFF2-40B4-BE49-F238E27FC236}">
                    <a16:creationId xmlns:a16="http://schemas.microsoft.com/office/drawing/2014/main" id="{D5B4DFE6-9E95-4707-BA39-2497F63C1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1" name="Rectangle 310">
                <a:extLst>
                  <a:ext uri="{FF2B5EF4-FFF2-40B4-BE49-F238E27FC236}">
                    <a16:creationId xmlns:a16="http://schemas.microsoft.com/office/drawing/2014/main" id="{6E53DEB9-EFB2-4823-8256-5636F5A1C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2" name="Rectangle 311">
                <a:extLst>
                  <a:ext uri="{FF2B5EF4-FFF2-40B4-BE49-F238E27FC236}">
                    <a16:creationId xmlns:a16="http://schemas.microsoft.com/office/drawing/2014/main" id="{CF3CF8EC-BA0A-4B11-8D96-5B9521D5E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3" name="Rectangle 312">
                <a:extLst>
                  <a:ext uri="{FF2B5EF4-FFF2-40B4-BE49-F238E27FC236}">
                    <a16:creationId xmlns:a16="http://schemas.microsoft.com/office/drawing/2014/main" id="{CC70FBD3-A9F9-4E46-9390-719864094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4" name="Rectangle 313">
                <a:extLst>
                  <a:ext uri="{FF2B5EF4-FFF2-40B4-BE49-F238E27FC236}">
                    <a16:creationId xmlns:a16="http://schemas.microsoft.com/office/drawing/2014/main" id="{431DA28B-1AA7-4B82-9612-017F8D5C8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5" name="Rectangle 314">
                <a:extLst>
                  <a:ext uri="{FF2B5EF4-FFF2-40B4-BE49-F238E27FC236}">
                    <a16:creationId xmlns:a16="http://schemas.microsoft.com/office/drawing/2014/main" id="{D3EF9FEA-E610-41DA-B90B-CAA1B89C4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1" name="Group 315">
              <a:extLst>
                <a:ext uri="{FF2B5EF4-FFF2-40B4-BE49-F238E27FC236}">
                  <a16:creationId xmlns:a16="http://schemas.microsoft.com/office/drawing/2014/main" id="{488F0BC8-128E-4193-8B7E-362809A324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156" name="Rectangle 316">
                <a:extLst>
                  <a:ext uri="{FF2B5EF4-FFF2-40B4-BE49-F238E27FC236}">
                    <a16:creationId xmlns:a16="http://schemas.microsoft.com/office/drawing/2014/main" id="{FFD4FF71-6EAD-4584-921D-4A583B272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7" name="Rectangle 317">
                <a:extLst>
                  <a:ext uri="{FF2B5EF4-FFF2-40B4-BE49-F238E27FC236}">
                    <a16:creationId xmlns:a16="http://schemas.microsoft.com/office/drawing/2014/main" id="{5DE18F3A-AF0A-49C7-931C-A0F1C200E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8" name="Rectangle 318">
                <a:extLst>
                  <a:ext uri="{FF2B5EF4-FFF2-40B4-BE49-F238E27FC236}">
                    <a16:creationId xmlns:a16="http://schemas.microsoft.com/office/drawing/2014/main" id="{F010B3A3-63EA-45C8-B7B2-EDB37722A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9" name="Rectangle 319">
                <a:extLst>
                  <a:ext uri="{FF2B5EF4-FFF2-40B4-BE49-F238E27FC236}">
                    <a16:creationId xmlns:a16="http://schemas.microsoft.com/office/drawing/2014/main" id="{CC073139-BB7A-46DD-9956-D0FFBBA96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0" name="Rectangle 320">
                <a:extLst>
                  <a:ext uri="{FF2B5EF4-FFF2-40B4-BE49-F238E27FC236}">
                    <a16:creationId xmlns:a16="http://schemas.microsoft.com/office/drawing/2014/main" id="{F7F1335B-724B-468E-9D54-8F635DCE1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1" name="Rectangle 321">
                <a:extLst>
                  <a:ext uri="{FF2B5EF4-FFF2-40B4-BE49-F238E27FC236}">
                    <a16:creationId xmlns:a16="http://schemas.microsoft.com/office/drawing/2014/main" id="{33D002F5-3725-49EB-BED5-2A170B572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2" name="Rectangle 322">
                <a:extLst>
                  <a:ext uri="{FF2B5EF4-FFF2-40B4-BE49-F238E27FC236}">
                    <a16:creationId xmlns:a16="http://schemas.microsoft.com/office/drawing/2014/main" id="{A85BB01F-6E99-4547-90A3-134844695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3" name="Rectangle 323">
                <a:extLst>
                  <a:ext uri="{FF2B5EF4-FFF2-40B4-BE49-F238E27FC236}">
                    <a16:creationId xmlns:a16="http://schemas.microsoft.com/office/drawing/2014/main" id="{903ED23A-CCD2-4D06-ABC5-10C2CB62A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4" name="Rectangle 324">
                <a:extLst>
                  <a:ext uri="{FF2B5EF4-FFF2-40B4-BE49-F238E27FC236}">
                    <a16:creationId xmlns:a16="http://schemas.microsoft.com/office/drawing/2014/main" id="{84E06ABA-19A8-4BC0-B2FB-EDA2AA437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5" name="Rectangle 325">
                <a:extLst>
                  <a:ext uri="{FF2B5EF4-FFF2-40B4-BE49-F238E27FC236}">
                    <a16:creationId xmlns:a16="http://schemas.microsoft.com/office/drawing/2014/main" id="{8B420944-E249-4B32-A314-77F9D5A44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2" name="Group 326">
              <a:extLst>
                <a:ext uri="{FF2B5EF4-FFF2-40B4-BE49-F238E27FC236}">
                  <a16:creationId xmlns:a16="http://schemas.microsoft.com/office/drawing/2014/main" id="{A3C11603-C81C-426E-826C-17AE7FAE3B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146" name="Rectangle 327">
                <a:extLst>
                  <a:ext uri="{FF2B5EF4-FFF2-40B4-BE49-F238E27FC236}">
                    <a16:creationId xmlns:a16="http://schemas.microsoft.com/office/drawing/2014/main" id="{5186FB48-ACC5-4E94-8D3C-66639D2B1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7" name="Rectangle 328">
                <a:extLst>
                  <a:ext uri="{FF2B5EF4-FFF2-40B4-BE49-F238E27FC236}">
                    <a16:creationId xmlns:a16="http://schemas.microsoft.com/office/drawing/2014/main" id="{40FC63E0-88DB-4DEA-A0AD-F9C3FFAFC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8" name="Rectangle 329">
                <a:extLst>
                  <a:ext uri="{FF2B5EF4-FFF2-40B4-BE49-F238E27FC236}">
                    <a16:creationId xmlns:a16="http://schemas.microsoft.com/office/drawing/2014/main" id="{418A836E-BF96-47FD-99C7-A0287DC53C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9" name="Rectangle 330">
                <a:extLst>
                  <a:ext uri="{FF2B5EF4-FFF2-40B4-BE49-F238E27FC236}">
                    <a16:creationId xmlns:a16="http://schemas.microsoft.com/office/drawing/2014/main" id="{A615A04F-D273-4DA9-8DE6-BB3A0A09B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0" name="Rectangle 331">
                <a:extLst>
                  <a:ext uri="{FF2B5EF4-FFF2-40B4-BE49-F238E27FC236}">
                    <a16:creationId xmlns:a16="http://schemas.microsoft.com/office/drawing/2014/main" id="{81E16748-2B00-4153-817F-F0645F0FD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1" name="Rectangle 332">
                <a:extLst>
                  <a:ext uri="{FF2B5EF4-FFF2-40B4-BE49-F238E27FC236}">
                    <a16:creationId xmlns:a16="http://schemas.microsoft.com/office/drawing/2014/main" id="{C56BE3BF-3424-438A-8E89-E99BEBDBC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2" name="Rectangle 333">
                <a:extLst>
                  <a:ext uri="{FF2B5EF4-FFF2-40B4-BE49-F238E27FC236}">
                    <a16:creationId xmlns:a16="http://schemas.microsoft.com/office/drawing/2014/main" id="{3BBD23E2-D146-4D1F-B5E2-DA8285DF1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3" name="Rectangle 334">
                <a:extLst>
                  <a:ext uri="{FF2B5EF4-FFF2-40B4-BE49-F238E27FC236}">
                    <a16:creationId xmlns:a16="http://schemas.microsoft.com/office/drawing/2014/main" id="{C69A907B-3A81-4E8C-9048-2758FE9B7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4" name="Rectangle 335">
                <a:extLst>
                  <a:ext uri="{FF2B5EF4-FFF2-40B4-BE49-F238E27FC236}">
                    <a16:creationId xmlns:a16="http://schemas.microsoft.com/office/drawing/2014/main" id="{ED060707-11B6-4367-8A48-848107BEA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5" name="Rectangle 336">
                <a:extLst>
                  <a:ext uri="{FF2B5EF4-FFF2-40B4-BE49-F238E27FC236}">
                    <a16:creationId xmlns:a16="http://schemas.microsoft.com/office/drawing/2014/main" id="{F1D962A3-A1F2-4259-92BF-4417A8492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3" name="Group 337">
              <a:extLst>
                <a:ext uri="{FF2B5EF4-FFF2-40B4-BE49-F238E27FC236}">
                  <a16:creationId xmlns:a16="http://schemas.microsoft.com/office/drawing/2014/main" id="{2B47EE6E-93C6-4109-B802-7FFDC64C6E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136" name="Rectangle 338">
                <a:extLst>
                  <a:ext uri="{FF2B5EF4-FFF2-40B4-BE49-F238E27FC236}">
                    <a16:creationId xmlns:a16="http://schemas.microsoft.com/office/drawing/2014/main" id="{9E2B67E8-1261-4840-83AD-1EB2FB784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7" name="Rectangle 339">
                <a:extLst>
                  <a:ext uri="{FF2B5EF4-FFF2-40B4-BE49-F238E27FC236}">
                    <a16:creationId xmlns:a16="http://schemas.microsoft.com/office/drawing/2014/main" id="{D2CC208C-6124-4AA5-BB85-8B7917FE0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8" name="Rectangle 340">
                <a:extLst>
                  <a:ext uri="{FF2B5EF4-FFF2-40B4-BE49-F238E27FC236}">
                    <a16:creationId xmlns:a16="http://schemas.microsoft.com/office/drawing/2014/main" id="{FE100A40-59A5-4041-A68A-156D45149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9" name="Rectangle 341">
                <a:extLst>
                  <a:ext uri="{FF2B5EF4-FFF2-40B4-BE49-F238E27FC236}">
                    <a16:creationId xmlns:a16="http://schemas.microsoft.com/office/drawing/2014/main" id="{D153760F-512C-4DEC-A034-EB2B60BC2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0" name="Rectangle 342">
                <a:extLst>
                  <a:ext uri="{FF2B5EF4-FFF2-40B4-BE49-F238E27FC236}">
                    <a16:creationId xmlns:a16="http://schemas.microsoft.com/office/drawing/2014/main" id="{7C1868DE-88B9-465B-9844-7A9189CB3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1" name="Rectangle 343">
                <a:extLst>
                  <a:ext uri="{FF2B5EF4-FFF2-40B4-BE49-F238E27FC236}">
                    <a16:creationId xmlns:a16="http://schemas.microsoft.com/office/drawing/2014/main" id="{5DCFBD40-8DCB-49FE-A371-FA739B150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2" name="Rectangle 344">
                <a:extLst>
                  <a:ext uri="{FF2B5EF4-FFF2-40B4-BE49-F238E27FC236}">
                    <a16:creationId xmlns:a16="http://schemas.microsoft.com/office/drawing/2014/main" id="{9D250012-DF8B-48E3-A004-51621ADC6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3" name="Rectangle 345">
                <a:extLst>
                  <a:ext uri="{FF2B5EF4-FFF2-40B4-BE49-F238E27FC236}">
                    <a16:creationId xmlns:a16="http://schemas.microsoft.com/office/drawing/2014/main" id="{7444B797-DA50-4BED-83B9-2391AA2BC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4" name="Rectangle 346">
                <a:extLst>
                  <a:ext uri="{FF2B5EF4-FFF2-40B4-BE49-F238E27FC236}">
                    <a16:creationId xmlns:a16="http://schemas.microsoft.com/office/drawing/2014/main" id="{861146CE-B8A1-4929-9DBA-A65F4C68C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5" name="Rectangle 347">
                <a:extLst>
                  <a:ext uri="{FF2B5EF4-FFF2-40B4-BE49-F238E27FC236}">
                    <a16:creationId xmlns:a16="http://schemas.microsoft.com/office/drawing/2014/main" id="{CC0B0C36-B98F-4E96-AB3A-B4912ABAE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4" name="Group 348">
              <a:extLst>
                <a:ext uri="{FF2B5EF4-FFF2-40B4-BE49-F238E27FC236}">
                  <a16:creationId xmlns:a16="http://schemas.microsoft.com/office/drawing/2014/main" id="{21A33831-CF66-490C-9013-EBBF826B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126" name="Rectangle 349">
                <a:extLst>
                  <a:ext uri="{FF2B5EF4-FFF2-40B4-BE49-F238E27FC236}">
                    <a16:creationId xmlns:a16="http://schemas.microsoft.com/office/drawing/2014/main" id="{4AF70297-DF13-4886-A3A4-0EA29D08C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7" name="Rectangle 350">
                <a:extLst>
                  <a:ext uri="{FF2B5EF4-FFF2-40B4-BE49-F238E27FC236}">
                    <a16:creationId xmlns:a16="http://schemas.microsoft.com/office/drawing/2014/main" id="{DC972493-0980-4F55-B1F1-D81C6693EC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8" name="Rectangle 351">
                <a:extLst>
                  <a:ext uri="{FF2B5EF4-FFF2-40B4-BE49-F238E27FC236}">
                    <a16:creationId xmlns:a16="http://schemas.microsoft.com/office/drawing/2014/main" id="{215AF2FD-9C62-41BA-A485-A52787ED6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9" name="Rectangle 352">
                <a:extLst>
                  <a:ext uri="{FF2B5EF4-FFF2-40B4-BE49-F238E27FC236}">
                    <a16:creationId xmlns:a16="http://schemas.microsoft.com/office/drawing/2014/main" id="{B6FFA800-CF84-456B-8B45-3B1706F5C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0" name="Rectangle 353">
                <a:extLst>
                  <a:ext uri="{FF2B5EF4-FFF2-40B4-BE49-F238E27FC236}">
                    <a16:creationId xmlns:a16="http://schemas.microsoft.com/office/drawing/2014/main" id="{EF838264-C0AF-4AAE-9244-0EE6A648C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1" name="Rectangle 354">
                <a:extLst>
                  <a:ext uri="{FF2B5EF4-FFF2-40B4-BE49-F238E27FC236}">
                    <a16:creationId xmlns:a16="http://schemas.microsoft.com/office/drawing/2014/main" id="{8C9737BA-F26B-4957-AAA1-F736FC4B0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2" name="Rectangle 355">
                <a:extLst>
                  <a:ext uri="{FF2B5EF4-FFF2-40B4-BE49-F238E27FC236}">
                    <a16:creationId xmlns:a16="http://schemas.microsoft.com/office/drawing/2014/main" id="{D56C6EB4-D523-4D96-823B-2922F8F45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3" name="Rectangle 356">
                <a:extLst>
                  <a:ext uri="{FF2B5EF4-FFF2-40B4-BE49-F238E27FC236}">
                    <a16:creationId xmlns:a16="http://schemas.microsoft.com/office/drawing/2014/main" id="{5FEB046D-E931-4DF0-9EEA-3DA07F0B2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4" name="Rectangle 357">
                <a:extLst>
                  <a:ext uri="{FF2B5EF4-FFF2-40B4-BE49-F238E27FC236}">
                    <a16:creationId xmlns:a16="http://schemas.microsoft.com/office/drawing/2014/main" id="{6A6FA1C5-A0C5-4696-97E7-E4DBE159A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5" name="Rectangle 358">
                <a:extLst>
                  <a:ext uri="{FF2B5EF4-FFF2-40B4-BE49-F238E27FC236}">
                    <a16:creationId xmlns:a16="http://schemas.microsoft.com/office/drawing/2014/main" id="{22B67CE2-491B-42D5-80C5-A6ADC3D7A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5" name="Group 359">
              <a:extLst>
                <a:ext uri="{FF2B5EF4-FFF2-40B4-BE49-F238E27FC236}">
                  <a16:creationId xmlns:a16="http://schemas.microsoft.com/office/drawing/2014/main" id="{5E59FBB1-A931-443D-9D2D-F190790506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116" name="Rectangle 360">
                <a:extLst>
                  <a:ext uri="{FF2B5EF4-FFF2-40B4-BE49-F238E27FC236}">
                    <a16:creationId xmlns:a16="http://schemas.microsoft.com/office/drawing/2014/main" id="{84CB1C46-0F05-464F-9158-68E07A713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7" name="Rectangle 361">
                <a:extLst>
                  <a:ext uri="{FF2B5EF4-FFF2-40B4-BE49-F238E27FC236}">
                    <a16:creationId xmlns:a16="http://schemas.microsoft.com/office/drawing/2014/main" id="{BF4234EA-3D41-48E4-B7CB-449286EBA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8" name="Rectangle 362">
                <a:extLst>
                  <a:ext uri="{FF2B5EF4-FFF2-40B4-BE49-F238E27FC236}">
                    <a16:creationId xmlns:a16="http://schemas.microsoft.com/office/drawing/2014/main" id="{8CC3AFDB-7C60-4B38-BFDC-1F94589F3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9" name="Rectangle 363">
                <a:extLst>
                  <a:ext uri="{FF2B5EF4-FFF2-40B4-BE49-F238E27FC236}">
                    <a16:creationId xmlns:a16="http://schemas.microsoft.com/office/drawing/2014/main" id="{9B4CA8C4-A4BD-470D-9E52-C4453C24A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0" name="Rectangle 364">
                <a:extLst>
                  <a:ext uri="{FF2B5EF4-FFF2-40B4-BE49-F238E27FC236}">
                    <a16:creationId xmlns:a16="http://schemas.microsoft.com/office/drawing/2014/main" id="{99E29EE5-09C3-4E25-A49B-8D47274EA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1" name="Rectangle 365">
                <a:extLst>
                  <a:ext uri="{FF2B5EF4-FFF2-40B4-BE49-F238E27FC236}">
                    <a16:creationId xmlns:a16="http://schemas.microsoft.com/office/drawing/2014/main" id="{5C2A577B-ACB6-48EB-956E-8D58F7F5D9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2" name="Rectangle 366">
                <a:extLst>
                  <a:ext uri="{FF2B5EF4-FFF2-40B4-BE49-F238E27FC236}">
                    <a16:creationId xmlns:a16="http://schemas.microsoft.com/office/drawing/2014/main" id="{C0D1DC30-0659-47D1-8879-8BD70DB06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3" name="Rectangle 367">
                <a:extLst>
                  <a:ext uri="{FF2B5EF4-FFF2-40B4-BE49-F238E27FC236}">
                    <a16:creationId xmlns:a16="http://schemas.microsoft.com/office/drawing/2014/main" id="{DB273227-0A9F-42B6-AF54-565CE9B24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4" name="Rectangle 368">
                <a:extLst>
                  <a:ext uri="{FF2B5EF4-FFF2-40B4-BE49-F238E27FC236}">
                    <a16:creationId xmlns:a16="http://schemas.microsoft.com/office/drawing/2014/main" id="{AF3607E1-A95C-4802-8E7B-42F66FEF9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5" name="Rectangle 369">
                <a:extLst>
                  <a:ext uri="{FF2B5EF4-FFF2-40B4-BE49-F238E27FC236}">
                    <a16:creationId xmlns:a16="http://schemas.microsoft.com/office/drawing/2014/main" id="{A490615A-2664-472F-B9BC-9FD1C7519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226" name="Group 370">
            <a:extLst>
              <a:ext uri="{FF2B5EF4-FFF2-40B4-BE49-F238E27FC236}">
                <a16:creationId xmlns:a16="http://schemas.microsoft.com/office/drawing/2014/main" id="{2EF77215-7BA7-47B1-B9A9-AA65B078239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505700" y="2528438"/>
            <a:ext cx="1981200" cy="1931988"/>
            <a:chOff x="864" y="1152"/>
            <a:chExt cx="2880" cy="2880"/>
          </a:xfrm>
          <a:solidFill>
            <a:srgbClr val="DAEDEF">
              <a:lumMod val="90000"/>
            </a:srgbClr>
          </a:solidFill>
        </p:grpSpPr>
        <p:grpSp>
          <p:nvGrpSpPr>
            <p:cNvPr id="1227" name="Group 371">
              <a:extLst>
                <a:ext uri="{FF2B5EF4-FFF2-40B4-BE49-F238E27FC236}">
                  <a16:creationId xmlns:a16="http://schemas.microsoft.com/office/drawing/2014/main" id="{A6E69D06-10C2-4C66-9136-A21B4D6CF4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338" name="Rectangle 372">
                <a:extLst>
                  <a:ext uri="{FF2B5EF4-FFF2-40B4-BE49-F238E27FC236}">
                    <a16:creationId xmlns:a16="http://schemas.microsoft.com/office/drawing/2014/main" id="{3DE92476-0026-4FF2-A91D-B52E4886A9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9" name="Rectangle 373">
                <a:extLst>
                  <a:ext uri="{FF2B5EF4-FFF2-40B4-BE49-F238E27FC236}">
                    <a16:creationId xmlns:a16="http://schemas.microsoft.com/office/drawing/2014/main" id="{5DA22481-5968-4668-8DD2-6AB4E2040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0" name="Rectangle 374">
                <a:extLst>
                  <a:ext uri="{FF2B5EF4-FFF2-40B4-BE49-F238E27FC236}">
                    <a16:creationId xmlns:a16="http://schemas.microsoft.com/office/drawing/2014/main" id="{C292C8B3-1BF8-42E9-8901-8DE7708D5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1" name="Rectangle 375">
                <a:extLst>
                  <a:ext uri="{FF2B5EF4-FFF2-40B4-BE49-F238E27FC236}">
                    <a16:creationId xmlns:a16="http://schemas.microsoft.com/office/drawing/2014/main" id="{42B48107-46CD-4609-9716-CBFC95F8F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2" name="Rectangle 376">
                <a:extLst>
                  <a:ext uri="{FF2B5EF4-FFF2-40B4-BE49-F238E27FC236}">
                    <a16:creationId xmlns:a16="http://schemas.microsoft.com/office/drawing/2014/main" id="{46D113A2-E854-4AC1-AF09-E01657361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3" name="Rectangle 377">
                <a:extLst>
                  <a:ext uri="{FF2B5EF4-FFF2-40B4-BE49-F238E27FC236}">
                    <a16:creationId xmlns:a16="http://schemas.microsoft.com/office/drawing/2014/main" id="{639C6E59-BCB9-4ECA-8F05-A8289A697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4" name="Rectangle 378">
                <a:extLst>
                  <a:ext uri="{FF2B5EF4-FFF2-40B4-BE49-F238E27FC236}">
                    <a16:creationId xmlns:a16="http://schemas.microsoft.com/office/drawing/2014/main" id="{85A9FAFF-1229-487D-8D71-CE0A0AB63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5" name="Rectangle 379">
                <a:extLst>
                  <a:ext uri="{FF2B5EF4-FFF2-40B4-BE49-F238E27FC236}">
                    <a16:creationId xmlns:a16="http://schemas.microsoft.com/office/drawing/2014/main" id="{6ACD648B-9C92-4C5C-A5A4-FE9937DAE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6" name="Rectangle 380">
                <a:extLst>
                  <a:ext uri="{FF2B5EF4-FFF2-40B4-BE49-F238E27FC236}">
                    <a16:creationId xmlns:a16="http://schemas.microsoft.com/office/drawing/2014/main" id="{F16D96E3-7828-4F05-B44F-D7D91CBD3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7" name="Rectangle 381">
                <a:extLst>
                  <a:ext uri="{FF2B5EF4-FFF2-40B4-BE49-F238E27FC236}">
                    <a16:creationId xmlns:a16="http://schemas.microsoft.com/office/drawing/2014/main" id="{9E2CF775-19C0-4B61-A7E4-69A02FCEB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28" name="Group 382">
              <a:extLst>
                <a:ext uri="{FF2B5EF4-FFF2-40B4-BE49-F238E27FC236}">
                  <a16:creationId xmlns:a16="http://schemas.microsoft.com/office/drawing/2014/main" id="{0DD26372-F601-4D0A-89E1-AEBB88029B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328" name="Rectangle 383">
                <a:extLst>
                  <a:ext uri="{FF2B5EF4-FFF2-40B4-BE49-F238E27FC236}">
                    <a16:creationId xmlns:a16="http://schemas.microsoft.com/office/drawing/2014/main" id="{2652BECE-AB0B-436D-A7DB-95F37D2DA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9" name="Rectangle 384">
                <a:extLst>
                  <a:ext uri="{FF2B5EF4-FFF2-40B4-BE49-F238E27FC236}">
                    <a16:creationId xmlns:a16="http://schemas.microsoft.com/office/drawing/2014/main" id="{E9B58453-1A2E-433B-93A1-46ACD0A8B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0" name="Rectangle 385">
                <a:extLst>
                  <a:ext uri="{FF2B5EF4-FFF2-40B4-BE49-F238E27FC236}">
                    <a16:creationId xmlns:a16="http://schemas.microsoft.com/office/drawing/2014/main" id="{6E7A4B69-0CAE-4D63-A43C-0A7B9D135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1" name="Rectangle 386">
                <a:extLst>
                  <a:ext uri="{FF2B5EF4-FFF2-40B4-BE49-F238E27FC236}">
                    <a16:creationId xmlns:a16="http://schemas.microsoft.com/office/drawing/2014/main" id="{D158AC0E-40EB-4A92-9FF1-51BCC09E4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2" name="Rectangle 387">
                <a:extLst>
                  <a:ext uri="{FF2B5EF4-FFF2-40B4-BE49-F238E27FC236}">
                    <a16:creationId xmlns:a16="http://schemas.microsoft.com/office/drawing/2014/main" id="{59B522FA-096F-49D0-A29E-89F3772BD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3" name="Rectangle 388">
                <a:extLst>
                  <a:ext uri="{FF2B5EF4-FFF2-40B4-BE49-F238E27FC236}">
                    <a16:creationId xmlns:a16="http://schemas.microsoft.com/office/drawing/2014/main" id="{9B5AFB1B-9A98-475E-82D0-86FB1DEE3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4" name="Rectangle 389">
                <a:extLst>
                  <a:ext uri="{FF2B5EF4-FFF2-40B4-BE49-F238E27FC236}">
                    <a16:creationId xmlns:a16="http://schemas.microsoft.com/office/drawing/2014/main" id="{D1E7D238-6341-4124-93EE-8BAE3F6C4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5" name="Rectangle 390">
                <a:extLst>
                  <a:ext uri="{FF2B5EF4-FFF2-40B4-BE49-F238E27FC236}">
                    <a16:creationId xmlns:a16="http://schemas.microsoft.com/office/drawing/2014/main" id="{E6BAA601-36B0-479D-A020-17E9F8A2A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6" name="Rectangle 391">
                <a:extLst>
                  <a:ext uri="{FF2B5EF4-FFF2-40B4-BE49-F238E27FC236}">
                    <a16:creationId xmlns:a16="http://schemas.microsoft.com/office/drawing/2014/main" id="{954ED123-0E3C-48E4-AFE9-F10F8AD02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7" name="Rectangle 392">
                <a:extLst>
                  <a:ext uri="{FF2B5EF4-FFF2-40B4-BE49-F238E27FC236}">
                    <a16:creationId xmlns:a16="http://schemas.microsoft.com/office/drawing/2014/main" id="{B475716B-8EB1-4F47-B7E4-10D9EC663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29" name="Group 393">
              <a:extLst>
                <a:ext uri="{FF2B5EF4-FFF2-40B4-BE49-F238E27FC236}">
                  <a16:creationId xmlns:a16="http://schemas.microsoft.com/office/drawing/2014/main" id="{FB5E7612-1157-40B8-81C8-3E7419A822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318" name="Rectangle 394">
                <a:extLst>
                  <a:ext uri="{FF2B5EF4-FFF2-40B4-BE49-F238E27FC236}">
                    <a16:creationId xmlns:a16="http://schemas.microsoft.com/office/drawing/2014/main" id="{4C090065-36C2-44FB-9244-156DFBFE5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9" name="Rectangle 395">
                <a:extLst>
                  <a:ext uri="{FF2B5EF4-FFF2-40B4-BE49-F238E27FC236}">
                    <a16:creationId xmlns:a16="http://schemas.microsoft.com/office/drawing/2014/main" id="{DF62129B-B2FC-4A73-9A72-8A1D4F7AC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0" name="Rectangle 396">
                <a:extLst>
                  <a:ext uri="{FF2B5EF4-FFF2-40B4-BE49-F238E27FC236}">
                    <a16:creationId xmlns:a16="http://schemas.microsoft.com/office/drawing/2014/main" id="{50550E08-39A2-408A-859D-F3050EA6E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1" name="Rectangle 397">
                <a:extLst>
                  <a:ext uri="{FF2B5EF4-FFF2-40B4-BE49-F238E27FC236}">
                    <a16:creationId xmlns:a16="http://schemas.microsoft.com/office/drawing/2014/main" id="{1D0598A7-827D-4B3D-B4A9-6A87F4BD9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2" name="Rectangle 398">
                <a:extLst>
                  <a:ext uri="{FF2B5EF4-FFF2-40B4-BE49-F238E27FC236}">
                    <a16:creationId xmlns:a16="http://schemas.microsoft.com/office/drawing/2014/main" id="{51458C4C-7FFC-44EC-A732-790ACE820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3" name="Rectangle 399">
                <a:extLst>
                  <a:ext uri="{FF2B5EF4-FFF2-40B4-BE49-F238E27FC236}">
                    <a16:creationId xmlns:a16="http://schemas.microsoft.com/office/drawing/2014/main" id="{70AAEE12-83E0-4DA6-BD5A-1FEE69C71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4" name="Rectangle 400">
                <a:extLst>
                  <a:ext uri="{FF2B5EF4-FFF2-40B4-BE49-F238E27FC236}">
                    <a16:creationId xmlns:a16="http://schemas.microsoft.com/office/drawing/2014/main" id="{973C16C3-B370-4FC5-93D7-FF04765C6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5" name="Rectangle 401">
                <a:extLst>
                  <a:ext uri="{FF2B5EF4-FFF2-40B4-BE49-F238E27FC236}">
                    <a16:creationId xmlns:a16="http://schemas.microsoft.com/office/drawing/2014/main" id="{244B6704-F32E-4170-AAFF-ACE73738B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6" name="Rectangle 402">
                <a:extLst>
                  <a:ext uri="{FF2B5EF4-FFF2-40B4-BE49-F238E27FC236}">
                    <a16:creationId xmlns:a16="http://schemas.microsoft.com/office/drawing/2014/main" id="{DEBF4F30-9692-4679-BE79-A96937CB5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7" name="Rectangle 403">
                <a:extLst>
                  <a:ext uri="{FF2B5EF4-FFF2-40B4-BE49-F238E27FC236}">
                    <a16:creationId xmlns:a16="http://schemas.microsoft.com/office/drawing/2014/main" id="{9162F83A-97F3-4A74-880B-A1353288C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0" name="Group 404">
              <a:extLst>
                <a:ext uri="{FF2B5EF4-FFF2-40B4-BE49-F238E27FC236}">
                  <a16:creationId xmlns:a16="http://schemas.microsoft.com/office/drawing/2014/main" id="{DF06B381-12A5-468E-BD73-2C7F067FDC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308" name="Rectangle 405">
                <a:extLst>
                  <a:ext uri="{FF2B5EF4-FFF2-40B4-BE49-F238E27FC236}">
                    <a16:creationId xmlns:a16="http://schemas.microsoft.com/office/drawing/2014/main" id="{9F8BB83E-F1CE-4796-936E-4E279E437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9" name="Rectangle 406">
                <a:extLst>
                  <a:ext uri="{FF2B5EF4-FFF2-40B4-BE49-F238E27FC236}">
                    <a16:creationId xmlns:a16="http://schemas.microsoft.com/office/drawing/2014/main" id="{E89BF4BA-CBC9-46D4-86F8-E9281F766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0" name="Rectangle 407">
                <a:extLst>
                  <a:ext uri="{FF2B5EF4-FFF2-40B4-BE49-F238E27FC236}">
                    <a16:creationId xmlns:a16="http://schemas.microsoft.com/office/drawing/2014/main" id="{90487BC6-1770-42C2-8CAF-5E5E7B463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1" name="Rectangle 408">
                <a:extLst>
                  <a:ext uri="{FF2B5EF4-FFF2-40B4-BE49-F238E27FC236}">
                    <a16:creationId xmlns:a16="http://schemas.microsoft.com/office/drawing/2014/main" id="{AD0C7BC2-A04F-4FEF-9330-33BDBB114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2" name="Rectangle 409">
                <a:extLst>
                  <a:ext uri="{FF2B5EF4-FFF2-40B4-BE49-F238E27FC236}">
                    <a16:creationId xmlns:a16="http://schemas.microsoft.com/office/drawing/2014/main" id="{29B6DE9C-6381-4D4C-9930-D6C6E1F06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3" name="Rectangle 410">
                <a:extLst>
                  <a:ext uri="{FF2B5EF4-FFF2-40B4-BE49-F238E27FC236}">
                    <a16:creationId xmlns:a16="http://schemas.microsoft.com/office/drawing/2014/main" id="{38B426E2-3A9D-4B5A-9A37-B083C1050D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4" name="Rectangle 411">
                <a:extLst>
                  <a:ext uri="{FF2B5EF4-FFF2-40B4-BE49-F238E27FC236}">
                    <a16:creationId xmlns:a16="http://schemas.microsoft.com/office/drawing/2014/main" id="{99FC244A-9268-4D47-9FAD-877F7BB23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5" name="Rectangle 412">
                <a:extLst>
                  <a:ext uri="{FF2B5EF4-FFF2-40B4-BE49-F238E27FC236}">
                    <a16:creationId xmlns:a16="http://schemas.microsoft.com/office/drawing/2014/main" id="{45306F08-6473-417A-8810-EA8B48EC2D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6" name="Rectangle 413">
                <a:extLst>
                  <a:ext uri="{FF2B5EF4-FFF2-40B4-BE49-F238E27FC236}">
                    <a16:creationId xmlns:a16="http://schemas.microsoft.com/office/drawing/2014/main" id="{F7138471-53BE-4F08-B885-CB6D1644A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7" name="Rectangle 414">
                <a:extLst>
                  <a:ext uri="{FF2B5EF4-FFF2-40B4-BE49-F238E27FC236}">
                    <a16:creationId xmlns:a16="http://schemas.microsoft.com/office/drawing/2014/main" id="{DF6AB25F-B234-4BAF-BB07-6DDC08522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1" name="Group 415">
              <a:extLst>
                <a:ext uri="{FF2B5EF4-FFF2-40B4-BE49-F238E27FC236}">
                  <a16:creationId xmlns:a16="http://schemas.microsoft.com/office/drawing/2014/main" id="{0DAB9893-6673-47D3-B73F-0BA00D25DB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298" name="Rectangle 416">
                <a:extLst>
                  <a:ext uri="{FF2B5EF4-FFF2-40B4-BE49-F238E27FC236}">
                    <a16:creationId xmlns:a16="http://schemas.microsoft.com/office/drawing/2014/main" id="{21669CB2-0ECC-4A04-90D2-EDC43609B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9" name="Rectangle 417">
                <a:extLst>
                  <a:ext uri="{FF2B5EF4-FFF2-40B4-BE49-F238E27FC236}">
                    <a16:creationId xmlns:a16="http://schemas.microsoft.com/office/drawing/2014/main" id="{54DFC1BD-A5E3-4C5A-93D1-8B7687354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0" name="Rectangle 418">
                <a:extLst>
                  <a:ext uri="{FF2B5EF4-FFF2-40B4-BE49-F238E27FC236}">
                    <a16:creationId xmlns:a16="http://schemas.microsoft.com/office/drawing/2014/main" id="{61D15460-FB21-47D8-B351-22FF1324F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1" name="Rectangle 419">
                <a:extLst>
                  <a:ext uri="{FF2B5EF4-FFF2-40B4-BE49-F238E27FC236}">
                    <a16:creationId xmlns:a16="http://schemas.microsoft.com/office/drawing/2014/main" id="{78F693B2-D5F5-4ABD-BAE7-19C0E7007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2" name="Rectangle 420">
                <a:extLst>
                  <a:ext uri="{FF2B5EF4-FFF2-40B4-BE49-F238E27FC236}">
                    <a16:creationId xmlns:a16="http://schemas.microsoft.com/office/drawing/2014/main" id="{B2A0FE05-F2DF-48CD-BE4D-2AE34CBAB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3" name="Rectangle 421">
                <a:extLst>
                  <a:ext uri="{FF2B5EF4-FFF2-40B4-BE49-F238E27FC236}">
                    <a16:creationId xmlns:a16="http://schemas.microsoft.com/office/drawing/2014/main" id="{D09EE3F9-66C1-4C43-B0C7-9E03B1EEE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4" name="Rectangle 422">
                <a:extLst>
                  <a:ext uri="{FF2B5EF4-FFF2-40B4-BE49-F238E27FC236}">
                    <a16:creationId xmlns:a16="http://schemas.microsoft.com/office/drawing/2014/main" id="{491BB24D-29D0-4B0E-844A-2C9458273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5" name="Rectangle 423">
                <a:extLst>
                  <a:ext uri="{FF2B5EF4-FFF2-40B4-BE49-F238E27FC236}">
                    <a16:creationId xmlns:a16="http://schemas.microsoft.com/office/drawing/2014/main" id="{AC4EFA05-BE82-492C-9C8C-A935092E5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6" name="Rectangle 424">
                <a:extLst>
                  <a:ext uri="{FF2B5EF4-FFF2-40B4-BE49-F238E27FC236}">
                    <a16:creationId xmlns:a16="http://schemas.microsoft.com/office/drawing/2014/main" id="{5333EDD3-0922-4507-A7A7-A4342492C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7" name="Rectangle 425">
                <a:extLst>
                  <a:ext uri="{FF2B5EF4-FFF2-40B4-BE49-F238E27FC236}">
                    <a16:creationId xmlns:a16="http://schemas.microsoft.com/office/drawing/2014/main" id="{CB9AFA66-8704-4EC8-ABE2-BC427AD0D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2" name="Group 426">
              <a:extLst>
                <a:ext uri="{FF2B5EF4-FFF2-40B4-BE49-F238E27FC236}">
                  <a16:creationId xmlns:a16="http://schemas.microsoft.com/office/drawing/2014/main" id="{4004EE58-C573-4077-8A0F-408A41E105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288" name="Rectangle 427">
                <a:extLst>
                  <a:ext uri="{FF2B5EF4-FFF2-40B4-BE49-F238E27FC236}">
                    <a16:creationId xmlns:a16="http://schemas.microsoft.com/office/drawing/2014/main" id="{ED1FF289-D8EC-42FE-817F-2DC9C650F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9" name="Rectangle 428">
                <a:extLst>
                  <a:ext uri="{FF2B5EF4-FFF2-40B4-BE49-F238E27FC236}">
                    <a16:creationId xmlns:a16="http://schemas.microsoft.com/office/drawing/2014/main" id="{A9748C85-7926-49E7-8F78-88BB9B860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0" name="Rectangle 429">
                <a:extLst>
                  <a:ext uri="{FF2B5EF4-FFF2-40B4-BE49-F238E27FC236}">
                    <a16:creationId xmlns:a16="http://schemas.microsoft.com/office/drawing/2014/main" id="{55E94AAD-E825-47F3-B429-13A91F2BB3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1" name="Rectangle 430">
                <a:extLst>
                  <a:ext uri="{FF2B5EF4-FFF2-40B4-BE49-F238E27FC236}">
                    <a16:creationId xmlns:a16="http://schemas.microsoft.com/office/drawing/2014/main" id="{61EAD2AE-1E97-465A-B1EF-7E0F009DD9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2" name="Rectangle 431">
                <a:extLst>
                  <a:ext uri="{FF2B5EF4-FFF2-40B4-BE49-F238E27FC236}">
                    <a16:creationId xmlns:a16="http://schemas.microsoft.com/office/drawing/2014/main" id="{03946CE5-3B0C-46AC-8062-28AD95E54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3" name="Rectangle 432">
                <a:extLst>
                  <a:ext uri="{FF2B5EF4-FFF2-40B4-BE49-F238E27FC236}">
                    <a16:creationId xmlns:a16="http://schemas.microsoft.com/office/drawing/2014/main" id="{4463CF66-1273-48CB-98FA-89821BF4B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4" name="Rectangle 433">
                <a:extLst>
                  <a:ext uri="{FF2B5EF4-FFF2-40B4-BE49-F238E27FC236}">
                    <a16:creationId xmlns:a16="http://schemas.microsoft.com/office/drawing/2014/main" id="{980EF0A0-3243-4403-B4EA-476EB4981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5" name="Rectangle 434">
                <a:extLst>
                  <a:ext uri="{FF2B5EF4-FFF2-40B4-BE49-F238E27FC236}">
                    <a16:creationId xmlns:a16="http://schemas.microsoft.com/office/drawing/2014/main" id="{042E14E3-EAD9-4F48-96F9-E83057EFB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6" name="Rectangle 435">
                <a:extLst>
                  <a:ext uri="{FF2B5EF4-FFF2-40B4-BE49-F238E27FC236}">
                    <a16:creationId xmlns:a16="http://schemas.microsoft.com/office/drawing/2014/main" id="{509326FC-79E9-41B2-A35F-4668FC4C9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7" name="Rectangle 436">
                <a:extLst>
                  <a:ext uri="{FF2B5EF4-FFF2-40B4-BE49-F238E27FC236}">
                    <a16:creationId xmlns:a16="http://schemas.microsoft.com/office/drawing/2014/main" id="{573FAAC8-8739-49C2-8C9E-33EDA6906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3" name="Group 437">
              <a:extLst>
                <a:ext uri="{FF2B5EF4-FFF2-40B4-BE49-F238E27FC236}">
                  <a16:creationId xmlns:a16="http://schemas.microsoft.com/office/drawing/2014/main" id="{00FC9C3C-34A0-4A4A-A7D8-4A59B1DAC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278" name="Rectangle 438">
                <a:extLst>
                  <a:ext uri="{FF2B5EF4-FFF2-40B4-BE49-F238E27FC236}">
                    <a16:creationId xmlns:a16="http://schemas.microsoft.com/office/drawing/2014/main" id="{982B2163-BFE9-4744-865B-92663FBE1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9" name="Rectangle 439">
                <a:extLst>
                  <a:ext uri="{FF2B5EF4-FFF2-40B4-BE49-F238E27FC236}">
                    <a16:creationId xmlns:a16="http://schemas.microsoft.com/office/drawing/2014/main" id="{1298D9E7-9B0D-433F-BB73-D7A613F44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0" name="Rectangle 440">
                <a:extLst>
                  <a:ext uri="{FF2B5EF4-FFF2-40B4-BE49-F238E27FC236}">
                    <a16:creationId xmlns:a16="http://schemas.microsoft.com/office/drawing/2014/main" id="{E6A4B67B-7167-44B7-A110-473D42F26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1" name="Rectangle 441">
                <a:extLst>
                  <a:ext uri="{FF2B5EF4-FFF2-40B4-BE49-F238E27FC236}">
                    <a16:creationId xmlns:a16="http://schemas.microsoft.com/office/drawing/2014/main" id="{5DFF4531-9A0B-4722-AB88-8587C7C22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2" name="Rectangle 442">
                <a:extLst>
                  <a:ext uri="{FF2B5EF4-FFF2-40B4-BE49-F238E27FC236}">
                    <a16:creationId xmlns:a16="http://schemas.microsoft.com/office/drawing/2014/main" id="{CFE91CF2-AEEC-44B9-B387-D46C162360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3" name="Rectangle 443">
                <a:extLst>
                  <a:ext uri="{FF2B5EF4-FFF2-40B4-BE49-F238E27FC236}">
                    <a16:creationId xmlns:a16="http://schemas.microsoft.com/office/drawing/2014/main" id="{119021B2-A00C-449B-817E-D2AD305B2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4" name="Rectangle 444">
                <a:extLst>
                  <a:ext uri="{FF2B5EF4-FFF2-40B4-BE49-F238E27FC236}">
                    <a16:creationId xmlns:a16="http://schemas.microsoft.com/office/drawing/2014/main" id="{E1178D49-2328-4DA4-8B47-D255DD3E3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5" name="Rectangle 445">
                <a:extLst>
                  <a:ext uri="{FF2B5EF4-FFF2-40B4-BE49-F238E27FC236}">
                    <a16:creationId xmlns:a16="http://schemas.microsoft.com/office/drawing/2014/main" id="{075DA389-CADC-4B98-B926-53D909F8F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6" name="Rectangle 446">
                <a:extLst>
                  <a:ext uri="{FF2B5EF4-FFF2-40B4-BE49-F238E27FC236}">
                    <a16:creationId xmlns:a16="http://schemas.microsoft.com/office/drawing/2014/main" id="{23DB4777-6698-4A0A-99B6-CBB7DA3BA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7" name="Rectangle 447">
                <a:extLst>
                  <a:ext uri="{FF2B5EF4-FFF2-40B4-BE49-F238E27FC236}">
                    <a16:creationId xmlns:a16="http://schemas.microsoft.com/office/drawing/2014/main" id="{5635FB4B-22F0-4D4F-AE98-8E6ECC1C3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4" name="Group 448">
              <a:extLst>
                <a:ext uri="{FF2B5EF4-FFF2-40B4-BE49-F238E27FC236}">
                  <a16:creationId xmlns:a16="http://schemas.microsoft.com/office/drawing/2014/main" id="{D3227AAF-4946-4435-A668-A4264A4E08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268" name="Rectangle 449">
                <a:extLst>
                  <a:ext uri="{FF2B5EF4-FFF2-40B4-BE49-F238E27FC236}">
                    <a16:creationId xmlns:a16="http://schemas.microsoft.com/office/drawing/2014/main" id="{AE9CD75E-4E09-46DC-97C2-EFC63C0AE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9" name="Rectangle 450">
                <a:extLst>
                  <a:ext uri="{FF2B5EF4-FFF2-40B4-BE49-F238E27FC236}">
                    <a16:creationId xmlns:a16="http://schemas.microsoft.com/office/drawing/2014/main" id="{C48F3A65-0350-4A92-9E3D-EB2B62D11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0" name="Rectangle 451">
                <a:extLst>
                  <a:ext uri="{FF2B5EF4-FFF2-40B4-BE49-F238E27FC236}">
                    <a16:creationId xmlns:a16="http://schemas.microsoft.com/office/drawing/2014/main" id="{0AC71A20-3D6A-4408-AE3B-7BFB9F078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1" name="Rectangle 452">
                <a:extLst>
                  <a:ext uri="{FF2B5EF4-FFF2-40B4-BE49-F238E27FC236}">
                    <a16:creationId xmlns:a16="http://schemas.microsoft.com/office/drawing/2014/main" id="{21680C4E-10AC-422B-AEEB-46D775003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2" name="Rectangle 453">
                <a:extLst>
                  <a:ext uri="{FF2B5EF4-FFF2-40B4-BE49-F238E27FC236}">
                    <a16:creationId xmlns:a16="http://schemas.microsoft.com/office/drawing/2014/main" id="{2D3E63CD-B130-484C-9011-A6BA0BB66D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3" name="Rectangle 454">
                <a:extLst>
                  <a:ext uri="{FF2B5EF4-FFF2-40B4-BE49-F238E27FC236}">
                    <a16:creationId xmlns:a16="http://schemas.microsoft.com/office/drawing/2014/main" id="{851C0C6F-3BA0-4BB4-9B32-C5EDC72AD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4" name="Rectangle 455">
                <a:extLst>
                  <a:ext uri="{FF2B5EF4-FFF2-40B4-BE49-F238E27FC236}">
                    <a16:creationId xmlns:a16="http://schemas.microsoft.com/office/drawing/2014/main" id="{D0AC698C-FBA0-4491-82D3-D1CB7D045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5" name="Rectangle 456">
                <a:extLst>
                  <a:ext uri="{FF2B5EF4-FFF2-40B4-BE49-F238E27FC236}">
                    <a16:creationId xmlns:a16="http://schemas.microsoft.com/office/drawing/2014/main" id="{625DA39C-3C3B-4C92-B945-A65357639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6" name="Rectangle 457">
                <a:extLst>
                  <a:ext uri="{FF2B5EF4-FFF2-40B4-BE49-F238E27FC236}">
                    <a16:creationId xmlns:a16="http://schemas.microsoft.com/office/drawing/2014/main" id="{DFC94866-20E7-4F92-8202-A4977C745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7" name="Rectangle 458">
                <a:extLst>
                  <a:ext uri="{FF2B5EF4-FFF2-40B4-BE49-F238E27FC236}">
                    <a16:creationId xmlns:a16="http://schemas.microsoft.com/office/drawing/2014/main" id="{8EF7FECC-0508-46FC-999B-8B6D3A70F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5" name="Group 459">
              <a:extLst>
                <a:ext uri="{FF2B5EF4-FFF2-40B4-BE49-F238E27FC236}">
                  <a16:creationId xmlns:a16="http://schemas.microsoft.com/office/drawing/2014/main" id="{A1E6BF93-D1A3-4437-A288-E9FA034A36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258" name="Rectangle 460">
                <a:extLst>
                  <a:ext uri="{FF2B5EF4-FFF2-40B4-BE49-F238E27FC236}">
                    <a16:creationId xmlns:a16="http://schemas.microsoft.com/office/drawing/2014/main" id="{1D632BB4-394B-4912-9DA3-1D577D0D43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9" name="Rectangle 461">
                <a:extLst>
                  <a:ext uri="{FF2B5EF4-FFF2-40B4-BE49-F238E27FC236}">
                    <a16:creationId xmlns:a16="http://schemas.microsoft.com/office/drawing/2014/main" id="{00E3A404-85F3-421B-8D28-761B78317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0" name="Rectangle 462">
                <a:extLst>
                  <a:ext uri="{FF2B5EF4-FFF2-40B4-BE49-F238E27FC236}">
                    <a16:creationId xmlns:a16="http://schemas.microsoft.com/office/drawing/2014/main" id="{973EA247-C522-49F4-A6DE-F7203CD60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1" name="Rectangle 463">
                <a:extLst>
                  <a:ext uri="{FF2B5EF4-FFF2-40B4-BE49-F238E27FC236}">
                    <a16:creationId xmlns:a16="http://schemas.microsoft.com/office/drawing/2014/main" id="{A52626EF-702E-4827-9FBA-D808D03AF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2" name="Rectangle 464">
                <a:extLst>
                  <a:ext uri="{FF2B5EF4-FFF2-40B4-BE49-F238E27FC236}">
                    <a16:creationId xmlns:a16="http://schemas.microsoft.com/office/drawing/2014/main" id="{2C8DD895-5903-459D-867E-7EDAE2F17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3" name="Rectangle 465">
                <a:extLst>
                  <a:ext uri="{FF2B5EF4-FFF2-40B4-BE49-F238E27FC236}">
                    <a16:creationId xmlns:a16="http://schemas.microsoft.com/office/drawing/2014/main" id="{6B6DE8D4-0365-4607-9320-F3BC8AF19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4" name="Rectangle 466">
                <a:extLst>
                  <a:ext uri="{FF2B5EF4-FFF2-40B4-BE49-F238E27FC236}">
                    <a16:creationId xmlns:a16="http://schemas.microsoft.com/office/drawing/2014/main" id="{2B3C5658-0219-48D4-B674-5782FB73A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5" name="Rectangle 467">
                <a:extLst>
                  <a:ext uri="{FF2B5EF4-FFF2-40B4-BE49-F238E27FC236}">
                    <a16:creationId xmlns:a16="http://schemas.microsoft.com/office/drawing/2014/main" id="{5D9E6DBE-A11F-44B5-938D-A907517B0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6" name="Rectangle 468">
                <a:extLst>
                  <a:ext uri="{FF2B5EF4-FFF2-40B4-BE49-F238E27FC236}">
                    <a16:creationId xmlns:a16="http://schemas.microsoft.com/office/drawing/2014/main" id="{5AF3B2F4-6245-44D0-94BB-DF74171A3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7" name="Rectangle 469">
                <a:extLst>
                  <a:ext uri="{FF2B5EF4-FFF2-40B4-BE49-F238E27FC236}">
                    <a16:creationId xmlns:a16="http://schemas.microsoft.com/office/drawing/2014/main" id="{D7FFD728-2609-43CF-BC5E-63FE99808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6" name="Group 470">
              <a:extLst>
                <a:ext uri="{FF2B5EF4-FFF2-40B4-BE49-F238E27FC236}">
                  <a16:creationId xmlns:a16="http://schemas.microsoft.com/office/drawing/2014/main" id="{3B020DEE-F8CA-470A-8702-3CEE8062DF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248" name="Rectangle 471">
                <a:extLst>
                  <a:ext uri="{FF2B5EF4-FFF2-40B4-BE49-F238E27FC236}">
                    <a16:creationId xmlns:a16="http://schemas.microsoft.com/office/drawing/2014/main" id="{9474F33C-DEF5-4E68-B4A1-190B4AF39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9" name="Rectangle 472">
                <a:extLst>
                  <a:ext uri="{FF2B5EF4-FFF2-40B4-BE49-F238E27FC236}">
                    <a16:creationId xmlns:a16="http://schemas.microsoft.com/office/drawing/2014/main" id="{6F671F3E-4CC6-4A4E-A141-42A181E95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0" name="Rectangle 473">
                <a:extLst>
                  <a:ext uri="{FF2B5EF4-FFF2-40B4-BE49-F238E27FC236}">
                    <a16:creationId xmlns:a16="http://schemas.microsoft.com/office/drawing/2014/main" id="{308F8102-8B0A-4DC1-8279-7EB34FE2B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1" name="Rectangle 474">
                <a:extLst>
                  <a:ext uri="{FF2B5EF4-FFF2-40B4-BE49-F238E27FC236}">
                    <a16:creationId xmlns:a16="http://schemas.microsoft.com/office/drawing/2014/main" id="{49514EB3-779E-4B86-AF77-93006AB60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2" name="Rectangle 475">
                <a:extLst>
                  <a:ext uri="{FF2B5EF4-FFF2-40B4-BE49-F238E27FC236}">
                    <a16:creationId xmlns:a16="http://schemas.microsoft.com/office/drawing/2014/main" id="{D3EF08CD-9573-489C-A337-5AE35FADF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3" name="Rectangle 476">
                <a:extLst>
                  <a:ext uri="{FF2B5EF4-FFF2-40B4-BE49-F238E27FC236}">
                    <a16:creationId xmlns:a16="http://schemas.microsoft.com/office/drawing/2014/main" id="{E4305F1A-9306-4CAD-A237-887D0203B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4" name="Rectangle 477">
                <a:extLst>
                  <a:ext uri="{FF2B5EF4-FFF2-40B4-BE49-F238E27FC236}">
                    <a16:creationId xmlns:a16="http://schemas.microsoft.com/office/drawing/2014/main" id="{35B377B5-3AA0-4877-8069-62716B1A8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5" name="Rectangle 478">
                <a:extLst>
                  <a:ext uri="{FF2B5EF4-FFF2-40B4-BE49-F238E27FC236}">
                    <a16:creationId xmlns:a16="http://schemas.microsoft.com/office/drawing/2014/main" id="{A5F81C27-EEF7-417D-A541-BD3747D55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6" name="Rectangle 479">
                <a:extLst>
                  <a:ext uri="{FF2B5EF4-FFF2-40B4-BE49-F238E27FC236}">
                    <a16:creationId xmlns:a16="http://schemas.microsoft.com/office/drawing/2014/main" id="{CA681AAE-BA34-4AB5-88BC-7D1C7E8D5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7" name="Rectangle 480">
                <a:extLst>
                  <a:ext uri="{FF2B5EF4-FFF2-40B4-BE49-F238E27FC236}">
                    <a16:creationId xmlns:a16="http://schemas.microsoft.com/office/drawing/2014/main" id="{045EFAA0-D6D4-4BAC-8387-07B1F2E22C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7" name="Group 481">
              <a:extLst>
                <a:ext uri="{FF2B5EF4-FFF2-40B4-BE49-F238E27FC236}">
                  <a16:creationId xmlns:a16="http://schemas.microsoft.com/office/drawing/2014/main" id="{1A9AEB1B-CB9C-44C5-93DC-ACCF63F52A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238" name="Rectangle 482">
                <a:extLst>
                  <a:ext uri="{FF2B5EF4-FFF2-40B4-BE49-F238E27FC236}">
                    <a16:creationId xmlns:a16="http://schemas.microsoft.com/office/drawing/2014/main" id="{FE1CA4C1-0088-4F11-AAF0-F8ED7C2CA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9" name="Rectangle 483">
                <a:extLst>
                  <a:ext uri="{FF2B5EF4-FFF2-40B4-BE49-F238E27FC236}">
                    <a16:creationId xmlns:a16="http://schemas.microsoft.com/office/drawing/2014/main" id="{88DBD858-091F-4E11-A0B1-7F629942C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0" name="Rectangle 484">
                <a:extLst>
                  <a:ext uri="{FF2B5EF4-FFF2-40B4-BE49-F238E27FC236}">
                    <a16:creationId xmlns:a16="http://schemas.microsoft.com/office/drawing/2014/main" id="{9796801E-D424-40D0-9488-C25803ADB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1" name="Rectangle 485">
                <a:extLst>
                  <a:ext uri="{FF2B5EF4-FFF2-40B4-BE49-F238E27FC236}">
                    <a16:creationId xmlns:a16="http://schemas.microsoft.com/office/drawing/2014/main" id="{DB9BCF6D-BC57-4095-B095-538AB63B0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2" name="Rectangle 486">
                <a:extLst>
                  <a:ext uri="{FF2B5EF4-FFF2-40B4-BE49-F238E27FC236}">
                    <a16:creationId xmlns:a16="http://schemas.microsoft.com/office/drawing/2014/main" id="{756C43D7-5BA2-44E3-8F49-2BD3ADD398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3" name="Rectangle 487">
                <a:extLst>
                  <a:ext uri="{FF2B5EF4-FFF2-40B4-BE49-F238E27FC236}">
                    <a16:creationId xmlns:a16="http://schemas.microsoft.com/office/drawing/2014/main" id="{68A9FC2A-AB97-4512-AC5A-357F12B51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4" name="Rectangle 488">
                <a:extLst>
                  <a:ext uri="{FF2B5EF4-FFF2-40B4-BE49-F238E27FC236}">
                    <a16:creationId xmlns:a16="http://schemas.microsoft.com/office/drawing/2014/main" id="{353EFBEE-EA38-4A90-A6A5-18017CF58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5" name="Rectangle 489">
                <a:extLst>
                  <a:ext uri="{FF2B5EF4-FFF2-40B4-BE49-F238E27FC236}">
                    <a16:creationId xmlns:a16="http://schemas.microsoft.com/office/drawing/2014/main" id="{45C0FD50-D79A-4F52-B6E6-988954DC3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6" name="Rectangle 490">
                <a:extLst>
                  <a:ext uri="{FF2B5EF4-FFF2-40B4-BE49-F238E27FC236}">
                    <a16:creationId xmlns:a16="http://schemas.microsoft.com/office/drawing/2014/main" id="{E964A5D4-2F80-49AD-AD6F-CA2A6D7CF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7" name="Rectangle 491">
                <a:extLst>
                  <a:ext uri="{FF2B5EF4-FFF2-40B4-BE49-F238E27FC236}">
                    <a16:creationId xmlns:a16="http://schemas.microsoft.com/office/drawing/2014/main" id="{B5D0B1FC-F1E8-4881-8004-C639B6B86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348" name="Group 492">
            <a:extLst>
              <a:ext uri="{FF2B5EF4-FFF2-40B4-BE49-F238E27FC236}">
                <a16:creationId xmlns:a16="http://schemas.microsoft.com/office/drawing/2014/main" id="{65419E9C-C636-4E32-8FC1-333CD5ADEBB0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810199" y="1030975"/>
            <a:ext cx="1981200" cy="1931988"/>
            <a:chOff x="864" y="1152"/>
            <a:chExt cx="2880" cy="2880"/>
          </a:xfrm>
          <a:solidFill>
            <a:srgbClr val="66FF33"/>
          </a:solidFill>
        </p:grpSpPr>
        <p:grpSp>
          <p:nvGrpSpPr>
            <p:cNvPr id="1349" name="Group 493">
              <a:extLst>
                <a:ext uri="{FF2B5EF4-FFF2-40B4-BE49-F238E27FC236}">
                  <a16:creationId xmlns:a16="http://schemas.microsoft.com/office/drawing/2014/main" id="{266501FD-5C96-4FCA-8FB0-46C1B0F8A1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460" name="Rectangle 494">
                <a:extLst>
                  <a:ext uri="{FF2B5EF4-FFF2-40B4-BE49-F238E27FC236}">
                    <a16:creationId xmlns:a16="http://schemas.microsoft.com/office/drawing/2014/main" id="{BC73A7B0-3DB2-46E3-8A1A-92E4B7107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1" name="Rectangle 495">
                <a:extLst>
                  <a:ext uri="{FF2B5EF4-FFF2-40B4-BE49-F238E27FC236}">
                    <a16:creationId xmlns:a16="http://schemas.microsoft.com/office/drawing/2014/main" id="{8EC55624-8B95-490C-8230-D021D33B6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2" name="Rectangle 496">
                <a:extLst>
                  <a:ext uri="{FF2B5EF4-FFF2-40B4-BE49-F238E27FC236}">
                    <a16:creationId xmlns:a16="http://schemas.microsoft.com/office/drawing/2014/main" id="{2CAC2C35-59A8-45B2-B01B-5F46C989D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3" name="Rectangle 497">
                <a:extLst>
                  <a:ext uri="{FF2B5EF4-FFF2-40B4-BE49-F238E27FC236}">
                    <a16:creationId xmlns:a16="http://schemas.microsoft.com/office/drawing/2014/main" id="{1480586F-208C-43FE-B9AA-3819057EA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4" name="Rectangle 498">
                <a:extLst>
                  <a:ext uri="{FF2B5EF4-FFF2-40B4-BE49-F238E27FC236}">
                    <a16:creationId xmlns:a16="http://schemas.microsoft.com/office/drawing/2014/main" id="{006CCF25-33C3-4616-9E3B-82084CFE0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5" name="Rectangle 499">
                <a:extLst>
                  <a:ext uri="{FF2B5EF4-FFF2-40B4-BE49-F238E27FC236}">
                    <a16:creationId xmlns:a16="http://schemas.microsoft.com/office/drawing/2014/main" id="{1456432B-5689-4D89-AFF0-C63F02594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6" name="Rectangle 500">
                <a:extLst>
                  <a:ext uri="{FF2B5EF4-FFF2-40B4-BE49-F238E27FC236}">
                    <a16:creationId xmlns:a16="http://schemas.microsoft.com/office/drawing/2014/main" id="{5FAC2CD8-BE22-4CA4-BA70-C58F8BCAC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7" name="Rectangle 501">
                <a:extLst>
                  <a:ext uri="{FF2B5EF4-FFF2-40B4-BE49-F238E27FC236}">
                    <a16:creationId xmlns:a16="http://schemas.microsoft.com/office/drawing/2014/main" id="{14EA9AF7-A8DC-492E-867F-100D1FC8F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8" name="Rectangle 502">
                <a:extLst>
                  <a:ext uri="{FF2B5EF4-FFF2-40B4-BE49-F238E27FC236}">
                    <a16:creationId xmlns:a16="http://schemas.microsoft.com/office/drawing/2014/main" id="{3BE5525B-C40C-44F9-85E5-69A9AE6C4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9" name="Rectangle 503">
                <a:extLst>
                  <a:ext uri="{FF2B5EF4-FFF2-40B4-BE49-F238E27FC236}">
                    <a16:creationId xmlns:a16="http://schemas.microsoft.com/office/drawing/2014/main" id="{4FFABC08-9A68-4B5E-8B8F-6701FBDF61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0" name="Group 504">
              <a:extLst>
                <a:ext uri="{FF2B5EF4-FFF2-40B4-BE49-F238E27FC236}">
                  <a16:creationId xmlns:a16="http://schemas.microsoft.com/office/drawing/2014/main" id="{FAB9F50D-3AC8-46AC-9787-98BF58166A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450" name="Rectangle 505">
                <a:extLst>
                  <a:ext uri="{FF2B5EF4-FFF2-40B4-BE49-F238E27FC236}">
                    <a16:creationId xmlns:a16="http://schemas.microsoft.com/office/drawing/2014/main" id="{C87E2AE9-210B-4532-A7CC-861EFEF8D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1" name="Rectangle 506">
                <a:extLst>
                  <a:ext uri="{FF2B5EF4-FFF2-40B4-BE49-F238E27FC236}">
                    <a16:creationId xmlns:a16="http://schemas.microsoft.com/office/drawing/2014/main" id="{DFA7A2AC-08D3-4E0B-972D-FC925A3D17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2" name="Rectangle 507">
                <a:extLst>
                  <a:ext uri="{FF2B5EF4-FFF2-40B4-BE49-F238E27FC236}">
                    <a16:creationId xmlns:a16="http://schemas.microsoft.com/office/drawing/2014/main" id="{30192CF9-84CD-4A32-A6E0-CC8FB4E3D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3" name="Rectangle 508">
                <a:extLst>
                  <a:ext uri="{FF2B5EF4-FFF2-40B4-BE49-F238E27FC236}">
                    <a16:creationId xmlns:a16="http://schemas.microsoft.com/office/drawing/2014/main" id="{459AD492-9C75-492F-BB26-A6B78EA7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4" name="Rectangle 509">
                <a:extLst>
                  <a:ext uri="{FF2B5EF4-FFF2-40B4-BE49-F238E27FC236}">
                    <a16:creationId xmlns:a16="http://schemas.microsoft.com/office/drawing/2014/main" id="{FD58D1DB-3FE5-46A2-8ECF-F930E9E8F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5" name="Rectangle 510">
                <a:extLst>
                  <a:ext uri="{FF2B5EF4-FFF2-40B4-BE49-F238E27FC236}">
                    <a16:creationId xmlns:a16="http://schemas.microsoft.com/office/drawing/2014/main" id="{D270B115-9714-41ED-A16B-3609120F3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6" name="Rectangle 511">
                <a:extLst>
                  <a:ext uri="{FF2B5EF4-FFF2-40B4-BE49-F238E27FC236}">
                    <a16:creationId xmlns:a16="http://schemas.microsoft.com/office/drawing/2014/main" id="{D000C636-2DCB-423D-B4EB-68FE13633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7" name="Rectangle 512">
                <a:extLst>
                  <a:ext uri="{FF2B5EF4-FFF2-40B4-BE49-F238E27FC236}">
                    <a16:creationId xmlns:a16="http://schemas.microsoft.com/office/drawing/2014/main" id="{64DCB7A7-842F-4AD5-A29B-BA9B97C87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8" name="Rectangle 513">
                <a:extLst>
                  <a:ext uri="{FF2B5EF4-FFF2-40B4-BE49-F238E27FC236}">
                    <a16:creationId xmlns:a16="http://schemas.microsoft.com/office/drawing/2014/main" id="{41367D50-695C-4E62-A43C-8B9540EAE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9" name="Rectangle 514">
                <a:extLst>
                  <a:ext uri="{FF2B5EF4-FFF2-40B4-BE49-F238E27FC236}">
                    <a16:creationId xmlns:a16="http://schemas.microsoft.com/office/drawing/2014/main" id="{2D83116F-42F8-454A-80CF-6C1AA9BDD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1" name="Group 515">
              <a:extLst>
                <a:ext uri="{FF2B5EF4-FFF2-40B4-BE49-F238E27FC236}">
                  <a16:creationId xmlns:a16="http://schemas.microsoft.com/office/drawing/2014/main" id="{5F61BC55-3D41-4222-AFFE-7529768F3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440" name="Rectangle 516">
                <a:extLst>
                  <a:ext uri="{FF2B5EF4-FFF2-40B4-BE49-F238E27FC236}">
                    <a16:creationId xmlns:a16="http://schemas.microsoft.com/office/drawing/2014/main" id="{1B059466-C0EA-46C4-8451-09F1B507E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1" name="Rectangle 517">
                <a:extLst>
                  <a:ext uri="{FF2B5EF4-FFF2-40B4-BE49-F238E27FC236}">
                    <a16:creationId xmlns:a16="http://schemas.microsoft.com/office/drawing/2014/main" id="{7AB8E1B5-D545-432F-9E9C-6A04B42EB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2" name="Rectangle 518">
                <a:extLst>
                  <a:ext uri="{FF2B5EF4-FFF2-40B4-BE49-F238E27FC236}">
                    <a16:creationId xmlns:a16="http://schemas.microsoft.com/office/drawing/2014/main" id="{856D5B9A-2723-4E8F-8B64-566B66A1B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3" name="Rectangle 519">
                <a:extLst>
                  <a:ext uri="{FF2B5EF4-FFF2-40B4-BE49-F238E27FC236}">
                    <a16:creationId xmlns:a16="http://schemas.microsoft.com/office/drawing/2014/main" id="{EB2A59D9-08DB-41D6-B2AF-BC5BBF406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4" name="Rectangle 520">
                <a:extLst>
                  <a:ext uri="{FF2B5EF4-FFF2-40B4-BE49-F238E27FC236}">
                    <a16:creationId xmlns:a16="http://schemas.microsoft.com/office/drawing/2014/main" id="{79783B59-8E6F-4DB5-8960-160A89756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5" name="Rectangle 521">
                <a:extLst>
                  <a:ext uri="{FF2B5EF4-FFF2-40B4-BE49-F238E27FC236}">
                    <a16:creationId xmlns:a16="http://schemas.microsoft.com/office/drawing/2014/main" id="{4BFD6479-1431-43D6-BA29-2DF810A4C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6" name="Rectangle 522">
                <a:extLst>
                  <a:ext uri="{FF2B5EF4-FFF2-40B4-BE49-F238E27FC236}">
                    <a16:creationId xmlns:a16="http://schemas.microsoft.com/office/drawing/2014/main" id="{7B84C77F-D576-4E87-BA6F-999D507CF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7" name="Rectangle 523">
                <a:extLst>
                  <a:ext uri="{FF2B5EF4-FFF2-40B4-BE49-F238E27FC236}">
                    <a16:creationId xmlns:a16="http://schemas.microsoft.com/office/drawing/2014/main" id="{C9D97DEF-57AD-4258-9BBA-C62AA0739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8" name="Rectangle 524">
                <a:extLst>
                  <a:ext uri="{FF2B5EF4-FFF2-40B4-BE49-F238E27FC236}">
                    <a16:creationId xmlns:a16="http://schemas.microsoft.com/office/drawing/2014/main" id="{E367917C-4FCE-4522-94B0-0EEF01432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9" name="Rectangle 525">
                <a:extLst>
                  <a:ext uri="{FF2B5EF4-FFF2-40B4-BE49-F238E27FC236}">
                    <a16:creationId xmlns:a16="http://schemas.microsoft.com/office/drawing/2014/main" id="{34510962-699F-4B3D-AC77-9178A1194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2" name="Group 526">
              <a:extLst>
                <a:ext uri="{FF2B5EF4-FFF2-40B4-BE49-F238E27FC236}">
                  <a16:creationId xmlns:a16="http://schemas.microsoft.com/office/drawing/2014/main" id="{EC5FA3E2-CC08-437F-81C8-5A01F497F6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430" name="Rectangle 527">
                <a:extLst>
                  <a:ext uri="{FF2B5EF4-FFF2-40B4-BE49-F238E27FC236}">
                    <a16:creationId xmlns:a16="http://schemas.microsoft.com/office/drawing/2014/main" id="{9C4CC5C6-848B-411E-A0BB-79301D5E2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1" name="Rectangle 528">
                <a:extLst>
                  <a:ext uri="{FF2B5EF4-FFF2-40B4-BE49-F238E27FC236}">
                    <a16:creationId xmlns:a16="http://schemas.microsoft.com/office/drawing/2014/main" id="{B3512466-E295-4C9A-8954-4A15AA96C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2" name="Rectangle 529">
                <a:extLst>
                  <a:ext uri="{FF2B5EF4-FFF2-40B4-BE49-F238E27FC236}">
                    <a16:creationId xmlns:a16="http://schemas.microsoft.com/office/drawing/2014/main" id="{9DFE9839-E927-4B5A-9362-B080B6ADB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3" name="Rectangle 530">
                <a:extLst>
                  <a:ext uri="{FF2B5EF4-FFF2-40B4-BE49-F238E27FC236}">
                    <a16:creationId xmlns:a16="http://schemas.microsoft.com/office/drawing/2014/main" id="{D67E0663-7D62-4367-BE64-C4BB9BA3E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4" name="Rectangle 531">
                <a:extLst>
                  <a:ext uri="{FF2B5EF4-FFF2-40B4-BE49-F238E27FC236}">
                    <a16:creationId xmlns:a16="http://schemas.microsoft.com/office/drawing/2014/main" id="{7AE8417E-FE8F-423E-9938-DE971F12F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5" name="Rectangle 532">
                <a:extLst>
                  <a:ext uri="{FF2B5EF4-FFF2-40B4-BE49-F238E27FC236}">
                    <a16:creationId xmlns:a16="http://schemas.microsoft.com/office/drawing/2014/main" id="{886B93C6-30C8-49B8-B6AB-7EC1061E3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6" name="Rectangle 533">
                <a:extLst>
                  <a:ext uri="{FF2B5EF4-FFF2-40B4-BE49-F238E27FC236}">
                    <a16:creationId xmlns:a16="http://schemas.microsoft.com/office/drawing/2014/main" id="{86E7F4F9-9B82-4A8F-87C5-DF9EBCD64C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7" name="Rectangle 534">
                <a:extLst>
                  <a:ext uri="{FF2B5EF4-FFF2-40B4-BE49-F238E27FC236}">
                    <a16:creationId xmlns:a16="http://schemas.microsoft.com/office/drawing/2014/main" id="{6E30B6A5-333B-45A9-8BFA-B7B8C4852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8" name="Rectangle 535">
                <a:extLst>
                  <a:ext uri="{FF2B5EF4-FFF2-40B4-BE49-F238E27FC236}">
                    <a16:creationId xmlns:a16="http://schemas.microsoft.com/office/drawing/2014/main" id="{20E41E86-2FC4-4CBF-9517-A8CFD62D3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9" name="Rectangle 536">
                <a:extLst>
                  <a:ext uri="{FF2B5EF4-FFF2-40B4-BE49-F238E27FC236}">
                    <a16:creationId xmlns:a16="http://schemas.microsoft.com/office/drawing/2014/main" id="{298DF0AA-D163-4A25-AE44-09FF3A626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3" name="Group 537">
              <a:extLst>
                <a:ext uri="{FF2B5EF4-FFF2-40B4-BE49-F238E27FC236}">
                  <a16:creationId xmlns:a16="http://schemas.microsoft.com/office/drawing/2014/main" id="{FCF698E0-97EB-4DD1-A29B-408C04C543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420" name="Rectangle 538">
                <a:extLst>
                  <a:ext uri="{FF2B5EF4-FFF2-40B4-BE49-F238E27FC236}">
                    <a16:creationId xmlns:a16="http://schemas.microsoft.com/office/drawing/2014/main" id="{0B2EF646-7DF3-4798-8621-B59779B56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1" name="Rectangle 539">
                <a:extLst>
                  <a:ext uri="{FF2B5EF4-FFF2-40B4-BE49-F238E27FC236}">
                    <a16:creationId xmlns:a16="http://schemas.microsoft.com/office/drawing/2014/main" id="{4B9C9791-3A44-49DE-AF73-52A0C1B91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2" name="Rectangle 540">
                <a:extLst>
                  <a:ext uri="{FF2B5EF4-FFF2-40B4-BE49-F238E27FC236}">
                    <a16:creationId xmlns:a16="http://schemas.microsoft.com/office/drawing/2014/main" id="{CE575426-9CBA-4061-8F11-115A74CC4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3" name="Rectangle 541">
                <a:extLst>
                  <a:ext uri="{FF2B5EF4-FFF2-40B4-BE49-F238E27FC236}">
                    <a16:creationId xmlns:a16="http://schemas.microsoft.com/office/drawing/2014/main" id="{EC3F0644-75C5-4229-A151-6F896D287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4" name="Rectangle 542">
                <a:extLst>
                  <a:ext uri="{FF2B5EF4-FFF2-40B4-BE49-F238E27FC236}">
                    <a16:creationId xmlns:a16="http://schemas.microsoft.com/office/drawing/2014/main" id="{56E3BDF3-5513-4551-87BB-0868FB770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5" name="Rectangle 543">
                <a:extLst>
                  <a:ext uri="{FF2B5EF4-FFF2-40B4-BE49-F238E27FC236}">
                    <a16:creationId xmlns:a16="http://schemas.microsoft.com/office/drawing/2014/main" id="{5CD388D7-D40D-472B-973A-374E559CE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6" name="Rectangle 544">
                <a:extLst>
                  <a:ext uri="{FF2B5EF4-FFF2-40B4-BE49-F238E27FC236}">
                    <a16:creationId xmlns:a16="http://schemas.microsoft.com/office/drawing/2014/main" id="{985F7CDE-083F-4D1B-AFE9-9B3E95C7D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7" name="Rectangle 545">
                <a:extLst>
                  <a:ext uri="{FF2B5EF4-FFF2-40B4-BE49-F238E27FC236}">
                    <a16:creationId xmlns:a16="http://schemas.microsoft.com/office/drawing/2014/main" id="{8274619D-9D40-4B9A-A952-0EBE0A00E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8" name="Rectangle 546">
                <a:extLst>
                  <a:ext uri="{FF2B5EF4-FFF2-40B4-BE49-F238E27FC236}">
                    <a16:creationId xmlns:a16="http://schemas.microsoft.com/office/drawing/2014/main" id="{7E30C199-75A3-43A3-92E7-355FA0A64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9" name="Rectangle 547">
                <a:extLst>
                  <a:ext uri="{FF2B5EF4-FFF2-40B4-BE49-F238E27FC236}">
                    <a16:creationId xmlns:a16="http://schemas.microsoft.com/office/drawing/2014/main" id="{C785BDFC-9FF1-4561-B45C-F8583F948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4" name="Group 548">
              <a:extLst>
                <a:ext uri="{FF2B5EF4-FFF2-40B4-BE49-F238E27FC236}">
                  <a16:creationId xmlns:a16="http://schemas.microsoft.com/office/drawing/2014/main" id="{AE65C367-74B9-4226-B302-E93DF464A2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410" name="Rectangle 549">
                <a:extLst>
                  <a:ext uri="{FF2B5EF4-FFF2-40B4-BE49-F238E27FC236}">
                    <a16:creationId xmlns:a16="http://schemas.microsoft.com/office/drawing/2014/main" id="{F36EB275-A1C3-40C8-8DA7-1DE9ACDF9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1" name="Rectangle 550">
                <a:extLst>
                  <a:ext uri="{FF2B5EF4-FFF2-40B4-BE49-F238E27FC236}">
                    <a16:creationId xmlns:a16="http://schemas.microsoft.com/office/drawing/2014/main" id="{63DAA735-C78C-493A-9F7F-6431E7CD6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2" name="Rectangle 551">
                <a:extLst>
                  <a:ext uri="{FF2B5EF4-FFF2-40B4-BE49-F238E27FC236}">
                    <a16:creationId xmlns:a16="http://schemas.microsoft.com/office/drawing/2014/main" id="{477A8F3C-9CB5-4C45-A3EB-B431F5388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3" name="Rectangle 552">
                <a:extLst>
                  <a:ext uri="{FF2B5EF4-FFF2-40B4-BE49-F238E27FC236}">
                    <a16:creationId xmlns:a16="http://schemas.microsoft.com/office/drawing/2014/main" id="{5E2949D7-37E6-45AA-8180-E199106CC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4" name="Rectangle 553">
                <a:extLst>
                  <a:ext uri="{FF2B5EF4-FFF2-40B4-BE49-F238E27FC236}">
                    <a16:creationId xmlns:a16="http://schemas.microsoft.com/office/drawing/2014/main" id="{C008B325-D6B2-45AA-AFB7-4D607556B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5" name="Rectangle 554">
                <a:extLst>
                  <a:ext uri="{FF2B5EF4-FFF2-40B4-BE49-F238E27FC236}">
                    <a16:creationId xmlns:a16="http://schemas.microsoft.com/office/drawing/2014/main" id="{8BCEAECB-88A8-4938-B9D5-30B1E8380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6" name="Rectangle 555">
                <a:extLst>
                  <a:ext uri="{FF2B5EF4-FFF2-40B4-BE49-F238E27FC236}">
                    <a16:creationId xmlns:a16="http://schemas.microsoft.com/office/drawing/2014/main" id="{2A4B25AE-AAC7-4A37-9E7E-88905D22B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7" name="Rectangle 556">
                <a:extLst>
                  <a:ext uri="{FF2B5EF4-FFF2-40B4-BE49-F238E27FC236}">
                    <a16:creationId xmlns:a16="http://schemas.microsoft.com/office/drawing/2014/main" id="{59769882-C5AC-4F2E-8DA2-266AB2055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8" name="Rectangle 557">
                <a:extLst>
                  <a:ext uri="{FF2B5EF4-FFF2-40B4-BE49-F238E27FC236}">
                    <a16:creationId xmlns:a16="http://schemas.microsoft.com/office/drawing/2014/main" id="{5B804877-989F-4751-A5B5-2189F9629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9" name="Rectangle 558">
                <a:extLst>
                  <a:ext uri="{FF2B5EF4-FFF2-40B4-BE49-F238E27FC236}">
                    <a16:creationId xmlns:a16="http://schemas.microsoft.com/office/drawing/2014/main" id="{16506C4E-F0F5-4953-BBA4-D2C374BF5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5" name="Group 559">
              <a:extLst>
                <a:ext uri="{FF2B5EF4-FFF2-40B4-BE49-F238E27FC236}">
                  <a16:creationId xmlns:a16="http://schemas.microsoft.com/office/drawing/2014/main" id="{9B47783D-503D-4F6F-8698-D12A219EB2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400" name="Rectangle 560">
                <a:extLst>
                  <a:ext uri="{FF2B5EF4-FFF2-40B4-BE49-F238E27FC236}">
                    <a16:creationId xmlns:a16="http://schemas.microsoft.com/office/drawing/2014/main" id="{CE16553A-ED1A-4291-9460-92ECD82DB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1" name="Rectangle 561">
                <a:extLst>
                  <a:ext uri="{FF2B5EF4-FFF2-40B4-BE49-F238E27FC236}">
                    <a16:creationId xmlns:a16="http://schemas.microsoft.com/office/drawing/2014/main" id="{4D534F97-B56A-4479-B2F6-2EC693253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2" name="Rectangle 562">
                <a:extLst>
                  <a:ext uri="{FF2B5EF4-FFF2-40B4-BE49-F238E27FC236}">
                    <a16:creationId xmlns:a16="http://schemas.microsoft.com/office/drawing/2014/main" id="{98F196EB-659D-4F04-A20F-23257B04A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3" name="Rectangle 563">
                <a:extLst>
                  <a:ext uri="{FF2B5EF4-FFF2-40B4-BE49-F238E27FC236}">
                    <a16:creationId xmlns:a16="http://schemas.microsoft.com/office/drawing/2014/main" id="{5C1C11AF-C7F8-4F85-8E00-04F30D7A8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4" name="Rectangle 564">
                <a:extLst>
                  <a:ext uri="{FF2B5EF4-FFF2-40B4-BE49-F238E27FC236}">
                    <a16:creationId xmlns:a16="http://schemas.microsoft.com/office/drawing/2014/main" id="{63EAFC26-C673-4187-AB24-92BD320E2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5" name="Rectangle 565">
                <a:extLst>
                  <a:ext uri="{FF2B5EF4-FFF2-40B4-BE49-F238E27FC236}">
                    <a16:creationId xmlns:a16="http://schemas.microsoft.com/office/drawing/2014/main" id="{F3B0CED7-919E-4274-A82C-67137536A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6" name="Rectangle 566">
                <a:extLst>
                  <a:ext uri="{FF2B5EF4-FFF2-40B4-BE49-F238E27FC236}">
                    <a16:creationId xmlns:a16="http://schemas.microsoft.com/office/drawing/2014/main" id="{2CBA974B-EBBA-481C-9A71-80030976E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7" name="Rectangle 567">
                <a:extLst>
                  <a:ext uri="{FF2B5EF4-FFF2-40B4-BE49-F238E27FC236}">
                    <a16:creationId xmlns:a16="http://schemas.microsoft.com/office/drawing/2014/main" id="{4EB4C676-50BF-41FA-AA0D-B38F0FB7D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8" name="Rectangle 568">
                <a:extLst>
                  <a:ext uri="{FF2B5EF4-FFF2-40B4-BE49-F238E27FC236}">
                    <a16:creationId xmlns:a16="http://schemas.microsoft.com/office/drawing/2014/main" id="{7C3F25AE-70E7-4340-954D-CB1316B29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9" name="Rectangle 569">
                <a:extLst>
                  <a:ext uri="{FF2B5EF4-FFF2-40B4-BE49-F238E27FC236}">
                    <a16:creationId xmlns:a16="http://schemas.microsoft.com/office/drawing/2014/main" id="{EC79C2CF-7AAA-4AFC-B1B8-E20F47177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6" name="Group 570">
              <a:extLst>
                <a:ext uri="{FF2B5EF4-FFF2-40B4-BE49-F238E27FC236}">
                  <a16:creationId xmlns:a16="http://schemas.microsoft.com/office/drawing/2014/main" id="{38B96647-6A6D-45A2-A538-52823F4A4F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390" name="Rectangle 571">
                <a:extLst>
                  <a:ext uri="{FF2B5EF4-FFF2-40B4-BE49-F238E27FC236}">
                    <a16:creationId xmlns:a16="http://schemas.microsoft.com/office/drawing/2014/main" id="{EA4313B5-E567-4390-B98E-A0E486A86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1" name="Rectangle 572">
                <a:extLst>
                  <a:ext uri="{FF2B5EF4-FFF2-40B4-BE49-F238E27FC236}">
                    <a16:creationId xmlns:a16="http://schemas.microsoft.com/office/drawing/2014/main" id="{7868331C-E0E8-4400-8A72-0163503DB1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2" name="Rectangle 573">
                <a:extLst>
                  <a:ext uri="{FF2B5EF4-FFF2-40B4-BE49-F238E27FC236}">
                    <a16:creationId xmlns:a16="http://schemas.microsoft.com/office/drawing/2014/main" id="{02D4C9CB-1F50-41FF-ADFE-630A16E02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3" name="Rectangle 574">
                <a:extLst>
                  <a:ext uri="{FF2B5EF4-FFF2-40B4-BE49-F238E27FC236}">
                    <a16:creationId xmlns:a16="http://schemas.microsoft.com/office/drawing/2014/main" id="{DBB374AF-CF0B-45A7-9C0B-847E64F6E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4" name="Rectangle 575">
                <a:extLst>
                  <a:ext uri="{FF2B5EF4-FFF2-40B4-BE49-F238E27FC236}">
                    <a16:creationId xmlns:a16="http://schemas.microsoft.com/office/drawing/2014/main" id="{716A73DE-A7A3-414F-A59E-8C9E83220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5" name="Rectangle 576">
                <a:extLst>
                  <a:ext uri="{FF2B5EF4-FFF2-40B4-BE49-F238E27FC236}">
                    <a16:creationId xmlns:a16="http://schemas.microsoft.com/office/drawing/2014/main" id="{E9EBAB61-1671-4412-A485-377244A6C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6" name="Rectangle 577">
                <a:extLst>
                  <a:ext uri="{FF2B5EF4-FFF2-40B4-BE49-F238E27FC236}">
                    <a16:creationId xmlns:a16="http://schemas.microsoft.com/office/drawing/2014/main" id="{934BFC20-A6DD-4D76-A965-2B7D3089A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7" name="Rectangle 578">
                <a:extLst>
                  <a:ext uri="{FF2B5EF4-FFF2-40B4-BE49-F238E27FC236}">
                    <a16:creationId xmlns:a16="http://schemas.microsoft.com/office/drawing/2014/main" id="{CD47C22E-5B73-4D49-B23C-9BD9292A1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8" name="Rectangle 579">
                <a:extLst>
                  <a:ext uri="{FF2B5EF4-FFF2-40B4-BE49-F238E27FC236}">
                    <a16:creationId xmlns:a16="http://schemas.microsoft.com/office/drawing/2014/main" id="{15639546-D2F9-4C22-BF40-B3995A3D9C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9" name="Rectangle 580">
                <a:extLst>
                  <a:ext uri="{FF2B5EF4-FFF2-40B4-BE49-F238E27FC236}">
                    <a16:creationId xmlns:a16="http://schemas.microsoft.com/office/drawing/2014/main" id="{D29BFB39-6AE2-452B-9536-B76B4D1A5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7" name="Group 581">
              <a:extLst>
                <a:ext uri="{FF2B5EF4-FFF2-40B4-BE49-F238E27FC236}">
                  <a16:creationId xmlns:a16="http://schemas.microsoft.com/office/drawing/2014/main" id="{C753F553-DE02-44F9-BEC0-3F0E9C672F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380" name="Rectangle 582">
                <a:extLst>
                  <a:ext uri="{FF2B5EF4-FFF2-40B4-BE49-F238E27FC236}">
                    <a16:creationId xmlns:a16="http://schemas.microsoft.com/office/drawing/2014/main" id="{6302824E-FF6B-437F-8375-1A3E54493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1" name="Rectangle 583">
                <a:extLst>
                  <a:ext uri="{FF2B5EF4-FFF2-40B4-BE49-F238E27FC236}">
                    <a16:creationId xmlns:a16="http://schemas.microsoft.com/office/drawing/2014/main" id="{C96A0BDE-9A40-45FE-89EC-3D817038A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2" name="Rectangle 584">
                <a:extLst>
                  <a:ext uri="{FF2B5EF4-FFF2-40B4-BE49-F238E27FC236}">
                    <a16:creationId xmlns:a16="http://schemas.microsoft.com/office/drawing/2014/main" id="{D6F07F6E-F7D8-4EBC-867C-812FF755B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3" name="Rectangle 585">
                <a:extLst>
                  <a:ext uri="{FF2B5EF4-FFF2-40B4-BE49-F238E27FC236}">
                    <a16:creationId xmlns:a16="http://schemas.microsoft.com/office/drawing/2014/main" id="{C079C134-583B-4E4B-BD05-F6EDBC292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4" name="Rectangle 586">
                <a:extLst>
                  <a:ext uri="{FF2B5EF4-FFF2-40B4-BE49-F238E27FC236}">
                    <a16:creationId xmlns:a16="http://schemas.microsoft.com/office/drawing/2014/main" id="{D5EA1895-08A5-4C60-AF21-2A2F1DD41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5" name="Rectangle 587">
                <a:extLst>
                  <a:ext uri="{FF2B5EF4-FFF2-40B4-BE49-F238E27FC236}">
                    <a16:creationId xmlns:a16="http://schemas.microsoft.com/office/drawing/2014/main" id="{8953F8FA-DF6F-41DA-98F2-5937481FF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6" name="Rectangle 588">
                <a:extLst>
                  <a:ext uri="{FF2B5EF4-FFF2-40B4-BE49-F238E27FC236}">
                    <a16:creationId xmlns:a16="http://schemas.microsoft.com/office/drawing/2014/main" id="{88227291-FA93-43A7-9B9F-A142C42A3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7" name="Rectangle 589">
                <a:extLst>
                  <a:ext uri="{FF2B5EF4-FFF2-40B4-BE49-F238E27FC236}">
                    <a16:creationId xmlns:a16="http://schemas.microsoft.com/office/drawing/2014/main" id="{5C5DC0DB-9039-44B8-A766-B410450FD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8" name="Rectangle 590">
                <a:extLst>
                  <a:ext uri="{FF2B5EF4-FFF2-40B4-BE49-F238E27FC236}">
                    <a16:creationId xmlns:a16="http://schemas.microsoft.com/office/drawing/2014/main" id="{91FF1A3F-F206-4B97-B1D5-BED1ED317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9" name="Rectangle 591">
                <a:extLst>
                  <a:ext uri="{FF2B5EF4-FFF2-40B4-BE49-F238E27FC236}">
                    <a16:creationId xmlns:a16="http://schemas.microsoft.com/office/drawing/2014/main" id="{4E173A70-46EC-4251-B7C1-49C64F128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8" name="Group 592">
              <a:extLst>
                <a:ext uri="{FF2B5EF4-FFF2-40B4-BE49-F238E27FC236}">
                  <a16:creationId xmlns:a16="http://schemas.microsoft.com/office/drawing/2014/main" id="{02D36942-76D0-435A-9C39-FE5D894FAA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370" name="Rectangle 593">
                <a:extLst>
                  <a:ext uri="{FF2B5EF4-FFF2-40B4-BE49-F238E27FC236}">
                    <a16:creationId xmlns:a16="http://schemas.microsoft.com/office/drawing/2014/main" id="{DD29492A-0140-47FE-947F-C8D0F53D0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1" name="Rectangle 594">
                <a:extLst>
                  <a:ext uri="{FF2B5EF4-FFF2-40B4-BE49-F238E27FC236}">
                    <a16:creationId xmlns:a16="http://schemas.microsoft.com/office/drawing/2014/main" id="{AA6B8E6E-96BB-4387-959E-E6BD539D9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2" name="Rectangle 595">
                <a:extLst>
                  <a:ext uri="{FF2B5EF4-FFF2-40B4-BE49-F238E27FC236}">
                    <a16:creationId xmlns:a16="http://schemas.microsoft.com/office/drawing/2014/main" id="{60680712-D9E8-4968-B63F-920ECFBAD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3" name="Rectangle 596">
                <a:extLst>
                  <a:ext uri="{FF2B5EF4-FFF2-40B4-BE49-F238E27FC236}">
                    <a16:creationId xmlns:a16="http://schemas.microsoft.com/office/drawing/2014/main" id="{D8AAC244-3089-46AA-96A8-B43EB71BC9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4" name="Rectangle 597">
                <a:extLst>
                  <a:ext uri="{FF2B5EF4-FFF2-40B4-BE49-F238E27FC236}">
                    <a16:creationId xmlns:a16="http://schemas.microsoft.com/office/drawing/2014/main" id="{2C630A8E-56F1-4B14-AF69-526ED0D3F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5" name="Rectangle 598">
                <a:extLst>
                  <a:ext uri="{FF2B5EF4-FFF2-40B4-BE49-F238E27FC236}">
                    <a16:creationId xmlns:a16="http://schemas.microsoft.com/office/drawing/2014/main" id="{BA5EE53B-5998-459B-AC10-9C72B2A5C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6" name="Rectangle 599">
                <a:extLst>
                  <a:ext uri="{FF2B5EF4-FFF2-40B4-BE49-F238E27FC236}">
                    <a16:creationId xmlns:a16="http://schemas.microsoft.com/office/drawing/2014/main" id="{CEB9B670-C308-49B2-B8A2-41A49ED9F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7" name="Rectangle 600">
                <a:extLst>
                  <a:ext uri="{FF2B5EF4-FFF2-40B4-BE49-F238E27FC236}">
                    <a16:creationId xmlns:a16="http://schemas.microsoft.com/office/drawing/2014/main" id="{35AF7E42-B102-4B76-8273-0ACD7C708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8" name="Rectangle 601">
                <a:extLst>
                  <a:ext uri="{FF2B5EF4-FFF2-40B4-BE49-F238E27FC236}">
                    <a16:creationId xmlns:a16="http://schemas.microsoft.com/office/drawing/2014/main" id="{5A15BF0A-3C59-4725-AA07-B93FB7349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9" name="Rectangle 602">
                <a:extLst>
                  <a:ext uri="{FF2B5EF4-FFF2-40B4-BE49-F238E27FC236}">
                    <a16:creationId xmlns:a16="http://schemas.microsoft.com/office/drawing/2014/main" id="{ABA716A6-4A6F-4942-99DD-DDD20D0D8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9" name="Group 603">
              <a:extLst>
                <a:ext uri="{FF2B5EF4-FFF2-40B4-BE49-F238E27FC236}">
                  <a16:creationId xmlns:a16="http://schemas.microsoft.com/office/drawing/2014/main" id="{5A15FDA8-EAE1-472B-BEAD-8B70D96C1D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360" name="Rectangle 604">
                <a:extLst>
                  <a:ext uri="{FF2B5EF4-FFF2-40B4-BE49-F238E27FC236}">
                    <a16:creationId xmlns:a16="http://schemas.microsoft.com/office/drawing/2014/main" id="{9572CAA2-232F-4574-B36C-FCFD59252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1" name="Rectangle 605">
                <a:extLst>
                  <a:ext uri="{FF2B5EF4-FFF2-40B4-BE49-F238E27FC236}">
                    <a16:creationId xmlns:a16="http://schemas.microsoft.com/office/drawing/2014/main" id="{EFDCDC54-E27E-47B8-A645-21088AB3F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2" name="Rectangle 606">
                <a:extLst>
                  <a:ext uri="{FF2B5EF4-FFF2-40B4-BE49-F238E27FC236}">
                    <a16:creationId xmlns:a16="http://schemas.microsoft.com/office/drawing/2014/main" id="{30E2A2ED-CE69-4B76-9857-310FDEAA1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3" name="Rectangle 607">
                <a:extLst>
                  <a:ext uri="{FF2B5EF4-FFF2-40B4-BE49-F238E27FC236}">
                    <a16:creationId xmlns:a16="http://schemas.microsoft.com/office/drawing/2014/main" id="{F8345A0D-5227-4D70-87A2-CD004C745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4" name="Rectangle 608">
                <a:extLst>
                  <a:ext uri="{FF2B5EF4-FFF2-40B4-BE49-F238E27FC236}">
                    <a16:creationId xmlns:a16="http://schemas.microsoft.com/office/drawing/2014/main" id="{A1512709-985E-4D78-9A7E-167B26158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5" name="Rectangle 609">
                <a:extLst>
                  <a:ext uri="{FF2B5EF4-FFF2-40B4-BE49-F238E27FC236}">
                    <a16:creationId xmlns:a16="http://schemas.microsoft.com/office/drawing/2014/main" id="{A57FB79C-D60A-4F6A-8268-6FAE220F0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6" name="Rectangle 610">
                <a:extLst>
                  <a:ext uri="{FF2B5EF4-FFF2-40B4-BE49-F238E27FC236}">
                    <a16:creationId xmlns:a16="http://schemas.microsoft.com/office/drawing/2014/main" id="{44A496A4-69E6-405A-B7E0-D05620E74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7" name="Rectangle 611">
                <a:extLst>
                  <a:ext uri="{FF2B5EF4-FFF2-40B4-BE49-F238E27FC236}">
                    <a16:creationId xmlns:a16="http://schemas.microsoft.com/office/drawing/2014/main" id="{48B7FF52-178D-4F85-9A5D-2C517D309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8" name="Rectangle 612">
                <a:extLst>
                  <a:ext uri="{FF2B5EF4-FFF2-40B4-BE49-F238E27FC236}">
                    <a16:creationId xmlns:a16="http://schemas.microsoft.com/office/drawing/2014/main" id="{30C9E5A8-EA0E-44CA-A8F9-C4FD60C47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9" name="Rectangle 613">
                <a:extLst>
                  <a:ext uri="{FF2B5EF4-FFF2-40B4-BE49-F238E27FC236}">
                    <a16:creationId xmlns:a16="http://schemas.microsoft.com/office/drawing/2014/main" id="{630A9ABB-6BBB-4846-9903-4AEED043A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470" name="Text Box 614">
            <a:extLst>
              <a:ext uri="{FF2B5EF4-FFF2-40B4-BE49-F238E27FC236}">
                <a16:creationId xmlns:a16="http://schemas.microsoft.com/office/drawing/2014/main" id="{043675F7-56F1-452B-8874-389CB73BD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7610" y="4457700"/>
            <a:ext cx="2971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alt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alt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1" name="Text Box 615">
            <a:extLst>
              <a:ext uri="{FF2B5EF4-FFF2-40B4-BE49-F238E27FC236}">
                <a16:creationId xmlns:a16="http://schemas.microsoft.com/office/drawing/2014/main" id="{DE064186-CBE4-4536-B16F-3F17C3027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7610" y="5165586"/>
            <a:ext cx="26151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.VnTime" pitchFamily="34" charset="0"/>
              </a:rPr>
              <a:t>800</a:t>
            </a:r>
          </a:p>
        </p:txBody>
      </p:sp>
      <p:grpSp>
        <p:nvGrpSpPr>
          <p:cNvPr id="1472" name="Group 616">
            <a:extLst>
              <a:ext uri="{FF2B5EF4-FFF2-40B4-BE49-F238E27FC236}">
                <a16:creationId xmlns:a16="http://schemas.microsoft.com/office/drawing/2014/main" id="{69291244-3CFE-490F-B6C9-5145C027632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743700" y="1945375"/>
            <a:ext cx="1981200" cy="2008188"/>
            <a:chOff x="864" y="1152"/>
            <a:chExt cx="2880" cy="2880"/>
          </a:xfrm>
          <a:solidFill>
            <a:srgbClr val="7030A0"/>
          </a:solidFill>
        </p:grpSpPr>
        <p:grpSp>
          <p:nvGrpSpPr>
            <p:cNvPr id="1473" name="Group 617">
              <a:extLst>
                <a:ext uri="{FF2B5EF4-FFF2-40B4-BE49-F238E27FC236}">
                  <a16:creationId xmlns:a16="http://schemas.microsoft.com/office/drawing/2014/main" id="{426AA42E-3F44-4488-BEE6-627684ECAA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584" name="Rectangle 618">
                <a:extLst>
                  <a:ext uri="{FF2B5EF4-FFF2-40B4-BE49-F238E27FC236}">
                    <a16:creationId xmlns:a16="http://schemas.microsoft.com/office/drawing/2014/main" id="{600BB7FC-D010-47E2-8215-8029485E1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5" name="Rectangle 619">
                <a:extLst>
                  <a:ext uri="{FF2B5EF4-FFF2-40B4-BE49-F238E27FC236}">
                    <a16:creationId xmlns:a16="http://schemas.microsoft.com/office/drawing/2014/main" id="{55293756-C183-4B8E-86E0-45EC04C5E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6" name="Rectangle 620">
                <a:extLst>
                  <a:ext uri="{FF2B5EF4-FFF2-40B4-BE49-F238E27FC236}">
                    <a16:creationId xmlns:a16="http://schemas.microsoft.com/office/drawing/2014/main" id="{53281ED1-9F4E-4D65-A775-A25A10BD9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7" name="Rectangle 621">
                <a:extLst>
                  <a:ext uri="{FF2B5EF4-FFF2-40B4-BE49-F238E27FC236}">
                    <a16:creationId xmlns:a16="http://schemas.microsoft.com/office/drawing/2014/main" id="{B588F150-320D-4B7C-B072-3042B9302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8" name="Rectangle 622">
                <a:extLst>
                  <a:ext uri="{FF2B5EF4-FFF2-40B4-BE49-F238E27FC236}">
                    <a16:creationId xmlns:a16="http://schemas.microsoft.com/office/drawing/2014/main" id="{A3331CA9-F81F-4177-9110-9BBBF9DA6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9" name="Rectangle 623">
                <a:extLst>
                  <a:ext uri="{FF2B5EF4-FFF2-40B4-BE49-F238E27FC236}">
                    <a16:creationId xmlns:a16="http://schemas.microsoft.com/office/drawing/2014/main" id="{C51D7786-4AD4-4A56-8BAC-FA4876334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0" name="Rectangle 624">
                <a:extLst>
                  <a:ext uri="{FF2B5EF4-FFF2-40B4-BE49-F238E27FC236}">
                    <a16:creationId xmlns:a16="http://schemas.microsoft.com/office/drawing/2014/main" id="{7DE1D3F3-D7BC-4A53-BF2E-249B423AF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1" name="Rectangle 625">
                <a:extLst>
                  <a:ext uri="{FF2B5EF4-FFF2-40B4-BE49-F238E27FC236}">
                    <a16:creationId xmlns:a16="http://schemas.microsoft.com/office/drawing/2014/main" id="{CCA4C787-9A6F-4BFC-A148-24DE6303C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2" name="Rectangle 626">
                <a:extLst>
                  <a:ext uri="{FF2B5EF4-FFF2-40B4-BE49-F238E27FC236}">
                    <a16:creationId xmlns:a16="http://schemas.microsoft.com/office/drawing/2014/main" id="{45893566-5A32-4CFF-8D25-F34B83B1F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3" name="Rectangle 627">
                <a:extLst>
                  <a:ext uri="{FF2B5EF4-FFF2-40B4-BE49-F238E27FC236}">
                    <a16:creationId xmlns:a16="http://schemas.microsoft.com/office/drawing/2014/main" id="{4924208D-65A7-4A03-A2B1-B100246A1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4" name="Group 628">
              <a:extLst>
                <a:ext uri="{FF2B5EF4-FFF2-40B4-BE49-F238E27FC236}">
                  <a16:creationId xmlns:a16="http://schemas.microsoft.com/office/drawing/2014/main" id="{7AA2F529-060B-4980-A30D-55D47CA5E9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574" name="Rectangle 629">
                <a:extLst>
                  <a:ext uri="{FF2B5EF4-FFF2-40B4-BE49-F238E27FC236}">
                    <a16:creationId xmlns:a16="http://schemas.microsoft.com/office/drawing/2014/main" id="{FF875466-6C81-45F1-99B2-973790C122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5" name="Rectangle 630">
                <a:extLst>
                  <a:ext uri="{FF2B5EF4-FFF2-40B4-BE49-F238E27FC236}">
                    <a16:creationId xmlns:a16="http://schemas.microsoft.com/office/drawing/2014/main" id="{914AF411-E8F9-40B2-A873-654C89C77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6" name="Rectangle 631">
                <a:extLst>
                  <a:ext uri="{FF2B5EF4-FFF2-40B4-BE49-F238E27FC236}">
                    <a16:creationId xmlns:a16="http://schemas.microsoft.com/office/drawing/2014/main" id="{6BBFFA6C-61A9-4CFE-9B2E-0557AC059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7" name="Rectangle 632">
                <a:extLst>
                  <a:ext uri="{FF2B5EF4-FFF2-40B4-BE49-F238E27FC236}">
                    <a16:creationId xmlns:a16="http://schemas.microsoft.com/office/drawing/2014/main" id="{A024CBFC-618D-4245-A9CC-FEF12FAC4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8" name="Rectangle 633">
                <a:extLst>
                  <a:ext uri="{FF2B5EF4-FFF2-40B4-BE49-F238E27FC236}">
                    <a16:creationId xmlns:a16="http://schemas.microsoft.com/office/drawing/2014/main" id="{88EAB449-B94C-4407-8EA8-7679C50F0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9" name="Rectangle 634">
                <a:extLst>
                  <a:ext uri="{FF2B5EF4-FFF2-40B4-BE49-F238E27FC236}">
                    <a16:creationId xmlns:a16="http://schemas.microsoft.com/office/drawing/2014/main" id="{35FCEF02-BA95-4F03-849C-6FA2C56CC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0" name="Rectangle 635">
                <a:extLst>
                  <a:ext uri="{FF2B5EF4-FFF2-40B4-BE49-F238E27FC236}">
                    <a16:creationId xmlns:a16="http://schemas.microsoft.com/office/drawing/2014/main" id="{18F4EDBC-0268-4CF6-8207-1D44A84E42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1" name="Rectangle 636">
                <a:extLst>
                  <a:ext uri="{FF2B5EF4-FFF2-40B4-BE49-F238E27FC236}">
                    <a16:creationId xmlns:a16="http://schemas.microsoft.com/office/drawing/2014/main" id="{99286EB2-24C9-4538-96B5-37B03268A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2" name="Rectangle 637">
                <a:extLst>
                  <a:ext uri="{FF2B5EF4-FFF2-40B4-BE49-F238E27FC236}">
                    <a16:creationId xmlns:a16="http://schemas.microsoft.com/office/drawing/2014/main" id="{82BD442E-7849-46DA-BB1A-1CBC36276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3" name="Rectangle 638">
                <a:extLst>
                  <a:ext uri="{FF2B5EF4-FFF2-40B4-BE49-F238E27FC236}">
                    <a16:creationId xmlns:a16="http://schemas.microsoft.com/office/drawing/2014/main" id="{80854C64-6300-4D7C-8C1A-09761009C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5" name="Group 639">
              <a:extLst>
                <a:ext uri="{FF2B5EF4-FFF2-40B4-BE49-F238E27FC236}">
                  <a16:creationId xmlns:a16="http://schemas.microsoft.com/office/drawing/2014/main" id="{BEC770B3-3594-44F2-9A7E-BA141A0C19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564" name="Rectangle 640">
                <a:extLst>
                  <a:ext uri="{FF2B5EF4-FFF2-40B4-BE49-F238E27FC236}">
                    <a16:creationId xmlns:a16="http://schemas.microsoft.com/office/drawing/2014/main" id="{1D621245-7D86-4467-805E-2EAE05DC2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5" name="Rectangle 641">
                <a:extLst>
                  <a:ext uri="{FF2B5EF4-FFF2-40B4-BE49-F238E27FC236}">
                    <a16:creationId xmlns:a16="http://schemas.microsoft.com/office/drawing/2014/main" id="{D6AB02E5-6B78-48F3-8FE5-4187C5004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6" name="Rectangle 642">
                <a:extLst>
                  <a:ext uri="{FF2B5EF4-FFF2-40B4-BE49-F238E27FC236}">
                    <a16:creationId xmlns:a16="http://schemas.microsoft.com/office/drawing/2014/main" id="{7146CB93-DAF9-4CE6-85B4-BA8CBCEA0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7" name="Rectangle 643">
                <a:extLst>
                  <a:ext uri="{FF2B5EF4-FFF2-40B4-BE49-F238E27FC236}">
                    <a16:creationId xmlns:a16="http://schemas.microsoft.com/office/drawing/2014/main" id="{0F0D4A48-4B27-4AE8-9A12-2A9F20E30E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8" name="Rectangle 644">
                <a:extLst>
                  <a:ext uri="{FF2B5EF4-FFF2-40B4-BE49-F238E27FC236}">
                    <a16:creationId xmlns:a16="http://schemas.microsoft.com/office/drawing/2014/main" id="{77EF48EF-D434-4BD9-815C-30C10BFF1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9" name="Rectangle 645">
                <a:extLst>
                  <a:ext uri="{FF2B5EF4-FFF2-40B4-BE49-F238E27FC236}">
                    <a16:creationId xmlns:a16="http://schemas.microsoft.com/office/drawing/2014/main" id="{57FACF94-09CE-445F-820B-12B9811A5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0" name="Rectangle 646">
                <a:extLst>
                  <a:ext uri="{FF2B5EF4-FFF2-40B4-BE49-F238E27FC236}">
                    <a16:creationId xmlns:a16="http://schemas.microsoft.com/office/drawing/2014/main" id="{6D1EEF34-8C5C-4615-B99B-797AB76B1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1" name="Rectangle 647">
                <a:extLst>
                  <a:ext uri="{FF2B5EF4-FFF2-40B4-BE49-F238E27FC236}">
                    <a16:creationId xmlns:a16="http://schemas.microsoft.com/office/drawing/2014/main" id="{014ECD7E-C1C3-4294-99F9-AB3ADA0AC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2" name="Rectangle 648">
                <a:extLst>
                  <a:ext uri="{FF2B5EF4-FFF2-40B4-BE49-F238E27FC236}">
                    <a16:creationId xmlns:a16="http://schemas.microsoft.com/office/drawing/2014/main" id="{6B321CDA-3591-46D1-A4EB-3780AC4CA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3" name="Rectangle 649">
                <a:extLst>
                  <a:ext uri="{FF2B5EF4-FFF2-40B4-BE49-F238E27FC236}">
                    <a16:creationId xmlns:a16="http://schemas.microsoft.com/office/drawing/2014/main" id="{FCF38E6A-62E8-49A2-8E46-6A156D675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6" name="Group 650">
              <a:extLst>
                <a:ext uri="{FF2B5EF4-FFF2-40B4-BE49-F238E27FC236}">
                  <a16:creationId xmlns:a16="http://schemas.microsoft.com/office/drawing/2014/main" id="{9F268EC3-B388-4F21-B11A-7A15B81763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554" name="Rectangle 651">
                <a:extLst>
                  <a:ext uri="{FF2B5EF4-FFF2-40B4-BE49-F238E27FC236}">
                    <a16:creationId xmlns:a16="http://schemas.microsoft.com/office/drawing/2014/main" id="{FF090813-B7E2-4275-B497-39851D166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5" name="Rectangle 652">
                <a:extLst>
                  <a:ext uri="{FF2B5EF4-FFF2-40B4-BE49-F238E27FC236}">
                    <a16:creationId xmlns:a16="http://schemas.microsoft.com/office/drawing/2014/main" id="{4CEE6CA7-4ABB-4536-98AE-A9961DA6B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6" name="Rectangle 653">
                <a:extLst>
                  <a:ext uri="{FF2B5EF4-FFF2-40B4-BE49-F238E27FC236}">
                    <a16:creationId xmlns:a16="http://schemas.microsoft.com/office/drawing/2014/main" id="{D60F311F-CE55-4C0E-A612-B66BAD807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7" name="Rectangle 654">
                <a:extLst>
                  <a:ext uri="{FF2B5EF4-FFF2-40B4-BE49-F238E27FC236}">
                    <a16:creationId xmlns:a16="http://schemas.microsoft.com/office/drawing/2014/main" id="{918379C5-F559-4033-9BD3-1DFFD7DA1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8" name="Rectangle 655">
                <a:extLst>
                  <a:ext uri="{FF2B5EF4-FFF2-40B4-BE49-F238E27FC236}">
                    <a16:creationId xmlns:a16="http://schemas.microsoft.com/office/drawing/2014/main" id="{1AE4DAF5-F8BC-4047-AAA5-F9CEEB7BF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9" name="Rectangle 656">
                <a:extLst>
                  <a:ext uri="{FF2B5EF4-FFF2-40B4-BE49-F238E27FC236}">
                    <a16:creationId xmlns:a16="http://schemas.microsoft.com/office/drawing/2014/main" id="{D6617AA6-02B7-44A2-8CD0-A5FB3F68F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0" name="Rectangle 657">
                <a:extLst>
                  <a:ext uri="{FF2B5EF4-FFF2-40B4-BE49-F238E27FC236}">
                    <a16:creationId xmlns:a16="http://schemas.microsoft.com/office/drawing/2014/main" id="{C5C2CEB4-E819-4EDD-8331-EA628A460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1" name="Rectangle 658">
                <a:extLst>
                  <a:ext uri="{FF2B5EF4-FFF2-40B4-BE49-F238E27FC236}">
                    <a16:creationId xmlns:a16="http://schemas.microsoft.com/office/drawing/2014/main" id="{3FEBB0CA-C282-4764-ADDC-B757475A3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2" name="Rectangle 659">
                <a:extLst>
                  <a:ext uri="{FF2B5EF4-FFF2-40B4-BE49-F238E27FC236}">
                    <a16:creationId xmlns:a16="http://schemas.microsoft.com/office/drawing/2014/main" id="{7521492C-99E4-4FDB-8A0C-495A639B3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3" name="Rectangle 660">
                <a:extLst>
                  <a:ext uri="{FF2B5EF4-FFF2-40B4-BE49-F238E27FC236}">
                    <a16:creationId xmlns:a16="http://schemas.microsoft.com/office/drawing/2014/main" id="{2247D962-1454-43EB-A94B-3DB6DAC4B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7" name="Group 661">
              <a:extLst>
                <a:ext uri="{FF2B5EF4-FFF2-40B4-BE49-F238E27FC236}">
                  <a16:creationId xmlns:a16="http://schemas.microsoft.com/office/drawing/2014/main" id="{983877E8-6F0E-4D51-8E78-44170904B8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544" name="Rectangle 662">
                <a:extLst>
                  <a:ext uri="{FF2B5EF4-FFF2-40B4-BE49-F238E27FC236}">
                    <a16:creationId xmlns:a16="http://schemas.microsoft.com/office/drawing/2014/main" id="{03216526-E3A1-4D3A-BF69-42B2BBEE2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5" name="Rectangle 663">
                <a:extLst>
                  <a:ext uri="{FF2B5EF4-FFF2-40B4-BE49-F238E27FC236}">
                    <a16:creationId xmlns:a16="http://schemas.microsoft.com/office/drawing/2014/main" id="{4BA460DC-BCA4-4612-B3CB-F00FAD674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6" name="Rectangle 664">
                <a:extLst>
                  <a:ext uri="{FF2B5EF4-FFF2-40B4-BE49-F238E27FC236}">
                    <a16:creationId xmlns:a16="http://schemas.microsoft.com/office/drawing/2014/main" id="{2D02F1F3-EF32-47AE-9CA9-3E4C4E737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7" name="Rectangle 665">
                <a:extLst>
                  <a:ext uri="{FF2B5EF4-FFF2-40B4-BE49-F238E27FC236}">
                    <a16:creationId xmlns:a16="http://schemas.microsoft.com/office/drawing/2014/main" id="{E83AAE0D-9930-46F5-A573-A4868D908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8" name="Rectangle 666">
                <a:extLst>
                  <a:ext uri="{FF2B5EF4-FFF2-40B4-BE49-F238E27FC236}">
                    <a16:creationId xmlns:a16="http://schemas.microsoft.com/office/drawing/2014/main" id="{A94434CB-E622-4CC1-A475-157C254A6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9" name="Rectangle 667">
                <a:extLst>
                  <a:ext uri="{FF2B5EF4-FFF2-40B4-BE49-F238E27FC236}">
                    <a16:creationId xmlns:a16="http://schemas.microsoft.com/office/drawing/2014/main" id="{BA582F98-9B62-4761-8423-6B4E446F9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0" name="Rectangle 668">
                <a:extLst>
                  <a:ext uri="{FF2B5EF4-FFF2-40B4-BE49-F238E27FC236}">
                    <a16:creationId xmlns:a16="http://schemas.microsoft.com/office/drawing/2014/main" id="{280C779D-1D59-4C70-BFBA-5D2607DE4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1" name="Rectangle 669">
                <a:extLst>
                  <a:ext uri="{FF2B5EF4-FFF2-40B4-BE49-F238E27FC236}">
                    <a16:creationId xmlns:a16="http://schemas.microsoft.com/office/drawing/2014/main" id="{8A7EA031-E8BA-44D4-BE8A-F413E621F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2" name="Rectangle 670">
                <a:extLst>
                  <a:ext uri="{FF2B5EF4-FFF2-40B4-BE49-F238E27FC236}">
                    <a16:creationId xmlns:a16="http://schemas.microsoft.com/office/drawing/2014/main" id="{45B1EAC8-6B35-43AD-867C-6F181CD29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3" name="Rectangle 671">
                <a:extLst>
                  <a:ext uri="{FF2B5EF4-FFF2-40B4-BE49-F238E27FC236}">
                    <a16:creationId xmlns:a16="http://schemas.microsoft.com/office/drawing/2014/main" id="{F2141E44-6636-4CCD-9C2C-D7EA02A6C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8" name="Group 672">
              <a:extLst>
                <a:ext uri="{FF2B5EF4-FFF2-40B4-BE49-F238E27FC236}">
                  <a16:creationId xmlns:a16="http://schemas.microsoft.com/office/drawing/2014/main" id="{267BEF76-BA17-4996-8097-55C7A95DCF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534" name="Rectangle 673">
                <a:extLst>
                  <a:ext uri="{FF2B5EF4-FFF2-40B4-BE49-F238E27FC236}">
                    <a16:creationId xmlns:a16="http://schemas.microsoft.com/office/drawing/2014/main" id="{9564170B-4EDA-4C13-A26B-FB26445A6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5" name="Rectangle 674">
                <a:extLst>
                  <a:ext uri="{FF2B5EF4-FFF2-40B4-BE49-F238E27FC236}">
                    <a16:creationId xmlns:a16="http://schemas.microsoft.com/office/drawing/2014/main" id="{24052EA6-20B3-42A2-9092-29162272E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6" name="Rectangle 675">
                <a:extLst>
                  <a:ext uri="{FF2B5EF4-FFF2-40B4-BE49-F238E27FC236}">
                    <a16:creationId xmlns:a16="http://schemas.microsoft.com/office/drawing/2014/main" id="{8E14134E-D8EC-4329-97A5-87489FFDF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7" name="Rectangle 676">
                <a:extLst>
                  <a:ext uri="{FF2B5EF4-FFF2-40B4-BE49-F238E27FC236}">
                    <a16:creationId xmlns:a16="http://schemas.microsoft.com/office/drawing/2014/main" id="{0473D436-6962-4262-95E4-CE9772E53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8" name="Rectangle 677">
                <a:extLst>
                  <a:ext uri="{FF2B5EF4-FFF2-40B4-BE49-F238E27FC236}">
                    <a16:creationId xmlns:a16="http://schemas.microsoft.com/office/drawing/2014/main" id="{7C5A9AA4-A286-4CEE-B83A-FABF956C0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9" name="Rectangle 678">
                <a:extLst>
                  <a:ext uri="{FF2B5EF4-FFF2-40B4-BE49-F238E27FC236}">
                    <a16:creationId xmlns:a16="http://schemas.microsoft.com/office/drawing/2014/main" id="{31E7BECC-7728-464D-9A9A-478FFA99F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0" name="Rectangle 679">
                <a:extLst>
                  <a:ext uri="{FF2B5EF4-FFF2-40B4-BE49-F238E27FC236}">
                    <a16:creationId xmlns:a16="http://schemas.microsoft.com/office/drawing/2014/main" id="{E3A20B9A-6D58-49ED-B6DA-A9DCAF351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1" name="Rectangle 680">
                <a:extLst>
                  <a:ext uri="{FF2B5EF4-FFF2-40B4-BE49-F238E27FC236}">
                    <a16:creationId xmlns:a16="http://schemas.microsoft.com/office/drawing/2014/main" id="{A24A8542-3833-4416-B662-C739D3D41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2" name="Rectangle 681">
                <a:extLst>
                  <a:ext uri="{FF2B5EF4-FFF2-40B4-BE49-F238E27FC236}">
                    <a16:creationId xmlns:a16="http://schemas.microsoft.com/office/drawing/2014/main" id="{A6D70A05-1F40-41BF-A4CE-8A9BD902F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3" name="Rectangle 682">
                <a:extLst>
                  <a:ext uri="{FF2B5EF4-FFF2-40B4-BE49-F238E27FC236}">
                    <a16:creationId xmlns:a16="http://schemas.microsoft.com/office/drawing/2014/main" id="{B350E6A0-EB55-467A-BE25-14E70B500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9" name="Group 683">
              <a:extLst>
                <a:ext uri="{FF2B5EF4-FFF2-40B4-BE49-F238E27FC236}">
                  <a16:creationId xmlns:a16="http://schemas.microsoft.com/office/drawing/2014/main" id="{85BFF153-640A-48D5-83E2-53F9115DD8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524" name="Rectangle 684">
                <a:extLst>
                  <a:ext uri="{FF2B5EF4-FFF2-40B4-BE49-F238E27FC236}">
                    <a16:creationId xmlns:a16="http://schemas.microsoft.com/office/drawing/2014/main" id="{DDE55566-B6AA-4543-8FB5-761F08EA8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5" name="Rectangle 685">
                <a:extLst>
                  <a:ext uri="{FF2B5EF4-FFF2-40B4-BE49-F238E27FC236}">
                    <a16:creationId xmlns:a16="http://schemas.microsoft.com/office/drawing/2014/main" id="{B7345F67-AE0C-499B-AF5A-E3BA6427C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6" name="Rectangle 686">
                <a:extLst>
                  <a:ext uri="{FF2B5EF4-FFF2-40B4-BE49-F238E27FC236}">
                    <a16:creationId xmlns:a16="http://schemas.microsoft.com/office/drawing/2014/main" id="{C5438F39-3F47-4F7D-B85E-0B388AFE9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7" name="Rectangle 687">
                <a:extLst>
                  <a:ext uri="{FF2B5EF4-FFF2-40B4-BE49-F238E27FC236}">
                    <a16:creationId xmlns:a16="http://schemas.microsoft.com/office/drawing/2014/main" id="{F5D08C5F-3D0F-4085-8638-50F105451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8" name="Rectangle 688">
                <a:extLst>
                  <a:ext uri="{FF2B5EF4-FFF2-40B4-BE49-F238E27FC236}">
                    <a16:creationId xmlns:a16="http://schemas.microsoft.com/office/drawing/2014/main" id="{4161E58D-756A-4E9C-8A83-1CFAD4F85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9" name="Rectangle 689">
                <a:extLst>
                  <a:ext uri="{FF2B5EF4-FFF2-40B4-BE49-F238E27FC236}">
                    <a16:creationId xmlns:a16="http://schemas.microsoft.com/office/drawing/2014/main" id="{2BFD1042-072A-4C60-890D-7FB1D82C2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0" name="Rectangle 690">
                <a:extLst>
                  <a:ext uri="{FF2B5EF4-FFF2-40B4-BE49-F238E27FC236}">
                    <a16:creationId xmlns:a16="http://schemas.microsoft.com/office/drawing/2014/main" id="{1278AAFF-34EF-4E16-9301-4EFC3D31C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1" name="Rectangle 691">
                <a:extLst>
                  <a:ext uri="{FF2B5EF4-FFF2-40B4-BE49-F238E27FC236}">
                    <a16:creationId xmlns:a16="http://schemas.microsoft.com/office/drawing/2014/main" id="{618B2099-FDAC-4B3E-9D7E-A68916DA6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2" name="Rectangle 692">
                <a:extLst>
                  <a:ext uri="{FF2B5EF4-FFF2-40B4-BE49-F238E27FC236}">
                    <a16:creationId xmlns:a16="http://schemas.microsoft.com/office/drawing/2014/main" id="{F12D6921-72CE-4BC4-9003-BA9DC374C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3" name="Rectangle 693">
                <a:extLst>
                  <a:ext uri="{FF2B5EF4-FFF2-40B4-BE49-F238E27FC236}">
                    <a16:creationId xmlns:a16="http://schemas.microsoft.com/office/drawing/2014/main" id="{6E1077DD-3C22-4FA7-823F-A1EB6B378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80" name="Group 694">
              <a:extLst>
                <a:ext uri="{FF2B5EF4-FFF2-40B4-BE49-F238E27FC236}">
                  <a16:creationId xmlns:a16="http://schemas.microsoft.com/office/drawing/2014/main" id="{8D9E0D43-5D31-4E90-98D0-F8E21840E8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514" name="Rectangle 695">
                <a:extLst>
                  <a:ext uri="{FF2B5EF4-FFF2-40B4-BE49-F238E27FC236}">
                    <a16:creationId xmlns:a16="http://schemas.microsoft.com/office/drawing/2014/main" id="{729A9C59-A4E4-4315-BFBB-CD801965A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5" name="Rectangle 696">
                <a:extLst>
                  <a:ext uri="{FF2B5EF4-FFF2-40B4-BE49-F238E27FC236}">
                    <a16:creationId xmlns:a16="http://schemas.microsoft.com/office/drawing/2014/main" id="{CB6BAEB3-3BED-41D4-8A8E-506FA53D6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6" name="Rectangle 697">
                <a:extLst>
                  <a:ext uri="{FF2B5EF4-FFF2-40B4-BE49-F238E27FC236}">
                    <a16:creationId xmlns:a16="http://schemas.microsoft.com/office/drawing/2014/main" id="{39FC9477-498B-4EE2-AE38-C61502742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7" name="Rectangle 698">
                <a:extLst>
                  <a:ext uri="{FF2B5EF4-FFF2-40B4-BE49-F238E27FC236}">
                    <a16:creationId xmlns:a16="http://schemas.microsoft.com/office/drawing/2014/main" id="{A911DA0C-20DB-47C9-A9EF-01E053595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8" name="Rectangle 699">
                <a:extLst>
                  <a:ext uri="{FF2B5EF4-FFF2-40B4-BE49-F238E27FC236}">
                    <a16:creationId xmlns:a16="http://schemas.microsoft.com/office/drawing/2014/main" id="{96111938-9324-459C-9CDE-68E106A52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9" name="Rectangle 700">
                <a:extLst>
                  <a:ext uri="{FF2B5EF4-FFF2-40B4-BE49-F238E27FC236}">
                    <a16:creationId xmlns:a16="http://schemas.microsoft.com/office/drawing/2014/main" id="{B4F6B29C-724D-482F-AE20-65E94E832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0" name="Rectangle 701">
                <a:extLst>
                  <a:ext uri="{FF2B5EF4-FFF2-40B4-BE49-F238E27FC236}">
                    <a16:creationId xmlns:a16="http://schemas.microsoft.com/office/drawing/2014/main" id="{13C72283-3B9F-490F-B7EE-527D758B2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1" name="Rectangle 702">
                <a:extLst>
                  <a:ext uri="{FF2B5EF4-FFF2-40B4-BE49-F238E27FC236}">
                    <a16:creationId xmlns:a16="http://schemas.microsoft.com/office/drawing/2014/main" id="{9428C51E-CD39-4423-8F08-24D8BE412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2" name="Rectangle 703">
                <a:extLst>
                  <a:ext uri="{FF2B5EF4-FFF2-40B4-BE49-F238E27FC236}">
                    <a16:creationId xmlns:a16="http://schemas.microsoft.com/office/drawing/2014/main" id="{56CA5A45-392D-42F8-AF7F-173952973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3" name="Rectangle 704">
                <a:extLst>
                  <a:ext uri="{FF2B5EF4-FFF2-40B4-BE49-F238E27FC236}">
                    <a16:creationId xmlns:a16="http://schemas.microsoft.com/office/drawing/2014/main" id="{2EB51A2B-F18F-425D-97E9-087907747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81" name="Group 705">
              <a:extLst>
                <a:ext uri="{FF2B5EF4-FFF2-40B4-BE49-F238E27FC236}">
                  <a16:creationId xmlns:a16="http://schemas.microsoft.com/office/drawing/2014/main" id="{0C5DE04C-8A68-4F27-B2B7-C3F7938A29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504" name="Rectangle 706">
                <a:extLst>
                  <a:ext uri="{FF2B5EF4-FFF2-40B4-BE49-F238E27FC236}">
                    <a16:creationId xmlns:a16="http://schemas.microsoft.com/office/drawing/2014/main" id="{0A023F7E-1325-44CB-AFF8-1D6F0DCB0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5" name="Rectangle 707">
                <a:extLst>
                  <a:ext uri="{FF2B5EF4-FFF2-40B4-BE49-F238E27FC236}">
                    <a16:creationId xmlns:a16="http://schemas.microsoft.com/office/drawing/2014/main" id="{28137261-8FC1-4C89-A68C-EEF53282D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6" name="Rectangle 708">
                <a:extLst>
                  <a:ext uri="{FF2B5EF4-FFF2-40B4-BE49-F238E27FC236}">
                    <a16:creationId xmlns:a16="http://schemas.microsoft.com/office/drawing/2014/main" id="{6664FF92-C6FB-4B41-9BA1-9482C417F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7" name="Rectangle 709">
                <a:extLst>
                  <a:ext uri="{FF2B5EF4-FFF2-40B4-BE49-F238E27FC236}">
                    <a16:creationId xmlns:a16="http://schemas.microsoft.com/office/drawing/2014/main" id="{E21EC5F7-91D6-46D4-A530-93C3AD80E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8" name="Rectangle 710">
                <a:extLst>
                  <a:ext uri="{FF2B5EF4-FFF2-40B4-BE49-F238E27FC236}">
                    <a16:creationId xmlns:a16="http://schemas.microsoft.com/office/drawing/2014/main" id="{2CABC63D-060A-4973-8823-147236367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9" name="Rectangle 711">
                <a:extLst>
                  <a:ext uri="{FF2B5EF4-FFF2-40B4-BE49-F238E27FC236}">
                    <a16:creationId xmlns:a16="http://schemas.microsoft.com/office/drawing/2014/main" id="{058E72E8-E076-4360-A862-8703B0ABC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0" name="Rectangle 712">
                <a:extLst>
                  <a:ext uri="{FF2B5EF4-FFF2-40B4-BE49-F238E27FC236}">
                    <a16:creationId xmlns:a16="http://schemas.microsoft.com/office/drawing/2014/main" id="{FC226200-721D-4A8A-8D1A-9B3A29CEF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1" name="Rectangle 713">
                <a:extLst>
                  <a:ext uri="{FF2B5EF4-FFF2-40B4-BE49-F238E27FC236}">
                    <a16:creationId xmlns:a16="http://schemas.microsoft.com/office/drawing/2014/main" id="{A1E3C47B-F16F-403E-9933-7727E0BB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2" name="Rectangle 714">
                <a:extLst>
                  <a:ext uri="{FF2B5EF4-FFF2-40B4-BE49-F238E27FC236}">
                    <a16:creationId xmlns:a16="http://schemas.microsoft.com/office/drawing/2014/main" id="{000B8A12-4505-4599-B98F-CA9AB5632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3" name="Rectangle 715">
                <a:extLst>
                  <a:ext uri="{FF2B5EF4-FFF2-40B4-BE49-F238E27FC236}">
                    <a16:creationId xmlns:a16="http://schemas.microsoft.com/office/drawing/2014/main" id="{BAFB0D39-B6C2-4634-AF84-C63837ADE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82" name="Group 716">
              <a:extLst>
                <a:ext uri="{FF2B5EF4-FFF2-40B4-BE49-F238E27FC236}">
                  <a16:creationId xmlns:a16="http://schemas.microsoft.com/office/drawing/2014/main" id="{85D6043E-DD18-4948-A8D9-81FFFBBD34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494" name="Rectangle 717">
                <a:extLst>
                  <a:ext uri="{FF2B5EF4-FFF2-40B4-BE49-F238E27FC236}">
                    <a16:creationId xmlns:a16="http://schemas.microsoft.com/office/drawing/2014/main" id="{8A8DD496-5AAA-4620-BF16-A6B8C901E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5" name="Rectangle 718">
                <a:extLst>
                  <a:ext uri="{FF2B5EF4-FFF2-40B4-BE49-F238E27FC236}">
                    <a16:creationId xmlns:a16="http://schemas.microsoft.com/office/drawing/2014/main" id="{4014C073-3A38-42BB-92B9-D23A2768D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6" name="Rectangle 719">
                <a:extLst>
                  <a:ext uri="{FF2B5EF4-FFF2-40B4-BE49-F238E27FC236}">
                    <a16:creationId xmlns:a16="http://schemas.microsoft.com/office/drawing/2014/main" id="{C74CC7B4-7E4E-44E1-BF91-16481DBFE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7" name="Rectangle 720">
                <a:extLst>
                  <a:ext uri="{FF2B5EF4-FFF2-40B4-BE49-F238E27FC236}">
                    <a16:creationId xmlns:a16="http://schemas.microsoft.com/office/drawing/2014/main" id="{D7C21F33-13DB-4417-9272-F02F129CF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8" name="Rectangle 721">
                <a:extLst>
                  <a:ext uri="{FF2B5EF4-FFF2-40B4-BE49-F238E27FC236}">
                    <a16:creationId xmlns:a16="http://schemas.microsoft.com/office/drawing/2014/main" id="{6DEB19F1-58EF-48B7-B919-B4AD1EFD2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9" name="Rectangle 722">
                <a:extLst>
                  <a:ext uri="{FF2B5EF4-FFF2-40B4-BE49-F238E27FC236}">
                    <a16:creationId xmlns:a16="http://schemas.microsoft.com/office/drawing/2014/main" id="{0511E4C7-1BAE-4C96-A1EC-2D11FF496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0" name="Rectangle 723">
                <a:extLst>
                  <a:ext uri="{FF2B5EF4-FFF2-40B4-BE49-F238E27FC236}">
                    <a16:creationId xmlns:a16="http://schemas.microsoft.com/office/drawing/2014/main" id="{63696691-457A-449D-A911-28FD72C4C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1" name="Rectangle 724">
                <a:extLst>
                  <a:ext uri="{FF2B5EF4-FFF2-40B4-BE49-F238E27FC236}">
                    <a16:creationId xmlns:a16="http://schemas.microsoft.com/office/drawing/2014/main" id="{DC520F3C-7D76-478A-9BC7-8F1315792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2" name="Rectangle 725">
                <a:extLst>
                  <a:ext uri="{FF2B5EF4-FFF2-40B4-BE49-F238E27FC236}">
                    <a16:creationId xmlns:a16="http://schemas.microsoft.com/office/drawing/2014/main" id="{851199F2-77EB-4FEB-86C0-BB8540830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3" name="Rectangle 726">
                <a:extLst>
                  <a:ext uri="{FF2B5EF4-FFF2-40B4-BE49-F238E27FC236}">
                    <a16:creationId xmlns:a16="http://schemas.microsoft.com/office/drawing/2014/main" id="{216A8D42-484B-46FB-8B93-AA5964684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83" name="Group 727">
              <a:extLst>
                <a:ext uri="{FF2B5EF4-FFF2-40B4-BE49-F238E27FC236}">
                  <a16:creationId xmlns:a16="http://schemas.microsoft.com/office/drawing/2014/main" id="{4E1F6770-6569-493C-880A-00E8B70C12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484" name="Rectangle 728">
                <a:extLst>
                  <a:ext uri="{FF2B5EF4-FFF2-40B4-BE49-F238E27FC236}">
                    <a16:creationId xmlns:a16="http://schemas.microsoft.com/office/drawing/2014/main" id="{EB40AEC4-1D56-46FE-AF45-9BFF25511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5" name="Rectangle 729">
                <a:extLst>
                  <a:ext uri="{FF2B5EF4-FFF2-40B4-BE49-F238E27FC236}">
                    <a16:creationId xmlns:a16="http://schemas.microsoft.com/office/drawing/2014/main" id="{F4FE8C01-AF98-4AA8-8EC3-34AFA4F29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6" name="Rectangle 730">
                <a:extLst>
                  <a:ext uri="{FF2B5EF4-FFF2-40B4-BE49-F238E27FC236}">
                    <a16:creationId xmlns:a16="http://schemas.microsoft.com/office/drawing/2014/main" id="{767AD56C-436C-46F6-8B21-F202C9F48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7" name="Rectangle 731">
                <a:extLst>
                  <a:ext uri="{FF2B5EF4-FFF2-40B4-BE49-F238E27FC236}">
                    <a16:creationId xmlns:a16="http://schemas.microsoft.com/office/drawing/2014/main" id="{71774B07-17D9-402B-9AEE-4D8F094AA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8" name="Rectangle 732">
                <a:extLst>
                  <a:ext uri="{FF2B5EF4-FFF2-40B4-BE49-F238E27FC236}">
                    <a16:creationId xmlns:a16="http://schemas.microsoft.com/office/drawing/2014/main" id="{60BE29DA-AFCD-47CC-8B81-2F97898A8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9" name="Rectangle 733">
                <a:extLst>
                  <a:ext uri="{FF2B5EF4-FFF2-40B4-BE49-F238E27FC236}">
                    <a16:creationId xmlns:a16="http://schemas.microsoft.com/office/drawing/2014/main" id="{973EFEB5-9EFA-4D08-8D27-381EFA4E5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0" name="Rectangle 734">
                <a:extLst>
                  <a:ext uri="{FF2B5EF4-FFF2-40B4-BE49-F238E27FC236}">
                    <a16:creationId xmlns:a16="http://schemas.microsoft.com/office/drawing/2014/main" id="{FD1433EF-DE75-4BC5-BEB9-DA968B1F0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1" name="Rectangle 735">
                <a:extLst>
                  <a:ext uri="{FF2B5EF4-FFF2-40B4-BE49-F238E27FC236}">
                    <a16:creationId xmlns:a16="http://schemas.microsoft.com/office/drawing/2014/main" id="{188D94BE-6AB7-45A1-A4FD-327C95C87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2" name="Rectangle 736">
                <a:extLst>
                  <a:ext uri="{FF2B5EF4-FFF2-40B4-BE49-F238E27FC236}">
                    <a16:creationId xmlns:a16="http://schemas.microsoft.com/office/drawing/2014/main" id="{387D821D-A909-45A6-9AED-DBADC68F4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3" name="Rectangle 737">
                <a:extLst>
                  <a:ext uri="{FF2B5EF4-FFF2-40B4-BE49-F238E27FC236}">
                    <a16:creationId xmlns:a16="http://schemas.microsoft.com/office/drawing/2014/main" id="{DB8EA174-375E-4CCA-BA33-D01588416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594" name="Group 738">
            <a:extLst>
              <a:ext uri="{FF2B5EF4-FFF2-40B4-BE49-F238E27FC236}">
                <a16:creationId xmlns:a16="http://schemas.microsoft.com/office/drawing/2014/main" id="{AF0A18FA-697F-4A89-BBCF-9F8AB5DE854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9483725" y="1411975"/>
            <a:ext cx="1981200" cy="1931988"/>
            <a:chOff x="864" y="1152"/>
            <a:chExt cx="2880" cy="2880"/>
          </a:xfrm>
          <a:solidFill>
            <a:srgbClr val="00FF99"/>
          </a:solidFill>
        </p:grpSpPr>
        <p:grpSp>
          <p:nvGrpSpPr>
            <p:cNvPr id="1595" name="Group 739">
              <a:extLst>
                <a:ext uri="{FF2B5EF4-FFF2-40B4-BE49-F238E27FC236}">
                  <a16:creationId xmlns:a16="http://schemas.microsoft.com/office/drawing/2014/main" id="{0E6053B7-E7A9-46BB-ACEB-25813FB6EC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706" name="Rectangle 740">
                <a:extLst>
                  <a:ext uri="{FF2B5EF4-FFF2-40B4-BE49-F238E27FC236}">
                    <a16:creationId xmlns:a16="http://schemas.microsoft.com/office/drawing/2014/main" id="{B24518BD-9895-471D-848F-993ADBAB4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7" name="Rectangle 741">
                <a:extLst>
                  <a:ext uri="{FF2B5EF4-FFF2-40B4-BE49-F238E27FC236}">
                    <a16:creationId xmlns:a16="http://schemas.microsoft.com/office/drawing/2014/main" id="{1824B665-3F8F-4477-AA8E-FEE87EB65E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8" name="Rectangle 742">
                <a:extLst>
                  <a:ext uri="{FF2B5EF4-FFF2-40B4-BE49-F238E27FC236}">
                    <a16:creationId xmlns:a16="http://schemas.microsoft.com/office/drawing/2014/main" id="{763BB255-BE1F-4A13-92BB-C8B79F0AD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9" name="Rectangle 743">
                <a:extLst>
                  <a:ext uri="{FF2B5EF4-FFF2-40B4-BE49-F238E27FC236}">
                    <a16:creationId xmlns:a16="http://schemas.microsoft.com/office/drawing/2014/main" id="{6794D610-B536-422B-AFAF-0A1599B48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0" name="Rectangle 744">
                <a:extLst>
                  <a:ext uri="{FF2B5EF4-FFF2-40B4-BE49-F238E27FC236}">
                    <a16:creationId xmlns:a16="http://schemas.microsoft.com/office/drawing/2014/main" id="{A5442628-97B9-4A51-AD25-ECB955499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1" name="Rectangle 745">
                <a:extLst>
                  <a:ext uri="{FF2B5EF4-FFF2-40B4-BE49-F238E27FC236}">
                    <a16:creationId xmlns:a16="http://schemas.microsoft.com/office/drawing/2014/main" id="{4D533979-EEE1-4153-B578-9434B861C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2" name="Rectangle 746">
                <a:extLst>
                  <a:ext uri="{FF2B5EF4-FFF2-40B4-BE49-F238E27FC236}">
                    <a16:creationId xmlns:a16="http://schemas.microsoft.com/office/drawing/2014/main" id="{D592AAF4-C1F5-492F-A3F6-47B44B005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3" name="Rectangle 747">
                <a:extLst>
                  <a:ext uri="{FF2B5EF4-FFF2-40B4-BE49-F238E27FC236}">
                    <a16:creationId xmlns:a16="http://schemas.microsoft.com/office/drawing/2014/main" id="{E42CC115-8FE1-4DD5-B096-075BE1C68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4" name="Rectangle 748">
                <a:extLst>
                  <a:ext uri="{FF2B5EF4-FFF2-40B4-BE49-F238E27FC236}">
                    <a16:creationId xmlns:a16="http://schemas.microsoft.com/office/drawing/2014/main" id="{34ED9D1D-4B5E-4D2F-AB16-ED8D0A7D7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5" name="Rectangle 749">
                <a:extLst>
                  <a:ext uri="{FF2B5EF4-FFF2-40B4-BE49-F238E27FC236}">
                    <a16:creationId xmlns:a16="http://schemas.microsoft.com/office/drawing/2014/main" id="{D5C7F720-82AA-490D-B64C-7BC5BBD3C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6" name="Group 750">
              <a:extLst>
                <a:ext uri="{FF2B5EF4-FFF2-40B4-BE49-F238E27FC236}">
                  <a16:creationId xmlns:a16="http://schemas.microsoft.com/office/drawing/2014/main" id="{BD6B1731-4874-4582-A5C5-3EE4A79637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696" name="Rectangle 751">
                <a:extLst>
                  <a:ext uri="{FF2B5EF4-FFF2-40B4-BE49-F238E27FC236}">
                    <a16:creationId xmlns:a16="http://schemas.microsoft.com/office/drawing/2014/main" id="{A055C56A-4129-4D10-AD60-728AA90AD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7" name="Rectangle 752">
                <a:extLst>
                  <a:ext uri="{FF2B5EF4-FFF2-40B4-BE49-F238E27FC236}">
                    <a16:creationId xmlns:a16="http://schemas.microsoft.com/office/drawing/2014/main" id="{98096CCB-C297-4508-93E5-15ECF1266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8" name="Rectangle 753">
                <a:extLst>
                  <a:ext uri="{FF2B5EF4-FFF2-40B4-BE49-F238E27FC236}">
                    <a16:creationId xmlns:a16="http://schemas.microsoft.com/office/drawing/2014/main" id="{1170783D-B252-4CC3-B691-9E06F66D5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9" name="Rectangle 754">
                <a:extLst>
                  <a:ext uri="{FF2B5EF4-FFF2-40B4-BE49-F238E27FC236}">
                    <a16:creationId xmlns:a16="http://schemas.microsoft.com/office/drawing/2014/main" id="{5D9F395D-59A4-4CE8-8E08-4896D9C7A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0" name="Rectangle 755">
                <a:extLst>
                  <a:ext uri="{FF2B5EF4-FFF2-40B4-BE49-F238E27FC236}">
                    <a16:creationId xmlns:a16="http://schemas.microsoft.com/office/drawing/2014/main" id="{5D2560E3-A27F-4F28-8419-51D954AA8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1" name="Rectangle 756">
                <a:extLst>
                  <a:ext uri="{FF2B5EF4-FFF2-40B4-BE49-F238E27FC236}">
                    <a16:creationId xmlns:a16="http://schemas.microsoft.com/office/drawing/2014/main" id="{1EDBF0C6-A6D9-4032-9331-BC7956C9F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2" name="Rectangle 757">
                <a:extLst>
                  <a:ext uri="{FF2B5EF4-FFF2-40B4-BE49-F238E27FC236}">
                    <a16:creationId xmlns:a16="http://schemas.microsoft.com/office/drawing/2014/main" id="{CCAE702B-4844-48E2-B1E9-F7AA79E88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3" name="Rectangle 758">
                <a:extLst>
                  <a:ext uri="{FF2B5EF4-FFF2-40B4-BE49-F238E27FC236}">
                    <a16:creationId xmlns:a16="http://schemas.microsoft.com/office/drawing/2014/main" id="{EA62F951-C845-48DF-B9C0-E99565AE7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4" name="Rectangle 759">
                <a:extLst>
                  <a:ext uri="{FF2B5EF4-FFF2-40B4-BE49-F238E27FC236}">
                    <a16:creationId xmlns:a16="http://schemas.microsoft.com/office/drawing/2014/main" id="{289E2879-B2FC-466A-893B-20E936331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5" name="Rectangle 760">
                <a:extLst>
                  <a:ext uri="{FF2B5EF4-FFF2-40B4-BE49-F238E27FC236}">
                    <a16:creationId xmlns:a16="http://schemas.microsoft.com/office/drawing/2014/main" id="{26C37347-2E1B-473C-B75C-8E95C3F11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7" name="Group 761">
              <a:extLst>
                <a:ext uri="{FF2B5EF4-FFF2-40B4-BE49-F238E27FC236}">
                  <a16:creationId xmlns:a16="http://schemas.microsoft.com/office/drawing/2014/main" id="{6BD8A48A-1A3F-4BBD-8D88-7DB237A777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686" name="Rectangle 762">
                <a:extLst>
                  <a:ext uri="{FF2B5EF4-FFF2-40B4-BE49-F238E27FC236}">
                    <a16:creationId xmlns:a16="http://schemas.microsoft.com/office/drawing/2014/main" id="{E12F0DC2-6A86-465B-AF5C-7E8623D2F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7" name="Rectangle 763">
                <a:extLst>
                  <a:ext uri="{FF2B5EF4-FFF2-40B4-BE49-F238E27FC236}">
                    <a16:creationId xmlns:a16="http://schemas.microsoft.com/office/drawing/2014/main" id="{753FE5A3-EAEE-45CF-B7FB-FE285B8BFE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8" name="Rectangle 764">
                <a:extLst>
                  <a:ext uri="{FF2B5EF4-FFF2-40B4-BE49-F238E27FC236}">
                    <a16:creationId xmlns:a16="http://schemas.microsoft.com/office/drawing/2014/main" id="{CE584F68-EA19-4B0E-840F-E6CDD4464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9" name="Rectangle 765">
                <a:extLst>
                  <a:ext uri="{FF2B5EF4-FFF2-40B4-BE49-F238E27FC236}">
                    <a16:creationId xmlns:a16="http://schemas.microsoft.com/office/drawing/2014/main" id="{E92E1229-CC66-4C5E-AD07-61B5C979B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0" name="Rectangle 766">
                <a:extLst>
                  <a:ext uri="{FF2B5EF4-FFF2-40B4-BE49-F238E27FC236}">
                    <a16:creationId xmlns:a16="http://schemas.microsoft.com/office/drawing/2014/main" id="{439B22DF-A467-48C4-87D2-C64B752B6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1" name="Rectangle 767">
                <a:extLst>
                  <a:ext uri="{FF2B5EF4-FFF2-40B4-BE49-F238E27FC236}">
                    <a16:creationId xmlns:a16="http://schemas.microsoft.com/office/drawing/2014/main" id="{3457DD8E-98F5-4257-9462-52BEB5B72C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2" name="Rectangle 768">
                <a:extLst>
                  <a:ext uri="{FF2B5EF4-FFF2-40B4-BE49-F238E27FC236}">
                    <a16:creationId xmlns:a16="http://schemas.microsoft.com/office/drawing/2014/main" id="{598646BB-3875-4E64-8BBF-F12FD1DD9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3" name="Rectangle 769">
                <a:extLst>
                  <a:ext uri="{FF2B5EF4-FFF2-40B4-BE49-F238E27FC236}">
                    <a16:creationId xmlns:a16="http://schemas.microsoft.com/office/drawing/2014/main" id="{876A462D-B5E5-45ED-81D0-6B1BD99E4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4" name="Rectangle 770">
                <a:extLst>
                  <a:ext uri="{FF2B5EF4-FFF2-40B4-BE49-F238E27FC236}">
                    <a16:creationId xmlns:a16="http://schemas.microsoft.com/office/drawing/2014/main" id="{2F495937-AD30-4A0B-9789-A8B52ACB4B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5" name="Rectangle 771">
                <a:extLst>
                  <a:ext uri="{FF2B5EF4-FFF2-40B4-BE49-F238E27FC236}">
                    <a16:creationId xmlns:a16="http://schemas.microsoft.com/office/drawing/2014/main" id="{7CB7C9A5-BD30-495D-A6E2-133CCF673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8" name="Group 772">
              <a:extLst>
                <a:ext uri="{FF2B5EF4-FFF2-40B4-BE49-F238E27FC236}">
                  <a16:creationId xmlns:a16="http://schemas.microsoft.com/office/drawing/2014/main" id="{910C04A0-3088-4ED6-8613-9145E6E53B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676" name="Rectangle 773">
                <a:extLst>
                  <a:ext uri="{FF2B5EF4-FFF2-40B4-BE49-F238E27FC236}">
                    <a16:creationId xmlns:a16="http://schemas.microsoft.com/office/drawing/2014/main" id="{D5F98BC0-EE29-427A-8A04-28495AD44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7" name="Rectangle 774">
                <a:extLst>
                  <a:ext uri="{FF2B5EF4-FFF2-40B4-BE49-F238E27FC236}">
                    <a16:creationId xmlns:a16="http://schemas.microsoft.com/office/drawing/2014/main" id="{926548AB-3864-4008-AC67-A6BC15AAB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8" name="Rectangle 775">
                <a:extLst>
                  <a:ext uri="{FF2B5EF4-FFF2-40B4-BE49-F238E27FC236}">
                    <a16:creationId xmlns:a16="http://schemas.microsoft.com/office/drawing/2014/main" id="{53D56443-B597-44D6-99BF-7CEE1EF81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9" name="Rectangle 776">
                <a:extLst>
                  <a:ext uri="{FF2B5EF4-FFF2-40B4-BE49-F238E27FC236}">
                    <a16:creationId xmlns:a16="http://schemas.microsoft.com/office/drawing/2014/main" id="{3B7BB06B-FA6A-4C79-9A9D-770116BCA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0" name="Rectangle 777">
                <a:extLst>
                  <a:ext uri="{FF2B5EF4-FFF2-40B4-BE49-F238E27FC236}">
                    <a16:creationId xmlns:a16="http://schemas.microsoft.com/office/drawing/2014/main" id="{047BD3D2-8BDB-4F13-B4A5-201259EA3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1" name="Rectangle 778">
                <a:extLst>
                  <a:ext uri="{FF2B5EF4-FFF2-40B4-BE49-F238E27FC236}">
                    <a16:creationId xmlns:a16="http://schemas.microsoft.com/office/drawing/2014/main" id="{BB001315-CBBD-49F8-A7A3-0C44F2C17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2" name="Rectangle 779">
                <a:extLst>
                  <a:ext uri="{FF2B5EF4-FFF2-40B4-BE49-F238E27FC236}">
                    <a16:creationId xmlns:a16="http://schemas.microsoft.com/office/drawing/2014/main" id="{546439D1-4334-4BA5-8A54-12A87D250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3" name="Rectangle 780">
                <a:extLst>
                  <a:ext uri="{FF2B5EF4-FFF2-40B4-BE49-F238E27FC236}">
                    <a16:creationId xmlns:a16="http://schemas.microsoft.com/office/drawing/2014/main" id="{61F86795-9F5E-4A67-AED5-00A3C2C53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4" name="Rectangle 781">
                <a:extLst>
                  <a:ext uri="{FF2B5EF4-FFF2-40B4-BE49-F238E27FC236}">
                    <a16:creationId xmlns:a16="http://schemas.microsoft.com/office/drawing/2014/main" id="{AED5C9A7-278F-4958-8C00-3D796F4A8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5" name="Rectangle 782">
                <a:extLst>
                  <a:ext uri="{FF2B5EF4-FFF2-40B4-BE49-F238E27FC236}">
                    <a16:creationId xmlns:a16="http://schemas.microsoft.com/office/drawing/2014/main" id="{1C2BC5E3-8798-4264-96B4-B0D105843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9" name="Group 783">
              <a:extLst>
                <a:ext uri="{FF2B5EF4-FFF2-40B4-BE49-F238E27FC236}">
                  <a16:creationId xmlns:a16="http://schemas.microsoft.com/office/drawing/2014/main" id="{0D0C16BC-3EC3-48C9-A204-FBE0AEE1B3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666" name="Rectangle 784">
                <a:extLst>
                  <a:ext uri="{FF2B5EF4-FFF2-40B4-BE49-F238E27FC236}">
                    <a16:creationId xmlns:a16="http://schemas.microsoft.com/office/drawing/2014/main" id="{F1FFD55B-63CD-4BAF-91BD-4C7EF8511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7" name="Rectangle 785">
                <a:extLst>
                  <a:ext uri="{FF2B5EF4-FFF2-40B4-BE49-F238E27FC236}">
                    <a16:creationId xmlns:a16="http://schemas.microsoft.com/office/drawing/2014/main" id="{E26B53F5-D46A-4BB0-968D-80B978F422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8" name="Rectangle 786">
                <a:extLst>
                  <a:ext uri="{FF2B5EF4-FFF2-40B4-BE49-F238E27FC236}">
                    <a16:creationId xmlns:a16="http://schemas.microsoft.com/office/drawing/2014/main" id="{3D50EA42-3956-4DBA-90A1-F107CD492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9" name="Rectangle 787">
                <a:extLst>
                  <a:ext uri="{FF2B5EF4-FFF2-40B4-BE49-F238E27FC236}">
                    <a16:creationId xmlns:a16="http://schemas.microsoft.com/office/drawing/2014/main" id="{3025BEE2-2AB8-46A0-9D39-20A140C11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0" name="Rectangle 788">
                <a:extLst>
                  <a:ext uri="{FF2B5EF4-FFF2-40B4-BE49-F238E27FC236}">
                    <a16:creationId xmlns:a16="http://schemas.microsoft.com/office/drawing/2014/main" id="{70F2B0E6-467D-4DAB-B35A-31E446292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1" name="Rectangle 789">
                <a:extLst>
                  <a:ext uri="{FF2B5EF4-FFF2-40B4-BE49-F238E27FC236}">
                    <a16:creationId xmlns:a16="http://schemas.microsoft.com/office/drawing/2014/main" id="{2B94B832-A7A7-475B-A7FB-584CB3C0C2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2" name="Rectangle 790">
                <a:extLst>
                  <a:ext uri="{FF2B5EF4-FFF2-40B4-BE49-F238E27FC236}">
                    <a16:creationId xmlns:a16="http://schemas.microsoft.com/office/drawing/2014/main" id="{5BE781A9-9811-443C-BDDC-AD5D85790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3" name="Rectangle 791">
                <a:extLst>
                  <a:ext uri="{FF2B5EF4-FFF2-40B4-BE49-F238E27FC236}">
                    <a16:creationId xmlns:a16="http://schemas.microsoft.com/office/drawing/2014/main" id="{92443A69-829E-4DAB-AC09-10115A18D0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4" name="Rectangle 792">
                <a:extLst>
                  <a:ext uri="{FF2B5EF4-FFF2-40B4-BE49-F238E27FC236}">
                    <a16:creationId xmlns:a16="http://schemas.microsoft.com/office/drawing/2014/main" id="{9DCFE75C-86DA-42BF-9151-B2AA81565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5" name="Rectangle 793">
                <a:extLst>
                  <a:ext uri="{FF2B5EF4-FFF2-40B4-BE49-F238E27FC236}">
                    <a16:creationId xmlns:a16="http://schemas.microsoft.com/office/drawing/2014/main" id="{996D4A1C-827D-4512-8358-AAC152E021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0" name="Group 794">
              <a:extLst>
                <a:ext uri="{FF2B5EF4-FFF2-40B4-BE49-F238E27FC236}">
                  <a16:creationId xmlns:a16="http://schemas.microsoft.com/office/drawing/2014/main" id="{487C6FF9-D2A5-4FC3-800F-630C9852F7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656" name="Rectangle 795">
                <a:extLst>
                  <a:ext uri="{FF2B5EF4-FFF2-40B4-BE49-F238E27FC236}">
                    <a16:creationId xmlns:a16="http://schemas.microsoft.com/office/drawing/2014/main" id="{C7F38E94-CBFD-4AA7-B24C-195F8A77E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7" name="Rectangle 796">
                <a:extLst>
                  <a:ext uri="{FF2B5EF4-FFF2-40B4-BE49-F238E27FC236}">
                    <a16:creationId xmlns:a16="http://schemas.microsoft.com/office/drawing/2014/main" id="{414BBD3F-6933-45F5-BAF0-F32AA39EE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8" name="Rectangle 797">
                <a:extLst>
                  <a:ext uri="{FF2B5EF4-FFF2-40B4-BE49-F238E27FC236}">
                    <a16:creationId xmlns:a16="http://schemas.microsoft.com/office/drawing/2014/main" id="{78396D2A-04E8-434B-8CAA-9F6D048A4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9" name="Rectangle 798">
                <a:extLst>
                  <a:ext uri="{FF2B5EF4-FFF2-40B4-BE49-F238E27FC236}">
                    <a16:creationId xmlns:a16="http://schemas.microsoft.com/office/drawing/2014/main" id="{FE1C603D-7D28-4156-97C0-A4B8E0F4C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0" name="Rectangle 799">
                <a:extLst>
                  <a:ext uri="{FF2B5EF4-FFF2-40B4-BE49-F238E27FC236}">
                    <a16:creationId xmlns:a16="http://schemas.microsoft.com/office/drawing/2014/main" id="{3353C0E8-8B3C-4C5C-A92E-17E91E981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1" name="Rectangle 800">
                <a:extLst>
                  <a:ext uri="{FF2B5EF4-FFF2-40B4-BE49-F238E27FC236}">
                    <a16:creationId xmlns:a16="http://schemas.microsoft.com/office/drawing/2014/main" id="{39F8368D-0839-4CF6-B0E0-F452E7540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2" name="Rectangle 801">
                <a:extLst>
                  <a:ext uri="{FF2B5EF4-FFF2-40B4-BE49-F238E27FC236}">
                    <a16:creationId xmlns:a16="http://schemas.microsoft.com/office/drawing/2014/main" id="{D25C5D77-844F-44D0-9A7A-F223DF50C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3" name="Rectangle 802">
                <a:extLst>
                  <a:ext uri="{FF2B5EF4-FFF2-40B4-BE49-F238E27FC236}">
                    <a16:creationId xmlns:a16="http://schemas.microsoft.com/office/drawing/2014/main" id="{BAAD2BC6-6C2E-415F-B9F6-9CD92595F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4" name="Rectangle 803">
                <a:extLst>
                  <a:ext uri="{FF2B5EF4-FFF2-40B4-BE49-F238E27FC236}">
                    <a16:creationId xmlns:a16="http://schemas.microsoft.com/office/drawing/2014/main" id="{8AFC345E-3ED1-48A8-8D90-DCB4DAC43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5" name="Rectangle 804">
                <a:extLst>
                  <a:ext uri="{FF2B5EF4-FFF2-40B4-BE49-F238E27FC236}">
                    <a16:creationId xmlns:a16="http://schemas.microsoft.com/office/drawing/2014/main" id="{11917B62-BF2E-4842-A504-E69E13659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1" name="Group 805">
              <a:extLst>
                <a:ext uri="{FF2B5EF4-FFF2-40B4-BE49-F238E27FC236}">
                  <a16:creationId xmlns:a16="http://schemas.microsoft.com/office/drawing/2014/main" id="{475FC19C-38A6-4DDC-B2D9-D9E0D3A8E1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646" name="Rectangle 806">
                <a:extLst>
                  <a:ext uri="{FF2B5EF4-FFF2-40B4-BE49-F238E27FC236}">
                    <a16:creationId xmlns:a16="http://schemas.microsoft.com/office/drawing/2014/main" id="{DB88F44E-49DF-4728-80FD-92823AD65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7" name="Rectangle 807">
                <a:extLst>
                  <a:ext uri="{FF2B5EF4-FFF2-40B4-BE49-F238E27FC236}">
                    <a16:creationId xmlns:a16="http://schemas.microsoft.com/office/drawing/2014/main" id="{CFB652AC-0A98-4B2D-AA7A-B667DC0C2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8" name="Rectangle 808">
                <a:extLst>
                  <a:ext uri="{FF2B5EF4-FFF2-40B4-BE49-F238E27FC236}">
                    <a16:creationId xmlns:a16="http://schemas.microsoft.com/office/drawing/2014/main" id="{E97BE678-9553-45FE-846B-6C4450244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9" name="Rectangle 809">
                <a:extLst>
                  <a:ext uri="{FF2B5EF4-FFF2-40B4-BE49-F238E27FC236}">
                    <a16:creationId xmlns:a16="http://schemas.microsoft.com/office/drawing/2014/main" id="{79F4FFE1-2706-4DD1-B823-E3A23F086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0" name="Rectangle 810">
                <a:extLst>
                  <a:ext uri="{FF2B5EF4-FFF2-40B4-BE49-F238E27FC236}">
                    <a16:creationId xmlns:a16="http://schemas.microsoft.com/office/drawing/2014/main" id="{E4946242-32C2-4D56-B517-C1E80FCDE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1" name="Rectangle 811">
                <a:extLst>
                  <a:ext uri="{FF2B5EF4-FFF2-40B4-BE49-F238E27FC236}">
                    <a16:creationId xmlns:a16="http://schemas.microsoft.com/office/drawing/2014/main" id="{C106C06C-CD72-40B2-AACE-B995DA6C5C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2" name="Rectangle 812">
                <a:extLst>
                  <a:ext uri="{FF2B5EF4-FFF2-40B4-BE49-F238E27FC236}">
                    <a16:creationId xmlns:a16="http://schemas.microsoft.com/office/drawing/2014/main" id="{B8B5E985-3679-4E20-B5E4-96C472543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3" name="Rectangle 813">
                <a:extLst>
                  <a:ext uri="{FF2B5EF4-FFF2-40B4-BE49-F238E27FC236}">
                    <a16:creationId xmlns:a16="http://schemas.microsoft.com/office/drawing/2014/main" id="{60A0B780-5FAE-4B79-9006-18A4BA0BF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4" name="Rectangle 814">
                <a:extLst>
                  <a:ext uri="{FF2B5EF4-FFF2-40B4-BE49-F238E27FC236}">
                    <a16:creationId xmlns:a16="http://schemas.microsoft.com/office/drawing/2014/main" id="{2FB8C1B5-1250-4A40-A35A-03BA56544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5" name="Rectangle 815">
                <a:extLst>
                  <a:ext uri="{FF2B5EF4-FFF2-40B4-BE49-F238E27FC236}">
                    <a16:creationId xmlns:a16="http://schemas.microsoft.com/office/drawing/2014/main" id="{034D6967-29C5-4E08-9F07-683D1A32E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2" name="Group 816">
              <a:extLst>
                <a:ext uri="{FF2B5EF4-FFF2-40B4-BE49-F238E27FC236}">
                  <a16:creationId xmlns:a16="http://schemas.microsoft.com/office/drawing/2014/main" id="{28E2AD0F-0DE2-4995-8363-691B9CD2FA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636" name="Rectangle 817">
                <a:extLst>
                  <a:ext uri="{FF2B5EF4-FFF2-40B4-BE49-F238E27FC236}">
                    <a16:creationId xmlns:a16="http://schemas.microsoft.com/office/drawing/2014/main" id="{BDEB0C63-0D68-4166-95F4-AA6952308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7" name="Rectangle 818">
                <a:extLst>
                  <a:ext uri="{FF2B5EF4-FFF2-40B4-BE49-F238E27FC236}">
                    <a16:creationId xmlns:a16="http://schemas.microsoft.com/office/drawing/2014/main" id="{698EB0D9-A1EF-4846-98C8-F71B8C22C5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8" name="Rectangle 819">
                <a:extLst>
                  <a:ext uri="{FF2B5EF4-FFF2-40B4-BE49-F238E27FC236}">
                    <a16:creationId xmlns:a16="http://schemas.microsoft.com/office/drawing/2014/main" id="{7C70B760-070A-4257-9E9D-CA351755F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9" name="Rectangle 820">
                <a:extLst>
                  <a:ext uri="{FF2B5EF4-FFF2-40B4-BE49-F238E27FC236}">
                    <a16:creationId xmlns:a16="http://schemas.microsoft.com/office/drawing/2014/main" id="{EA454A2B-1E2E-48FE-B7AB-E1BB46115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0" name="Rectangle 821">
                <a:extLst>
                  <a:ext uri="{FF2B5EF4-FFF2-40B4-BE49-F238E27FC236}">
                    <a16:creationId xmlns:a16="http://schemas.microsoft.com/office/drawing/2014/main" id="{922E21FC-9C50-4621-8799-F3B578785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1" name="Rectangle 822">
                <a:extLst>
                  <a:ext uri="{FF2B5EF4-FFF2-40B4-BE49-F238E27FC236}">
                    <a16:creationId xmlns:a16="http://schemas.microsoft.com/office/drawing/2014/main" id="{B53B3B7E-34A8-4E89-8207-CA270A88C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2" name="Rectangle 823">
                <a:extLst>
                  <a:ext uri="{FF2B5EF4-FFF2-40B4-BE49-F238E27FC236}">
                    <a16:creationId xmlns:a16="http://schemas.microsoft.com/office/drawing/2014/main" id="{5DBFAA87-3BCF-404E-93DF-17EB07928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3" name="Rectangle 824">
                <a:extLst>
                  <a:ext uri="{FF2B5EF4-FFF2-40B4-BE49-F238E27FC236}">
                    <a16:creationId xmlns:a16="http://schemas.microsoft.com/office/drawing/2014/main" id="{DA28559D-0C9A-436B-9381-C0648D6AE7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4" name="Rectangle 825">
                <a:extLst>
                  <a:ext uri="{FF2B5EF4-FFF2-40B4-BE49-F238E27FC236}">
                    <a16:creationId xmlns:a16="http://schemas.microsoft.com/office/drawing/2014/main" id="{FCA09CFF-BBA4-4DAF-93C4-BB7DFCF0B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5" name="Rectangle 826">
                <a:extLst>
                  <a:ext uri="{FF2B5EF4-FFF2-40B4-BE49-F238E27FC236}">
                    <a16:creationId xmlns:a16="http://schemas.microsoft.com/office/drawing/2014/main" id="{240E36A8-1A59-4A4E-8639-1F87FD8D2B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3" name="Group 827">
              <a:extLst>
                <a:ext uri="{FF2B5EF4-FFF2-40B4-BE49-F238E27FC236}">
                  <a16:creationId xmlns:a16="http://schemas.microsoft.com/office/drawing/2014/main" id="{7FA742C5-4677-450D-BAF4-40E0DEDE5C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626" name="Rectangle 828">
                <a:extLst>
                  <a:ext uri="{FF2B5EF4-FFF2-40B4-BE49-F238E27FC236}">
                    <a16:creationId xmlns:a16="http://schemas.microsoft.com/office/drawing/2014/main" id="{5B86A637-AF27-4B06-8624-B74457FB0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7" name="Rectangle 829">
                <a:extLst>
                  <a:ext uri="{FF2B5EF4-FFF2-40B4-BE49-F238E27FC236}">
                    <a16:creationId xmlns:a16="http://schemas.microsoft.com/office/drawing/2014/main" id="{CC8474B6-A49B-4165-84DB-B6BDB933F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8" name="Rectangle 830">
                <a:extLst>
                  <a:ext uri="{FF2B5EF4-FFF2-40B4-BE49-F238E27FC236}">
                    <a16:creationId xmlns:a16="http://schemas.microsoft.com/office/drawing/2014/main" id="{0C548360-FEC7-4E80-A60A-47459F924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9" name="Rectangle 831">
                <a:extLst>
                  <a:ext uri="{FF2B5EF4-FFF2-40B4-BE49-F238E27FC236}">
                    <a16:creationId xmlns:a16="http://schemas.microsoft.com/office/drawing/2014/main" id="{81107060-9D39-496D-B59A-67641355A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0" name="Rectangle 832">
                <a:extLst>
                  <a:ext uri="{FF2B5EF4-FFF2-40B4-BE49-F238E27FC236}">
                    <a16:creationId xmlns:a16="http://schemas.microsoft.com/office/drawing/2014/main" id="{8BB3CC8F-8F9E-4175-B415-06390A659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1" name="Rectangle 833">
                <a:extLst>
                  <a:ext uri="{FF2B5EF4-FFF2-40B4-BE49-F238E27FC236}">
                    <a16:creationId xmlns:a16="http://schemas.microsoft.com/office/drawing/2014/main" id="{FEC65FEA-0923-4400-9304-E63A8EA29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2" name="Rectangle 834">
                <a:extLst>
                  <a:ext uri="{FF2B5EF4-FFF2-40B4-BE49-F238E27FC236}">
                    <a16:creationId xmlns:a16="http://schemas.microsoft.com/office/drawing/2014/main" id="{85C69291-5BB9-4372-8352-688352C07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3" name="Rectangle 835">
                <a:extLst>
                  <a:ext uri="{FF2B5EF4-FFF2-40B4-BE49-F238E27FC236}">
                    <a16:creationId xmlns:a16="http://schemas.microsoft.com/office/drawing/2014/main" id="{9C467F45-170C-4B90-8E35-5B54743CE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4" name="Rectangle 836">
                <a:extLst>
                  <a:ext uri="{FF2B5EF4-FFF2-40B4-BE49-F238E27FC236}">
                    <a16:creationId xmlns:a16="http://schemas.microsoft.com/office/drawing/2014/main" id="{ED346F29-2B72-4DB6-9419-1DE6BCC5F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5" name="Rectangle 837">
                <a:extLst>
                  <a:ext uri="{FF2B5EF4-FFF2-40B4-BE49-F238E27FC236}">
                    <a16:creationId xmlns:a16="http://schemas.microsoft.com/office/drawing/2014/main" id="{F520D754-D990-4D35-B8D8-B31C0ED15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4" name="Group 838">
              <a:extLst>
                <a:ext uri="{FF2B5EF4-FFF2-40B4-BE49-F238E27FC236}">
                  <a16:creationId xmlns:a16="http://schemas.microsoft.com/office/drawing/2014/main" id="{56B30D63-A7F1-4FE2-ADBE-CFE10224F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616" name="Rectangle 839">
                <a:extLst>
                  <a:ext uri="{FF2B5EF4-FFF2-40B4-BE49-F238E27FC236}">
                    <a16:creationId xmlns:a16="http://schemas.microsoft.com/office/drawing/2014/main" id="{F509E9DF-F563-47ED-8E7B-191A7A5AE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7" name="Rectangle 840">
                <a:extLst>
                  <a:ext uri="{FF2B5EF4-FFF2-40B4-BE49-F238E27FC236}">
                    <a16:creationId xmlns:a16="http://schemas.microsoft.com/office/drawing/2014/main" id="{60ADA109-9CC2-41C4-90C6-1F6D8BF15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8" name="Rectangle 841">
                <a:extLst>
                  <a:ext uri="{FF2B5EF4-FFF2-40B4-BE49-F238E27FC236}">
                    <a16:creationId xmlns:a16="http://schemas.microsoft.com/office/drawing/2014/main" id="{4550F67B-D960-41CF-9C70-DA38C3F2C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9" name="Rectangle 842">
                <a:extLst>
                  <a:ext uri="{FF2B5EF4-FFF2-40B4-BE49-F238E27FC236}">
                    <a16:creationId xmlns:a16="http://schemas.microsoft.com/office/drawing/2014/main" id="{9C6E2466-1621-481E-A476-A3C25066E9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0" name="Rectangle 843">
                <a:extLst>
                  <a:ext uri="{FF2B5EF4-FFF2-40B4-BE49-F238E27FC236}">
                    <a16:creationId xmlns:a16="http://schemas.microsoft.com/office/drawing/2014/main" id="{96CF360A-0973-40EF-A803-A9B7749DE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1" name="Rectangle 844">
                <a:extLst>
                  <a:ext uri="{FF2B5EF4-FFF2-40B4-BE49-F238E27FC236}">
                    <a16:creationId xmlns:a16="http://schemas.microsoft.com/office/drawing/2014/main" id="{8DF5A81A-617E-4D65-BFC0-A5C4982B0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2" name="Rectangle 845">
                <a:extLst>
                  <a:ext uri="{FF2B5EF4-FFF2-40B4-BE49-F238E27FC236}">
                    <a16:creationId xmlns:a16="http://schemas.microsoft.com/office/drawing/2014/main" id="{25BCB3BD-D0D9-4745-A623-D79B16240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3" name="Rectangle 846">
                <a:extLst>
                  <a:ext uri="{FF2B5EF4-FFF2-40B4-BE49-F238E27FC236}">
                    <a16:creationId xmlns:a16="http://schemas.microsoft.com/office/drawing/2014/main" id="{4C98294D-23EF-4DF0-966B-71C3369BD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4" name="Rectangle 847">
                <a:extLst>
                  <a:ext uri="{FF2B5EF4-FFF2-40B4-BE49-F238E27FC236}">
                    <a16:creationId xmlns:a16="http://schemas.microsoft.com/office/drawing/2014/main" id="{ACE848DF-4C7D-466C-98DB-27F46305E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5" name="Rectangle 848">
                <a:extLst>
                  <a:ext uri="{FF2B5EF4-FFF2-40B4-BE49-F238E27FC236}">
                    <a16:creationId xmlns:a16="http://schemas.microsoft.com/office/drawing/2014/main" id="{1E5922A6-0F8A-4537-9C95-A32FCDED4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5" name="Group 849">
              <a:extLst>
                <a:ext uri="{FF2B5EF4-FFF2-40B4-BE49-F238E27FC236}">
                  <a16:creationId xmlns:a16="http://schemas.microsoft.com/office/drawing/2014/main" id="{8B9B2023-EC03-471A-B708-C6223602E5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606" name="Rectangle 850">
                <a:extLst>
                  <a:ext uri="{FF2B5EF4-FFF2-40B4-BE49-F238E27FC236}">
                    <a16:creationId xmlns:a16="http://schemas.microsoft.com/office/drawing/2014/main" id="{30F12B51-C974-423B-BBC9-EE227F4DE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7" name="Rectangle 851">
                <a:extLst>
                  <a:ext uri="{FF2B5EF4-FFF2-40B4-BE49-F238E27FC236}">
                    <a16:creationId xmlns:a16="http://schemas.microsoft.com/office/drawing/2014/main" id="{7AEB9F6A-D490-4ABB-B7AF-24740EF07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8" name="Rectangle 852">
                <a:extLst>
                  <a:ext uri="{FF2B5EF4-FFF2-40B4-BE49-F238E27FC236}">
                    <a16:creationId xmlns:a16="http://schemas.microsoft.com/office/drawing/2014/main" id="{D0A91719-3185-46FB-8BF3-002BC7B55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9" name="Rectangle 853">
                <a:extLst>
                  <a:ext uri="{FF2B5EF4-FFF2-40B4-BE49-F238E27FC236}">
                    <a16:creationId xmlns:a16="http://schemas.microsoft.com/office/drawing/2014/main" id="{215D9A21-CB19-4C49-AAB0-FED6DB642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0" name="Rectangle 854">
                <a:extLst>
                  <a:ext uri="{FF2B5EF4-FFF2-40B4-BE49-F238E27FC236}">
                    <a16:creationId xmlns:a16="http://schemas.microsoft.com/office/drawing/2014/main" id="{4BF593C1-2A07-4BC8-AC7D-7054077CF1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1" name="Rectangle 855">
                <a:extLst>
                  <a:ext uri="{FF2B5EF4-FFF2-40B4-BE49-F238E27FC236}">
                    <a16:creationId xmlns:a16="http://schemas.microsoft.com/office/drawing/2014/main" id="{C6AF7CF2-4920-463F-B06D-0FA9ACEB0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2" name="Rectangle 856">
                <a:extLst>
                  <a:ext uri="{FF2B5EF4-FFF2-40B4-BE49-F238E27FC236}">
                    <a16:creationId xmlns:a16="http://schemas.microsoft.com/office/drawing/2014/main" id="{15AD8041-F8C3-423D-BA96-E8B6438B8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3" name="Rectangle 857">
                <a:extLst>
                  <a:ext uri="{FF2B5EF4-FFF2-40B4-BE49-F238E27FC236}">
                    <a16:creationId xmlns:a16="http://schemas.microsoft.com/office/drawing/2014/main" id="{13786269-5341-446F-9964-8DAE7E245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4" name="Rectangle 858">
                <a:extLst>
                  <a:ext uri="{FF2B5EF4-FFF2-40B4-BE49-F238E27FC236}">
                    <a16:creationId xmlns:a16="http://schemas.microsoft.com/office/drawing/2014/main" id="{D9C1DF96-50C6-46A1-AA61-DB9E90C06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5" name="Rectangle 859">
                <a:extLst>
                  <a:ext uri="{FF2B5EF4-FFF2-40B4-BE49-F238E27FC236}">
                    <a16:creationId xmlns:a16="http://schemas.microsoft.com/office/drawing/2014/main" id="{15F68026-3464-4DF1-8764-FD4B46E495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716" name="Group 860">
            <a:extLst>
              <a:ext uri="{FF2B5EF4-FFF2-40B4-BE49-F238E27FC236}">
                <a16:creationId xmlns:a16="http://schemas.microsoft.com/office/drawing/2014/main" id="{778ED793-0843-484E-AC68-7C792B0063A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9182100" y="2097775"/>
            <a:ext cx="1981200" cy="1931988"/>
            <a:chOff x="864" y="1152"/>
            <a:chExt cx="2880" cy="2880"/>
          </a:xfrm>
          <a:solidFill>
            <a:srgbClr val="00CCFF"/>
          </a:solidFill>
        </p:grpSpPr>
        <p:grpSp>
          <p:nvGrpSpPr>
            <p:cNvPr id="1717" name="Group 861">
              <a:extLst>
                <a:ext uri="{FF2B5EF4-FFF2-40B4-BE49-F238E27FC236}">
                  <a16:creationId xmlns:a16="http://schemas.microsoft.com/office/drawing/2014/main" id="{92229CD9-5235-40C5-9BB5-F1EB547828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828" name="Rectangle 862">
                <a:extLst>
                  <a:ext uri="{FF2B5EF4-FFF2-40B4-BE49-F238E27FC236}">
                    <a16:creationId xmlns:a16="http://schemas.microsoft.com/office/drawing/2014/main" id="{3FD0DD86-28E3-407E-9872-FE3160D09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9" name="Rectangle 863">
                <a:extLst>
                  <a:ext uri="{FF2B5EF4-FFF2-40B4-BE49-F238E27FC236}">
                    <a16:creationId xmlns:a16="http://schemas.microsoft.com/office/drawing/2014/main" id="{1A66C27F-BD66-4091-8E1F-B5C633810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0" name="Rectangle 864">
                <a:extLst>
                  <a:ext uri="{FF2B5EF4-FFF2-40B4-BE49-F238E27FC236}">
                    <a16:creationId xmlns:a16="http://schemas.microsoft.com/office/drawing/2014/main" id="{6A741EA4-7C6F-467F-B560-E8ABEEC44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1" name="Rectangle 865">
                <a:extLst>
                  <a:ext uri="{FF2B5EF4-FFF2-40B4-BE49-F238E27FC236}">
                    <a16:creationId xmlns:a16="http://schemas.microsoft.com/office/drawing/2014/main" id="{8DCA0E62-B98E-4F94-A1B3-E1811F55A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2" name="Rectangle 866">
                <a:extLst>
                  <a:ext uri="{FF2B5EF4-FFF2-40B4-BE49-F238E27FC236}">
                    <a16:creationId xmlns:a16="http://schemas.microsoft.com/office/drawing/2014/main" id="{1ED95566-A306-46C1-8CBA-CA2A11342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3" name="Rectangle 867">
                <a:extLst>
                  <a:ext uri="{FF2B5EF4-FFF2-40B4-BE49-F238E27FC236}">
                    <a16:creationId xmlns:a16="http://schemas.microsoft.com/office/drawing/2014/main" id="{CBEF4140-9C24-4C2A-AD35-A6E61A462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4" name="Rectangle 868">
                <a:extLst>
                  <a:ext uri="{FF2B5EF4-FFF2-40B4-BE49-F238E27FC236}">
                    <a16:creationId xmlns:a16="http://schemas.microsoft.com/office/drawing/2014/main" id="{F34062C4-8C16-4402-8155-0FB0F0EDA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5" name="Rectangle 869">
                <a:extLst>
                  <a:ext uri="{FF2B5EF4-FFF2-40B4-BE49-F238E27FC236}">
                    <a16:creationId xmlns:a16="http://schemas.microsoft.com/office/drawing/2014/main" id="{3938508C-51E4-40B7-B737-30F41F94D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6" name="Rectangle 870">
                <a:extLst>
                  <a:ext uri="{FF2B5EF4-FFF2-40B4-BE49-F238E27FC236}">
                    <a16:creationId xmlns:a16="http://schemas.microsoft.com/office/drawing/2014/main" id="{FD7A80E8-995C-4773-99BB-FCD6449DB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7" name="Rectangle 871">
                <a:extLst>
                  <a:ext uri="{FF2B5EF4-FFF2-40B4-BE49-F238E27FC236}">
                    <a16:creationId xmlns:a16="http://schemas.microsoft.com/office/drawing/2014/main" id="{CFCE98EC-1A0A-44CB-BEB4-56CA3836A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18" name="Group 872">
              <a:extLst>
                <a:ext uri="{FF2B5EF4-FFF2-40B4-BE49-F238E27FC236}">
                  <a16:creationId xmlns:a16="http://schemas.microsoft.com/office/drawing/2014/main" id="{6F93DE54-4A74-47C5-B2DA-5E6C5D885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818" name="Rectangle 873">
                <a:extLst>
                  <a:ext uri="{FF2B5EF4-FFF2-40B4-BE49-F238E27FC236}">
                    <a16:creationId xmlns:a16="http://schemas.microsoft.com/office/drawing/2014/main" id="{F83D184C-99CA-4DEF-ADB8-BFB1C7BFE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9" name="Rectangle 874">
                <a:extLst>
                  <a:ext uri="{FF2B5EF4-FFF2-40B4-BE49-F238E27FC236}">
                    <a16:creationId xmlns:a16="http://schemas.microsoft.com/office/drawing/2014/main" id="{C834A95F-D089-4150-97C0-2331510D6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0" name="Rectangle 875">
                <a:extLst>
                  <a:ext uri="{FF2B5EF4-FFF2-40B4-BE49-F238E27FC236}">
                    <a16:creationId xmlns:a16="http://schemas.microsoft.com/office/drawing/2014/main" id="{4E218318-7748-497F-B72E-13FA69F8A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1" name="Rectangle 876">
                <a:extLst>
                  <a:ext uri="{FF2B5EF4-FFF2-40B4-BE49-F238E27FC236}">
                    <a16:creationId xmlns:a16="http://schemas.microsoft.com/office/drawing/2014/main" id="{411E424B-D4D8-41A9-8661-BEACB1F84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2" name="Rectangle 877">
                <a:extLst>
                  <a:ext uri="{FF2B5EF4-FFF2-40B4-BE49-F238E27FC236}">
                    <a16:creationId xmlns:a16="http://schemas.microsoft.com/office/drawing/2014/main" id="{DB435BB1-182C-4F8C-B562-2E6EA6F19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3" name="Rectangle 878">
                <a:extLst>
                  <a:ext uri="{FF2B5EF4-FFF2-40B4-BE49-F238E27FC236}">
                    <a16:creationId xmlns:a16="http://schemas.microsoft.com/office/drawing/2014/main" id="{5B90A393-3612-4A53-BE62-8D375EB69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4" name="Rectangle 879">
                <a:extLst>
                  <a:ext uri="{FF2B5EF4-FFF2-40B4-BE49-F238E27FC236}">
                    <a16:creationId xmlns:a16="http://schemas.microsoft.com/office/drawing/2014/main" id="{A1912830-FEA3-46D8-8560-84F770BDA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5" name="Rectangle 880">
                <a:extLst>
                  <a:ext uri="{FF2B5EF4-FFF2-40B4-BE49-F238E27FC236}">
                    <a16:creationId xmlns:a16="http://schemas.microsoft.com/office/drawing/2014/main" id="{91DA22FB-A8C6-47EB-A68C-B2E61F64C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6" name="Rectangle 881">
                <a:extLst>
                  <a:ext uri="{FF2B5EF4-FFF2-40B4-BE49-F238E27FC236}">
                    <a16:creationId xmlns:a16="http://schemas.microsoft.com/office/drawing/2014/main" id="{556E3456-4A3A-4483-90AD-DD56FD2A9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7" name="Rectangle 882">
                <a:extLst>
                  <a:ext uri="{FF2B5EF4-FFF2-40B4-BE49-F238E27FC236}">
                    <a16:creationId xmlns:a16="http://schemas.microsoft.com/office/drawing/2014/main" id="{2C450DA9-6577-4BA1-A660-A91F68BA9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19" name="Group 883">
              <a:extLst>
                <a:ext uri="{FF2B5EF4-FFF2-40B4-BE49-F238E27FC236}">
                  <a16:creationId xmlns:a16="http://schemas.microsoft.com/office/drawing/2014/main" id="{64C2BF90-1694-40FC-938D-2B615F79EC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808" name="Rectangle 884">
                <a:extLst>
                  <a:ext uri="{FF2B5EF4-FFF2-40B4-BE49-F238E27FC236}">
                    <a16:creationId xmlns:a16="http://schemas.microsoft.com/office/drawing/2014/main" id="{E1C50BA2-6DD4-4384-86E6-26DD2E9C3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9" name="Rectangle 885">
                <a:extLst>
                  <a:ext uri="{FF2B5EF4-FFF2-40B4-BE49-F238E27FC236}">
                    <a16:creationId xmlns:a16="http://schemas.microsoft.com/office/drawing/2014/main" id="{93611A15-20C8-4507-B20D-3DD99EFDC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0" name="Rectangle 886">
                <a:extLst>
                  <a:ext uri="{FF2B5EF4-FFF2-40B4-BE49-F238E27FC236}">
                    <a16:creationId xmlns:a16="http://schemas.microsoft.com/office/drawing/2014/main" id="{96FF4DFE-8284-4F06-8DA7-A5842CC30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1" name="Rectangle 887">
                <a:extLst>
                  <a:ext uri="{FF2B5EF4-FFF2-40B4-BE49-F238E27FC236}">
                    <a16:creationId xmlns:a16="http://schemas.microsoft.com/office/drawing/2014/main" id="{0D9FFF1F-16A6-49DE-B02B-7CF035212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2" name="Rectangle 888">
                <a:extLst>
                  <a:ext uri="{FF2B5EF4-FFF2-40B4-BE49-F238E27FC236}">
                    <a16:creationId xmlns:a16="http://schemas.microsoft.com/office/drawing/2014/main" id="{489CC003-C442-4F69-92CE-ECD9F9E6C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3" name="Rectangle 889">
                <a:extLst>
                  <a:ext uri="{FF2B5EF4-FFF2-40B4-BE49-F238E27FC236}">
                    <a16:creationId xmlns:a16="http://schemas.microsoft.com/office/drawing/2014/main" id="{19A0CB14-5EED-4F13-A6D4-BF9DBB7BA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4" name="Rectangle 890">
                <a:extLst>
                  <a:ext uri="{FF2B5EF4-FFF2-40B4-BE49-F238E27FC236}">
                    <a16:creationId xmlns:a16="http://schemas.microsoft.com/office/drawing/2014/main" id="{7F3E4048-8206-47AE-8436-31561BD93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5" name="Rectangle 891">
                <a:extLst>
                  <a:ext uri="{FF2B5EF4-FFF2-40B4-BE49-F238E27FC236}">
                    <a16:creationId xmlns:a16="http://schemas.microsoft.com/office/drawing/2014/main" id="{B12D8028-599B-434D-8731-0669EA41F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6" name="Rectangle 892">
                <a:extLst>
                  <a:ext uri="{FF2B5EF4-FFF2-40B4-BE49-F238E27FC236}">
                    <a16:creationId xmlns:a16="http://schemas.microsoft.com/office/drawing/2014/main" id="{16258B94-0555-401C-BFC8-C622DC7F8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7" name="Rectangle 893">
                <a:extLst>
                  <a:ext uri="{FF2B5EF4-FFF2-40B4-BE49-F238E27FC236}">
                    <a16:creationId xmlns:a16="http://schemas.microsoft.com/office/drawing/2014/main" id="{60D05FFC-5F1F-464D-9C43-C60138D69A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0" name="Group 894">
              <a:extLst>
                <a:ext uri="{FF2B5EF4-FFF2-40B4-BE49-F238E27FC236}">
                  <a16:creationId xmlns:a16="http://schemas.microsoft.com/office/drawing/2014/main" id="{3C241B08-5471-49AC-8555-E6DF6514F0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798" name="Rectangle 895">
                <a:extLst>
                  <a:ext uri="{FF2B5EF4-FFF2-40B4-BE49-F238E27FC236}">
                    <a16:creationId xmlns:a16="http://schemas.microsoft.com/office/drawing/2014/main" id="{0B4F7AD7-E40E-40B7-92FD-90471A567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9" name="Rectangle 896">
                <a:extLst>
                  <a:ext uri="{FF2B5EF4-FFF2-40B4-BE49-F238E27FC236}">
                    <a16:creationId xmlns:a16="http://schemas.microsoft.com/office/drawing/2014/main" id="{9DC1937F-0A1E-4380-AE41-A77EB966D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0" name="Rectangle 897">
                <a:extLst>
                  <a:ext uri="{FF2B5EF4-FFF2-40B4-BE49-F238E27FC236}">
                    <a16:creationId xmlns:a16="http://schemas.microsoft.com/office/drawing/2014/main" id="{63E9FE97-B4CE-4153-BDAC-1E5C9411A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1" name="Rectangle 898">
                <a:extLst>
                  <a:ext uri="{FF2B5EF4-FFF2-40B4-BE49-F238E27FC236}">
                    <a16:creationId xmlns:a16="http://schemas.microsoft.com/office/drawing/2014/main" id="{B939498F-3B1B-424B-81D2-B93A2FBB0F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2" name="Rectangle 899">
                <a:extLst>
                  <a:ext uri="{FF2B5EF4-FFF2-40B4-BE49-F238E27FC236}">
                    <a16:creationId xmlns:a16="http://schemas.microsoft.com/office/drawing/2014/main" id="{27EAEE8F-813E-440E-8A0B-41F4241B6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3" name="Rectangle 900">
                <a:extLst>
                  <a:ext uri="{FF2B5EF4-FFF2-40B4-BE49-F238E27FC236}">
                    <a16:creationId xmlns:a16="http://schemas.microsoft.com/office/drawing/2014/main" id="{EEC88CF3-086E-41CE-B8B8-0A759C4E7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4" name="Rectangle 901">
                <a:extLst>
                  <a:ext uri="{FF2B5EF4-FFF2-40B4-BE49-F238E27FC236}">
                    <a16:creationId xmlns:a16="http://schemas.microsoft.com/office/drawing/2014/main" id="{6178ABBF-B776-417F-8793-C57E86748F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5" name="Rectangle 902">
                <a:extLst>
                  <a:ext uri="{FF2B5EF4-FFF2-40B4-BE49-F238E27FC236}">
                    <a16:creationId xmlns:a16="http://schemas.microsoft.com/office/drawing/2014/main" id="{27AD0EC4-33EF-45DD-AF59-A77609FCE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6" name="Rectangle 903">
                <a:extLst>
                  <a:ext uri="{FF2B5EF4-FFF2-40B4-BE49-F238E27FC236}">
                    <a16:creationId xmlns:a16="http://schemas.microsoft.com/office/drawing/2014/main" id="{5D44E5CA-7BE7-4F27-8F2E-B54C7FD42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7" name="Rectangle 904">
                <a:extLst>
                  <a:ext uri="{FF2B5EF4-FFF2-40B4-BE49-F238E27FC236}">
                    <a16:creationId xmlns:a16="http://schemas.microsoft.com/office/drawing/2014/main" id="{DE710F67-F68A-46D8-AC80-19B665888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1" name="Group 905">
              <a:extLst>
                <a:ext uri="{FF2B5EF4-FFF2-40B4-BE49-F238E27FC236}">
                  <a16:creationId xmlns:a16="http://schemas.microsoft.com/office/drawing/2014/main" id="{A85437A5-9098-493C-802C-6E9BF74C5E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788" name="Rectangle 906">
                <a:extLst>
                  <a:ext uri="{FF2B5EF4-FFF2-40B4-BE49-F238E27FC236}">
                    <a16:creationId xmlns:a16="http://schemas.microsoft.com/office/drawing/2014/main" id="{738BDDB5-E916-46AD-ABE2-90DFFDFDD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9" name="Rectangle 907">
                <a:extLst>
                  <a:ext uri="{FF2B5EF4-FFF2-40B4-BE49-F238E27FC236}">
                    <a16:creationId xmlns:a16="http://schemas.microsoft.com/office/drawing/2014/main" id="{CF84AABC-1361-4DFA-92F5-ED9C3FFFB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0" name="Rectangle 908">
                <a:extLst>
                  <a:ext uri="{FF2B5EF4-FFF2-40B4-BE49-F238E27FC236}">
                    <a16:creationId xmlns:a16="http://schemas.microsoft.com/office/drawing/2014/main" id="{5BDD8EE1-6634-4FEC-851F-3303B6A81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1" name="Rectangle 909">
                <a:extLst>
                  <a:ext uri="{FF2B5EF4-FFF2-40B4-BE49-F238E27FC236}">
                    <a16:creationId xmlns:a16="http://schemas.microsoft.com/office/drawing/2014/main" id="{8357C6BD-3FCA-478C-8E45-1C5EB2027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2" name="Rectangle 910">
                <a:extLst>
                  <a:ext uri="{FF2B5EF4-FFF2-40B4-BE49-F238E27FC236}">
                    <a16:creationId xmlns:a16="http://schemas.microsoft.com/office/drawing/2014/main" id="{F313DD8A-3014-4D61-AA38-BA6D8C516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3" name="Rectangle 911">
                <a:extLst>
                  <a:ext uri="{FF2B5EF4-FFF2-40B4-BE49-F238E27FC236}">
                    <a16:creationId xmlns:a16="http://schemas.microsoft.com/office/drawing/2014/main" id="{F80027BD-C75B-4C02-A24A-30B2D4E44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4" name="Rectangle 912">
                <a:extLst>
                  <a:ext uri="{FF2B5EF4-FFF2-40B4-BE49-F238E27FC236}">
                    <a16:creationId xmlns:a16="http://schemas.microsoft.com/office/drawing/2014/main" id="{144FC77C-30A4-4C65-89FD-88BEE9D21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5" name="Rectangle 913">
                <a:extLst>
                  <a:ext uri="{FF2B5EF4-FFF2-40B4-BE49-F238E27FC236}">
                    <a16:creationId xmlns:a16="http://schemas.microsoft.com/office/drawing/2014/main" id="{F001AF04-7A99-49C8-B53B-00513ACBA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6" name="Rectangle 914">
                <a:extLst>
                  <a:ext uri="{FF2B5EF4-FFF2-40B4-BE49-F238E27FC236}">
                    <a16:creationId xmlns:a16="http://schemas.microsoft.com/office/drawing/2014/main" id="{5AA24CD7-EB86-46B7-BAED-DAED23E65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7" name="Rectangle 915">
                <a:extLst>
                  <a:ext uri="{FF2B5EF4-FFF2-40B4-BE49-F238E27FC236}">
                    <a16:creationId xmlns:a16="http://schemas.microsoft.com/office/drawing/2014/main" id="{FE2C5E8C-13D5-4E45-A35D-E124E03C7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2" name="Group 916">
              <a:extLst>
                <a:ext uri="{FF2B5EF4-FFF2-40B4-BE49-F238E27FC236}">
                  <a16:creationId xmlns:a16="http://schemas.microsoft.com/office/drawing/2014/main" id="{3CEA5C7E-1E4B-4942-85E3-C99C5A1C14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778" name="Rectangle 917">
                <a:extLst>
                  <a:ext uri="{FF2B5EF4-FFF2-40B4-BE49-F238E27FC236}">
                    <a16:creationId xmlns:a16="http://schemas.microsoft.com/office/drawing/2014/main" id="{B4ABB014-0426-41A4-8C00-AA4094B08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9" name="Rectangle 918">
                <a:extLst>
                  <a:ext uri="{FF2B5EF4-FFF2-40B4-BE49-F238E27FC236}">
                    <a16:creationId xmlns:a16="http://schemas.microsoft.com/office/drawing/2014/main" id="{BAB88097-3FA1-422C-BC08-866F6705E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0" name="Rectangle 919">
                <a:extLst>
                  <a:ext uri="{FF2B5EF4-FFF2-40B4-BE49-F238E27FC236}">
                    <a16:creationId xmlns:a16="http://schemas.microsoft.com/office/drawing/2014/main" id="{5E81B391-FA50-47DC-98C8-00DD21DE6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1" name="Rectangle 920">
                <a:extLst>
                  <a:ext uri="{FF2B5EF4-FFF2-40B4-BE49-F238E27FC236}">
                    <a16:creationId xmlns:a16="http://schemas.microsoft.com/office/drawing/2014/main" id="{A0AC1B37-E10C-4F58-B75D-86184C877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2" name="Rectangle 921">
                <a:extLst>
                  <a:ext uri="{FF2B5EF4-FFF2-40B4-BE49-F238E27FC236}">
                    <a16:creationId xmlns:a16="http://schemas.microsoft.com/office/drawing/2014/main" id="{B87814EE-C47F-48F9-9512-76B48E90D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3" name="Rectangle 922">
                <a:extLst>
                  <a:ext uri="{FF2B5EF4-FFF2-40B4-BE49-F238E27FC236}">
                    <a16:creationId xmlns:a16="http://schemas.microsoft.com/office/drawing/2014/main" id="{ED45A54A-CBF2-498C-9DC1-32F8F0A60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4" name="Rectangle 923">
                <a:extLst>
                  <a:ext uri="{FF2B5EF4-FFF2-40B4-BE49-F238E27FC236}">
                    <a16:creationId xmlns:a16="http://schemas.microsoft.com/office/drawing/2014/main" id="{DC343E8A-E9E5-4A2C-9648-E1AFD934C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5" name="Rectangle 924">
                <a:extLst>
                  <a:ext uri="{FF2B5EF4-FFF2-40B4-BE49-F238E27FC236}">
                    <a16:creationId xmlns:a16="http://schemas.microsoft.com/office/drawing/2014/main" id="{28EC7121-E9A5-4F27-B842-72AA6F08DB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6" name="Rectangle 925">
                <a:extLst>
                  <a:ext uri="{FF2B5EF4-FFF2-40B4-BE49-F238E27FC236}">
                    <a16:creationId xmlns:a16="http://schemas.microsoft.com/office/drawing/2014/main" id="{7225ED3A-2976-4DD7-9F3D-2B2DA95FE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7" name="Rectangle 926">
                <a:extLst>
                  <a:ext uri="{FF2B5EF4-FFF2-40B4-BE49-F238E27FC236}">
                    <a16:creationId xmlns:a16="http://schemas.microsoft.com/office/drawing/2014/main" id="{2C11F272-D765-4325-8366-3BDC5F05D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3" name="Group 927">
              <a:extLst>
                <a:ext uri="{FF2B5EF4-FFF2-40B4-BE49-F238E27FC236}">
                  <a16:creationId xmlns:a16="http://schemas.microsoft.com/office/drawing/2014/main" id="{513203B8-B409-437E-8B30-2553CDE7B2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768" name="Rectangle 928">
                <a:extLst>
                  <a:ext uri="{FF2B5EF4-FFF2-40B4-BE49-F238E27FC236}">
                    <a16:creationId xmlns:a16="http://schemas.microsoft.com/office/drawing/2014/main" id="{EC5A41CE-5FD7-4923-AFBE-5020043C4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9" name="Rectangle 929">
                <a:extLst>
                  <a:ext uri="{FF2B5EF4-FFF2-40B4-BE49-F238E27FC236}">
                    <a16:creationId xmlns:a16="http://schemas.microsoft.com/office/drawing/2014/main" id="{B1F46F6C-988A-40A3-9DCB-4FEB01C14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0" name="Rectangle 930">
                <a:extLst>
                  <a:ext uri="{FF2B5EF4-FFF2-40B4-BE49-F238E27FC236}">
                    <a16:creationId xmlns:a16="http://schemas.microsoft.com/office/drawing/2014/main" id="{64FFE27E-51FD-4DED-90CB-612580E5A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1" name="Rectangle 931">
                <a:extLst>
                  <a:ext uri="{FF2B5EF4-FFF2-40B4-BE49-F238E27FC236}">
                    <a16:creationId xmlns:a16="http://schemas.microsoft.com/office/drawing/2014/main" id="{17657631-54BE-4B33-BD7C-267452EBC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2" name="Rectangle 932">
                <a:extLst>
                  <a:ext uri="{FF2B5EF4-FFF2-40B4-BE49-F238E27FC236}">
                    <a16:creationId xmlns:a16="http://schemas.microsoft.com/office/drawing/2014/main" id="{017484C2-1A01-488D-8B31-3A3C88592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3" name="Rectangle 933">
                <a:extLst>
                  <a:ext uri="{FF2B5EF4-FFF2-40B4-BE49-F238E27FC236}">
                    <a16:creationId xmlns:a16="http://schemas.microsoft.com/office/drawing/2014/main" id="{9159315C-B37F-4FAE-B61E-342493352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4" name="Rectangle 934">
                <a:extLst>
                  <a:ext uri="{FF2B5EF4-FFF2-40B4-BE49-F238E27FC236}">
                    <a16:creationId xmlns:a16="http://schemas.microsoft.com/office/drawing/2014/main" id="{2204D0EA-124A-4421-87E2-FD0F2054A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5" name="Rectangle 935">
                <a:extLst>
                  <a:ext uri="{FF2B5EF4-FFF2-40B4-BE49-F238E27FC236}">
                    <a16:creationId xmlns:a16="http://schemas.microsoft.com/office/drawing/2014/main" id="{8C016460-CA3A-4282-A1E3-18FFEDAAC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6" name="Rectangle 936">
                <a:extLst>
                  <a:ext uri="{FF2B5EF4-FFF2-40B4-BE49-F238E27FC236}">
                    <a16:creationId xmlns:a16="http://schemas.microsoft.com/office/drawing/2014/main" id="{5E34A768-CF5A-4578-B3F5-C8A935EF4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7" name="Rectangle 937">
                <a:extLst>
                  <a:ext uri="{FF2B5EF4-FFF2-40B4-BE49-F238E27FC236}">
                    <a16:creationId xmlns:a16="http://schemas.microsoft.com/office/drawing/2014/main" id="{F746C36E-2D6A-4434-BC83-A41E0E504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4" name="Group 938">
              <a:extLst>
                <a:ext uri="{FF2B5EF4-FFF2-40B4-BE49-F238E27FC236}">
                  <a16:creationId xmlns:a16="http://schemas.microsoft.com/office/drawing/2014/main" id="{6C5E5E6F-0DB7-4DCA-9782-B1C6CE95F2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758" name="Rectangle 939">
                <a:extLst>
                  <a:ext uri="{FF2B5EF4-FFF2-40B4-BE49-F238E27FC236}">
                    <a16:creationId xmlns:a16="http://schemas.microsoft.com/office/drawing/2014/main" id="{8E45DFAD-9881-4146-9663-7097DC600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9" name="Rectangle 940">
                <a:extLst>
                  <a:ext uri="{FF2B5EF4-FFF2-40B4-BE49-F238E27FC236}">
                    <a16:creationId xmlns:a16="http://schemas.microsoft.com/office/drawing/2014/main" id="{EBB2D007-F8EF-46CB-B9A9-AD8FE6248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0" name="Rectangle 941">
                <a:extLst>
                  <a:ext uri="{FF2B5EF4-FFF2-40B4-BE49-F238E27FC236}">
                    <a16:creationId xmlns:a16="http://schemas.microsoft.com/office/drawing/2014/main" id="{EDC4BDAB-44F4-4242-946A-EDD2D0B42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1" name="Rectangle 942">
                <a:extLst>
                  <a:ext uri="{FF2B5EF4-FFF2-40B4-BE49-F238E27FC236}">
                    <a16:creationId xmlns:a16="http://schemas.microsoft.com/office/drawing/2014/main" id="{CD543608-C4F5-408E-9B0A-3751AC3EF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2" name="Rectangle 943">
                <a:extLst>
                  <a:ext uri="{FF2B5EF4-FFF2-40B4-BE49-F238E27FC236}">
                    <a16:creationId xmlns:a16="http://schemas.microsoft.com/office/drawing/2014/main" id="{E5FC4DEF-D75F-4DFE-8B95-1BAD7466D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3" name="Rectangle 944">
                <a:extLst>
                  <a:ext uri="{FF2B5EF4-FFF2-40B4-BE49-F238E27FC236}">
                    <a16:creationId xmlns:a16="http://schemas.microsoft.com/office/drawing/2014/main" id="{FA7587F3-F8CD-44B8-A82F-B1731233E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4" name="Rectangle 945">
                <a:extLst>
                  <a:ext uri="{FF2B5EF4-FFF2-40B4-BE49-F238E27FC236}">
                    <a16:creationId xmlns:a16="http://schemas.microsoft.com/office/drawing/2014/main" id="{04437647-3EB0-4324-B4DC-8B57571B6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5" name="Rectangle 946">
                <a:extLst>
                  <a:ext uri="{FF2B5EF4-FFF2-40B4-BE49-F238E27FC236}">
                    <a16:creationId xmlns:a16="http://schemas.microsoft.com/office/drawing/2014/main" id="{5036227E-749B-4C8C-9189-B84A91FD4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6" name="Rectangle 947">
                <a:extLst>
                  <a:ext uri="{FF2B5EF4-FFF2-40B4-BE49-F238E27FC236}">
                    <a16:creationId xmlns:a16="http://schemas.microsoft.com/office/drawing/2014/main" id="{3C411982-08FB-4779-B5A4-4B2E986A5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7" name="Rectangle 948">
                <a:extLst>
                  <a:ext uri="{FF2B5EF4-FFF2-40B4-BE49-F238E27FC236}">
                    <a16:creationId xmlns:a16="http://schemas.microsoft.com/office/drawing/2014/main" id="{A27330E9-7993-4DE5-AE92-BA3329506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5" name="Group 949">
              <a:extLst>
                <a:ext uri="{FF2B5EF4-FFF2-40B4-BE49-F238E27FC236}">
                  <a16:creationId xmlns:a16="http://schemas.microsoft.com/office/drawing/2014/main" id="{B4C44992-3F21-49ED-961D-C45381450F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748" name="Rectangle 950">
                <a:extLst>
                  <a:ext uri="{FF2B5EF4-FFF2-40B4-BE49-F238E27FC236}">
                    <a16:creationId xmlns:a16="http://schemas.microsoft.com/office/drawing/2014/main" id="{2C960DD9-73A4-48D4-A5A5-5AC7E66D2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9" name="Rectangle 951">
                <a:extLst>
                  <a:ext uri="{FF2B5EF4-FFF2-40B4-BE49-F238E27FC236}">
                    <a16:creationId xmlns:a16="http://schemas.microsoft.com/office/drawing/2014/main" id="{11CA5A11-5C1C-4DF6-A01F-E1010C2F7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0" name="Rectangle 952">
                <a:extLst>
                  <a:ext uri="{FF2B5EF4-FFF2-40B4-BE49-F238E27FC236}">
                    <a16:creationId xmlns:a16="http://schemas.microsoft.com/office/drawing/2014/main" id="{0F690DEE-A13C-4460-AB55-71325B4C1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1" name="Rectangle 953">
                <a:extLst>
                  <a:ext uri="{FF2B5EF4-FFF2-40B4-BE49-F238E27FC236}">
                    <a16:creationId xmlns:a16="http://schemas.microsoft.com/office/drawing/2014/main" id="{425D5AD7-C33A-47C1-9D43-7D3116AB2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2" name="Rectangle 954">
                <a:extLst>
                  <a:ext uri="{FF2B5EF4-FFF2-40B4-BE49-F238E27FC236}">
                    <a16:creationId xmlns:a16="http://schemas.microsoft.com/office/drawing/2014/main" id="{1581BDAE-557B-44B7-9AE1-A409DE176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3" name="Rectangle 955">
                <a:extLst>
                  <a:ext uri="{FF2B5EF4-FFF2-40B4-BE49-F238E27FC236}">
                    <a16:creationId xmlns:a16="http://schemas.microsoft.com/office/drawing/2014/main" id="{4430F928-F184-4B72-90B9-0A24A3DAA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4" name="Rectangle 956">
                <a:extLst>
                  <a:ext uri="{FF2B5EF4-FFF2-40B4-BE49-F238E27FC236}">
                    <a16:creationId xmlns:a16="http://schemas.microsoft.com/office/drawing/2014/main" id="{33A21B75-B99E-4047-AB15-A72C534A5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5" name="Rectangle 957">
                <a:extLst>
                  <a:ext uri="{FF2B5EF4-FFF2-40B4-BE49-F238E27FC236}">
                    <a16:creationId xmlns:a16="http://schemas.microsoft.com/office/drawing/2014/main" id="{CCBC50C7-E8FB-45F3-9D8D-0339E40A1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6" name="Rectangle 958">
                <a:extLst>
                  <a:ext uri="{FF2B5EF4-FFF2-40B4-BE49-F238E27FC236}">
                    <a16:creationId xmlns:a16="http://schemas.microsoft.com/office/drawing/2014/main" id="{AD7AFEEC-828F-4896-A942-C194524D3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7" name="Rectangle 959">
                <a:extLst>
                  <a:ext uri="{FF2B5EF4-FFF2-40B4-BE49-F238E27FC236}">
                    <a16:creationId xmlns:a16="http://schemas.microsoft.com/office/drawing/2014/main" id="{72033A10-FF8E-4FFB-95A4-D196CC873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6" name="Group 960">
              <a:extLst>
                <a:ext uri="{FF2B5EF4-FFF2-40B4-BE49-F238E27FC236}">
                  <a16:creationId xmlns:a16="http://schemas.microsoft.com/office/drawing/2014/main" id="{5D132329-6D0A-4086-B0A8-9EC0B726C8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738" name="Rectangle 961">
                <a:extLst>
                  <a:ext uri="{FF2B5EF4-FFF2-40B4-BE49-F238E27FC236}">
                    <a16:creationId xmlns:a16="http://schemas.microsoft.com/office/drawing/2014/main" id="{ED3741B7-A715-4696-8B12-B43913AB6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9" name="Rectangle 962">
                <a:extLst>
                  <a:ext uri="{FF2B5EF4-FFF2-40B4-BE49-F238E27FC236}">
                    <a16:creationId xmlns:a16="http://schemas.microsoft.com/office/drawing/2014/main" id="{87A7A682-E99B-451C-B8C0-B078E237B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0" name="Rectangle 963">
                <a:extLst>
                  <a:ext uri="{FF2B5EF4-FFF2-40B4-BE49-F238E27FC236}">
                    <a16:creationId xmlns:a16="http://schemas.microsoft.com/office/drawing/2014/main" id="{E6D23D7D-6F84-41F4-A06A-17F313430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1" name="Rectangle 964">
                <a:extLst>
                  <a:ext uri="{FF2B5EF4-FFF2-40B4-BE49-F238E27FC236}">
                    <a16:creationId xmlns:a16="http://schemas.microsoft.com/office/drawing/2014/main" id="{1F31D94A-4B00-477E-804F-D1512D04E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2" name="Rectangle 965">
                <a:extLst>
                  <a:ext uri="{FF2B5EF4-FFF2-40B4-BE49-F238E27FC236}">
                    <a16:creationId xmlns:a16="http://schemas.microsoft.com/office/drawing/2014/main" id="{00965392-F8B5-4556-8476-1000AFA33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3" name="Rectangle 966">
                <a:extLst>
                  <a:ext uri="{FF2B5EF4-FFF2-40B4-BE49-F238E27FC236}">
                    <a16:creationId xmlns:a16="http://schemas.microsoft.com/office/drawing/2014/main" id="{1B884EDA-6FEB-4A6E-B5AD-56590B110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4" name="Rectangle 967">
                <a:extLst>
                  <a:ext uri="{FF2B5EF4-FFF2-40B4-BE49-F238E27FC236}">
                    <a16:creationId xmlns:a16="http://schemas.microsoft.com/office/drawing/2014/main" id="{F7811653-7B9B-443F-A718-400B15195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5" name="Rectangle 968">
                <a:extLst>
                  <a:ext uri="{FF2B5EF4-FFF2-40B4-BE49-F238E27FC236}">
                    <a16:creationId xmlns:a16="http://schemas.microsoft.com/office/drawing/2014/main" id="{211B1AC3-61CC-4645-A616-8652CF26E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6" name="Rectangle 969">
                <a:extLst>
                  <a:ext uri="{FF2B5EF4-FFF2-40B4-BE49-F238E27FC236}">
                    <a16:creationId xmlns:a16="http://schemas.microsoft.com/office/drawing/2014/main" id="{354B5B18-76AB-47EC-AA5C-4B3F3AB4C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7" name="Rectangle 970">
                <a:extLst>
                  <a:ext uri="{FF2B5EF4-FFF2-40B4-BE49-F238E27FC236}">
                    <a16:creationId xmlns:a16="http://schemas.microsoft.com/office/drawing/2014/main" id="{7F5624C9-A091-4363-BA50-04354037E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7" name="Group 971">
              <a:extLst>
                <a:ext uri="{FF2B5EF4-FFF2-40B4-BE49-F238E27FC236}">
                  <a16:creationId xmlns:a16="http://schemas.microsoft.com/office/drawing/2014/main" id="{4D47FC97-A95F-4F8A-B5F2-3315911E67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728" name="Rectangle 972">
                <a:extLst>
                  <a:ext uri="{FF2B5EF4-FFF2-40B4-BE49-F238E27FC236}">
                    <a16:creationId xmlns:a16="http://schemas.microsoft.com/office/drawing/2014/main" id="{806051CD-C0E9-4EBE-B206-D53065CFF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9" name="Rectangle 973">
                <a:extLst>
                  <a:ext uri="{FF2B5EF4-FFF2-40B4-BE49-F238E27FC236}">
                    <a16:creationId xmlns:a16="http://schemas.microsoft.com/office/drawing/2014/main" id="{7FCA7177-7C33-4754-ABF8-126EB420F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0" name="Rectangle 974">
                <a:extLst>
                  <a:ext uri="{FF2B5EF4-FFF2-40B4-BE49-F238E27FC236}">
                    <a16:creationId xmlns:a16="http://schemas.microsoft.com/office/drawing/2014/main" id="{E193E951-9671-47E3-AB9F-4744F0A0E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1" name="Rectangle 975">
                <a:extLst>
                  <a:ext uri="{FF2B5EF4-FFF2-40B4-BE49-F238E27FC236}">
                    <a16:creationId xmlns:a16="http://schemas.microsoft.com/office/drawing/2014/main" id="{3902A509-7728-40DD-8C5E-08C11CDC8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2" name="Rectangle 976">
                <a:extLst>
                  <a:ext uri="{FF2B5EF4-FFF2-40B4-BE49-F238E27FC236}">
                    <a16:creationId xmlns:a16="http://schemas.microsoft.com/office/drawing/2014/main" id="{68F1BBB8-0973-4EE3-8957-62F2CF0A5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3" name="Rectangle 977">
                <a:extLst>
                  <a:ext uri="{FF2B5EF4-FFF2-40B4-BE49-F238E27FC236}">
                    <a16:creationId xmlns:a16="http://schemas.microsoft.com/office/drawing/2014/main" id="{5CAA99C4-A672-41CB-96F2-EB2D53C8E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4" name="Rectangle 978">
                <a:extLst>
                  <a:ext uri="{FF2B5EF4-FFF2-40B4-BE49-F238E27FC236}">
                    <a16:creationId xmlns:a16="http://schemas.microsoft.com/office/drawing/2014/main" id="{16507B29-E25C-45B4-9927-F7180E349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5" name="Rectangle 979">
                <a:extLst>
                  <a:ext uri="{FF2B5EF4-FFF2-40B4-BE49-F238E27FC236}">
                    <a16:creationId xmlns:a16="http://schemas.microsoft.com/office/drawing/2014/main" id="{20D4090B-FD00-49ED-A43E-5CBAF990F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6" name="Rectangle 980">
                <a:extLst>
                  <a:ext uri="{FF2B5EF4-FFF2-40B4-BE49-F238E27FC236}">
                    <a16:creationId xmlns:a16="http://schemas.microsoft.com/office/drawing/2014/main" id="{FF915923-A687-45D1-B1EE-44A49C1ED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7" name="Rectangle 981">
                <a:extLst>
                  <a:ext uri="{FF2B5EF4-FFF2-40B4-BE49-F238E27FC236}">
                    <a16:creationId xmlns:a16="http://schemas.microsoft.com/office/drawing/2014/main" id="{69CEFAF8-C32E-4948-9E5F-BAF987C03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89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6" name="Picture 2325">
            <a:extLst>
              <a:ext uri="{FF2B5EF4-FFF2-40B4-BE49-F238E27FC236}">
                <a16:creationId xmlns:a16="http://schemas.microsoft.com/office/drawing/2014/main" id="{ACA262A7-230B-450C-86FE-37294B962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grpSp>
        <p:nvGrpSpPr>
          <p:cNvPr id="2204" name="Group 860">
            <a:extLst>
              <a:ext uri="{FF2B5EF4-FFF2-40B4-BE49-F238E27FC236}">
                <a16:creationId xmlns:a16="http://schemas.microsoft.com/office/drawing/2014/main" id="{FC01E159-979D-49CA-B036-5A582F4860B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9254492" y="1268412"/>
            <a:ext cx="1981200" cy="1931988"/>
            <a:chOff x="864" y="1152"/>
            <a:chExt cx="2880" cy="2880"/>
          </a:xfrm>
          <a:solidFill>
            <a:srgbClr val="00CCFF"/>
          </a:solidFill>
        </p:grpSpPr>
        <p:grpSp>
          <p:nvGrpSpPr>
            <p:cNvPr id="2205" name="Group 861">
              <a:extLst>
                <a:ext uri="{FF2B5EF4-FFF2-40B4-BE49-F238E27FC236}">
                  <a16:creationId xmlns:a16="http://schemas.microsoft.com/office/drawing/2014/main" id="{03E1895F-8B77-44EB-8CBD-CBAC66E634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2316" name="Rectangle 862">
                <a:extLst>
                  <a:ext uri="{FF2B5EF4-FFF2-40B4-BE49-F238E27FC236}">
                    <a16:creationId xmlns:a16="http://schemas.microsoft.com/office/drawing/2014/main" id="{340BD80D-5ABE-4D61-980D-67621263A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7" name="Rectangle 863">
                <a:extLst>
                  <a:ext uri="{FF2B5EF4-FFF2-40B4-BE49-F238E27FC236}">
                    <a16:creationId xmlns:a16="http://schemas.microsoft.com/office/drawing/2014/main" id="{B0B69307-EEB8-4681-8C7B-D39E3C603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8" name="Rectangle 864">
                <a:extLst>
                  <a:ext uri="{FF2B5EF4-FFF2-40B4-BE49-F238E27FC236}">
                    <a16:creationId xmlns:a16="http://schemas.microsoft.com/office/drawing/2014/main" id="{9194ECC3-9A5F-4445-8640-CE8A31B35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9" name="Rectangle 865">
                <a:extLst>
                  <a:ext uri="{FF2B5EF4-FFF2-40B4-BE49-F238E27FC236}">
                    <a16:creationId xmlns:a16="http://schemas.microsoft.com/office/drawing/2014/main" id="{EA2B5D6F-9869-4996-812B-8A07CC6B7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0" name="Rectangle 866">
                <a:extLst>
                  <a:ext uri="{FF2B5EF4-FFF2-40B4-BE49-F238E27FC236}">
                    <a16:creationId xmlns:a16="http://schemas.microsoft.com/office/drawing/2014/main" id="{56431113-70F0-4C9F-B95D-4F757598B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1" name="Rectangle 867">
                <a:extLst>
                  <a:ext uri="{FF2B5EF4-FFF2-40B4-BE49-F238E27FC236}">
                    <a16:creationId xmlns:a16="http://schemas.microsoft.com/office/drawing/2014/main" id="{7CA46B7C-DD4A-4B5A-B005-1FF0074DF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2" name="Rectangle 868">
                <a:extLst>
                  <a:ext uri="{FF2B5EF4-FFF2-40B4-BE49-F238E27FC236}">
                    <a16:creationId xmlns:a16="http://schemas.microsoft.com/office/drawing/2014/main" id="{867E59C9-F21B-460E-A062-FE77FB183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3" name="Rectangle 869">
                <a:extLst>
                  <a:ext uri="{FF2B5EF4-FFF2-40B4-BE49-F238E27FC236}">
                    <a16:creationId xmlns:a16="http://schemas.microsoft.com/office/drawing/2014/main" id="{02E3C97A-83B0-44CD-843F-2098FF22C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4" name="Rectangle 870">
                <a:extLst>
                  <a:ext uri="{FF2B5EF4-FFF2-40B4-BE49-F238E27FC236}">
                    <a16:creationId xmlns:a16="http://schemas.microsoft.com/office/drawing/2014/main" id="{34A9FF36-8CF9-443A-88C0-9B163673F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5" name="Rectangle 871">
                <a:extLst>
                  <a:ext uri="{FF2B5EF4-FFF2-40B4-BE49-F238E27FC236}">
                    <a16:creationId xmlns:a16="http://schemas.microsoft.com/office/drawing/2014/main" id="{70CDD429-DE26-44CD-A9BF-671B5413A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06" name="Group 872">
              <a:extLst>
                <a:ext uri="{FF2B5EF4-FFF2-40B4-BE49-F238E27FC236}">
                  <a16:creationId xmlns:a16="http://schemas.microsoft.com/office/drawing/2014/main" id="{D114C84C-904E-4E07-9FB1-9EC64733BE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2306" name="Rectangle 873">
                <a:extLst>
                  <a:ext uri="{FF2B5EF4-FFF2-40B4-BE49-F238E27FC236}">
                    <a16:creationId xmlns:a16="http://schemas.microsoft.com/office/drawing/2014/main" id="{E408C0AC-DC7B-4E6E-8CEA-E1AA9FEF7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7" name="Rectangle 874">
                <a:extLst>
                  <a:ext uri="{FF2B5EF4-FFF2-40B4-BE49-F238E27FC236}">
                    <a16:creationId xmlns:a16="http://schemas.microsoft.com/office/drawing/2014/main" id="{5AE8327E-16FC-4FBB-8A04-B396420AC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8" name="Rectangle 875">
                <a:extLst>
                  <a:ext uri="{FF2B5EF4-FFF2-40B4-BE49-F238E27FC236}">
                    <a16:creationId xmlns:a16="http://schemas.microsoft.com/office/drawing/2014/main" id="{0BBFD79E-6AE3-4B00-AE7B-9DD375CF5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9" name="Rectangle 876">
                <a:extLst>
                  <a:ext uri="{FF2B5EF4-FFF2-40B4-BE49-F238E27FC236}">
                    <a16:creationId xmlns:a16="http://schemas.microsoft.com/office/drawing/2014/main" id="{7F0C58C1-D90B-4A5F-9E09-501D359D5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0" name="Rectangle 877">
                <a:extLst>
                  <a:ext uri="{FF2B5EF4-FFF2-40B4-BE49-F238E27FC236}">
                    <a16:creationId xmlns:a16="http://schemas.microsoft.com/office/drawing/2014/main" id="{6AA9B520-C024-4AA3-BDD6-482CE712F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1" name="Rectangle 878">
                <a:extLst>
                  <a:ext uri="{FF2B5EF4-FFF2-40B4-BE49-F238E27FC236}">
                    <a16:creationId xmlns:a16="http://schemas.microsoft.com/office/drawing/2014/main" id="{2231F0B5-EFF2-4275-8D6A-6A4C43081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2" name="Rectangle 879">
                <a:extLst>
                  <a:ext uri="{FF2B5EF4-FFF2-40B4-BE49-F238E27FC236}">
                    <a16:creationId xmlns:a16="http://schemas.microsoft.com/office/drawing/2014/main" id="{52AFAB7B-B95C-4839-A9DB-A28F7DA4A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3" name="Rectangle 880">
                <a:extLst>
                  <a:ext uri="{FF2B5EF4-FFF2-40B4-BE49-F238E27FC236}">
                    <a16:creationId xmlns:a16="http://schemas.microsoft.com/office/drawing/2014/main" id="{F9E65FBE-1BD2-4C70-B8D4-3EBEA42F5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4" name="Rectangle 881">
                <a:extLst>
                  <a:ext uri="{FF2B5EF4-FFF2-40B4-BE49-F238E27FC236}">
                    <a16:creationId xmlns:a16="http://schemas.microsoft.com/office/drawing/2014/main" id="{5E7C0854-2DE6-4AC2-A4E5-0F83FDD36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5" name="Rectangle 882">
                <a:extLst>
                  <a:ext uri="{FF2B5EF4-FFF2-40B4-BE49-F238E27FC236}">
                    <a16:creationId xmlns:a16="http://schemas.microsoft.com/office/drawing/2014/main" id="{74901CA8-D349-4551-8E2F-18B26186E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07" name="Group 883">
              <a:extLst>
                <a:ext uri="{FF2B5EF4-FFF2-40B4-BE49-F238E27FC236}">
                  <a16:creationId xmlns:a16="http://schemas.microsoft.com/office/drawing/2014/main" id="{FE3FBB9A-EB4B-4C9D-8812-CD2AD19891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2296" name="Rectangle 884">
                <a:extLst>
                  <a:ext uri="{FF2B5EF4-FFF2-40B4-BE49-F238E27FC236}">
                    <a16:creationId xmlns:a16="http://schemas.microsoft.com/office/drawing/2014/main" id="{80E64BC7-A7F7-47BB-80E8-5AF1CD203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7" name="Rectangle 885">
                <a:extLst>
                  <a:ext uri="{FF2B5EF4-FFF2-40B4-BE49-F238E27FC236}">
                    <a16:creationId xmlns:a16="http://schemas.microsoft.com/office/drawing/2014/main" id="{FB2ACF3F-89B9-4F57-BFF0-B9817783B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8" name="Rectangle 886">
                <a:extLst>
                  <a:ext uri="{FF2B5EF4-FFF2-40B4-BE49-F238E27FC236}">
                    <a16:creationId xmlns:a16="http://schemas.microsoft.com/office/drawing/2014/main" id="{36D6CB6D-C03F-428A-B344-0A09FBB71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9" name="Rectangle 887">
                <a:extLst>
                  <a:ext uri="{FF2B5EF4-FFF2-40B4-BE49-F238E27FC236}">
                    <a16:creationId xmlns:a16="http://schemas.microsoft.com/office/drawing/2014/main" id="{02FEFD8C-919A-4C43-BEF8-60DB9480D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0" name="Rectangle 888">
                <a:extLst>
                  <a:ext uri="{FF2B5EF4-FFF2-40B4-BE49-F238E27FC236}">
                    <a16:creationId xmlns:a16="http://schemas.microsoft.com/office/drawing/2014/main" id="{4C740C28-244F-4686-A7F8-AEA34C293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1" name="Rectangle 889">
                <a:extLst>
                  <a:ext uri="{FF2B5EF4-FFF2-40B4-BE49-F238E27FC236}">
                    <a16:creationId xmlns:a16="http://schemas.microsoft.com/office/drawing/2014/main" id="{186235A6-1201-4F1B-803F-2E97C1B4F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2" name="Rectangle 890">
                <a:extLst>
                  <a:ext uri="{FF2B5EF4-FFF2-40B4-BE49-F238E27FC236}">
                    <a16:creationId xmlns:a16="http://schemas.microsoft.com/office/drawing/2014/main" id="{68AC7E11-9D43-4BE4-B98A-78AFAF50D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3" name="Rectangle 891">
                <a:extLst>
                  <a:ext uri="{FF2B5EF4-FFF2-40B4-BE49-F238E27FC236}">
                    <a16:creationId xmlns:a16="http://schemas.microsoft.com/office/drawing/2014/main" id="{5F8D5E21-8B91-4CCF-987B-C576A18A6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4" name="Rectangle 892">
                <a:extLst>
                  <a:ext uri="{FF2B5EF4-FFF2-40B4-BE49-F238E27FC236}">
                    <a16:creationId xmlns:a16="http://schemas.microsoft.com/office/drawing/2014/main" id="{CA182C1E-3B64-40A9-82C8-01691B2CF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5" name="Rectangle 893">
                <a:extLst>
                  <a:ext uri="{FF2B5EF4-FFF2-40B4-BE49-F238E27FC236}">
                    <a16:creationId xmlns:a16="http://schemas.microsoft.com/office/drawing/2014/main" id="{73D7100F-9E88-4578-92A5-21F462FD7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08" name="Group 894">
              <a:extLst>
                <a:ext uri="{FF2B5EF4-FFF2-40B4-BE49-F238E27FC236}">
                  <a16:creationId xmlns:a16="http://schemas.microsoft.com/office/drawing/2014/main" id="{1794C0B1-F006-4330-9A74-869741045D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2286" name="Rectangle 895">
                <a:extLst>
                  <a:ext uri="{FF2B5EF4-FFF2-40B4-BE49-F238E27FC236}">
                    <a16:creationId xmlns:a16="http://schemas.microsoft.com/office/drawing/2014/main" id="{AEAE7BE2-9AD7-42FC-B120-E5B3F7115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7" name="Rectangle 896">
                <a:extLst>
                  <a:ext uri="{FF2B5EF4-FFF2-40B4-BE49-F238E27FC236}">
                    <a16:creationId xmlns:a16="http://schemas.microsoft.com/office/drawing/2014/main" id="{6AD970EE-EF92-47CD-AF87-E3BE6FC7A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8" name="Rectangle 897">
                <a:extLst>
                  <a:ext uri="{FF2B5EF4-FFF2-40B4-BE49-F238E27FC236}">
                    <a16:creationId xmlns:a16="http://schemas.microsoft.com/office/drawing/2014/main" id="{C6A76CB2-BDC6-4C4A-8400-8064BBC71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9" name="Rectangle 898">
                <a:extLst>
                  <a:ext uri="{FF2B5EF4-FFF2-40B4-BE49-F238E27FC236}">
                    <a16:creationId xmlns:a16="http://schemas.microsoft.com/office/drawing/2014/main" id="{286DD508-FD8B-4F77-9CB2-CFA815933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0" name="Rectangle 899">
                <a:extLst>
                  <a:ext uri="{FF2B5EF4-FFF2-40B4-BE49-F238E27FC236}">
                    <a16:creationId xmlns:a16="http://schemas.microsoft.com/office/drawing/2014/main" id="{3DCC8347-A1DB-42E9-ADA7-A7B32F755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1" name="Rectangle 900">
                <a:extLst>
                  <a:ext uri="{FF2B5EF4-FFF2-40B4-BE49-F238E27FC236}">
                    <a16:creationId xmlns:a16="http://schemas.microsoft.com/office/drawing/2014/main" id="{95F4448C-F630-4B2C-808A-9658E4C3A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2" name="Rectangle 901">
                <a:extLst>
                  <a:ext uri="{FF2B5EF4-FFF2-40B4-BE49-F238E27FC236}">
                    <a16:creationId xmlns:a16="http://schemas.microsoft.com/office/drawing/2014/main" id="{051D4DC8-103B-415C-9087-11DFD89C9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3" name="Rectangle 902">
                <a:extLst>
                  <a:ext uri="{FF2B5EF4-FFF2-40B4-BE49-F238E27FC236}">
                    <a16:creationId xmlns:a16="http://schemas.microsoft.com/office/drawing/2014/main" id="{0B7DCA06-09EA-4C6D-B793-6D5391230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4" name="Rectangle 903">
                <a:extLst>
                  <a:ext uri="{FF2B5EF4-FFF2-40B4-BE49-F238E27FC236}">
                    <a16:creationId xmlns:a16="http://schemas.microsoft.com/office/drawing/2014/main" id="{8195FC0B-D798-44EC-BDE8-0A12AFE4E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5" name="Rectangle 904">
                <a:extLst>
                  <a:ext uri="{FF2B5EF4-FFF2-40B4-BE49-F238E27FC236}">
                    <a16:creationId xmlns:a16="http://schemas.microsoft.com/office/drawing/2014/main" id="{9BE5AF4E-BC96-406F-990C-6DEB36942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09" name="Group 905">
              <a:extLst>
                <a:ext uri="{FF2B5EF4-FFF2-40B4-BE49-F238E27FC236}">
                  <a16:creationId xmlns:a16="http://schemas.microsoft.com/office/drawing/2014/main" id="{5FE7AE57-1FA9-4FE2-A81D-D916AC1202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2276" name="Rectangle 906">
                <a:extLst>
                  <a:ext uri="{FF2B5EF4-FFF2-40B4-BE49-F238E27FC236}">
                    <a16:creationId xmlns:a16="http://schemas.microsoft.com/office/drawing/2014/main" id="{CBC1E3DD-A182-4BB6-9B1C-F0C7F5DDC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7" name="Rectangle 907">
                <a:extLst>
                  <a:ext uri="{FF2B5EF4-FFF2-40B4-BE49-F238E27FC236}">
                    <a16:creationId xmlns:a16="http://schemas.microsoft.com/office/drawing/2014/main" id="{B1E05E81-2DCD-48DF-80C0-EF930533D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8" name="Rectangle 908">
                <a:extLst>
                  <a:ext uri="{FF2B5EF4-FFF2-40B4-BE49-F238E27FC236}">
                    <a16:creationId xmlns:a16="http://schemas.microsoft.com/office/drawing/2014/main" id="{C1B1ED4C-1C2D-4676-9D3B-2E1442156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9" name="Rectangle 909">
                <a:extLst>
                  <a:ext uri="{FF2B5EF4-FFF2-40B4-BE49-F238E27FC236}">
                    <a16:creationId xmlns:a16="http://schemas.microsoft.com/office/drawing/2014/main" id="{B5C36014-150D-456A-A9A3-A7FB3A19E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0" name="Rectangle 910">
                <a:extLst>
                  <a:ext uri="{FF2B5EF4-FFF2-40B4-BE49-F238E27FC236}">
                    <a16:creationId xmlns:a16="http://schemas.microsoft.com/office/drawing/2014/main" id="{A074D795-8C1C-40B0-9F47-865245F88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1" name="Rectangle 911">
                <a:extLst>
                  <a:ext uri="{FF2B5EF4-FFF2-40B4-BE49-F238E27FC236}">
                    <a16:creationId xmlns:a16="http://schemas.microsoft.com/office/drawing/2014/main" id="{869D7064-ADC3-4E63-9873-0B398A469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2" name="Rectangle 912">
                <a:extLst>
                  <a:ext uri="{FF2B5EF4-FFF2-40B4-BE49-F238E27FC236}">
                    <a16:creationId xmlns:a16="http://schemas.microsoft.com/office/drawing/2014/main" id="{AC5DDF90-4B1D-444A-8818-611418700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3" name="Rectangle 913">
                <a:extLst>
                  <a:ext uri="{FF2B5EF4-FFF2-40B4-BE49-F238E27FC236}">
                    <a16:creationId xmlns:a16="http://schemas.microsoft.com/office/drawing/2014/main" id="{7880C4DD-5CE6-42FF-9419-BD6542326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4" name="Rectangle 914">
                <a:extLst>
                  <a:ext uri="{FF2B5EF4-FFF2-40B4-BE49-F238E27FC236}">
                    <a16:creationId xmlns:a16="http://schemas.microsoft.com/office/drawing/2014/main" id="{FCFD14D1-B493-4AE9-8FA9-0FFEE8143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85" name="Rectangle 915">
                <a:extLst>
                  <a:ext uri="{FF2B5EF4-FFF2-40B4-BE49-F238E27FC236}">
                    <a16:creationId xmlns:a16="http://schemas.microsoft.com/office/drawing/2014/main" id="{9870E9B4-DE7A-41A7-964C-58269ADE8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10" name="Group 916">
              <a:extLst>
                <a:ext uri="{FF2B5EF4-FFF2-40B4-BE49-F238E27FC236}">
                  <a16:creationId xmlns:a16="http://schemas.microsoft.com/office/drawing/2014/main" id="{B9A7E3F4-9AD4-4798-ACBC-54D5245C7A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2266" name="Rectangle 917">
                <a:extLst>
                  <a:ext uri="{FF2B5EF4-FFF2-40B4-BE49-F238E27FC236}">
                    <a16:creationId xmlns:a16="http://schemas.microsoft.com/office/drawing/2014/main" id="{657A7858-E127-4E43-A934-BE80D8DCE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7" name="Rectangle 918">
                <a:extLst>
                  <a:ext uri="{FF2B5EF4-FFF2-40B4-BE49-F238E27FC236}">
                    <a16:creationId xmlns:a16="http://schemas.microsoft.com/office/drawing/2014/main" id="{1B2041CB-8D29-447F-8AD7-E4E9E98F5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8" name="Rectangle 919">
                <a:extLst>
                  <a:ext uri="{FF2B5EF4-FFF2-40B4-BE49-F238E27FC236}">
                    <a16:creationId xmlns:a16="http://schemas.microsoft.com/office/drawing/2014/main" id="{8096555F-C00E-4BD6-80DD-6EE5C1B22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9" name="Rectangle 920">
                <a:extLst>
                  <a:ext uri="{FF2B5EF4-FFF2-40B4-BE49-F238E27FC236}">
                    <a16:creationId xmlns:a16="http://schemas.microsoft.com/office/drawing/2014/main" id="{86352C17-6BB1-4A4D-9361-A14300C61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0" name="Rectangle 921">
                <a:extLst>
                  <a:ext uri="{FF2B5EF4-FFF2-40B4-BE49-F238E27FC236}">
                    <a16:creationId xmlns:a16="http://schemas.microsoft.com/office/drawing/2014/main" id="{AC336A14-E3B9-4F2B-A439-5FE1E5C74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1" name="Rectangle 922">
                <a:extLst>
                  <a:ext uri="{FF2B5EF4-FFF2-40B4-BE49-F238E27FC236}">
                    <a16:creationId xmlns:a16="http://schemas.microsoft.com/office/drawing/2014/main" id="{1F53C5F0-26FE-4723-9643-288C4776E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2" name="Rectangle 923">
                <a:extLst>
                  <a:ext uri="{FF2B5EF4-FFF2-40B4-BE49-F238E27FC236}">
                    <a16:creationId xmlns:a16="http://schemas.microsoft.com/office/drawing/2014/main" id="{47900888-8F3A-4A28-8201-1B0E30B58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3" name="Rectangle 924">
                <a:extLst>
                  <a:ext uri="{FF2B5EF4-FFF2-40B4-BE49-F238E27FC236}">
                    <a16:creationId xmlns:a16="http://schemas.microsoft.com/office/drawing/2014/main" id="{6C2AF3ED-853B-4A44-AF9C-6148E1A4B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4" name="Rectangle 925">
                <a:extLst>
                  <a:ext uri="{FF2B5EF4-FFF2-40B4-BE49-F238E27FC236}">
                    <a16:creationId xmlns:a16="http://schemas.microsoft.com/office/drawing/2014/main" id="{74E89B2D-62AB-4CCD-8172-0EECEDC03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5" name="Rectangle 926">
                <a:extLst>
                  <a:ext uri="{FF2B5EF4-FFF2-40B4-BE49-F238E27FC236}">
                    <a16:creationId xmlns:a16="http://schemas.microsoft.com/office/drawing/2014/main" id="{6B58849C-F927-40C8-AD0F-E0F8097D1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11" name="Group 927">
              <a:extLst>
                <a:ext uri="{FF2B5EF4-FFF2-40B4-BE49-F238E27FC236}">
                  <a16:creationId xmlns:a16="http://schemas.microsoft.com/office/drawing/2014/main" id="{C7F4CBDE-CDCE-4F07-B933-27FECB96BE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2256" name="Rectangle 928">
                <a:extLst>
                  <a:ext uri="{FF2B5EF4-FFF2-40B4-BE49-F238E27FC236}">
                    <a16:creationId xmlns:a16="http://schemas.microsoft.com/office/drawing/2014/main" id="{57F33F40-B1C2-4E0A-B984-72B6A1BF9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7" name="Rectangle 929">
                <a:extLst>
                  <a:ext uri="{FF2B5EF4-FFF2-40B4-BE49-F238E27FC236}">
                    <a16:creationId xmlns:a16="http://schemas.microsoft.com/office/drawing/2014/main" id="{8E47069E-28EF-40D6-8A36-23E0E5AE9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8" name="Rectangle 930">
                <a:extLst>
                  <a:ext uri="{FF2B5EF4-FFF2-40B4-BE49-F238E27FC236}">
                    <a16:creationId xmlns:a16="http://schemas.microsoft.com/office/drawing/2014/main" id="{86945B65-6F5E-4A53-8031-41D779453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9" name="Rectangle 931">
                <a:extLst>
                  <a:ext uri="{FF2B5EF4-FFF2-40B4-BE49-F238E27FC236}">
                    <a16:creationId xmlns:a16="http://schemas.microsoft.com/office/drawing/2014/main" id="{B154C277-7E65-417B-AF52-D8CCD9D7C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0" name="Rectangle 932">
                <a:extLst>
                  <a:ext uri="{FF2B5EF4-FFF2-40B4-BE49-F238E27FC236}">
                    <a16:creationId xmlns:a16="http://schemas.microsoft.com/office/drawing/2014/main" id="{8B73AE17-A3DA-42EB-8AAF-0A239418F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1" name="Rectangle 933">
                <a:extLst>
                  <a:ext uri="{FF2B5EF4-FFF2-40B4-BE49-F238E27FC236}">
                    <a16:creationId xmlns:a16="http://schemas.microsoft.com/office/drawing/2014/main" id="{95EDCEB9-8F14-4C02-8021-440AC6D73B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2" name="Rectangle 934">
                <a:extLst>
                  <a:ext uri="{FF2B5EF4-FFF2-40B4-BE49-F238E27FC236}">
                    <a16:creationId xmlns:a16="http://schemas.microsoft.com/office/drawing/2014/main" id="{3179FE82-0AD6-4657-AE79-4540CFC07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3" name="Rectangle 935">
                <a:extLst>
                  <a:ext uri="{FF2B5EF4-FFF2-40B4-BE49-F238E27FC236}">
                    <a16:creationId xmlns:a16="http://schemas.microsoft.com/office/drawing/2014/main" id="{DB468A3A-3495-4360-8047-E0ACEEC6C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4" name="Rectangle 936">
                <a:extLst>
                  <a:ext uri="{FF2B5EF4-FFF2-40B4-BE49-F238E27FC236}">
                    <a16:creationId xmlns:a16="http://schemas.microsoft.com/office/drawing/2014/main" id="{8F3BBDF8-769D-48C0-8A57-716B89923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5" name="Rectangle 937">
                <a:extLst>
                  <a:ext uri="{FF2B5EF4-FFF2-40B4-BE49-F238E27FC236}">
                    <a16:creationId xmlns:a16="http://schemas.microsoft.com/office/drawing/2014/main" id="{663A32DC-CC0D-4F8C-BF80-630158722B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12" name="Group 938">
              <a:extLst>
                <a:ext uri="{FF2B5EF4-FFF2-40B4-BE49-F238E27FC236}">
                  <a16:creationId xmlns:a16="http://schemas.microsoft.com/office/drawing/2014/main" id="{FC771EEC-5D6D-4CB8-B98F-0B6C3C6039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2246" name="Rectangle 939">
                <a:extLst>
                  <a:ext uri="{FF2B5EF4-FFF2-40B4-BE49-F238E27FC236}">
                    <a16:creationId xmlns:a16="http://schemas.microsoft.com/office/drawing/2014/main" id="{ED0A5C2D-DDB7-4F96-8CE1-C2C751666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7" name="Rectangle 940">
                <a:extLst>
                  <a:ext uri="{FF2B5EF4-FFF2-40B4-BE49-F238E27FC236}">
                    <a16:creationId xmlns:a16="http://schemas.microsoft.com/office/drawing/2014/main" id="{B1A8EACA-F616-4DDF-B0A4-063B1019F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8" name="Rectangle 941">
                <a:extLst>
                  <a:ext uri="{FF2B5EF4-FFF2-40B4-BE49-F238E27FC236}">
                    <a16:creationId xmlns:a16="http://schemas.microsoft.com/office/drawing/2014/main" id="{11CCEF9C-BBD3-4408-8D2B-BDF265E47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9" name="Rectangle 942">
                <a:extLst>
                  <a:ext uri="{FF2B5EF4-FFF2-40B4-BE49-F238E27FC236}">
                    <a16:creationId xmlns:a16="http://schemas.microsoft.com/office/drawing/2014/main" id="{C3DA3E76-E143-4A9A-87B5-48B647C4A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0" name="Rectangle 943">
                <a:extLst>
                  <a:ext uri="{FF2B5EF4-FFF2-40B4-BE49-F238E27FC236}">
                    <a16:creationId xmlns:a16="http://schemas.microsoft.com/office/drawing/2014/main" id="{57B31495-5F5A-4D23-A5EB-4C6E67B5F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1" name="Rectangle 944">
                <a:extLst>
                  <a:ext uri="{FF2B5EF4-FFF2-40B4-BE49-F238E27FC236}">
                    <a16:creationId xmlns:a16="http://schemas.microsoft.com/office/drawing/2014/main" id="{57FBB4A3-296E-4149-B278-1C657538C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2" name="Rectangle 945">
                <a:extLst>
                  <a:ext uri="{FF2B5EF4-FFF2-40B4-BE49-F238E27FC236}">
                    <a16:creationId xmlns:a16="http://schemas.microsoft.com/office/drawing/2014/main" id="{71A16146-1258-43CB-94BA-49AE8F418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3" name="Rectangle 946">
                <a:extLst>
                  <a:ext uri="{FF2B5EF4-FFF2-40B4-BE49-F238E27FC236}">
                    <a16:creationId xmlns:a16="http://schemas.microsoft.com/office/drawing/2014/main" id="{3C31FA7C-E504-4653-99CC-4E6E16D05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4" name="Rectangle 947">
                <a:extLst>
                  <a:ext uri="{FF2B5EF4-FFF2-40B4-BE49-F238E27FC236}">
                    <a16:creationId xmlns:a16="http://schemas.microsoft.com/office/drawing/2014/main" id="{145C9B26-24CC-4F95-B32E-17611C608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5" name="Rectangle 948">
                <a:extLst>
                  <a:ext uri="{FF2B5EF4-FFF2-40B4-BE49-F238E27FC236}">
                    <a16:creationId xmlns:a16="http://schemas.microsoft.com/office/drawing/2014/main" id="{01CA99A1-F48A-4BEF-BB5A-61677210A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13" name="Group 949">
              <a:extLst>
                <a:ext uri="{FF2B5EF4-FFF2-40B4-BE49-F238E27FC236}">
                  <a16:creationId xmlns:a16="http://schemas.microsoft.com/office/drawing/2014/main" id="{6C0818D4-C9F8-4FBC-A8DA-D24BB1FD6B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2236" name="Rectangle 950">
                <a:extLst>
                  <a:ext uri="{FF2B5EF4-FFF2-40B4-BE49-F238E27FC236}">
                    <a16:creationId xmlns:a16="http://schemas.microsoft.com/office/drawing/2014/main" id="{04B6B405-938A-4F76-B96B-5083B381A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7" name="Rectangle 951">
                <a:extLst>
                  <a:ext uri="{FF2B5EF4-FFF2-40B4-BE49-F238E27FC236}">
                    <a16:creationId xmlns:a16="http://schemas.microsoft.com/office/drawing/2014/main" id="{0B06971D-142E-4D7A-B55C-10734230B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8" name="Rectangle 952">
                <a:extLst>
                  <a:ext uri="{FF2B5EF4-FFF2-40B4-BE49-F238E27FC236}">
                    <a16:creationId xmlns:a16="http://schemas.microsoft.com/office/drawing/2014/main" id="{3270B408-FE84-4280-A7DF-3BBF4FB09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9" name="Rectangle 953">
                <a:extLst>
                  <a:ext uri="{FF2B5EF4-FFF2-40B4-BE49-F238E27FC236}">
                    <a16:creationId xmlns:a16="http://schemas.microsoft.com/office/drawing/2014/main" id="{E6E6126D-F9DB-4004-87D4-894A3BAC4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0" name="Rectangle 954">
                <a:extLst>
                  <a:ext uri="{FF2B5EF4-FFF2-40B4-BE49-F238E27FC236}">
                    <a16:creationId xmlns:a16="http://schemas.microsoft.com/office/drawing/2014/main" id="{31F6BD62-8989-440B-8A17-E19A0CD34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1" name="Rectangle 955">
                <a:extLst>
                  <a:ext uri="{FF2B5EF4-FFF2-40B4-BE49-F238E27FC236}">
                    <a16:creationId xmlns:a16="http://schemas.microsoft.com/office/drawing/2014/main" id="{FF1DF19D-64A2-48C4-87DA-BE6A71239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2" name="Rectangle 956">
                <a:extLst>
                  <a:ext uri="{FF2B5EF4-FFF2-40B4-BE49-F238E27FC236}">
                    <a16:creationId xmlns:a16="http://schemas.microsoft.com/office/drawing/2014/main" id="{4C6DC160-D7F3-4C73-B841-CE6A77DF1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3" name="Rectangle 957">
                <a:extLst>
                  <a:ext uri="{FF2B5EF4-FFF2-40B4-BE49-F238E27FC236}">
                    <a16:creationId xmlns:a16="http://schemas.microsoft.com/office/drawing/2014/main" id="{B20F6857-A8BC-4F44-90AF-310BE6687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4" name="Rectangle 958">
                <a:extLst>
                  <a:ext uri="{FF2B5EF4-FFF2-40B4-BE49-F238E27FC236}">
                    <a16:creationId xmlns:a16="http://schemas.microsoft.com/office/drawing/2014/main" id="{DB427E4D-CA9C-4AE6-9B65-C27F84E8D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5" name="Rectangle 959">
                <a:extLst>
                  <a:ext uri="{FF2B5EF4-FFF2-40B4-BE49-F238E27FC236}">
                    <a16:creationId xmlns:a16="http://schemas.microsoft.com/office/drawing/2014/main" id="{9DF0A95D-30AD-49A8-9250-E7028AC7A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14" name="Group 960">
              <a:extLst>
                <a:ext uri="{FF2B5EF4-FFF2-40B4-BE49-F238E27FC236}">
                  <a16:creationId xmlns:a16="http://schemas.microsoft.com/office/drawing/2014/main" id="{66AF72FC-05DA-41FE-B153-6E36BB2499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226" name="Rectangle 961">
                <a:extLst>
                  <a:ext uri="{FF2B5EF4-FFF2-40B4-BE49-F238E27FC236}">
                    <a16:creationId xmlns:a16="http://schemas.microsoft.com/office/drawing/2014/main" id="{F910A3C3-0908-48E6-8815-A53C4F6CA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7" name="Rectangle 962">
                <a:extLst>
                  <a:ext uri="{FF2B5EF4-FFF2-40B4-BE49-F238E27FC236}">
                    <a16:creationId xmlns:a16="http://schemas.microsoft.com/office/drawing/2014/main" id="{86824E51-7F1F-4B24-AE41-3B6281F22A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8" name="Rectangle 963">
                <a:extLst>
                  <a:ext uri="{FF2B5EF4-FFF2-40B4-BE49-F238E27FC236}">
                    <a16:creationId xmlns:a16="http://schemas.microsoft.com/office/drawing/2014/main" id="{64D22FAA-CA85-4DC9-A7F1-98F1E1BB0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9" name="Rectangle 964">
                <a:extLst>
                  <a:ext uri="{FF2B5EF4-FFF2-40B4-BE49-F238E27FC236}">
                    <a16:creationId xmlns:a16="http://schemas.microsoft.com/office/drawing/2014/main" id="{174CB4CD-0F5B-4545-99AC-426C994DA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0" name="Rectangle 965">
                <a:extLst>
                  <a:ext uri="{FF2B5EF4-FFF2-40B4-BE49-F238E27FC236}">
                    <a16:creationId xmlns:a16="http://schemas.microsoft.com/office/drawing/2014/main" id="{52520242-ECAD-4CB6-A127-B4F520DCA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1" name="Rectangle 966">
                <a:extLst>
                  <a:ext uri="{FF2B5EF4-FFF2-40B4-BE49-F238E27FC236}">
                    <a16:creationId xmlns:a16="http://schemas.microsoft.com/office/drawing/2014/main" id="{C474F3F7-765B-48E4-B307-3F42A5422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2" name="Rectangle 967">
                <a:extLst>
                  <a:ext uri="{FF2B5EF4-FFF2-40B4-BE49-F238E27FC236}">
                    <a16:creationId xmlns:a16="http://schemas.microsoft.com/office/drawing/2014/main" id="{1693F266-C6B3-4BA1-BA2D-AF02A3E44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3" name="Rectangle 968">
                <a:extLst>
                  <a:ext uri="{FF2B5EF4-FFF2-40B4-BE49-F238E27FC236}">
                    <a16:creationId xmlns:a16="http://schemas.microsoft.com/office/drawing/2014/main" id="{8B042238-B909-4C59-B09E-4A7294414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4" name="Rectangle 969">
                <a:extLst>
                  <a:ext uri="{FF2B5EF4-FFF2-40B4-BE49-F238E27FC236}">
                    <a16:creationId xmlns:a16="http://schemas.microsoft.com/office/drawing/2014/main" id="{1AA4257F-ED7A-4498-8486-FD785BF9C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5" name="Rectangle 970">
                <a:extLst>
                  <a:ext uri="{FF2B5EF4-FFF2-40B4-BE49-F238E27FC236}">
                    <a16:creationId xmlns:a16="http://schemas.microsoft.com/office/drawing/2014/main" id="{D13C80AB-F1F4-4132-9A49-2CDD049F4C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15" name="Group 971">
              <a:extLst>
                <a:ext uri="{FF2B5EF4-FFF2-40B4-BE49-F238E27FC236}">
                  <a16:creationId xmlns:a16="http://schemas.microsoft.com/office/drawing/2014/main" id="{1F55B445-F6D8-487A-8B4E-E9B21CB589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216" name="Rectangle 972">
                <a:extLst>
                  <a:ext uri="{FF2B5EF4-FFF2-40B4-BE49-F238E27FC236}">
                    <a16:creationId xmlns:a16="http://schemas.microsoft.com/office/drawing/2014/main" id="{33699B5C-1B32-4ED4-93EA-E2AFD1448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17" name="Rectangle 973">
                <a:extLst>
                  <a:ext uri="{FF2B5EF4-FFF2-40B4-BE49-F238E27FC236}">
                    <a16:creationId xmlns:a16="http://schemas.microsoft.com/office/drawing/2014/main" id="{E6BFBFAA-E279-45B7-AF11-47D399424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18" name="Rectangle 974">
                <a:extLst>
                  <a:ext uri="{FF2B5EF4-FFF2-40B4-BE49-F238E27FC236}">
                    <a16:creationId xmlns:a16="http://schemas.microsoft.com/office/drawing/2014/main" id="{B5365D6F-D6F5-4C54-8403-4940F0E5F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19" name="Rectangle 975">
                <a:extLst>
                  <a:ext uri="{FF2B5EF4-FFF2-40B4-BE49-F238E27FC236}">
                    <a16:creationId xmlns:a16="http://schemas.microsoft.com/office/drawing/2014/main" id="{036DBD39-F9B5-4E52-9D0B-DCECF5173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0" name="Rectangle 976">
                <a:extLst>
                  <a:ext uri="{FF2B5EF4-FFF2-40B4-BE49-F238E27FC236}">
                    <a16:creationId xmlns:a16="http://schemas.microsoft.com/office/drawing/2014/main" id="{3269E6C0-B0FC-4140-A32E-FE1EE2824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1" name="Rectangle 977">
                <a:extLst>
                  <a:ext uri="{FF2B5EF4-FFF2-40B4-BE49-F238E27FC236}">
                    <a16:creationId xmlns:a16="http://schemas.microsoft.com/office/drawing/2014/main" id="{516CC75D-745B-4030-BD14-2A9581517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2" name="Rectangle 978">
                <a:extLst>
                  <a:ext uri="{FF2B5EF4-FFF2-40B4-BE49-F238E27FC236}">
                    <a16:creationId xmlns:a16="http://schemas.microsoft.com/office/drawing/2014/main" id="{A54BA488-6155-4FCB-AF48-7FE2D2263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3" name="Rectangle 979">
                <a:extLst>
                  <a:ext uri="{FF2B5EF4-FFF2-40B4-BE49-F238E27FC236}">
                    <a16:creationId xmlns:a16="http://schemas.microsoft.com/office/drawing/2014/main" id="{E051D0E0-AB23-45AD-BD7E-DE9832432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4" name="Rectangle 980">
                <a:extLst>
                  <a:ext uri="{FF2B5EF4-FFF2-40B4-BE49-F238E27FC236}">
                    <a16:creationId xmlns:a16="http://schemas.microsoft.com/office/drawing/2014/main" id="{1DA87194-7641-4D9F-8434-EAA27ADCC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5" name="Rectangle 981">
                <a:extLst>
                  <a:ext uri="{FF2B5EF4-FFF2-40B4-BE49-F238E27FC236}">
                    <a16:creationId xmlns:a16="http://schemas.microsoft.com/office/drawing/2014/main" id="{F7111049-F1DA-4304-B728-F73B2F0BD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4" name="Group 860">
            <a:extLst>
              <a:ext uri="{FF2B5EF4-FFF2-40B4-BE49-F238E27FC236}">
                <a16:creationId xmlns:a16="http://schemas.microsoft.com/office/drawing/2014/main" id="{220A3DEC-52EB-4143-A057-7AF700F133F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381250" y="533400"/>
            <a:ext cx="1981200" cy="1931988"/>
            <a:chOff x="864" y="1152"/>
            <a:chExt cx="2880" cy="2880"/>
          </a:xfrm>
          <a:solidFill>
            <a:srgbClr val="00CCFF"/>
          </a:solidFill>
        </p:grpSpPr>
        <p:grpSp>
          <p:nvGrpSpPr>
            <p:cNvPr id="5" name="Group 861">
              <a:extLst>
                <a:ext uri="{FF2B5EF4-FFF2-40B4-BE49-F238E27FC236}">
                  <a16:creationId xmlns:a16="http://schemas.microsoft.com/office/drawing/2014/main" id="{0D8844EC-2C0A-4428-BDFE-1CCBFC36EE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16" name="Rectangle 862">
                <a:extLst>
                  <a:ext uri="{FF2B5EF4-FFF2-40B4-BE49-F238E27FC236}">
                    <a16:creationId xmlns:a16="http://schemas.microsoft.com/office/drawing/2014/main" id="{635C51B8-C695-477B-ABFD-6218843AC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" name="Rectangle 863">
                <a:extLst>
                  <a:ext uri="{FF2B5EF4-FFF2-40B4-BE49-F238E27FC236}">
                    <a16:creationId xmlns:a16="http://schemas.microsoft.com/office/drawing/2014/main" id="{E35F3F23-EC04-4A23-8948-3520AC690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" name="Rectangle 864">
                <a:extLst>
                  <a:ext uri="{FF2B5EF4-FFF2-40B4-BE49-F238E27FC236}">
                    <a16:creationId xmlns:a16="http://schemas.microsoft.com/office/drawing/2014/main" id="{2857D8D9-F924-4821-9DC0-E35236C03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" name="Rectangle 865">
                <a:extLst>
                  <a:ext uri="{FF2B5EF4-FFF2-40B4-BE49-F238E27FC236}">
                    <a16:creationId xmlns:a16="http://schemas.microsoft.com/office/drawing/2014/main" id="{47859FAC-CEAB-4B65-85D5-B9CA07D39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" name="Rectangle 866">
                <a:extLst>
                  <a:ext uri="{FF2B5EF4-FFF2-40B4-BE49-F238E27FC236}">
                    <a16:creationId xmlns:a16="http://schemas.microsoft.com/office/drawing/2014/main" id="{F1C6886D-9528-4579-BC8F-8781DA3EF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" name="Rectangle 867">
                <a:extLst>
                  <a:ext uri="{FF2B5EF4-FFF2-40B4-BE49-F238E27FC236}">
                    <a16:creationId xmlns:a16="http://schemas.microsoft.com/office/drawing/2014/main" id="{65858CCD-F724-4C83-9106-95779A623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" name="Rectangle 868">
                <a:extLst>
                  <a:ext uri="{FF2B5EF4-FFF2-40B4-BE49-F238E27FC236}">
                    <a16:creationId xmlns:a16="http://schemas.microsoft.com/office/drawing/2014/main" id="{9A072BA3-FE63-4B65-AB31-54CBD6598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" name="Rectangle 869">
                <a:extLst>
                  <a:ext uri="{FF2B5EF4-FFF2-40B4-BE49-F238E27FC236}">
                    <a16:creationId xmlns:a16="http://schemas.microsoft.com/office/drawing/2014/main" id="{7E9476E4-7912-4D6C-A079-A87A89EB9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" name="Rectangle 870">
                <a:extLst>
                  <a:ext uri="{FF2B5EF4-FFF2-40B4-BE49-F238E27FC236}">
                    <a16:creationId xmlns:a16="http://schemas.microsoft.com/office/drawing/2014/main" id="{A27078CB-0AD1-4DAE-98F5-4189B72A3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" name="Rectangle 871">
                <a:extLst>
                  <a:ext uri="{FF2B5EF4-FFF2-40B4-BE49-F238E27FC236}">
                    <a16:creationId xmlns:a16="http://schemas.microsoft.com/office/drawing/2014/main" id="{561C0479-8BD9-478B-9D52-0D766C934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872">
              <a:extLst>
                <a:ext uri="{FF2B5EF4-FFF2-40B4-BE49-F238E27FC236}">
                  <a16:creationId xmlns:a16="http://schemas.microsoft.com/office/drawing/2014/main" id="{1E27016D-4421-493A-9D3B-55B44EA420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06" name="Rectangle 873">
                <a:extLst>
                  <a:ext uri="{FF2B5EF4-FFF2-40B4-BE49-F238E27FC236}">
                    <a16:creationId xmlns:a16="http://schemas.microsoft.com/office/drawing/2014/main" id="{FBE2B679-6776-4E19-B276-53B70511E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" name="Rectangle 874">
                <a:extLst>
                  <a:ext uri="{FF2B5EF4-FFF2-40B4-BE49-F238E27FC236}">
                    <a16:creationId xmlns:a16="http://schemas.microsoft.com/office/drawing/2014/main" id="{1AF6AEE6-153E-42F0-A95D-2558A89CA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" name="Rectangle 875">
                <a:extLst>
                  <a:ext uri="{FF2B5EF4-FFF2-40B4-BE49-F238E27FC236}">
                    <a16:creationId xmlns:a16="http://schemas.microsoft.com/office/drawing/2014/main" id="{75813F14-7B06-4C5A-B77C-61C3B95AA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" name="Rectangle 876">
                <a:extLst>
                  <a:ext uri="{FF2B5EF4-FFF2-40B4-BE49-F238E27FC236}">
                    <a16:creationId xmlns:a16="http://schemas.microsoft.com/office/drawing/2014/main" id="{04D55826-D485-4D9D-85B0-8E37687D9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" name="Rectangle 877">
                <a:extLst>
                  <a:ext uri="{FF2B5EF4-FFF2-40B4-BE49-F238E27FC236}">
                    <a16:creationId xmlns:a16="http://schemas.microsoft.com/office/drawing/2014/main" id="{9025F819-B0E4-466A-823A-2381A6B18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" name="Rectangle 878">
                <a:extLst>
                  <a:ext uri="{FF2B5EF4-FFF2-40B4-BE49-F238E27FC236}">
                    <a16:creationId xmlns:a16="http://schemas.microsoft.com/office/drawing/2014/main" id="{20AC03B2-C19B-4EA0-B2B8-A578A7540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" name="Rectangle 879">
                <a:extLst>
                  <a:ext uri="{FF2B5EF4-FFF2-40B4-BE49-F238E27FC236}">
                    <a16:creationId xmlns:a16="http://schemas.microsoft.com/office/drawing/2014/main" id="{437E0BDA-E278-4D76-8FA5-881E68565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" name="Rectangle 880">
                <a:extLst>
                  <a:ext uri="{FF2B5EF4-FFF2-40B4-BE49-F238E27FC236}">
                    <a16:creationId xmlns:a16="http://schemas.microsoft.com/office/drawing/2014/main" id="{3D685C95-0D73-4A6C-A319-54F543937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" name="Rectangle 881">
                <a:extLst>
                  <a:ext uri="{FF2B5EF4-FFF2-40B4-BE49-F238E27FC236}">
                    <a16:creationId xmlns:a16="http://schemas.microsoft.com/office/drawing/2014/main" id="{32E68221-6837-4804-8072-F6D0FE090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" name="Rectangle 882">
                <a:extLst>
                  <a:ext uri="{FF2B5EF4-FFF2-40B4-BE49-F238E27FC236}">
                    <a16:creationId xmlns:a16="http://schemas.microsoft.com/office/drawing/2014/main" id="{AED70B2D-7DAE-4704-92D9-89CD27E4D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" name="Group 883">
              <a:extLst>
                <a:ext uri="{FF2B5EF4-FFF2-40B4-BE49-F238E27FC236}">
                  <a16:creationId xmlns:a16="http://schemas.microsoft.com/office/drawing/2014/main" id="{763C55AF-3848-4804-9236-C3F9D8D1DD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96" name="Rectangle 884">
                <a:extLst>
                  <a:ext uri="{FF2B5EF4-FFF2-40B4-BE49-F238E27FC236}">
                    <a16:creationId xmlns:a16="http://schemas.microsoft.com/office/drawing/2014/main" id="{CD666458-BB11-4EB5-9AEC-B6CCBC0A3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" name="Rectangle 885">
                <a:extLst>
                  <a:ext uri="{FF2B5EF4-FFF2-40B4-BE49-F238E27FC236}">
                    <a16:creationId xmlns:a16="http://schemas.microsoft.com/office/drawing/2014/main" id="{BF9E8B40-7BC1-47A7-8A41-B1553745B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" name="Rectangle 886">
                <a:extLst>
                  <a:ext uri="{FF2B5EF4-FFF2-40B4-BE49-F238E27FC236}">
                    <a16:creationId xmlns:a16="http://schemas.microsoft.com/office/drawing/2014/main" id="{617E9373-CCB1-4902-869D-D8A8F641E7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" name="Rectangle 887">
                <a:extLst>
                  <a:ext uri="{FF2B5EF4-FFF2-40B4-BE49-F238E27FC236}">
                    <a16:creationId xmlns:a16="http://schemas.microsoft.com/office/drawing/2014/main" id="{21179FC1-CEFE-40B1-B055-5D62B9C21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" name="Rectangle 888">
                <a:extLst>
                  <a:ext uri="{FF2B5EF4-FFF2-40B4-BE49-F238E27FC236}">
                    <a16:creationId xmlns:a16="http://schemas.microsoft.com/office/drawing/2014/main" id="{06A81640-FF2E-491B-A4B9-362F73BE1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" name="Rectangle 889">
                <a:extLst>
                  <a:ext uri="{FF2B5EF4-FFF2-40B4-BE49-F238E27FC236}">
                    <a16:creationId xmlns:a16="http://schemas.microsoft.com/office/drawing/2014/main" id="{84BB3D00-8193-4AD1-B124-DB9F8E883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" name="Rectangle 890">
                <a:extLst>
                  <a:ext uri="{FF2B5EF4-FFF2-40B4-BE49-F238E27FC236}">
                    <a16:creationId xmlns:a16="http://schemas.microsoft.com/office/drawing/2014/main" id="{4ADD24F5-7D00-4359-BF92-04FD18C23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" name="Rectangle 891">
                <a:extLst>
                  <a:ext uri="{FF2B5EF4-FFF2-40B4-BE49-F238E27FC236}">
                    <a16:creationId xmlns:a16="http://schemas.microsoft.com/office/drawing/2014/main" id="{55907D23-EBE5-4E16-8259-2EC30DA7A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" name="Rectangle 892">
                <a:extLst>
                  <a:ext uri="{FF2B5EF4-FFF2-40B4-BE49-F238E27FC236}">
                    <a16:creationId xmlns:a16="http://schemas.microsoft.com/office/drawing/2014/main" id="{701906A7-40E1-499D-9CB5-A2E72C2D6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" name="Rectangle 893">
                <a:extLst>
                  <a:ext uri="{FF2B5EF4-FFF2-40B4-BE49-F238E27FC236}">
                    <a16:creationId xmlns:a16="http://schemas.microsoft.com/office/drawing/2014/main" id="{4A5C6203-4973-4949-A94F-387C985DC0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" name="Group 894">
              <a:extLst>
                <a:ext uri="{FF2B5EF4-FFF2-40B4-BE49-F238E27FC236}">
                  <a16:creationId xmlns:a16="http://schemas.microsoft.com/office/drawing/2014/main" id="{A94F8E68-F3B5-44BF-84C4-14837E9280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86" name="Rectangle 895">
                <a:extLst>
                  <a:ext uri="{FF2B5EF4-FFF2-40B4-BE49-F238E27FC236}">
                    <a16:creationId xmlns:a16="http://schemas.microsoft.com/office/drawing/2014/main" id="{C16EC125-2FF9-456D-A1A9-D9256BAC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7" name="Rectangle 896">
                <a:extLst>
                  <a:ext uri="{FF2B5EF4-FFF2-40B4-BE49-F238E27FC236}">
                    <a16:creationId xmlns:a16="http://schemas.microsoft.com/office/drawing/2014/main" id="{CE6CF386-48CB-475C-82FC-DED2CFBEF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" name="Rectangle 897">
                <a:extLst>
                  <a:ext uri="{FF2B5EF4-FFF2-40B4-BE49-F238E27FC236}">
                    <a16:creationId xmlns:a16="http://schemas.microsoft.com/office/drawing/2014/main" id="{00FE4A22-1A3D-4B91-8289-D43C379FD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" name="Rectangle 898">
                <a:extLst>
                  <a:ext uri="{FF2B5EF4-FFF2-40B4-BE49-F238E27FC236}">
                    <a16:creationId xmlns:a16="http://schemas.microsoft.com/office/drawing/2014/main" id="{24EEE0A3-8F9D-426B-BC8E-83B335A48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" name="Rectangle 899">
                <a:extLst>
                  <a:ext uri="{FF2B5EF4-FFF2-40B4-BE49-F238E27FC236}">
                    <a16:creationId xmlns:a16="http://schemas.microsoft.com/office/drawing/2014/main" id="{1CE3FE18-2B1B-4A8F-A19C-6FFE06BA8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" name="Rectangle 900">
                <a:extLst>
                  <a:ext uri="{FF2B5EF4-FFF2-40B4-BE49-F238E27FC236}">
                    <a16:creationId xmlns:a16="http://schemas.microsoft.com/office/drawing/2014/main" id="{ABC7CB8A-6DBF-4606-9EA1-93761882D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" name="Rectangle 901">
                <a:extLst>
                  <a:ext uri="{FF2B5EF4-FFF2-40B4-BE49-F238E27FC236}">
                    <a16:creationId xmlns:a16="http://schemas.microsoft.com/office/drawing/2014/main" id="{21BF7444-A5CB-4E39-B459-4EBADDBD7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" name="Rectangle 902">
                <a:extLst>
                  <a:ext uri="{FF2B5EF4-FFF2-40B4-BE49-F238E27FC236}">
                    <a16:creationId xmlns:a16="http://schemas.microsoft.com/office/drawing/2014/main" id="{2C7AE12D-A680-48E6-A9B9-093CC731B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" name="Rectangle 903">
                <a:extLst>
                  <a:ext uri="{FF2B5EF4-FFF2-40B4-BE49-F238E27FC236}">
                    <a16:creationId xmlns:a16="http://schemas.microsoft.com/office/drawing/2014/main" id="{1554B74B-F3FF-48CB-823C-7D76853C1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" name="Rectangle 904">
                <a:extLst>
                  <a:ext uri="{FF2B5EF4-FFF2-40B4-BE49-F238E27FC236}">
                    <a16:creationId xmlns:a16="http://schemas.microsoft.com/office/drawing/2014/main" id="{704C3245-3CF1-4A97-BFEA-DCB66D5FA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" name="Group 905">
              <a:extLst>
                <a:ext uri="{FF2B5EF4-FFF2-40B4-BE49-F238E27FC236}">
                  <a16:creationId xmlns:a16="http://schemas.microsoft.com/office/drawing/2014/main" id="{AE5B60CD-C80F-4052-8917-D8C4ABE0AC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76" name="Rectangle 906">
                <a:extLst>
                  <a:ext uri="{FF2B5EF4-FFF2-40B4-BE49-F238E27FC236}">
                    <a16:creationId xmlns:a16="http://schemas.microsoft.com/office/drawing/2014/main" id="{335BA561-DE7C-418E-8D64-F95B37CB7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" name="Rectangle 907">
                <a:extLst>
                  <a:ext uri="{FF2B5EF4-FFF2-40B4-BE49-F238E27FC236}">
                    <a16:creationId xmlns:a16="http://schemas.microsoft.com/office/drawing/2014/main" id="{538EB259-FF0E-4A70-830A-6975DC915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" name="Rectangle 908">
                <a:extLst>
                  <a:ext uri="{FF2B5EF4-FFF2-40B4-BE49-F238E27FC236}">
                    <a16:creationId xmlns:a16="http://schemas.microsoft.com/office/drawing/2014/main" id="{43903659-CB16-4138-A2A5-D59705F17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" name="Rectangle 909">
                <a:extLst>
                  <a:ext uri="{FF2B5EF4-FFF2-40B4-BE49-F238E27FC236}">
                    <a16:creationId xmlns:a16="http://schemas.microsoft.com/office/drawing/2014/main" id="{589A093E-B6F1-49E3-87BA-5DC696001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" name="Rectangle 910">
                <a:extLst>
                  <a:ext uri="{FF2B5EF4-FFF2-40B4-BE49-F238E27FC236}">
                    <a16:creationId xmlns:a16="http://schemas.microsoft.com/office/drawing/2014/main" id="{72D6AD8C-8E78-4320-B4F8-7CC4940A7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" name="Rectangle 911">
                <a:extLst>
                  <a:ext uri="{FF2B5EF4-FFF2-40B4-BE49-F238E27FC236}">
                    <a16:creationId xmlns:a16="http://schemas.microsoft.com/office/drawing/2014/main" id="{2E046A8C-AF3C-4BCA-8A0A-9E9D57EFBD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" name="Rectangle 912">
                <a:extLst>
                  <a:ext uri="{FF2B5EF4-FFF2-40B4-BE49-F238E27FC236}">
                    <a16:creationId xmlns:a16="http://schemas.microsoft.com/office/drawing/2014/main" id="{6344C430-E008-489C-9EE9-2618863B0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" name="Rectangle 913">
                <a:extLst>
                  <a:ext uri="{FF2B5EF4-FFF2-40B4-BE49-F238E27FC236}">
                    <a16:creationId xmlns:a16="http://schemas.microsoft.com/office/drawing/2014/main" id="{07F6D85E-2ECB-468B-88DD-C1F242876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" name="Rectangle 914">
                <a:extLst>
                  <a:ext uri="{FF2B5EF4-FFF2-40B4-BE49-F238E27FC236}">
                    <a16:creationId xmlns:a16="http://schemas.microsoft.com/office/drawing/2014/main" id="{BBFB6D69-C58C-4D97-807A-077FB4507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" name="Rectangle 915">
                <a:extLst>
                  <a:ext uri="{FF2B5EF4-FFF2-40B4-BE49-F238E27FC236}">
                    <a16:creationId xmlns:a16="http://schemas.microsoft.com/office/drawing/2014/main" id="{A512471A-7F1E-4A1D-986C-A17D2E6B3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" name="Group 916">
              <a:extLst>
                <a:ext uri="{FF2B5EF4-FFF2-40B4-BE49-F238E27FC236}">
                  <a16:creationId xmlns:a16="http://schemas.microsoft.com/office/drawing/2014/main" id="{E0D07CEA-E2C4-44F4-97C4-BB58145D14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66" name="Rectangle 917">
                <a:extLst>
                  <a:ext uri="{FF2B5EF4-FFF2-40B4-BE49-F238E27FC236}">
                    <a16:creationId xmlns:a16="http://schemas.microsoft.com/office/drawing/2014/main" id="{7EF527E8-7182-4B4C-BB8C-B70289179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" name="Rectangle 918">
                <a:extLst>
                  <a:ext uri="{FF2B5EF4-FFF2-40B4-BE49-F238E27FC236}">
                    <a16:creationId xmlns:a16="http://schemas.microsoft.com/office/drawing/2014/main" id="{7B8BB1EA-1486-460E-A9F4-266FD18DA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" name="Rectangle 919">
                <a:extLst>
                  <a:ext uri="{FF2B5EF4-FFF2-40B4-BE49-F238E27FC236}">
                    <a16:creationId xmlns:a16="http://schemas.microsoft.com/office/drawing/2014/main" id="{153B7418-B33C-4730-87CD-7CFD1A6EE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" name="Rectangle 920">
                <a:extLst>
                  <a:ext uri="{FF2B5EF4-FFF2-40B4-BE49-F238E27FC236}">
                    <a16:creationId xmlns:a16="http://schemas.microsoft.com/office/drawing/2014/main" id="{D4F3FAB1-AF28-47AA-A33C-87CBA8948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" name="Rectangle 921">
                <a:extLst>
                  <a:ext uri="{FF2B5EF4-FFF2-40B4-BE49-F238E27FC236}">
                    <a16:creationId xmlns:a16="http://schemas.microsoft.com/office/drawing/2014/main" id="{92A71D7C-10CC-4ABE-A2B9-C4DE1CCA2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" name="Rectangle 922">
                <a:extLst>
                  <a:ext uri="{FF2B5EF4-FFF2-40B4-BE49-F238E27FC236}">
                    <a16:creationId xmlns:a16="http://schemas.microsoft.com/office/drawing/2014/main" id="{302CE906-2AD1-41FB-B9E8-3A4D5990E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" name="Rectangle 923">
                <a:extLst>
                  <a:ext uri="{FF2B5EF4-FFF2-40B4-BE49-F238E27FC236}">
                    <a16:creationId xmlns:a16="http://schemas.microsoft.com/office/drawing/2014/main" id="{700E65BB-6A1E-49A8-9303-431D929F4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" name="Rectangle 924">
                <a:extLst>
                  <a:ext uri="{FF2B5EF4-FFF2-40B4-BE49-F238E27FC236}">
                    <a16:creationId xmlns:a16="http://schemas.microsoft.com/office/drawing/2014/main" id="{0A9FCDA6-013B-4E2F-9B08-4BC97C7087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4" name="Rectangle 925">
                <a:extLst>
                  <a:ext uri="{FF2B5EF4-FFF2-40B4-BE49-F238E27FC236}">
                    <a16:creationId xmlns:a16="http://schemas.microsoft.com/office/drawing/2014/main" id="{32753AF3-F044-48E5-9666-381BE816D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" name="Rectangle 926">
                <a:extLst>
                  <a:ext uri="{FF2B5EF4-FFF2-40B4-BE49-F238E27FC236}">
                    <a16:creationId xmlns:a16="http://schemas.microsoft.com/office/drawing/2014/main" id="{9C4EB6EB-2729-46F0-8EF1-853FBEE8E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" name="Group 927">
              <a:extLst>
                <a:ext uri="{FF2B5EF4-FFF2-40B4-BE49-F238E27FC236}">
                  <a16:creationId xmlns:a16="http://schemas.microsoft.com/office/drawing/2014/main" id="{6E4C577F-E7AE-4033-96BD-58DFD43BBD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56" name="Rectangle 928">
                <a:extLst>
                  <a:ext uri="{FF2B5EF4-FFF2-40B4-BE49-F238E27FC236}">
                    <a16:creationId xmlns:a16="http://schemas.microsoft.com/office/drawing/2014/main" id="{69D0A52A-FCBA-4C38-842E-828411ADE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Rectangle 929">
                <a:extLst>
                  <a:ext uri="{FF2B5EF4-FFF2-40B4-BE49-F238E27FC236}">
                    <a16:creationId xmlns:a16="http://schemas.microsoft.com/office/drawing/2014/main" id="{506EE725-BA56-48BD-92AF-DB6E7C086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8" name="Rectangle 930">
                <a:extLst>
                  <a:ext uri="{FF2B5EF4-FFF2-40B4-BE49-F238E27FC236}">
                    <a16:creationId xmlns:a16="http://schemas.microsoft.com/office/drawing/2014/main" id="{9361E8A5-96F9-4FAE-98E2-B79E57C24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9" name="Rectangle 931">
                <a:extLst>
                  <a:ext uri="{FF2B5EF4-FFF2-40B4-BE49-F238E27FC236}">
                    <a16:creationId xmlns:a16="http://schemas.microsoft.com/office/drawing/2014/main" id="{03EB7DE4-A899-4E07-80CD-8223B11F0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0" name="Rectangle 932">
                <a:extLst>
                  <a:ext uri="{FF2B5EF4-FFF2-40B4-BE49-F238E27FC236}">
                    <a16:creationId xmlns:a16="http://schemas.microsoft.com/office/drawing/2014/main" id="{32612386-5D44-4762-904D-0B404616B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1" name="Rectangle 933">
                <a:extLst>
                  <a:ext uri="{FF2B5EF4-FFF2-40B4-BE49-F238E27FC236}">
                    <a16:creationId xmlns:a16="http://schemas.microsoft.com/office/drawing/2014/main" id="{67D5E4EF-4180-4911-B221-0DE495B7A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2" name="Rectangle 934">
                <a:extLst>
                  <a:ext uri="{FF2B5EF4-FFF2-40B4-BE49-F238E27FC236}">
                    <a16:creationId xmlns:a16="http://schemas.microsoft.com/office/drawing/2014/main" id="{4458B8AC-4518-4372-A68D-61C288FE5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" name="Rectangle 935">
                <a:extLst>
                  <a:ext uri="{FF2B5EF4-FFF2-40B4-BE49-F238E27FC236}">
                    <a16:creationId xmlns:a16="http://schemas.microsoft.com/office/drawing/2014/main" id="{2AE3F9C0-A2C5-4AC1-82A0-F60B25144C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" name="Rectangle 936">
                <a:extLst>
                  <a:ext uri="{FF2B5EF4-FFF2-40B4-BE49-F238E27FC236}">
                    <a16:creationId xmlns:a16="http://schemas.microsoft.com/office/drawing/2014/main" id="{4E1B24C2-46C5-4B2E-B032-82975ECF7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" name="Rectangle 937">
                <a:extLst>
                  <a:ext uri="{FF2B5EF4-FFF2-40B4-BE49-F238E27FC236}">
                    <a16:creationId xmlns:a16="http://schemas.microsoft.com/office/drawing/2014/main" id="{45D6FBB8-6AEE-4634-A2C5-D6AC9F2E9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" name="Group 938">
              <a:extLst>
                <a:ext uri="{FF2B5EF4-FFF2-40B4-BE49-F238E27FC236}">
                  <a16:creationId xmlns:a16="http://schemas.microsoft.com/office/drawing/2014/main" id="{162B26BF-580F-4D8A-B68E-EBA9102CA4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46" name="Rectangle 939">
                <a:extLst>
                  <a:ext uri="{FF2B5EF4-FFF2-40B4-BE49-F238E27FC236}">
                    <a16:creationId xmlns:a16="http://schemas.microsoft.com/office/drawing/2014/main" id="{4C0F2836-C3EE-4BBA-9CA4-7FD5B09A1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7" name="Rectangle 940">
                <a:extLst>
                  <a:ext uri="{FF2B5EF4-FFF2-40B4-BE49-F238E27FC236}">
                    <a16:creationId xmlns:a16="http://schemas.microsoft.com/office/drawing/2014/main" id="{268835FD-2C85-4E68-BDCE-4B1096F0A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Rectangle 941">
                <a:extLst>
                  <a:ext uri="{FF2B5EF4-FFF2-40B4-BE49-F238E27FC236}">
                    <a16:creationId xmlns:a16="http://schemas.microsoft.com/office/drawing/2014/main" id="{4C7816CA-762C-47E2-B30D-EB50E301E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Rectangle 942">
                <a:extLst>
                  <a:ext uri="{FF2B5EF4-FFF2-40B4-BE49-F238E27FC236}">
                    <a16:creationId xmlns:a16="http://schemas.microsoft.com/office/drawing/2014/main" id="{2388FE93-65DB-4E96-A8DE-49C74CB91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Rectangle 943">
                <a:extLst>
                  <a:ext uri="{FF2B5EF4-FFF2-40B4-BE49-F238E27FC236}">
                    <a16:creationId xmlns:a16="http://schemas.microsoft.com/office/drawing/2014/main" id="{708BB0CE-C1AD-45EC-BF48-DF39E478B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1" name="Rectangle 944">
                <a:extLst>
                  <a:ext uri="{FF2B5EF4-FFF2-40B4-BE49-F238E27FC236}">
                    <a16:creationId xmlns:a16="http://schemas.microsoft.com/office/drawing/2014/main" id="{D9E88511-64E4-43FB-A6F3-904CEAD6DA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2" name="Rectangle 945">
                <a:extLst>
                  <a:ext uri="{FF2B5EF4-FFF2-40B4-BE49-F238E27FC236}">
                    <a16:creationId xmlns:a16="http://schemas.microsoft.com/office/drawing/2014/main" id="{A7B42B46-B6D9-4501-AFFB-40626FE3E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3" name="Rectangle 946">
                <a:extLst>
                  <a:ext uri="{FF2B5EF4-FFF2-40B4-BE49-F238E27FC236}">
                    <a16:creationId xmlns:a16="http://schemas.microsoft.com/office/drawing/2014/main" id="{C16E4495-27A5-43C0-A50B-3B82361AD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4" name="Rectangle 947">
                <a:extLst>
                  <a:ext uri="{FF2B5EF4-FFF2-40B4-BE49-F238E27FC236}">
                    <a16:creationId xmlns:a16="http://schemas.microsoft.com/office/drawing/2014/main" id="{BFAB677C-5FD7-4F81-BCCF-6821F4ADA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5" name="Rectangle 948">
                <a:extLst>
                  <a:ext uri="{FF2B5EF4-FFF2-40B4-BE49-F238E27FC236}">
                    <a16:creationId xmlns:a16="http://schemas.microsoft.com/office/drawing/2014/main" id="{9E5563B2-7557-443D-ADA7-437B1EF104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" name="Group 949">
              <a:extLst>
                <a:ext uri="{FF2B5EF4-FFF2-40B4-BE49-F238E27FC236}">
                  <a16:creationId xmlns:a16="http://schemas.microsoft.com/office/drawing/2014/main" id="{B1ED30A5-5815-4541-A727-B4F1412DA8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36" name="Rectangle 950">
                <a:extLst>
                  <a:ext uri="{FF2B5EF4-FFF2-40B4-BE49-F238E27FC236}">
                    <a16:creationId xmlns:a16="http://schemas.microsoft.com/office/drawing/2014/main" id="{A5999710-6874-4C2E-9573-6A5F21FD2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951">
                <a:extLst>
                  <a:ext uri="{FF2B5EF4-FFF2-40B4-BE49-F238E27FC236}">
                    <a16:creationId xmlns:a16="http://schemas.microsoft.com/office/drawing/2014/main" id="{6862874D-DA8C-498A-8EF6-AF06B0ED5D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952">
                <a:extLst>
                  <a:ext uri="{FF2B5EF4-FFF2-40B4-BE49-F238E27FC236}">
                    <a16:creationId xmlns:a16="http://schemas.microsoft.com/office/drawing/2014/main" id="{6464BB77-6BBC-4F22-8A61-09B8290E3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953">
                <a:extLst>
                  <a:ext uri="{FF2B5EF4-FFF2-40B4-BE49-F238E27FC236}">
                    <a16:creationId xmlns:a16="http://schemas.microsoft.com/office/drawing/2014/main" id="{DC2E8C11-D0CA-4490-995C-DEDC4B5E9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Rectangle 954">
                <a:extLst>
                  <a:ext uri="{FF2B5EF4-FFF2-40B4-BE49-F238E27FC236}">
                    <a16:creationId xmlns:a16="http://schemas.microsoft.com/office/drawing/2014/main" id="{26C9BF80-162A-4FBF-9E9E-837B26E4C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Rectangle 955">
                <a:extLst>
                  <a:ext uri="{FF2B5EF4-FFF2-40B4-BE49-F238E27FC236}">
                    <a16:creationId xmlns:a16="http://schemas.microsoft.com/office/drawing/2014/main" id="{6030E669-306F-404C-8796-B4778E41DC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Rectangle 956">
                <a:extLst>
                  <a:ext uri="{FF2B5EF4-FFF2-40B4-BE49-F238E27FC236}">
                    <a16:creationId xmlns:a16="http://schemas.microsoft.com/office/drawing/2014/main" id="{2817C101-488B-4D6A-8DB4-D4C33031CD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Rectangle 957">
                <a:extLst>
                  <a:ext uri="{FF2B5EF4-FFF2-40B4-BE49-F238E27FC236}">
                    <a16:creationId xmlns:a16="http://schemas.microsoft.com/office/drawing/2014/main" id="{7F556003-53B8-4852-94D0-0A9B9C2AD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Rectangle 958">
                <a:extLst>
                  <a:ext uri="{FF2B5EF4-FFF2-40B4-BE49-F238E27FC236}">
                    <a16:creationId xmlns:a16="http://schemas.microsoft.com/office/drawing/2014/main" id="{642DE384-57EB-46F4-BA97-D6ACA0EFF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Rectangle 959">
                <a:extLst>
                  <a:ext uri="{FF2B5EF4-FFF2-40B4-BE49-F238E27FC236}">
                    <a16:creationId xmlns:a16="http://schemas.microsoft.com/office/drawing/2014/main" id="{5B7F02C1-5810-4C95-B876-1824B377A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" name="Group 960">
              <a:extLst>
                <a:ext uri="{FF2B5EF4-FFF2-40B4-BE49-F238E27FC236}">
                  <a16:creationId xmlns:a16="http://schemas.microsoft.com/office/drawing/2014/main" id="{DA99C121-2BD2-43B9-A75A-65484564D9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6" name="Rectangle 961">
                <a:extLst>
                  <a:ext uri="{FF2B5EF4-FFF2-40B4-BE49-F238E27FC236}">
                    <a16:creationId xmlns:a16="http://schemas.microsoft.com/office/drawing/2014/main" id="{8415A4A8-41F3-4F17-8435-62BD6CA59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Rectangle 962">
                <a:extLst>
                  <a:ext uri="{FF2B5EF4-FFF2-40B4-BE49-F238E27FC236}">
                    <a16:creationId xmlns:a16="http://schemas.microsoft.com/office/drawing/2014/main" id="{E51A17B2-5E23-4739-A74D-25F552439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963">
                <a:extLst>
                  <a:ext uri="{FF2B5EF4-FFF2-40B4-BE49-F238E27FC236}">
                    <a16:creationId xmlns:a16="http://schemas.microsoft.com/office/drawing/2014/main" id="{369E7BCD-5236-4CA8-B75A-35F16E7D7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964">
                <a:extLst>
                  <a:ext uri="{FF2B5EF4-FFF2-40B4-BE49-F238E27FC236}">
                    <a16:creationId xmlns:a16="http://schemas.microsoft.com/office/drawing/2014/main" id="{9E05AA9A-FC6F-470F-B8DF-FA8F07DBA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Rectangle 965">
                <a:extLst>
                  <a:ext uri="{FF2B5EF4-FFF2-40B4-BE49-F238E27FC236}">
                    <a16:creationId xmlns:a16="http://schemas.microsoft.com/office/drawing/2014/main" id="{AF0A2C08-1F69-480B-9C7D-55618EAC5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tangle 966">
                <a:extLst>
                  <a:ext uri="{FF2B5EF4-FFF2-40B4-BE49-F238E27FC236}">
                    <a16:creationId xmlns:a16="http://schemas.microsoft.com/office/drawing/2014/main" id="{D901DA55-C222-4825-86F7-A7308C528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tangle 967">
                <a:extLst>
                  <a:ext uri="{FF2B5EF4-FFF2-40B4-BE49-F238E27FC236}">
                    <a16:creationId xmlns:a16="http://schemas.microsoft.com/office/drawing/2014/main" id="{CFF80E81-9D0D-466B-BF48-CF0C3EC41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tangle 968">
                <a:extLst>
                  <a:ext uri="{FF2B5EF4-FFF2-40B4-BE49-F238E27FC236}">
                    <a16:creationId xmlns:a16="http://schemas.microsoft.com/office/drawing/2014/main" id="{A8B1B74E-F5D1-446B-BA5A-5DA164CFD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tangle 969">
                <a:extLst>
                  <a:ext uri="{FF2B5EF4-FFF2-40B4-BE49-F238E27FC236}">
                    <a16:creationId xmlns:a16="http://schemas.microsoft.com/office/drawing/2014/main" id="{D41052D1-EAB8-49D5-B949-5345A84BB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Rectangle 970">
                <a:extLst>
                  <a:ext uri="{FF2B5EF4-FFF2-40B4-BE49-F238E27FC236}">
                    <a16:creationId xmlns:a16="http://schemas.microsoft.com/office/drawing/2014/main" id="{610E1125-5B38-4BB2-AFD2-4BA532322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" name="Group 971">
              <a:extLst>
                <a:ext uri="{FF2B5EF4-FFF2-40B4-BE49-F238E27FC236}">
                  <a16:creationId xmlns:a16="http://schemas.microsoft.com/office/drawing/2014/main" id="{01B87302-08EF-4145-A150-7DDE0E1D80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6" name="Rectangle 972">
                <a:extLst>
                  <a:ext uri="{FF2B5EF4-FFF2-40B4-BE49-F238E27FC236}">
                    <a16:creationId xmlns:a16="http://schemas.microsoft.com/office/drawing/2014/main" id="{0D445052-BE99-47D8-AD2B-42265BEFC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Rectangle 973">
                <a:extLst>
                  <a:ext uri="{FF2B5EF4-FFF2-40B4-BE49-F238E27FC236}">
                    <a16:creationId xmlns:a16="http://schemas.microsoft.com/office/drawing/2014/main" id="{771685D0-5A70-471C-B213-8FDC97F87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Rectangle 974">
                <a:extLst>
                  <a:ext uri="{FF2B5EF4-FFF2-40B4-BE49-F238E27FC236}">
                    <a16:creationId xmlns:a16="http://schemas.microsoft.com/office/drawing/2014/main" id="{70856E9C-BCED-481D-950E-03FB8F5EE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Rectangle 975">
                <a:extLst>
                  <a:ext uri="{FF2B5EF4-FFF2-40B4-BE49-F238E27FC236}">
                    <a16:creationId xmlns:a16="http://schemas.microsoft.com/office/drawing/2014/main" id="{48A320A2-226D-44B2-9040-CB5AC4ACA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Rectangle 976">
                <a:extLst>
                  <a:ext uri="{FF2B5EF4-FFF2-40B4-BE49-F238E27FC236}">
                    <a16:creationId xmlns:a16="http://schemas.microsoft.com/office/drawing/2014/main" id="{3B0F1AB4-AD8A-4AFE-A82D-425E3F997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Rectangle 977">
                <a:extLst>
                  <a:ext uri="{FF2B5EF4-FFF2-40B4-BE49-F238E27FC236}">
                    <a16:creationId xmlns:a16="http://schemas.microsoft.com/office/drawing/2014/main" id="{30E81FCA-33BA-4C9E-A9C8-C332C40D9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Rectangle 978">
                <a:extLst>
                  <a:ext uri="{FF2B5EF4-FFF2-40B4-BE49-F238E27FC236}">
                    <a16:creationId xmlns:a16="http://schemas.microsoft.com/office/drawing/2014/main" id="{9B85FA01-DD0F-4DC5-ADBD-A3F8A9E68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Rectangle 979">
                <a:extLst>
                  <a:ext uri="{FF2B5EF4-FFF2-40B4-BE49-F238E27FC236}">
                    <a16:creationId xmlns:a16="http://schemas.microsoft.com/office/drawing/2014/main" id="{4B06AD17-A1EC-4566-8A30-095F874537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Rectangle 980">
                <a:extLst>
                  <a:ext uri="{FF2B5EF4-FFF2-40B4-BE49-F238E27FC236}">
                    <a16:creationId xmlns:a16="http://schemas.microsoft.com/office/drawing/2014/main" id="{A7102B6A-C4E0-42BF-B676-9C4E8C3D7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Rectangle 981">
                <a:extLst>
                  <a:ext uri="{FF2B5EF4-FFF2-40B4-BE49-F238E27FC236}">
                    <a16:creationId xmlns:a16="http://schemas.microsoft.com/office/drawing/2014/main" id="{4F04ACD9-E73D-4C97-BFE4-6E716C2B9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26" name="Group 616">
            <a:extLst>
              <a:ext uri="{FF2B5EF4-FFF2-40B4-BE49-F238E27FC236}">
                <a16:creationId xmlns:a16="http://schemas.microsoft.com/office/drawing/2014/main" id="{8DB4529C-874C-435B-900A-44262767A2F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228850" y="990600"/>
            <a:ext cx="1981200" cy="2008188"/>
            <a:chOff x="864" y="1152"/>
            <a:chExt cx="2880" cy="2880"/>
          </a:xfrm>
          <a:solidFill>
            <a:srgbClr val="7030A0"/>
          </a:solidFill>
        </p:grpSpPr>
        <p:grpSp>
          <p:nvGrpSpPr>
            <p:cNvPr id="127" name="Group 617">
              <a:extLst>
                <a:ext uri="{FF2B5EF4-FFF2-40B4-BE49-F238E27FC236}">
                  <a16:creationId xmlns:a16="http://schemas.microsoft.com/office/drawing/2014/main" id="{810226F5-4CFB-4C5A-8BCD-C087715926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238" name="Rectangle 618">
                <a:extLst>
                  <a:ext uri="{FF2B5EF4-FFF2-40B4-BE49-F238E27FC236}">
                    <a16:creationId xmlns:a16="http://schemas.microsoft.com/office/drawing/2014/main" id="{076FA681-CDD0-4ED1-8589-6998270EE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9" name="Rectangle 619">
                <a:extLst>
                  <a:ext uri="{FF2B5EF4-FFF2-40B4-BE49-F238E27FC236}">
                    <a16:creationId xmlns:a16="http://schemas.microsoft.com/office/drawing/2014/main" id="{B9DC9633-EADF-4FF9-8D26-6823D7344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0" name="Rectangle 620">
                <a:extLst>
                  <a:ext uri="{FF2B5EF4-FFF2-40B4-BE49-F238E27FC236}">
                    <a16:creationId xmlns:a16="http://schemas.microsoft.com/office/drawing/2014/main" id="{ACAA7BE3-C434-4E79-95F2-2B353B9D3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1" name="Rectangle 621">
                <a:extLst>
                  <a:ext uri="{FF2B5EF4-FFF2-40B4-BE49-F238E27FC236}">
                    <a16:creationId xmlns:a16="http://schemas.microsoft.com/office/drawing/2014/main" id="{457FB703-1394-407E-AAB3-EDBD54E9E7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2" name="Rectangle 622">
                <a:extLst>
                  <a:ext uri="{FF2B5EF4-FFF2-40B4-BE49-F238E27FC236}">
                    <a16:creationId xmlns:a16="http://schemas.microsoft.com/office/drawing/2014/main" id="{CA34A448-7D52-4CDA-871D-FCAADCACE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3" name="Rectangle 623">
                <a:extLst>
                  <a:ext uri="{FF2B5EF4-FFF2-40B4-BE49-F238E27FC236}">
                    <a16:creationId xmlns:a16="http://schemas.microsoft.com/office/drawing/2014/main" id="{683DCB50-FBD4-4718-8AFD-464DF1073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4" name="Rectangle 624">
                <a:extLst>
                  <a:ext uri="{FF2B5EF4-FFF2-40B4-BE49-F238E27FC236}">
                    <a16:creationId xmlns:a16="http://schemas.microsoft.com/office/drawing/2014/main" id="{CAEFC390-A256-4618-898C-CB520F3F6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5" name="Rectangle 625">
                <a:extLst>
                  <a:ext uri="{FF2B5EF4-FFF2-40B4-BE49-F238E27FC236}">
                    <a16:creationId xmlns:a16="http://schemas.microsoft.com/office/drawing/2014/main" id="{724E2E36-A288-4721-9FCF-483549F61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6" name="Rectangle 626">
                <a:extLst>
                  <a:ext uri="{FF2B5EF4-FFF2-40B4-BE49-F238E27FC236}">
                    <a16:creationId xmlns:a16="http://schemas.microsoft.com/office/drawing/2014/main" id="{4542BDDD-C72A-4F76-A072-D1F9A78BC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7" name="Rectangle 627">
                <a:extLst>
                  <a:ext uri="{FF2B5EF4-FFF2-40B4-BE49-F238E27FC236}">
                    <a16:creationId xmlns:a16="http://schemas.microsoft.com/office/drawing/2014/main" id="{CEF22E8C-4BAE-498C-9F12-704C118BA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8" name="Group 628">
              <a:extLst>
                <a:ext uri="{FF2B5EF4-FFF2-40B4-BE49-F238E27FC236}">
                  <a16:creationId xmlns:a16="http://schemas.microsoft.com/office/drawing/2014/main" id="{FF7E0DEB-E0C9-4533-8BAE-471CEBD554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228" name="Rectangle 629">
                <a:extLst>
                  <a:ext uri="{FF2B5EF4-FFF2-40B4-BE49-F238E27FC236}">
                    <a16:creationId xmlns:a16="http://schemas.microsoft.com/office/drawing/2014/main" id="{E02CA937-69B4-40A6-B4E6-9A71547BE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" name="Rectangle 630">
                <a:extLst>
                  <a:ext uri="{FF2B5EF4-FFF2-40B4-BE49-F238E27FC236}">
                    <a16:creationId xmlns:a16="http://schemas.microsoft.com/office/drawing/2014/main" id="{15BA24C5-76E5-4824-AFBB-2AF6E3597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" name="Rectangle 631">
                <a:extLst>
                  <a:ext uri="{FF2B5EF4-FFF2-40B4-BE49-F238E27FC236}">
                    <a16:creationId xmlns:a16="http://schemas.microsoft.com/office/drawing/2014/main" id="{7BEE63D1-EE17-4E09-AE00-6A1FC0048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" name="Rectangle 632">
                <a:extLst>
                  <a:ext uri="{FF2B5EF4-FFF2-40B4-BE49-F238E27FC236}">
                    <a16:creationId xmlns:a16="http://schemas.microsoft.com/office/drawing/2014/main" id="{D3849892-3C1D-4DBA-8A45-75F8C4B77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" name="Rectangle 633">
                <a:extLst>
                  <a:ext uri="{FF2B5EF4-FFF2-40B4-BE49-F238E27FC236}">
                    <a16:creationId xmlns:a16="http://schemas.microsoft.com/office/drawing/2014/main" id="{047BA871-4DC8-454B-8FF2-445324E49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3" name="Rectangle 634">
                <a:extLst>
                  <a:ext uri="{FF2B5EF4-FFF2-40B4-BE49-F238E27FC236}">
                    <a16:creationId xmlns:a16="http://schemas.microsoft.com/office/drawing/2014/main" id="{C22E842C-BBE8-4607-A8FD-31B05E5CD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4" name="Rectangle 635">
                <a:extLst>
                  <a:ext uri="{FF2B5EF4-FFF2-40B4-BE49-F238E27FC236}">
                    <a16:creationId xmlns:a16="http://schemas.microsoft.com/office/drawing/2014/main" id="{91F53B9A-FA28-4A6E-98D0-B5F482769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5" name="Rectangle 636">
                <a:extLst>
                  <a:ext uri="{FF2B5EF4-FFF2-40B4-BE49-F238E27FC236}">
                    <a16:creationId xmlns:a16="http://schemas.microsoft.com/office/drawing/2014/main" id="{43CB9B8F-997C-4301-9ED0-BD6C56D27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6" name="Rectangle 637">
                <a:extLst>
                  <a:ext uri="{FF2B5EF4-FFF2-40B4-BE49-F238E27FC236}">
                    <a16:creationId xmlns:a16="http://schemas.microsoft.com/office/drawing/2014/main" id="{853F197B-E239-4C9A-B896-9B04883AF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7" name="Rectangle 638">
                <a:extLst>
                  <a:ext uri="{FF2B5EF4-FFF2-40B4-BE49-F238E27FC236}">
                    <a16:creationId xmlns:a16="http://schemas.microsoft.com/office/drawing/2014/main" id="{55F9DD20-5CBB-46A8-8D2D-6DB9B921D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9" name="Group 639">
              <a:extLst>
                <a:ext uri="{FF2B5EF4-FFF2-40B4-BE49-F238E27FC236}">
                  <a16:creationId xmlns:a16="http://schemas.microsoft.com/office/drawing/2014/main" id="{6AE55592-D22C-4759-AEA2-A6D98F8519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218" name="Rectangle 640">
                <a:extLst>
                  <a:ext uri="{FF2B5EF4-FFF2-40B4-BE49-F238E27FC236}">
                    <a16:creationId xmlns:a16="http://schemas.microsoft.com/office/drawing/2014/main" id="{4A02398D-6F92-4FAA-9888-88B700EE6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" name="Rectangle 641">
                <a:extLst>
                  <a:ext uri="{FF2B5EF4-FFF2-40B4-BE49-F238E27FC236}">
                    <a16:creationId xmlns:a16="http://schemas.microsoft.com/office/drawing/2014/main" id="{EE9AFA00-C49A-48C7-A92C-EB1695987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0" name="Rectangle 642">
                <a:extLst>
                  <a:ext uri="{FF2B5EF4-FFF2-40B4-BE49-F238E27FC236}">
                    <a16:creationId xmlns:a16="http://schemas.microsoft.com/office/drawing/2014/main" id="{0C12F7EA-BFF9-4E57-BB8C-01F5CD4C0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1" name="Rectangle 643">
                <a:extLst>
                  <a:ext uri="{FF2B5EF4-FFF2-40B4-BE49-F238E27FC236}">
                    <a16:creationId xmlns:a16="http://schemas.microsoft.com/office/drawing/2014/main" id="{D6A23158-13F5-40D4-9E51-571705153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" name="Rectangle 644">
                <a:extLst>
                  <a:ext uri="{FF2B5EF4-FFF2-40B4-BE49-F238E27FC236}">
                    <a16:creationId xmlns:a16="http://schemas.microsoft.com/office/drawing/2014/main" id="{1B1E6F37-C01F-4FE1-9939-86E1FBFEF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" name="Rectangle 645">
                <a:extLst>
                  <a:ext uri="{FF2B5EF4-FFF2-40B4-BE49-F238E27FC236}">
                    <a16:creationId xmlns:a16="http://schemas.microsoft.com/office/drawing/2014/main" id="{EB0C6662-EAB1-467B-BA25-AB9AC59C7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" name="Rectangle 646">
                <a:extLst>
                  <a:ext uri="{FF2B5EF4-FFF2-40B4-BE49-F238E27FC236}">
                    <a16:creationId xmlns:a16="http://schemas.microsoft.com/office/drawing/2014/main" id="{B229B33C-259F-4508-AD3A-6CBC76D45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" name="Rectangle 647">
                <a:extLst>
                  <a:ext uri="{FF2B5EF4-FFF2-40B4-BE49-F238E27FC236}">
                    <a16:creationId xmlns:a16="http://schemas.microsoft.com/office/drawing/2014/main" id="{7EBD6B8A-7392-4B6B-967F-3C3C72E59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" name="Rectangle 648">
                <a:extLst>
                  <a:ext uri="{FF2B5EF4-FFF2-40B4-BE49-F238E27FC236}">
                    <a16:creationId xmlns:a16="http://schemas.microsoft.com/office/drawing/2014/main" id="{0B394690-C6AB-448D-88AD-4054DFD80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" name="Rectangle 649">
                <a:extLst>
                  <a:ext uri="{FF2B5EF4-FFF2-40B4-BE49-F238E27FC236}">
                    <a16:creationId xmlns:a16="http://schemas.microsoft.com/office/drawing/2014/main" id="{968B2B9B-3009-423D-891A-3CC35F689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0" name="Group 650">
              <a:extLst>
                <a:ext uri="{FF2B5EF4-FFF2-40B4-BE49-F238E27FC236}">
                  <a16:creationId xmlns:a16="http://schemas.microsoft.com/office/drawing/2014/main" id="{44FC3904-243C-4C96-9FBF-BBD79935F9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208" name="Rectangle 651">
                <a:extLst>
                  <a:ext uri="{FF2B5EF4-FFF2-40B4-BE49-F238E27FC236}">
                    <a16:creationId xmlns:a16="http://schemas.microsoft.com/office/drawing/2014/main" id="{19029FD1-B43B-4761-940A-A2EAFC190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" name="Rectangle 652">
                <a:extLst>
                  <a:ext uri="{FF2B5EF4-FFF2-40B4-BE49-F238E27FC236}">
                    <a16:creationId xmlns:a16="http://schemas.microsoft.com/office/drawing/2014/main" id="{011F9F06-A955-4C24-B97B-0F921BDFD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" name="Rectangle 653">
                <a:extLst>
                  <a:ext uri="{FF2B5EF4-FFF2-40B4-BE49-F238E27FC236}">
                    <a16:creationId xmlns:a16="http://schemas.microsoft.com/office/drawing/2014/main" id="{79FA902D-2361-4BB0-92F3-875479D4D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" name="Rectangle 654">
                <a:extLst>
                  <a:ext uri="{FF2B5EF4-FFF2-40B4-BE49-F238E27FC236}">
                    <a16:creationId xmlns:a16="http://schemas.microsoft.com/office/drawing/2014/main" id="{A56F1B0A-3BA6-4C48-9994-09345411C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" name="Rectangle 655">
                <a:extLst>
                  <a:ext uri="{FF2B5EF4-FFF2-40B4-BE49-F238E27FC236}">
                    <a16:creationId xmlns:a16="http://schemas.microsoft.com/office/drawing/2014/main" id="{11F2E6F3-BE15-4D3A-9A64-B39325742C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" name="Rectangle 656">
                <a:extLst>
                  <a:ext uri="{FF2B5EF4-FFF2-40B4-BE49-F238E27FC236}">
                    <a16:creationId xmlns:a16="http://schemas.microsoft.com/office/drawing/2014/main" id="{4DF246E9-43DB-4FD5-9938-B72709F4B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" name="Rectangle 657">
                <a:extLst>
                  <a:ext uri="{FF2B5EF4-FFF2-40B4-BE49-F238E27FC236}">
                    <a16:creationId xmlns:a16="http://schemas.microsoft.com/office/drawing/2014/main" id="{DA9BFA59-C8B6-45DB-9CCB-DDB38601C0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" name="Rectangle 658">
                <a:extLst>
                  <a:ext uri="{FF2B5EF4-FFF2-40B4-BE49-F238E27FC236}">
                    <a16:creationId xmlns:a16="http://schemas.microsoft.com/office/drawing/2014/main" id="{A31076DA-3DCA-4476-A4CC-6F209BD35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" name="Rectangle 659">
                <a:extLst>
                  <a:ext uri="{FF2B5EF4-FFF2-40B4-BE49-F238E27FC236}">
                    <a16:creationId xmlns:a16="http://schemas.microsoft.com/office/drawing/2014/main" id="{5BEB237D-6B83-404A-8B8F-27AB28AF3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" name="Rectangle 660">
                <a:extLst>
                  <a:ext uri="{FF2B5EF4-FFF2-40B4-BE49-F238E27FC236}">
                    <a16:creationId xmlns:a16="http://schemas.microsoft.com/office/drawing/2014/main" id="{CDED6933-3CE5-469C-9741-ED0A3FC10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1" name="Group 661">
              <a:extLst>
                <a:ext uri="{FF2B5EF4-FFF2-40B4-BE49-F238E27FC236}">
                  <a16:creationId xmlns:a16="http://schemas.microsoft.com/office/drawing/2014/main" id="{797F0474-2D43-4C44-8EE3-AA874B018C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98" name="Rectangle 662">
                <a:extLst>
                  <a:ext uri="{FF2B5EF4-FFF2-40B4-BE49-F238E27FC236}">
                    <a16:creationId xmlns:a16="http://schemas.microsoft.com/office/drawing/2014/main" id="{88C52C01-D2F4-4027-B27A-0C491412A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" name="Rectangle 663">
                <a:extLst>
                  <a:ext uri="{FF2B5EF4-FFF2-40B4-BE49-F238E27FC236}">
                    <a16:creationId xmlns:a16="http://schemas.microsoft.com/office/drawing/2014/main" id="{C67585B4-9124-45D5-B8F7-D24F91B36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" name="Rectangle 664">
                <a:extLst>
                  <a:ext uri="{FF2B5EF4-FFF2-40B4-BE49-F238E27FC236}">
                    <a16:creationId xmlns:a16="http://schemas.microsoft.com/office/drawing/2014/main" id="{53BC5001-A6DE-4062-9471-3FCB67066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" name="Rectangle 665">
                <a:extLst>
                  <a:ext uri="{FF2B5EF4-FFF2-40B4-BE49-F238E27FC236}">
                    <a16:creationId xmlns:a16="http://schemas.microsoft.com/office/drawing/2014/main" id="{B8F62555-6BB6-4FA3-892A-18F032A5E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" name="Rectangle 666">
                <a:extLst>
                  <a:ext uri="{FF2B5EF4-FFF2-40B4-BE49-F238E27FC236}">
                    <a16:creationId xmlns:a16="http://schemas.microsoft.com/office/drawing/2014/main" id="{BFD562B8-78CC-4A75-89BF-54D592FFF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" name="Rectangle 667">
                <a:extLst>
                  <a:ext uri="{FF2B5EF4-FFF2-40B4-BE49-F238E27FC236}">
                    <a16:creationId xmlns:a16="http://schemas.microsoft.com/office/drawing/2014/main" id="{941BFCFA-655D-4A27-882F-F69D9D2B3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" name="Rectangle 668">
                <a:extLst>
                  <a:ext uri="{FF2B5EF4-FFF2-40B4-BE49-F238E27FC236}">
                    <a16:creationId xmlns:a16="http://schemas.microsoft.com/office/drawing/2014/main" id="{66736BC4-1E60-4495-AC04-C1CA91AA7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" name="Rectangle 669">
                <a:extLst>
                  <a:ext uri="{FF2B5EF4-FFF2-40B4-BE49-F238E27FC236}">
                    <a16:creationId xmlns:a16="http://schemas.microsoft.com/office/drawing/2014/main" id="{721A8FCA-D83E-4008-A714-8BF299E00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" name="Rectangle 670">
                <a:extLst>
                  <a:ext uri="{FF2B5EF4-FFF2-40B4-BE49-F238E27FC236}">
                    <a16:creationId xmlns:a16="http://schemas.microsoft.com/office/drawing/2014/main" id="{45A43489-C64F-43BC-B2BF-6B587B73F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" name="Rectangle 671">
                <a:extLst>
                  <a:ext uri="{FF2B5EF4-FFF2-40B4-BE49-F238E27FC236}">
                    <a16:creationId xmlns:a16="http://schemas.microsoft.com/office/drawing/2014/main" id="{572600A9-EEA2-4B30-BB32-B5D8C8761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2" name="Group 672">
              <a:extLst>
                <a:ext uri="{FF2B5EF4-FFF2-40B4-BE49-F238E27FC236}">
                  <a16:creationId xmlns:a16="http://schemas.microsoft.com/office/drawing/2014/main" id="{2A11B58E-ACC7-44F0-9AB4-E199F9D12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88" name="Rectangle 673">
                <a:extLst>
                  <a:ext uri="{FF2B5EF4-FFF2-40B4-BE49-F238E27FC236}">
                    <a16:creationId xmlns:a16="http://schemas.microsoft.com/office/drawing/2014/main" id="{71B8627F-A09C-4CF0-9BEC-6080A8CDB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" name="Rectangle 674">
                <a:extLst>
                  <a:ext uri="{FF2B5EF4-FFF2-40B4-BE49-F238E27FC236}">
                    <a16:creationId xmlns:a16="http://schemas.microsoft.com/office/drawing/2014/main" id="{98B6D543-15E1-4F4E-AECF-6A2F14E2C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" name="Rectangle 675">
                <a:extLst>
                  <a:ext uri="{FF2B5EF4-FFF2-40B4-BE49-F238E27FC236}">
                    <a16:creationId xmlns:a16="http://schemas.microsoft.com/office/drawing/2014/main" id="{C6875733-5F39-47CC-AEF0-BE25E249B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" name="Rectangle 676">
                <a:extLst>
                  <a:ext uri="{FF2B5EF4-FFF2-40B4-BE49-F238E27FC236}">
                    <a16:creationId xmlns:a16="http://schemas.microsoft.com/office/drawing/2014/main" id="{A2B5B123-2F09-4F56-AE86-6371C504A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" name="Rectangle 677">
                <a:extLst>
                  <a:ext uri="{FF2B5EF4-FFF2-40B4-BE49-F238E27FC236}">
                    <a16:creationId xmlns:a16="http://schemas.microsoft.com/office/drawing/2014/main" id="{E92684A5-53FB-4CA8-A4CF-362B900A7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" name="Rectangle 678">
                <a:extLst>
                  <a:ext uri="{FF2B5EF4-FFF2-40B4-BE49-F238E27FC236}">
                    <a16:creationId xmlns:a16="http://schemas.microsoft.com/office/drawing/2014/main" id="{49FDBAF2-CBB2-4E94-9CB0-A564EBA01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" name="Rectangle 679">
                <a:extLst>
                  <a:ext uri="{FF2B5EF4-FFF2-40B4-BE49-F238E27FC236}">
                    <a16:creationId xmlns:a16="http://schemas.microsoft.com/office/drawing/2014/main" id="{A6CF59C9-DF40-4740-A6DF-63BE15F8F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" name="Rectangle 680">
                <a:extLst>
                  <a:ext uri="{FF2B5EF4-FFF2-40B4-BE49-F238E27FC236}">
                    <a16:creationId xmlns:a16="http://schemas.microsoft.com/office/drawing/2014/main" id="{D0E6EEAB-2BC7-44CD-B77A-B46B1B9A8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6" name="Rectangle 681">
                <a:extLst>
                  <a:ext uri="{FF2B5EF4-FFF2-40B4-BE49-F238E27FC236}">
                    <a16:creationId xmlns:a16="http://schemas.microsoft.com/office/drawing/2014/main" id="{67659A49-0729-4AFF-B628-7C002F1CF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" name="Rectangle 682">
                <a:extLst>
                  <a:ext uri="{FF2B5EF4-FFF2-40B4-BE49-F238E27FC236}">
                    <a16:creationId xmlns:a16="http://schemas.microsoft.com/office/drawing/2014/main" id="{6403B4C9-EE11-4366-B609-D2BF2D58D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3" name="Group 683">
              <a:extLst>
                <a:ext uri="{FF2B5EF4-FFF2-40B4-BE49-F238E27FC236}">
                  <a16:creationId xmlns:a16="http://schemas.microsoft.com/office/drawing/2014/main" id="{92371DCB-29CF-40EB-91EE-8FEF2FCF77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78" name="Rectangle 684">
                <a:extLst>
                  <a:ext uri="{FF2B5EF4-FFF2-40B4-BE49-F238E27FC236}">
                    <a16:creationId xmlns:a16="http://schemas.microsoft.com/office/drawing/2014/main" id="{6C5508A3-2044-4B0B-B3E1-A1D45E19A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" name="Rectangle 685">
                <a:extLst>
                  <a:ext uri="{FF2B5EF4-FFF2-40B4-BE49-F238E27FC236}">
                    <a16:creationId xmlns:a16="http://schemas.microsoft.com/office/drawing/2014/main" id="{34B7F510-33A7-4240-B54C-62B730ED8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" name="Rectangle 686">
                <a:extLst>
                  <a:ext uri="{FF2B5EF4-FFF2-40B4-BE49-F238E27FC236}">
                    <a16:creationId xmlns:a16="http://schemas.microsoft.com/office/drawing/2014/main" id="{7EC96D1E-9A0B-4A41-8E10-6CD9C374A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" name="Rectangle 687">
                <a:extLst>
                  <a:ext uri="{FF2B5EF4-FFF2-40B4-BE49-F238E27FC236}">
                    <a16:creationId xmlns:a16="http://schemas.microsoft.com/office/drawing/2014/main" id="{E017BE4E-2D4E-49E3-8EFF-5B3411B34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" name="Rectangle 688">
                <a:extLst>
                  <a:ext uri="{FF2B5EF4-FFF2-40B4-BE49-F238E27FC236}">
                    <a16:creationId xmlns:a16="http://schemas.microsoft.com/office/drawing/2014/main" id="{8335DE17-A85E-43B3-B143-A32613A945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" name="Rectangle 689">
                <a:extLst>
                  <a:ext uri="{FF2B5EF4-FFF2-40B4-BE49-F238E27FC236}">
                    <a16:creationId xmlns:a16="http://schemas.microsoft.com/office/drawing/2014/main" id="{F29BD8B2-6C4F-45C1-B619-3E3511D0F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" name="Rectangle 690">
                <a:extLst>
                  <a:ext uri="{FF2B5EF4-FFF2-40B4-BE49-F238E27FC236}">
                    <a16:creationId xmlns:a16="http://schemas.microsoft.com/office/drawing/2014/main" id="{677B4FD1-AF75-4041-8FC3-F8DFA0F0D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" name="Rectangle 691">
                <a:extLst>
                  <a:ext uri="{FF2B5EF4-FFF2-40B4-BE49-F238E27FC236}">
                    <a16:creationId xmlns:a16="http://schemas.microsoft.com/office/drawing/2014/main" id="{00B9A114-6AD6-4088-913C-D32C82F6E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" name="Rectangle 692">
                <a:extLst>
                  <a:ext uri="{FF2B5EF4-FFF2-40B4-BE49-F238E27FC236}">
                    <a16:creationId xmlns:a16="http://schemas.microsoft.com/office/drawing/2014/main" id="{5B493A28-DF31-46B6-B101-BC43D55703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" name="Rectangle 693">
                <a:extLst>
                  <a:ext uri="{FF2B5EF4-FFF2-40B4-BE49-F238E27FC236}">
                    <a16:creationId xmlns:a16="http://schemas.microsoft.com/office/drawing/2014/main" id="{76DA51C8-9FBB-4D3D-9F44-C016EE72C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4" name="Group 694">
              <a:extLst>
                <a:ext uri="{FF2B5EF4-FFF2-40B4-BE49-F238E27FC236}">
                  <a16:creationId xmlns:a16="http://schemas.microsoft.com/office/drawing/2014/main" id="{33A8270A-CD6E-45A5-90A2-4601C5095A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68" name="Rectangle 695">
                <a:extLst>
                  <a:ext uri="{FF2B5EF4-FFF2-40B4-BE49-F238E27FC236}">
                    <a16:creationId xmlns:a16="http://schemas.microsoft.com/office/drawing/2014/main" id="{97B38073-1546-49BE-B15A-237FEA7F3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" name="Rectangle 696">
                <a:extLst>
                  <a:ext uri="{FF2B5EF4-FFF2-40B4-BE49-F238E27FC236}">
                    <a16:creationId xmlns:a16="http://schemas.microsoft.com/office/drawing/2014/main" id="{30D60E12-0D05-4F7A-9707-48F6ED9EE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" name="Rectangle 697">
                <a:extLst>
                  <a:ext uri="{FF2B5EF4-FFF2-40B4-BE49-F238E27FC236}">
                    <a16:creationId xmlns:a16="http://schemas.microsoft.com/office/drawing/2014/main" id="{D8435279-3D6D-452E-AB92-6F9403680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" name="Rectangle 698">
                <a:extLst>
                  <a:ext uri="{FF2B5EF4-FFF2-40B4-BE49-F238E27FC236}">
                    <a16:creationId xmlns:a16="http://schemas.microsoft.com/office/drawing/2014/main" id="{7AEA9D85-49C5-4A76-84B5-FE1902C2F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" name="Rectangle 699">
                <a:extLst>
                  <a:ext uri="{FF2B5EF4-FFF2-40B4-BE49-F238E27FC236}">
                    <a16:creationId xmlns:a16="http://schemas.microsoft.com/office/drawing/2014/main" id="{7DEEAA83-97CF-4F90-9375-865131529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" name="Rectangle 700">
                <a:extLst>
                  <a:ext uri="{FF2B5EF4-FFF2-40B4-BE49-F238E27FC236}">
                    <a16:creationId xmlns:a16="http://schemas.microsoft.com/office/drawing/2014/main" id="{AC6803F6-5F5A-4CFA-8F9D-44968F164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" name="Rectangle 701">
                <a:extLst>
                  <a:ext uri="{FF2B5EF4-FFF2-40B4-BE49-F238E27FC236}">
                    <a16:creationId xmlns:a16="http://schemas.microsoft.com/office/drawing/2014/main" id="{919D6D20-CF8E-47BE-BA18-21A948446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" name="Rectangle 702">
                <a:extLst>
                  <a:ext uri="{FF2B5EF4-FFF2-40B4-BE49-F238E27FC236}">
                    <a16:creationId xmlns:a16="http://schemas.microsoft.com/office/drawing/2014/main" id="{89EF3A05-7F34-463A-ADAC-09412F2DC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" name="Rectangle 703">
                <a:extLst>
                  <a:ext uri="{FF2B5EF4-FFF2-40B4-BE49-F238E27FC236}">
                    <a16:creationId xmlns:a16="http://schemas.microsoft.com/office/drawing/2014/main" id="{E6E6CEE0-00CC-4A6D-95F4-3B17559D2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" name="Rectangle 704">
                <a:extLst>
                  <a:ext uri="{FF2B5EF4-FFF2-40B4-BE49-F238E27FC236}">
                    <a16:creationId xmlns:a16="http://schemas.microsoft.com/office/drawing/2014/main" id="{D12796ED-154D-4C79-BF91-7CF84D609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" name="Group 705">
              <a:extLst>
                <a:ext uri="{FF2B5EF4-FFF2-40B4-BE49-F238E27FC236}">
                  <a16:creationId xmlns:a16="http://schemas.microsoft.com/office/drawing/2014/main" id="{70FAA573-F487-4045-95F9-85D5BECA6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58" name="Rectangle 706">
                <a:extLst>
                  <a:ext uri="{FF2B5EF4-FFF2-40B4-BE49-F238E27FC236}">
                    <a16:creationId xmlns:a16="http://schemas.microsoft.com/office/drawing/2014/main" id="{7BD6087A-3BDF-4159-8409-8BBCE114F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" name="Rectangle 707">
                <a:extLst>
                  <a:ext uri="{FF2B5EF4-FFF2-40B4-BE49-F238E27FC236}">
                    <a16:creationId xmlns:a16="http://schemas.microsoft.com/office/drawing/2014/main" id="{10EC5FF6-EFBB-4138-97B3-D5ADCD688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" name="Rectangle 708">
                <a:extLst>
                  <a:ext uri="{FF2B5EF4-FFF2-40B4-BE49-F238E27FC236}">
                    <a16:creationId xmlns:a16="http://schemas.microsoft.com/office/drawing/2014/main" id="{15B86387-B50D-4B89-8F80-66CDBAC99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" name="Rectangle 709">
                <a:extLst>
                  <a:ext uri="{FF2B5EF4-FFF2-40B4-BE49-F238E27FC236}">
                    <a16:creationId xmlns:a16="http://schemas.microsoft.com/office/drawing/2014/main" id="{E1303E55-955E-40FA-A769-825A79429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" name="Rectangle 710">
                <a:extLst>
                  <a:ext uri="{FF2B5EF4-FFF2-40B4-BE49-F238E27FC236}">
                    <a16:creationId xmlns:a16="http://schemas.microsoft.com/office/drawing/2014/main" id="{CD6BDDAF-0E8D-47A3-AF19-832973EB4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" name="Rectangle 711">
                <a:extLst>
                  <a:ext uri="{FF2B5EF4-FFF2-40B4-BE49-F238E27FC236}">
                    <a16:creationId xmlns:a16="http://schemas.microsoft.com/office/drawing/2014/main" id="{65EFDB88-93A9-4AD3-9B22-92A08561B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" name="Rectangle 712">
                <a:extLst>
                  <a:ext uri="{FF2B5EF4-FFF2-40B4-BE49-F238E27FC236}">
                    <a16:creationId xmlns:a16="http://schemas.microsoft.com/office/drawing/2014/main" id="{2F8A3CA0-ABAA-4F4E-8937-9E907716A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" name="Rectangle 713">
                <a:extLst>
                  <a:ext uri="{FF2B5EF4-FFF2-40B4-BE49-F238E27FC236}">
                    <a16:creationId xmlns:a16="http://schemas.microsoft.com/office/drawing/2014/main" id="{DCC611BE-BA0E-4B3F-AE33-C6B544C1F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" name="Rectangle 714">
                <a:extLst>
                  <a:ext uri="{FF2B5EF4-FFF2-40B4-BE49-F238E27FC236}">
                    <a16:creationId xmlns:a16="http://schemas.microsoft.com/office/drawing/2014/main" id="{2921451F-E72F-47BA-B61D-06AEC22EA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" name="Rectangle 715">
                <a:extLst>
                  <a:ext uri="{FF2B5EF4-FFF2-40B4-BE49-F238E27FC236}">
                    <a16:creationId xmlns:a16="http://schemas.microsoft.com/office/drawing/2014/main" id="{E61E3026-DB75-423C-94B6-F8763A949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6" name="Group 716">
              <a:extLst>
                <a:ext uri="{FF2B5EF4-FFF2-40B4-BE49-F238E27FC236}">
                  <a16:creationId xmlns:a16="http://schemas.microsoft.com/office/drawing/2014/main" id="{A75AB48E-9E35-408D-B7A9-581371B7DE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48" name="Rectangle 717">
                <a:extLst>
                  <a:ext uri="{FF2B5EF4-FFF2-40B4-BE49-F238E27FC236}">
                    <a16:creationId xmlns:a16="http://schemas.microsoft.com/office/drawing/2014/main" id="{233C64AD-2299-44C4-82AF-06A1C4A0D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" name="Rectangle 718">
                <a:extLst>
                  <a:ext uri="{FF2B5EF4-FFF2-40B4-BE49-F238E27FC236}">
                    <a16:creationId xmlns:a16="http://schemas.microsoft.com/office/drawing/2014/main" id="{406E44C7-FBDC-401D-953C-FDCF223C4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" name="Rectangle 719">
                <a:extLst>
                  <a:ext uri="{FF2B5EF4-FFF2-40B4-BE49-F238E27FC236}">
                    <a16:creationId xmlns:a16="http://schemas.microsoft.com/office/drawing/2014/main" id="{BE073BB4-53D2-477E-8EC9-7F5F1EF63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" name="Rectangle 720">
                <a:extLst>
                  <a:ext uri="{FF2B5EF4-FFF2-40B4-BE49-F238E27FC236}">
                    <a16:creationId xmlns:a16="http://schemas.microsoft.com/office/drawing/2014/main" id="{15932370-6444-400D-A59F-9E7ADA845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" name="Rectangle 721">
                <a:extLst>
                  <a:ext uri="{FF2B5EF4-FFF2-40B4-BE49-F238E27FC236}">
                    <a16:creationId xmlns:a16="http://schemas.microsoft.com/office/drawing/2014/main" id="{53CC5356-15A4-4E8F-839E-B029D24E2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" name="Rectangle 722">
                <a:extLst>
                  <a:ext uri="{FF2B5EF4-FFF2-40B4-BE49-F238E27FC236}">
                    <a16:creationId xmlns:a16="http://schemas.microsoft.com/office/drawing/2014/main" id="{4BE8AC40-8027-4A57-9C49-1FFEF31F6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" name="Rectangle 723">
                <a:extLst>
                  <a:ext uri="{FF2B5EF4-FFF2-40B4-BE49-F238E27FC236}">
                    <a16:creationId xmlns:a16="http://schemas.microsoft.com/office/drawing/2014/main" id="{12874836-B664-4343-823D-4FEE340C9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" name="Rectangle 724">
                <a:extLst>
                  <a:ext uri="{FF2B5EF4-FFF2-40B4-BE49-F238E27FC236}">
                    <a16:creationId xmlns:a16="http://schemas.microsoft.com/office/drawing/2014/main" id="{B7A2CB10-5062-4EB9-8C2A-4B013D47C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" name="Rectangle 725">
                <a:extLst>
                  <a:ext uri="{FF2B5EF4-FFF2-40B4-BE49-F238E27FC236}">
                    <a16:creationId xmlns:a16="http://schemas.microsoft.com/office/drawing/2014/main" id="{5EFBDDCE-B380-44E4-8C17-74036643E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" name="Rectangle 726">
                <a:extLst>
                  <a:ext uri="{FF2B5EF4-FFF2-40B4-BE49-F238E27FC236}">
                    <a16:creationId xmlns:a16="http://schemas.microsoft.com/office/drawing/2014/main" id="{D3A218D4-9F69-42F5-9EDC-730D243D6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7" name="Group 727">
              <a:extLst>
                <a:ext uri="{FF2B5EF4-FFF2-40B4-BE49-F238E27FC236}">
                  <a16:creationId xmlns:a16="http://schemas.microsoft.com/office/drawing/2014/main" id="{522C849A-084D-430A-89C0-60CCA7DD4B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38" name="Rectangle 728">
                <a:extLst>
                  <a:ext uri="{FF2B5EF4-FFF2-40B4-BE49-F238E27FC236}">
                    <a16:creationId xmlns:a16="http://schemas.microsoft.com/office/drawing/2014/main" id="{02DA283F-05B0-46F6-83E0-66D2CA46CA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" name="Rectangle 729">
                <a:extLst>
                  <a:ext uri="{FF2B5EF4-FFF2-40B4-BE49-F238E27FC236}">
                    <a16:creationId xmlns:a16="http://schemas.microsoft.com/office/drawing/2014/main" id="{D925B33C-74F7-4D4C-B516-7487E4A7E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" name="Rectangle 730">
                <a:extLst>
                  <a:ext uri="{FF2B5EF4-FFF2-40B4-BE49-F238E27FC236}">
                    <a16:creationId xmlns:a16="http://schemas.microsoft.com/office/drawing/2014/main" id="{3F65DAA0-D971-4099-8532-09485ABF1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" name="Rectangle 731">
                <a:extLst>
                  <a:ext uri="{FF2B5EF4-FFF2-40B4-BE49-F238E27FC236}">
                    <a16:creationId xmlns:a16="http://schemas.microsoft.com/office/drawing/2014/main" id="{00EE7F20-7D9B-411C-A180-03CCBE61F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" name="Rectangle 732">
                <a:extLst>
                  <a:ext uri="{FF2B5EF4-FFF2-40B4-BE49-F238E27FC236}">
                    <a16:creationId xmlns:a16="http://schemas.microsoft.com/office/drawing/2014/main" id="{AF6A87CF-B1DF-4E62-AD00-A7F53D9B7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" name="Rectangle 733">
                <a:extLst>
                  <a:ext uri="{FF2B5EF4-FFF2-40B4-BE49-F238E27FC236}">
                    <a16:creationId xmlns:a16="http://schemas.microsoft.com/office/drawing/2014/main" id="{456CBB6C-DFC0-4642-A5B2-68705C2760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" name="Rectangle 734">
                <a:extLst>
                  <a:ext uri="{FF2B5EF4-FFF2-40B4-BE49-F238E27FC236}">
                    <a16:creationId xmlns:a16="http://schemas.microsoft.com/office/drawing/2014/main" id="{5AD3B406-90B9-4E89-A687-9002C131A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" name="Rectangle 735">
                <a:extLst>
                  <a:ext uri="{FF2B5EF4-FFF2-40B4-BE49-F238E27FC236}">
                    <a16:creationId xmlns:a16="http://schemas.microsoft.com/office/drawing/2014/main" id="{C682999A-8448-4058-97CE-05F20144D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" name="Rectangle 736">
                <a:extLst>
                  <a:ext uri="{FF2B5EF4-FFF2-40B4-BE49-F238E27FC236}">
                    <a16:creationId xmlns:a16="http://schemas.microsoft.com/office/drawing/2014/main" id="{9742E7B3-D91A-499A-B655-42F663AEB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" name="Rectangle 737">
                <a:extLst>
                  <a:ext uri="{FF2B5EF4-FFF2-40B4-BE49-F238E27FC236}">
                    <a16:creationId xmlns:a16="http://schemas.microsoft.com/office/drawing/2014/main" id="{D7B1473D-B7ED-49A7-9978-388215F6A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248" name="Group 126">
            <a:extLst>
              <a:ext uri="{FF2B5EF4-FFF2-40B4-BE49-F238E27FC236}">
                <a16:creationId xmlns:a16="http://schemas.microsoft.com/office/drawing/2014/main" id="{2A8CD905-F11A-43DB-9BF3-3B1386C5AEF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14350" y="838200"/>
            <a:ext cx="1981200" cy="1905000"/>
            <a:chOff x="864" y="1152"/>
            <a:chExt cx="2880" cy="2880"/>
          </a:xfrm>
          <a:solidFill>
            <a:srgbClr val="0099FF"/>
          </a:solidFill>
        </p:grpSpPr>
        <p:grpSp>
          <p:nvGrpSpPr>
            <p:cNvPr id="249" name="Group 127">
              <a:extLst>
                <a:ext uri="{FF2B5EF4-FFF2-40B4-BE49-F238E27FC236}">
                  <a16:creationId xmlns:a16="http://schemas.microsoft.com/office/drawing/2014/main" id="{753CB3AE-879E-457F-9CF2-C05C191CA7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360" name="Rectangle 128">
                <a:extLst>
                  <a:ext uri="{FF2B5EF4-FFF2-40B4-BE49-F238E27FC236}">
                    <a16:creationId xmlns:a16="http://schemas.microsoft.com/office/drawing/2014/main" id="{ED39A3D5-FFFB-49E6-ADB2-167F60A6A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1" name="Rectangle 129">
                <a:extLst>
                  <a:ext uri="{FF2B5EF4-FFF2-40B4-BE49-F238E27FC236}">
                    <a16:creationId xmlns:a16="http://schemas.microsoft.com/office/drawing/2014/main" id="{A4E083EC-7304-4AD7-9AB1-E74EABF27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2" name="Rectangle 130">
                <a:extLst>
                  <a:ext uri="{FF2B5EF4-FFF2-40B4-BE49-F238E27FC236}">
                    <a16:creationId xmlns:a16="http://schemas.microsoft.com/office/drawing/2014/main" id="{B6E40724-98FA-4FE4-85B8-C4907708A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3" name="Rectangle 131">
                <a:extLst>
                  <a:ext uri="{FF2B5EF4-FFF2-40B4-BE49-F238E27FC236}">
                    <a16:creationId xmlns:a16="http://schemas.microsoft.com/office/drawing/2014/main" id="{3C3C8F02-9876-4222-BAD6-E2F5337EE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4" name="Rectangle 132">
                <a:extLst>
                  <a:ext uri="{FF2B5EF4-FFF2-40B4-BE49-F238E27FC236}">
                    <a16:creationId xmlns:a16="http://schemas.microsoft.com/office/drawing/2014/main" id="{0CDCF26B-BC53-4AB4-8AE4-418A13424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5" name="Rectangle 133">
                <a:extLst>
                  <a:ext uri="{FF2B5EF4-FFF2-40B4-BE49-F238E27FC236}">
                    <a16:creationId xmlns:a16="http://schemas.microsoft.com/office/drawing/2014/main" id="{6E2AEC2C-A1A1-4382-B7C0-DC5BA6BE7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6" name="Rectangle 134">
                <a:extLst>
                  <a:ext uri="{FF2B5EF4-FFF2-40B4-BE49-F238E27FC236}">
                    <a16:creationId xmlns:a16="http://schemas.microsoft.com/office/drawing/2014/main" id="{F9CC2202-F7C8-4965-A6C2-06ACA4BB8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7" name="Rectangle 135">
                <a:extLst>
                  <a:ext uri="{FF2B5EF4-FFF2-40B4-BE49-F238E27FC236}">
                    <a16:creationId xmlns:a16="http://schemas.microsoft.com/office/drawing/2014/main" id="{1E1E3017-48AF-40E4-ADC2-7236E32B4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8" name="Rectangle 136">
                <a:extLst>
                  <a:ext uri="{FF2B5EF4-FFF2-40B4-BE49-F238E27FC236}">
                    <a16:creationId xmlns:a16="http://schemas.microsoft.com/office/drawing/2014/main" id="{E72A20B9-99CF-4E73-B491-BF34C417F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9" name="Rectangle 137">
                <a:extLst>
                  <a:ext uri="{FF2B5EF4-FFF2-40B4-BE49-F238E27FC236}">
                    <a16:creationId xmlns:a16="http://schemas.microsoft.com/office/drawing/2014/main" id="{90DFC861-44BE-4896-A3A8-A13AFBC81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0" name="Group 138">
              <a:extLst>
                <a:ext uri="{FF2B5EF4-FFF2-40B4-BE49-F238E27FC236}">
                  <a16:creationId xmlns:a16="http://schemas.microsoft.com/office/drawing/2014/main" id="{1181D9DF-5874-4CDA-A03E-452C82D403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350" name="Rectangle 139">
                <a:extLst>
                  <a:ext uri="{FF2B5EF4-FFF2-40B4-BE49-F238E27FC236}">
                    <a16:creationId xmlns:a16="http://schemas.microsoft.com/office/drawing/2014/main" id="{2A721A43-3312-4357-802F-3158AE387E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1" name="Rectangle 140">
                <a:extLst>
                  <a:ext uri="{FF2B5EF4-FFF2-40B4-BE49-F238E27FC236}">
                    <a16:creationId xmlns:a16="http://schemas.microsoft.com/office/drawing/2014/main" id="{F3867DFE-2DF5-400C-811A-080BC050F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2" name="Rectangle 141">
                <a:extLst>
                  <a:ext uri="{FF2B5EF4-FFF2-40B4-BE49-F238E27FC236}">
                    <a16:creationId xmlns:a16="http://schemas.microsoft.com/office/drawing/2014/main" id="{C4C0EE4A-6E95-4ECC-BDEC-0654E8FC7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3" name="Rectangle 142">
                <a:extLst>
                  <a:ext uri="{FF2B5EF4-FFF2-40B4-BE49-F238E27FC236}">
                    <a16:creationId xmlns:a16="http://schemas.microsoft.com/office/drawing/2014/main" id="{B933A07D-686E-4DCE-9089-C81A9B31B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4" name="Rectangle 143">
                <a:extLst>
                  <a:ext uri="{FF2B5EF4-FFF2-40B4-BE49-F238E27FC236}">
                    <a16:creationId xmlns:a16="http://schemas.microsoft.com/office/drawing/2014/main" id="{C5A3CC4A-FF70-461A-BC14-A479A7739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5" name="Rectangle 144">
                <a:extLst>
                  <a:ext uri="{FF2B5EF4-FFF2-40B4-BE49-F238E27FC236}">
                    <a16:creationId xmlns:a16="http://schemas.microsoft.com/office/drawing/2014/main" id="{4DA7A452-519E-4624-BF98-97F104FB5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6" name="Rectangle 145">
                <a:extLst>
                  <a:ext uri="{FF2B5EF4-FFF2-40B4-BE49-F238E27FC236}">
                    <a16:creationId xmlns:a16="http://schemas.microsoft.com/office/drawing/2014/main" id="{44A64E4E-BDAC-428A-9B3F-4CA260A0C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7" name="Rectangle 146">
                <a:extLst>
                  <a:ext uri="{FF2B5EF4-FFF2-40B4-BE49-F238E27FC236}">
                    <a16:creationId xmlns:a16="http://schemas.microsoft.com/office/drawing/2014/main" id="{B8516C05-39FA-44A2-8CB6-1AC7C63CE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8" name="Rectangle 147">
                <a:extLst>
                  <a:ext uri="{FF2B5EF4-FFF2-40B4-BE49-F238E27FC236}">
                    <a16:creationId xmlns:a16="http://schemas.microsoft.com/office/drawing/2014/main" id="{C5DB0732-E831-4641-8114-A173E8058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9" name="Rectangle 148">
                <a:extLst>
                  <a:ext uri="{FF2B5EF4-FFF2-40B4-BE49-F238E27FC236}">
                    <a16:creationId xmlns:a16="http://schemas.microsoft.com/office/drawing/2014/main" id="{7BA3B334-BDC2-49AB-B7D6-2F9DE2613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1" name="Group 149">
              <a:extLst>
                <a:ext uri="{FF2B5EF4-FFF2-40B4-BE49-F238E27FC236}">
                  <a16:creationId xmlns:a16="http://schemas.microsoft.com/office/drawing/2014/main" id="{2B0B4286-7DD8-449E-BC81-CC76AF4662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340" name="Rectangle 150">
                <a:extLst>
                  <a:ext uri="{FF2B5EF4-FFF2-40B4-BE49-F238E27FC236}">
                    <a16:creationId xmlns:a16="http://schemas.microsoft.com/office/drawing/2014/main" id="{A84609D1-4D0F-4F40-83B6-7FB6527AB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1" name="Rectangle 151">
                <a:extLst>
                  <a:ext uri="{FF2B5EF4-FFF2-40B4-BE49-F238E27FC236}">
                    <a16:creationId xmlns:a16="http://schemas.microsoft.com/office/drawing/2014/main" id="{1E6D10E2-82E8-4664-8ED2-9E073D259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2" name="Rectangle 152">
                <a:extLst>
                  <a:ext uri="{FF2B5EF4-FFF2-40B4-BE49-F238E27FC236}">
                    <a16:creationId xmlns:a16="http://schemas.microsoft.com/office/drawing/2014/main" id="{B77FE033-06C2-44FA-8AE5-0BFCFCB93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3" name="Rectangle 153">
                <a:extLst>
                  <a:ext uri="{FF2B5EF4-FFF2-40B4-BE49-F238E27FC236}">
                    <a16:creationId xmlns:a16="http://schemas.microsoft.com/office/drawing/2014/main" id="{B52F1086-644A-477F-B4EA-A31A46F2C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4" name="Rectangle 154">
                <a:extLst>
                  <a:ext uri="{FF2B5EF4-FFF2-40B4-BE49-F238E27FC236}">
                    <a16:creationId xmlns:a16="http://schemas.microsoft.com/office/drawing/2014/main" id="{4EA5347F-9F35-4814-9B63-9480F5425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5" name="Rectangle 155">
                <a:extLst>
                  <a:ext uri="{FF2B5EF4-FFF2-40B4-BE49-F238E27FC236}">
                    <a16:creationId xmlns:a16="http://schemas.microsoft.com/office/drawing/2014/main" id="{ABED43E0-F368-4A73-BE35-E5BBC69F2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6" name="Rectangle 156">
                <a:extLst>
                  <a:ext uri="{FF2B5EF4-FFF2-40B4-BE49-F238E27FC236}">
                    <a16:creationId xmlns:a16="http://schemas.microsoft.com/office/drawing/2014/main" id="{7B4DEBE0-A203-49E4-B8E1-FCF41540E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7" name="Rectangle 157">
                <a:extLst>
                  <a:ext uri="{FF2B5EF4-FFF2-40B4-BE49-F238E27FC236}">
                    <a16:creationId xmlns:a16="http://schemas.microsoft.com/office/drawing/2014/main" id="{7F0FF076-EB1F-40B4-8A95-29B8034DA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8" name="Rectangle 158">
                <a:extLst>
                  <a:ext uri="{FF2B5EF4-FFF2-40B4-BE49-F238E27FC236}">
                    <a16:creationId xmlns:a16="http://schemas.microsoft.com/office/drawing/2014/main" id="{7259A17F-4604-4CE4-9C7E-B1ACB97E2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9" name="Rectangle 159">
                <a:extLst>
                  <a:ext uri="{FF2B5EF4-FFF2-40B4-BE49-F238E27FC236}">
                    <a16:creationId xmlns:a16="http://schemas.microsoft.com/office/drawing/2014/main" id="{488964BC-CEE6-4A4A-9DE4-16121A74F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2" name="Group 160">
              <a:extLst>
                <a:ext uri="{FF2B5EF4-FFF2-40B4-BE49-F238E27FC236}">
                  <a16:creationId xmlns:a16="http://schemas.microsoft.com/office/drawing/2014/main" id="{EA765568-9998-486C-81E8-7A23157D63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330" name="Rectangle 161">
                <a:extLst>
                  <a:ext uri="{FF2B5EF4-FFF2-40B4-BE49-F238E27FC236}">
                    <a16:creationId xmlns:a16="http://schemas.microsoft.com/office/drawing/2014/main" id="{668C00C0-A60A-4976-B858-6B980A904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1" name="Rectangle 162">
                <a:extLst>
                  <a:ext uri="{FF2B5EF4-FFF2-40B4-BE49-F238E27FC236}">
                    <a16:creationId xmlns:a16="http://schemas.microsoft.com/office/drawing/2014/main" id="{95C5A884-1EB9-48F4-A9FE-C6C06A693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2" name="Rectangle 163">
                <a:extLst>
                  <a:ext uri="{FF2B5EF4-FFF2-40B4-BE49-F238E27FC236}">
                    <a16:creationId xmlns:a16="http://schemas.microsoft.com/office/drawing/2014/main" id="{E00FF61D-D39B-4A0B-9B69-5C7D6CBAE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3" name="Rectangle 164">
                <a:extLst>
                  <a:ext uri="{FF2B5EF4-FFF2-40B4-BE49-F238E27FC236}">
                    <a16:creationId xmlns:a16="http://schemas.microsoft.com/office/drawing/2014/main" id="{37B6975D-DCB8-402E-9F4D-12957AA30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4" name="Rectangle 165">
                <a:extLst>
                  <a:ext uri="{FF2B5EF4-FFF2-40B4-BE49-F238E27FC236}">
                    <a16:creationId xmlns:a16="http://schemas.microsoft.com/office/drawing/2014/main" id="{EEBFA005-FC7C-4B6E-B30C-130E5D1F3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5" name="Rectangle 166">
                <a:extLst>
                  <a:ext uri="{FF2B5EF4-FFF2-40B4-BE49-F238E27FC236}">
                    <a16:creationId xmlns:a16="http://schemas.microsoft.com/office/drawing/2014/main" id="{7CD4F938-A5C1-4F89-939B-0B59A0E2A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6" name="Rectangle 167">
                <a:extLst>
                  <a:ext uri="{FF2B5EF4-FFF2-40B4-BE49-F238E27FC236}">
                    <a16:creationId xmlns:a16="http://schemas.microsoft.com/office/drawing/2014/main" id="{509E565C-6749-4440-9277-B3C6239A2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7" name="Rectangle 168">
                <a:extLst>
                  <a:ext uri="{FF2B5EF4-FFF2-40B4-BE49-F238E27FC236}">
                    <a16:creationId xmlns:a16="http://schemas.microsoft.com/office/drawing/2014/main" id="{88063EA2-52FF-4141-8A6E-ACE80082C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8" name="Rectangle 169">
                <a:extLst>
                  <a:ext uri="{FF2B5EF4-FFF2-40B4-BE49-F238E27FC236}">
                    <a16:creationId xmlns:a16="http://schemas.microsoft.com/office/drawing/2014/main" id="{D5946005-E670-461D-BA7E-BC46246A8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9" name="Rectangle 170">
                <a:extLst>
                  <a:ext uri="{FF2B5EF4-FFF2-40B4-BE49-F238E27FC236}">
                    <a16:creationId xmlns:a16="http://schemas.microsoft.com/office/drawing/2014/main" id="{1CF5B682-055B-4EC7-BB02-6D0889007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3" name="Group 171">
              <a:extLst>
                <a:ext uri="{FF2B5EF4-FFF2-40B4-BE49-F238E27FC236}">
                  <a16:creationId xmlns:a16="http://schemas.microsoft.com/office/drawing/2014/main" id="{A6C3B5E6-5F77-46FA-845D-12B779049F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320" name="Rectangle 172">
                <a:extLst>
                  <a:ext uri="{FF2B5EF4-FFF2-40B4-BE49-F238E27FC236}">
                    <a16:creationId xmlns:a16="http://schemas.microsoft.com/office/drawing/2014/main" id="{5069DDA8-DE8D-4E90-BED8-D55307CC2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1" name="Rectangle 173">
                <a:extLst>
                  <a:ext uri="{FF2B5EF4-FFF2-40B4-BE49-F238E27FC236}">
                    <a16:creationId xmlns:a16="http://schemas.microsoft.com/office/drawing/2014/main" id="{93A1D4AA-DE6A-44F3-B082-0C525091B5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2" name="Rectangle 174">
                <a:extLst>
                  <a:ext uri="{FF2B5EF4-FFF2-40B4-BE49-F238E27FC236}">
                    <a16:creationId xmlns:a16="http://schemas.microsoft.com/office/drawing/2014/main" id="{4A907C26-C928-4D58-8B98-75F8B6B50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3" name="Rectangle 175">
                <a:extLst>
                  <a:ext uri="{FF2B5EF4-FFF2-40B4-BE49-F238E27FC236}">
                    <a16:creationId xmlns:a16="http://schemas.microsoft.com/office/drawing/2014/main" id="{89AA52E1-AAB2-415F-8F95-4EFF2E6FD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4" name="Rectangle 176">
                <a:extLst>
                  <a:ext uri="{FF2B5EF4-FFF2-40B4-BE49-F238E27FC236}">
                    <a16:creationId xmlns:a16="http://schemas.microsoft.com/office/drawing/2014/main" id="{E016BE30-11B5-4A8E-9EB6-DCBC46A57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5" name="Rectangle 177">
                <a:extLst>
                  <a:ext uri="{FF2B5EF4-FFF2-40B4-BE49-F238E27FC236}">
                    <a16:creationId xmlns:a16="http://schemas.microsoft.com/office/drawing/2014/main" id="{DD1FAFFE-870E-437D-A12A-15341F84C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6" name="Rectangle 178">
                <a:extLst>
                  <a:ext uri="{FF2B5EF4-FFF2-40B4-BE49-F238E27FC236}">
                    <a16:creationId xmlns:a16="http://schemas.microsoft.com/office/drawing/2014/main" id="{C855F722-1439-4339-85D0-C27977F13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7" name="Rectangle 179">
                <a:extLst>
                  <a:ext uri="{FF2B5EF4-FFF2-40B4-BE49-F238E27FC236}">
                    <a16:creationId xmlns:a16="http://schemas.microsoft.com/office/drawing/2014/main" id="{666733D6-62D9-4EA2-9095-B359E508C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8" name="Rectangle 180">
                <a:extLst>
                  <a:ext uri="{FF2B5EF4-FFF2-40B4-BE49-F238E27FC236}">
                    <a16:creationId xmlns:a16="http://schemas.microsoft.com/office/drawing/2014/main" id="{68D52F02-7BC5-4E79-BD54-3E840FC28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9" name="Rectangle 181">
                <a:extLst>
                  <a:ext uri="{FF2B5EF4-FFF2-40B4-BE49-F238E27FC236}">
                    <a16:creationId xmlns:a16="http://schemas.microsoft.com/office/drawing/2014/main" id="{AA304AF4-1F9A-460D-A4C2-DF097C46D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4" name="Group 182">
              <a:extLst>
                <a:ext uri="{FF2B5EF4-FFF2-40B4-BE49-F238E27FC236}">
                  <a16:creationId xmlns:a16="http://schemas.microsoft.com/office/drawing/2014/main" id="{2E302856-CE9B-4451-9C8D-E08F9A15A9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310" name="Rectangle 183">
                <a:extLst>
                  <a:ext uri="{FF2B5EF4-FFF2-40B4-BE49-F238E27FC236}">
                    <a16:creationId xmlns:a16="http://schemas.microsoft.com/office/drawing/2014/main" id="{FCE3D797-F5D7-42B2-909B-FDB144A07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1" name="Rectangle 184">
                <a:extLst>
                  <a:ext uri="{FF2B5EF4-FFF2-40B4-BE49-F238E27FC236}">
                    <a16:creationId xmlns:a16="http://schemas.microsoft.com/office/drawing/2014/main" id="{DBBD8CAC-E1DF-4D44-A955-98E2EBAF4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2" name="Rectangle 185">
                <a:extLst>
                  <a:ext uri="{FF2B5EF4-FFF2-40B4-BE49-F238E27FC236}">
                    <a16:creationId xmlns:a16="http://schemas.microsoft.com/office/drawing/2014/main" id="{19942479-9E99-48F0-BE54-096680665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3" name="Rectangle 186">
                <a:extLst>
                  <a:ext uri="{FF2B5EF4-FFF2-40B4-BE49-F238E27FC236}">
                    <a16:creationId xmlns:a16="http://schemas.microsoft.com/office/drawing/2014/main" id="{CC1D2E6C-FD76-49EF-A613-1C3A790EC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4" name="Rectangle 187">
                <a:extLst>
                  <a:ext uri="{FF2B5EF4-FFF2-40B4-BE49-F238E27FC236}">
                    <a16:creationId xmlns:a16="http://schemas.microsoft.com/office/drawing/2014/main" id="{98D7467D-D3EB-48D6-958E-92BCA4713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5" name="Rectangle 188">
                <a:extLst>
                  <a:ext uri="{FF2B5EF4-FFF2-40B4-BE49-F238E27FC236}">
                    <a16:creationId xmlns:a16="http://schemas.microsoft.com/office/drawing/2014/main" id="{F5068AD0-09D6-4ACD-882A-07FC498D0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6" name="Rectangle 189">
                <a:extLst>
                  <a:ext uri="{FF2B5EF4-FFF2-40B4-BE49-F238E27FC236}">
                    <a16:creationId xmlns:a16="http://schemas.microsoft.com/office/drawing/2014/main" id="{96F5A818-045E-4286-8EA3-B10E68CD5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7" name="Rectangle 190">
                <a:extLst>
                  <a:ext uri="{FF2B5EF4-FFF2-40B4-BE49-F238E27FC236}">
                    <a16:creationId xmlns:a16="http://schemas.microsoft.com/office/drawing/2014/main" id="{5C0EF9E5-C454-4400-88AF-2F724DB11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8" name="Rectangle 191">
                <a:extLst>
                  <a:ext uri="{FF2B5EF4-FFF2-40B4-BE49-F238E27FC236}">
                    <a16:creationId xmlns:a16="http://schemas.microsoft.com/office/drawing/2014/main" id="{A877CCC6-B460-4242-9C3C-A401D6FAF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9" name="Rectangle 192">
                <a:extLst>
                  <a:ext uri="{FF2B5EF4-FFF2-40B4-BE49-F238E27FC236}">
                    <a16:creationId xmlns:a16="http://schemas.microsoft.com/office/drawing/2014/main" id="{DD9A619E-4CFE-4964-B988-7666DB7B2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5" name="Group 193">
              <a:extLst>
                <a:ext uri="{FF2B5EF4-FFF2-40B4-BE49-F238E27FC236}">
                  <a16:creationId xmlns:a16="http://schemas.microsoft.com/office/drawing/2014/main" id="{30B5C02A-6A7D-49A8-9E4A-D7D649E25E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300" name="Rectangle 194">
                <a:extLst>
                  <a:ext uri="{FF2B5EF4-FFF2-40B4-BE49-F238E27FC236}">
                    <a16:creationId xmlns:a16="http://schemas.microsoft.com/office/drawing/2014/main" id="{AD6F7EC6-283D-4ADA-A899-CA32DEDB9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1" name="Rectangle 195">
                <a:extLst>
                  <a:ext uri="{FF2B5EF4-FFF2-40B4-BE49-F238E27FC236}">
                    <a16:creationId xmlns:a16="http://schemas.microsoft.com/office/drawing/2014/main" id="{FB98A5FD-22A4-49E1-9510-EF7CF0FD7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2" name="Rectangle 196">
                <a:extLst>
                  <a:ext uri="{FF2B5EF4-FFF2-40B4-BE49-F238E27FC236}">
                    <a16:creationId xmlns:a16="http://schemas.microsoft.com/office/drawing/2014/main" id="{1301B2B6-7245-461D-8B17-87572BE73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3" name="Rectangle 197">
                <a:extLst>
                  <a:ext uri="{FF2B5EF4-FFF2-40B4-BE49-F238E27FC236}">
                    <a16:creationId xmlns:a16="http://schemas.microsoft.com/office/drawing/2014/main" id="{F286FF75-662E-41F4-9EAF-B693362530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4" name="Rectangle 198">
                <a:extLst>
                  <a:ext uri="{FF2B5EF4-FFF2-40B4-BE49-F238E27FC236}">
                    <a16:creationId xmlns:a16="http://schemas.microsoft.com/office/drawing/2014/main" id="{38661319-EB60-49D9-8EBA-164FA4610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5" name="Rectangle 199">
                <a:extLst>
                  <a:ext uri="{FF2B5EF4-FFF2-40B4-BE49-F238E27FC236}">
                    <a16:creationId xmlns:a16="http://schemas.microsoft.com/office/drawing/2014/main" id="{A4173BCB-1EBD-4598-8D30-79F7D1C520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6" name="Rectangle 200">
                <a:extLst>
                  <a:ext uri="{FF2B5EF4-FFF2-40B4-BE49-F238E27FC236}">
                    <a16:creationId xmlns:a16="http://schemas.microsoft.com/office/drawing/2014/main" id="{4704F844-10B2-43DC-8E1A-0F2D2E4A9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7" name="Rectangle 201">
                <a:extLst>
                  <a:ext uri="{FF2B5EF4-FFF2-40B4-BE49-F238E27FC236}">
                    <a16:creationId xmlns:a16="http://schemas.microsoft.com/office/drawing/2014/main" id="{4E43D877-E4DD-4E68-BE43-7B982841E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8" name="Rectangle 202">
                <a:extLst>
                  <a:ext uri="{FF2B5EF4-FFF2-40B4-BE49-F238E27FC236}">
                    <a16:creationId xmlns:a16="http://schemas.microsoft.com/office/drawing/2014/main" id="{76951FB0-6311-47C7-9D59-B495B42D4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9" name="Rectangle 203">
                <a:extLst>
                  <a:ext uri="{FF2B5EF4-FFF2-40B4-BE49-F238E27FC236}">
                    <a16:creationId xmlns:a16="http://schemas.microsoft.com/office/drawing/2014/main" id="{742D3232-2F53-408F-94F3-D6EA1473D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6" name="Group 204">
              <a:extLst>
                <a:ext uri="{FF2B5EF4-FFF2-40B4-BE49-F238E27FC236}">
                  <a16:creationId xmlns:a16="http://schemas.microsoft.com/office/drawing/2014/main" id="{7555E740-2742-4B17-BDF4-40DE4C914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290" name="Rectangle 205">
                <a:extLst>
                  <a:ext uri="{FF2B5EF4-FFF2-40B4-BE49-F238E27FC236}">
                    <a16:creationId xmlns:a16="http://schemas.microsoft.com/office/drawing/2014/main" id="{D3702F69-9D68-4262-A3BF-81AEDA394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1" name="Rectangle 206">
                <a:extLst>
                  <a:ext uri="{FF2B5EF4-FFF2-40B4-BE49-F238E27FC236}">
                    <a16:creationId xmlns:a16="http://schemas.microsoft.com/office/drawing/2014/main" id="{AE7E4747-2475-4FBC-9A74-0F210291F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2" name="Rectangle 207">
                <a:extLst>
                  <a:ext uri="{FF2B5EF4-FFF2-40B4-BE49-F238E27FC236}">
                    <a16:creationId xmlns:a16="http://schemas.microsoft.com/office/drawing/2014/main" id="{12AD51F6-9FA9-4A33-9D6D-230DC2F9A7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3" name="Rectangle 208">
                <a:extLst>
                  <a:ext uri="{FF2B5EF4-FFF2-40B4-BE49-F238E27FC236}">
                    <a16:creationId xmlns:a16="http://schemas.microsoft.com/office/drawing/2014/main" id="{8B4F9C67-67AD-49DD-B1C8-3C7546E01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4" name="Rectangle 209">
                <a:extLst>
                  <a:ext uri="{FF2B5EF4-FFF2-40B4-BE49-F238E27FC236}">
                    <a16:creationId xmlns:a16="http://schemas.microsoft.com/office/drawing/2014/main" id="{58359915-58DB-47C7-A287-3350B723A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5" name="Rectangle 210">
                <a:extLst>
                  <a:ext uri="{FF2B5EF4-FFF2-40B4-BE49-F238E27FC236}">
                    <a16:creationId xmlns:a16="http://schemas.microsoft.com/office/drawing/2014/main" id="{211F1449-E9E7-4FC9-9E2E-69B88E013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6" name="Rectangle 211">
                <a:extLst>
                  <a:ext uri="{FF2B5EF4-FFF2-40B4-BE49-F238E27FC236}">
                    <a16:creationId xmlns:a16="http://schemas.microsoft.com/office/drawing/2014/main" id="{C61DADE7-DE2A-486D-ABF8-B34F81559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7" name="Rectangle 212">
                <a:extLst>
                  <a:ext uri="{FF2B5EF4-FFF2-40B4-BE49-F238E27FC236}">
                    <a16:creationId xmlns:a16="http://schemas.microsoft.com/office/drawing/2014/main" id="{DFC5E1D9-0F97-4AD8-8908-06552A08B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8" name="Rectangle 213">
                <a:extLst>
                  <a:ext uri="{FF2B5EF4-FFF2-40B4-BE49-F238E27FC236}">
                    <a16:creationId xmlns:a16="http://schemas.microsoft.com/office/drawing/2014/main" id="{5C33B11C-61D8-4231-95EE-E4A4C7FCAA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9" name="Rectangle 214">
                <a:extLst>
                  <a:ext uri="{FF2B5EF4-FFF2-40B4-BE49-F238E27FC236}">
                    <a16:creationId xmlns:a16="http://schemas.microsoft.com/office/drawing/2014/main" id="{5BBA4C96-BD7E-4D6F-9BA4-AE28ADB2E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7" name="Group 215">
              <a:extLst>
                <a:ext uri="{FF2B5EF4-FFF2-40B4-BE49-F238E27FC236}">
                  <a16:creationId xmlns:a16="http://schemas.microsoft.com/office/drawing/2014/main" id="{2C8FF7E6-02E4-4D75-929D-1FD8163981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280" name="Rectangle 216">
                <a:extLst>
                  <a:ext uri="{FF2B5EF4-FFF2-40B4-BE49-F238E27FC236}">
                    <a16:creationId xmlns:a16="http://schemas.microsoft.com/office/drawing/2014/main" id="{9A060BEC-9FF1-48A8-8B66-EA78A60C04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1" name="Rectangle 217">
                <a:extLst>
                  <a:ext uri="{FF2B5EF4-FFF2-40B4-BE49-F238E27FC236}">
                    <a16:creationId xmlns:a16="http://schemas.microsoft.com/office/drawing/2014/main" id="{BED3E050-A617-4BB5-93B1-05EFA5F19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2" name="Rectangle 218">
                <a:extLst>
                  <a:ext uri="{FF2B5EF4-FFF2-40B4-BE49-F238E27FC236}">
                    <a16:creationId xmlns:a16="http://schemas.microsoft.com/office/drawing/2014/main" id="{F4872A76-CEDC-4526-A2F2-284EAEAD8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3" name="Rectangle 219">
                <a:extLst>
                  <a:ext uri="{FF2B5EF4-FFF2-40B4-BE49-F238E27FC236}">
                    <a16:creationId xmlns:a16="http://schemas.microsoft.com/office/drawing/2014/main" id="{D74C9D42-F668-4525-B30F-F3DAB6894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4" name="Rectangle 220">
                <a:extLst>
                  <a:ext uri="{FF2B5EF4-FFF2-40B4-BE49-F238E27FC236}">
                    <a16:creationId xmlns:a16="http://schemas.microsoft.com/office/drawing/2014/main" id="{518A2B7F-264E-4B62-8248-937062757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5" name="Rectangle 221">
                <a:extLst>
                  <a:ext uri="{FF2B5EF4-FFF2-40B4-BE49-F238E27FC236}">
                    <a16:creationId xmlns:a16="http://schemas.microsoft.com/office/drawing/2014/main" id="{73B231F8-3BDC-4F5C-977E-C7FD1C4AF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6" name="Rectangle 222">
                <a:extLst>
                  <a:ext uri="{FF2B5EF4-FFF2-40B4-BE49-F238E27FC236}">
                    <a16:creationId xmlns:a16="http://schemas.microsoft.com/office/drawing/2014/main" id="{40604F79-4399-4AF6-9267-ED6924C28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7" name="Rectangle 223">
                <a:extLst>
                  <a:ext uri="{FF2B5EF4-FFF2-40B4-BE49-F238E27FC236}">
                    <a16:creationId xmlns:a16="http://schemas.microsoft.com/office/drawing/2014/main" id="{7DBF6D59-8B0D-4BBF-B4AA-0ACD1AA83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8" name="Rectangle 224">
                <a:extLst>
                  <a:ext uri="{FF2B5EF4-FFF2-40B4-BE49-F238E27FC236}">
                    <a16:creationId xmlns:a16="http://schemas.microsoft.com/office/drawing/2014/main" id="{F528CB4F-3D32-4C32-AFA3-41B84A2B2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9" name="Rectangle 225">
                <a:extLst>
                  <a:ext uri="{FF2B5EF4-FFF2-40B4-BE49-F238E27FC236}">
                    <a16:creationId xmlns:a16="http://schemas.microsoft.com/office/drawing/2014/main" id="{A3AE95BC-BD88-470A-B1D1-4A4A1F4F6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8" name="Group 226">
              <a:extLst>
                <a:ext uri="{FF2B5EF4-FFF2-40B4-BE49-F238E27FC236}">
                  <a16:creationId xmlns:a16="http://schemas.microsoft.com/office/drawing/2014/main" id="{696C6BD8-7B06-4DF1-B2A7-86A18EE551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70" name="Rectangle 227">
                <a:extLst>
                  <a:ext uri="{FF2B5EF4-FFF2-40B4-BE49-F238E27FC236}">
                    <a16:creationId xmlns:a16="http://schemas.microsoft.com/office/drawing/2014/main" id="{ECCF96AF-7B95-445A-BC0C-4C9BB0442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1" name="Rectangle 228">
                <a:extLst>
                  <a:ext uri="{FF2B5EF4-FFF2-40B4-BE49-F238E27FC236}">
                    <a16:creationId xmlns:a16="http://schemas.microsoft.com/office/drawing/2014/main" id="{797C0DA6-8C92-477E-B223-28357D5AF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2" name="Rectangle 229">
                <a:extLst>
                  <a:ext uri="{FF2B5EF4-FFF2-40B4-BE49-F238E27FC236}">
                    <a16:creationId xmlns:a16="http://schemas.microsoft.com/office/drawing/2014/main" id="{B917673B-78AB-48D4-9BD9-13942910B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3" name="Rectangle 230">
                <a:extLst>
                  <a:ext uri="{FF2B5EF4-FFF2-40B4-BE49-F238E27FC236}">
                    <a16:creationId xmlns:a16="http://schemas.microsoft.com/office/drawing/2014/main" id="{B464F875-DD8E-4185-AACF-2A8702003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4" name="Rectangle 231">
                <a:extLst>
                  <a:ext uri="{FF2B5EF4-FFF2-40B4-BE49-F238E27FC236}">
                    <a16:creationId xmlns:a16="http://schemas.microsoft.com/office/drawing/2014/main" id="{A7DB15B4-6FA4-48F2-816F-46AD3A5AD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5" name="Rectangle 232">
                <a:extLst>
                  <a:ext uri="{FF2B5EF4-FFF2-40B4-BE49-F238E27FC236}">
                    <a16:creationId xmlns:a16="http://schemas.microsoft.com/office/drawing/2014/main" id="{9E627279-EFA3-4EA1-ABAD-C5ACDDCE0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" name="Rectangle 233">
                <a:extLst>
                  <a:ext uri="{FF2B5EF4-FFF2-40B4-BE49-F238E27FC236}">
                    <a16:creationId xmlns:a16="http://schemas.microsoft.com/office/drawing/2014/main" id="{9CDCEEB8-4AED-4A8C-9945-A6FEAA523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7" name="Rectangle 234">
                <a:extLst>
                  <a:ext uri="{FF2B5EF4-FFF2-40B4-BE49-F238E27FC236}">
                    <a16:creationId xmlns:a16="http://schemas.microsoft.com/office/drawing/2014/main" id="{FC8233BF-485B-4349-AE1E-47301A107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8" name="Rectangle 235">
                <a:extLst>
                  <a:ext uri="{FF2B5EF4-FFF2-40B4-BE49-F238E27FC236}">
                    <a16:creationId xmlns:a16="http://schemas.microsoft.com/office/drawing/2014/main" id="{FD3351AF-5801-4219-871C-4894A1741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9" name="Rectangle 236">
                <a:extLst>
                  <a:ext uri="{FF2B5EF4-FFF2-40B4-BE49-F238E27FC236}">
                    <a16:creationId xmlns:a16="http://schemas.microsoft.com/office/drawing/2014/main" id="{55E5B01A-387B-42AE-8B9A-310F96EEF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9" name="Group 237">
              <a:extLst>
                <a:ext uri="{FF2B5EF4-FFF2-40B4-BE49-F238E27FC236}">
                  <a16:creationId xmlns:a16="http://schemas.microsoft.com/office/drawing/2014/main" id="{915202A8-A7C3-48C8-AF5E-D6FB9EE2F1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60" name="Rectangle 238">
                <a:extLst>
                  <a:ext uri="{FF2B5EF4-FFF2-40B4-BE49-F238E27FC236}">
                    <a16:creationId xmlns:a16="http://schemas.microsoft.com/office/drawing/2014/main" id="{0F39502E-9ACD-426F-968D-2FF8794DC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1" name="Rectangle 239">
                <a:extLst>
                  <a:ext uri="{FF2B5EF4-FFF2-40B4-BE49-F238E27FC236}">
                    <a16:creationId xmlns:a16="http://schemas.microsoft.com/office/drawing/2014/main" id="{C2AA9F67-20E0-4FA7-A339-C195131DE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2" name="Rectangle 240">
                <a:extLst>
                  <a:ext uri="{FF2B5EF4-FFF2-40B4-BE49-F238E27FC236}">
                    <a16:creationId xmlns:a16="http://schemas.microsoft.com/office/drawing/2014/main" id="{D271864C-FB9A-464D-97E3-61321D0E3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3" name="Rectangle 241">
                <a:extLst>
                  <a:ext uri="{FF2B5EF4-FFF2-40B4-BE49-F238E27FC236}">
                    <a16:creationId xmlns:a16="http://schemas.microsoft.com/office/drawing/2014/main" id="{2215E5B6-5A8D-4F25-B8D2-5A092E436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4" name="Rectangle 242">
                <a:extLst>
                  <a:ext uri="{FF2B5EF4-FFF2-40B4-BE49-F238E27FC236}">
                    <a16:creationId xmlns:a16="http://schemas.microsoft.com/office/drawing/2014/main" id="{D7E508B5-D1E5-4B2C-89CE-49527766A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5" name="Rectangle 243">
                <a:extLst>
                  <a:ext uri="{FF2B5EF4-FFF2-40B4-BE49-F238E27FC236}">
                    <a16:creationId xmlns:a16="http://schemas.microsoft.com/office/drawing/2014/main" id="{C0EA4816-2DC0-4909-AA58-30D88136E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" name="Rectangle 244">
                <a:extLst>
                  <a:ext uri="{FF2B5EF4-FFF2-40B4-BE49-F238E27FC236}">
                    <a16:creationId xmlns:a16="http://schemas.microsoft.com/office/drawing/2014/main" id="{68A94078-FFA4-48CF-AE40-C678A98C6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7" name="Rectangle 245">
                <a:extLst>
                  <a:ext uri="{FF2B5EF4-FFF2-40B4-BE49-F238E27FC236}">
                    <a16:creationId xmlns:a16="http://schemas.microsoft.com/office/drawing/2014/main" id="{FE0FE5ED-ACC9-4BAD-BCD0-C72A09417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8" name="Rectangle 246">
                <a:extLst>
                  <a:ext uri="{FF2B5EF4-FFF2-40B4-BE49-F238E27FC236}">
                    <a16:creationId xmlns:a16="http://schemas.microsoft.com/office/drawing/2014/main" id="{75C80DC8-FF4F-4CD6-BFDB-1A3C1231F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9" name="Rectangle 247">
                <a:extLst>
                  <a:ext uri="{FF2B5EF4-FFF2-40B4-BE49-F238E27FC236}">
                    <a16:creationId xmlns:a16="http://schemas.microsoft.com/office/drawing/2014/main" id="{ACC51353-37F2-4E71-8992-EA70E0891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370" name="Group 738">
            <a:extLst>
              <a:ext uri="{FF2B5EF4-FFF2-40B4-BE49-F238E27FC236}">
                <a16:creationId xmlns:a16="http://schemas.microsoft.com/office/drawing/2014/main" id="{BF6C5777-3E61-49E5-A3EC-81779BBBF66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533650" y="1524000"/>
            <a:ext cx="1981200" cy="1931988"/>
            <a:chOff x="864" y="1152"/>
            <a:chExt cx="2880" cy="2880"/>
          </a:xfrm>
          <a:solidFill>
            <a:srgbClr val="00FF99"/>
          </a:solidFill>
        </p:grpSpPr>
        <p:grpSp>
          <p:nvGrpSpPr>
            <p:cNvPr id="371" name="Group 739">
              <a:extLst>
                <a:ext uri="{FF2B5EF4-FFF2-40B4-BE49-F238E27FC236}">
                  <a16:creationId xmlns:a16="http://schemas.microsoft.com/office/drawing/2014/main" id="{411384DC-3F80-4549-AA64-A9EF1B97F0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482" name="Rectangle 740">
                <a:extLst>
                  <a:ext uri="{FF2B5EF4-FFF2-40B4-BE49-F238E27FC236}">
                    <a16:creationId xmlns:a16="http://schemas.microsoft.com/office/drawing/2014/main" id="{C026DA95-4927-4EAF-A625-37280FBB4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3" name="Rectangle 741">
                <a:extLst>
                  <a:ext uri="{FF2B5EF4-FFF2-40B4-BE49-F238E27FC236}">
                    <a16:creationId xmlns:a16="http://schemas.microsoft.com/office/drawing/2014/main" id="{6AA9D867-883D-4A7C-B082-6C1D30B4F8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4" name="Rectangle 742">
                <a:extLst>
                  <a:ext uri="{FF2B5EF4-FFF2-40B4-BE49-F238E27FC236}">
                    <a16:creationId xmlns:a16="http://schemas.microsoft.com/office/drawing/2014/main" id="{783C1ECC-5A48-4186-AAED-577AF2F0A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5" name="Rectangle 743">
                <a:extLst>
                  <a:ext uri="{FF2B5EF4-FFF2-40B4-BE49-F238E27FC236}">
                    <a16:creationId xmlns:a16="http://schemas.microsoft.com/office/drawing/2014/main" id="{B6BCEEDB-9D1D-43FE-93D3-57E6F70CB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6" name="Rectangle 744">
                <a:extLst>
                  <a:ext uri="{FF2B5EF4-FFF2-40B4-BE49-F238E27FC236}">
                    <a16:creationId xmlns:a16="http://schemas.microsoft.com/office/drawing/2014/main" id="{309EEABD-5F60-45CF-9809-5FB78D1DA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7" name="Rectangle 745">
                <a:extLst>
                  <a:ext uri="{FF2B5EF4-FFF2-40B4-BE49-F238E27FC236}">
                    <a16:creationId xmlns:a16="http://schemas.microsoft.com/office/drawing/2014/main" id="{1878C940-2129-43B1-AA99-447B4F8D5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8" name="Rectangle 746">
                <a:extLst>
                  <a:ext uri="{FF2B5EF4-FFF2-40B4-BE49-F238E27FC236}">
                    <a16:creationId xmlns:a16="http://schemas.microsoft.com/office/drawing/2014/main" id="{E70A532D-323A-4CD6-998B-808A64DF8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9" name="Rectangle 747">
                <a:extLst>
                  <a:ext uri="{FF2B5EF4-FFF2-40B4-BE49-F238E27FC236}">
                    <a16:creationId xmlns:a16="http://schemas.microsoft.com/office/drawing/2014/main" id="{96A89272-8EA3-48E1-AC3D-EAA4F606C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0" name="Rectangle 748">
                <a:extLst>
                  <a:ext uri="{FF2B5EF4-FFF2-40B4-BE49-F238E27FC236}">
                    <a16:creationId xmlns:a16="http://schemas.microsoft.com/office/drawing/2014/main" id="{6A5C595B-764E-4453-BA1E-91F624F6C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1" name="Rectangle 749">
                <a:extLst>
                  <a:ext uri="{FF2B5EF4-FFF2-40B4-BE49-F238E27FC236}">
                    <a16:creationId xmlns:a16="http://schemas.microsoft.com/office/drawing/2014/main" id="{A4ADD9A5-4A31-41C2-937C-271397EC9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2" name="Group 750">
              <a:extLst>
                <a:ext uri="{FF2B5EF4-FFF2-40B4-BE49-F238E27FC236}">
                  <a16:creationId xmlns:a16="http://schemas.microsoft.com/office/drawing/2014/main" id="{2CCA626D-E8BB-4DEA-A54B-6D51544F64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472" name="Rectangle 751">
                <a:extLst>
                  <a:ext uri="{FF2B5EF4-FFF2-40B4-BE49-F238E27FC236}">
                    <a16:creationId xmlns:a16="http://schemas.microsoft.com/office/drawing/2014/main" id="{3D03FC11-0CB6-4174-83DE-DA27BD350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3" name="Rectangle 752">
                <a:extLst>
                  <a:ext uri="{FF2B5EF4-FFF2-40B4-BE49-F238E27FC236}">
                    <a16:creationId xmlns:a16="http://schemas.microsoft.com/office/drawing/2014/main" id="{DC41C8E8-E35B-4D8F-BDFF-0DCC0E5D6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4" name="Rectangle 753">
                <a:extLst>
                  <a:ext uri="{FF2B5EF4-FFF2-40B4-BE49-F238E27FC236}">
                    <a16:creationId xmlns:a16="http://schemas.microsoft.com/office/drawing/2014/main" id="{D5503C05-C060-41D0-B2D5-151FE7DE3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5" name="Rectangle 754">
                <a:extLst>
                  <a:ext uri="{FF2B5EF4-FFF2-40B4-BE49-F238E27FC236}">
                    <a16:creationId xmlns:a16="http://schemas.microsoft.com/office/drawing/2014/main" id="{4F7F4274-F556-4480-B915-3D1DB7BD6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6" name="Rectangle 755">
                <a:extLst>
                  <a:ext uri="{FF2B5EF4-FFF2-40B4-BE49-F238E27FC236}">
                    <a16:creationId xmlns:a16="http://schemas.microsoft.com/office/drawing/2014/main" id="{B797DDC5-9EEA-4418-8B97-AC15139E9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7" name="Rectangle 756">
                <a:extLst>
                  <a:ext uri="{FF2B5EF4-FFF2-40B4-BE49-F238E27FC236}">
                    <a16:creationId xmlns:a16="http://schemas.microsoft.com/office/drawing/2014/main" id="{F3AA2A69-5BFB-454E-9759-6922A3829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8" name="Rectangle 757">
                <a:extLst>
                  <a:ext uri="{FF2B5EF4-FFF2-40B4-BE49-F238E27FC236}">
                    <a16:creationId xmlns:a16="http://schemas.microsoft.com/office/drawing/2014/main" id="{F141A958-9F51-4839-8EA9-213594C26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9" name="Rectangle 758">
                <a:extLst>
                  <a:ext uri="{FF2B5EF4-FFF2-40B4-BE49-F238E27FC236}">
                    <a16:creationId xmlns:a16="http://schemas.microsoft.com/office/drawing/2014/main" id="{63E962CF-F780-4AFC-8DCB-84B7417D1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0" name="Rectangle 759">
                <a:extLst>
                  <a:ext uri="{FF2B5EF4-FFF2-40B4-BE49-F238E27FC236}">
                    <a16:creationId xmlns:a16="http://schemas.microsoft.com/office/drawing/2014/main" id="{9A94E32E-A40A-4231-A056-84EF6FE6C1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1" name="Rectangle 760">
                <a:extLst>
                  <a:ext uri="{FF2B5EF4-FFF2-40B4-BE49-F238E27FC236}">
                    <a16:creationId xmlns:a16="http://schemas.microsoft.com/office/drawing/2014/main" id="{A342E153-D2BE-48DA-8E29-F94AB0EBE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3" name="Group 761">
              <a:extLst>
                <a:ext uri="{FF2B5EF4-FFF2-40B4-BE49-F238E27FC236}">
                  <a16:creationId xmlns:a16="http://schemas.microsoft.com/office/drawing/2014/main" id="{4E0FD675-EC30-45D3-8234-B1B035BBFF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462" name="Rectangle 762">
                <a:extLst>
                  <a:ext uri="{FF2B5EF4-FFF2-40B4-BE49-F238E27FC236}">
                    <a16:creationId xmlns:a16="http://schemas.microsoft.com/office/drawing/2014/main" id="{1998EA7F-3502-4BE1-98C2-E82FBE5319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3" name="Rectangle 763">
                <a:extLst>
                  <a:ext uri="{FF2B5EF4-FFF2-40B4-BE49-F238E27FC236}">
                    <a16:creationId xmlns:a16="http://schemas.microsoft.com/office/drawing/2014/main" id="{05CCF237-FFF2-477C-831E-61415F5BE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4" name="Rectangle 764">
                <a:extLst>
                  <a:ext uri="{FF2B5EF4-FFF2-40B4-BE49-F238E27FC236}">
                    <a16:creationId xmlns:a16="http://schemas.microsoft.com/office/drawing/2014/main" id="{27D726AB-4C05-4440-BDD1-01C6B225E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5" name="Rectangle 765">
                <a:extLst>
                  <a:ext uri="{FF2B5EF4-FFF2-40B4-BE49-F238E27FC236}">
                    <a16:creationId xmlns:a16="http://schemas.microsoft.com/office/drawing/2014/main" id="{F526D978-0E05-408C-B96D-AFF3F940F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6" name="Rectangle 766">
                <a:extLst>
                  <a:ext uri="{FF2B5EF4-FFF2-40B4-BE49-F238E27FC236}">
                    <a16:creationId xmlns:a16="http://schemas.microsoft.com/office/drawing/2014/main" id="{7E29854B-386F-4F07-8120-A2D3A776F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7" name="Rectangle 767">
                <a:extLst>
                  <a:ext uri="{FF2B5EF4-FFF2-40B4-BE49-F238E27FC236}">
                    <a16:creationId xmlns:a16="http://schemas.microsoft.com/office/drawing/2014/main" id="{BA103587-E3BA-4326-A324-3749003D8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8" name="Rectangle 768">
                <a:extLst>
                  <a:ext uri="{FF2B5EF4-FFF2-40B4-BE49-F238E27FC236}">
                    <a16:creationId xmlns:a16="http://schemas.microsoft.com/office/drawing/2014/main" id="{F31D7B58-31B5-4E08-A1AD-7AC3AC1E3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9" name="Rectangle 769">
                <a:extLst>
                  <a:ext uri="{FF2B5EF4-FFF2-40B4-BE49-F238E27FC236}">
                    <a16:creationId xmlns:a16="http://schemas.microsoft.com/office/drawing/2014/main" id="{741DECDC-0300-4346-94A1-DB784A8B8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0" name="Rectangle 770">
                <a:extLst>
                  <a:ext uri="{FF2B5EF4-FFF2-40B4-BE49-F238E27FC236}">
                    <a16:creationId xmlns:a16="http://schemas.microsoft.com/office/drawing/2014/main" id="{4E203BC7-8E15-438D-B3AA-6F111B359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1" name="Rectangle 771">
                <a:extLst>
                  <a:ext uri="{FF2B5EF4-FFF2-40B4-BE49-F238E27FC236}">
                    <a16:creationId xmlns:a16="http://schemas.microsoft.com/office/drawing/2014/main" id="{FF6A8F6A-D381-46E1-8700-587A7E59E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4" name="Group 772">
              <a:extLst>
                <a:ext uri="{FF2B5EF4-FFF2-40B4-BE49-F238E27FC236}">
                  <a16:creationId xmlns:a16="http://schemas.microsoft.com/office/drawing/2014/main" id="{1039F5AD-67BD-4696-96AE-83BF799924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452" name="Rectangle 773">
                <a:extLst>
                  <a:ext uri="{FF2B5EF4-FFF2-40B4-BE49-F238E27FC236}">
                    <a16:creationId xmlns:a16="http://schemas.microsoft.com/office/drawing/2014/main" id="{1C18BBB1-9214-42FE-8092-F7DEFD160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3" name="Rectangle 774">
                <a:extLst>
                  <a:ext uri="{FF2B5EF4-FFF2-40B4-BE49-F238E27FC236}">
                    <a16:creationId xmlns:a16="http://schemas.microsoft.com/office/drawing/2014/main" id="{C85687C1-9FDF-4957-96E5-1BD1A6ACB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4" name="Rectangle 775">
                <a:extLst>
                  <a:ext uri="{FF2B5EF4-FFF2-40B4-BE49-F238E27FC236}">
                    <a16:creationId xmlns:a16="http://schemas.microsoft.com/office/drawing/2014/main" id="{0492F310-DD15-452B-BFCA-9087AD8CC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5" name="Rectangle 776">
                <a:extLst>
                  <a:ext uri="{FF2B5EF4-FFF2-40B4-BE49-F238E27FC236}">
                    <a16:creationId xmlns:a16="http://schemas.microsoft.com/office/drawing/2014/main" id="{4A406429-8963-454E-9964-2BA6622B6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6" name="Rectangle 777">
                <a:extLst>
                  <a:ext uri="{FF2B5EF4-FFF2-40B4-BE49-F238E27FC236}">
                    <a16:creationId xmlns:a16="http://schemas.microsoft.com/office/drawing/2014/main" id="{C3167294-7C39-4887-8D77-986438B95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7" name="Rectangle 778">
                <a:extLst>
                  <a:ext uri="{FF2B5EF4-FFF2-40B4-BE49-F238E27FC236}">
                    <a16:creationId xmlns:a16="http://schemas.microsoft.com/office/drawing/2014/main" id="{1D438564-CD93-4CF8-85AE-04D8C44C7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8" name="Rectangle 779">
                <a:extLst>
                  <a:ext uri="{FF2B5EF4-FFF2-40B4-BE49-F238E27FC236}">
                    <a16:creationId xmlns:a16="http://schemas.microsoft.com/office/drawing/2014/main" id="{4DB1DA0F-A378-4A4C-8E3B-2D7AC3B692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9" name="Rectangle 780">
                <a:extLst>
                  <a:ext uri="{FF2B5EF4-FFF2-40B4-BE49-F238E27FC236}">
                    <a16:creationId xmlns:a16="http://schemas.microsoft.com/office/drawing/2014/main" id="{6E98B295-6B4E-44BE-BF38-C687F6A92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0" name="Rectangle 781">
                <a:extLst>
                  <a:ext uri="{FF2B5EF4-FFF2-40B4-BE49-F238E27FC236}">
                    <a16:creationId xmlns:a16="http://schemas.microsoft.com/office/drawing/2014/main" id="{952F017C-5820-481D-82BC-DBBC9B8171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1" name="Rectangle 782">
                <a:extLst>
                  <a:ext uri="{FF2B5EF4-FFF2-40B4-BE49-F238E27FC236}">
                    <a16:creationId xmlns:a16="http://schemas.microsoft.com/office/drawing/2014/main" id="{8A61DB96-92D8-4979-9112-954E3DA97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5" name="Group 783">
              <a:extLst>
                <a:ext uri="{FF2B5EF4-FFF2-40B4-BE49-F238E27FC236}">
                  <a16:creationId xmlns:a16="http://schemas.microsoft.com/office/drawing/2014/main" id="{D50E30DB-4FA4-455B-B66A-634544AFEB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442" name="Rectangle 784">
                <a:extLst>
                  <a:ext uri="{FF2B5EF4-FFF2-40B4-BE49-F238E27FC236}">
                    <a16:creationId xmlns:a16="http://schemas.microsoft.com/office/drawing/2014/main" id="{E1E447C2-C3AA-485D-8CD3-E7ED37EFC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3" name="Rectangle 785">
                <a:extLst>
                  <a:ext uri="{FF2B5EF4-FFF2-40B4-BE49-F238E27FC236}">
                    <a16:creationId xmlns:a16="http://schemas.microsoft.com/office/drawing/2014/main" id="{05982A49-9378-4B54-9348-398404834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4" name="Rectangle 786">
                <a:extLst>
                  <a:ext uri="{FF2B5EF4-FFF2-40B4-BE49-F238E27FC236}">
                    <a16:creationId xmlns:a16="http://schemas.microsoft.com/office/drawing/2014/main" id="{764DF80E-5FE4-40BD-8810-9E548AC1F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5" name="Rectangle 787">
                <a:extLst>
                  <a:ext uri="{FF2B5EF4-FFF2-40B4-BE49-F238E27FC236}">
                    <a16:creationId xmlns:a16="http://schemas.microsoft.com/office/drawing/2014/main" id="{E3D5F37F-5264-4B9C-9005-C6FFBB31A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6" name="Rectangle 788">
                <a:extLst>
                  <a:ext uri="{FF2B5EF4-FFF2-40B4-BE49-F238E27FC236}">
                    <a16:creationId xmlns:a16="http://schemas.microsoft.com/office/drawing/2014/main" id="{AD061602-2497-4A64-A0C0-84EC8D42A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7" name="Rectangle 789">
                <a:extLst>
                  <a:ext uri="{FF2B5EF4-FFF2-40B4-BE49-F238E27FC236}">
                    <a16:creationId xmlns:a16="http://schemas.microsoft.com/office/drawing/2014/main" id="{8A41A096-3800-4897-98C6-6101ED34B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8" name="Rectangle 790">
                <a:extLst>
                  <a:ext uri="{FF2B5EF4-FFF2-40B4-BE49-F238E27FC236}">
                    <a16:creationId xmlns:a16="http://schemas.microsoft.com/office/drawing/2014/main" id="{8795B38D-5665-4508-A258-608DE1A67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9" name="Rectangle 791">
                <a:extLst>
                  <a:ext uri="{FF2B5EF4-FFF2-40B4-BE49-F238E27FC236}">
                    <a16:creationId xmlns:a16="http://schemas.microsoft.com/office/drawing/2014/main" id="{234BCB07-0DBB-401D-A46F-C668A8EAC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0" name="Rectangle 792">
                <a:extLst>
                  <a:ext uri="{FF2B5EF4-FFF2-40B4-BE49-F238E27FC236}">
                    <a16:creationId xmlns:a16="http://schemas.microsoft.com/office/drawing/2014/main" id="{A34FED55-6264-49D5-BFEC-17AB27640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1" name="Rectangle 793">
                <a:extLst>
                  <a:ext uri="{FF2B5EF4-FFF2-40B4-BE49-F238E27FC236}">
                    <a16:creationId xmlns:a16="http://schemas.microsoft.com/office/drawing/2014/main" id="{1C36A3A0-B518-49B1-A1D3-4BF689D6F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6" name="Group 794">
              <a:extLst>
                <a:ext uri="{FF2B5EF4-FFF2-40B4-BE49-F238E27FC236}">
                  <a16:creationId xmlns:a16="http://schemas.microsoft.com/office/drawing/2014/main" id="{207809FF-7841-4CC5-A5C4-808928F431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432" name="Rectangle 795">
                <a:extLst>
                  <a:ext uri="{FF2B5EF4-FFF2-40B4-BE49-F238E27FC236}">
                    <a16:creationId xmlns:a16="http://schemas.microsoft.com/office/drawing/2014/main" id="{8ACE4B45-8ACA-47A2-BFF4-01C035114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3" name="Rectangle 796">
                <a:extLst>
                  <a:ext uri="{FF2B5EF4-FFF2-40B4-BE49-F238E27FC236}">
                    <a16:creationId xmlns:a16="http://schemas.microsoft.com/office/drawing/2014/main" id="{6BD5714E-CD6C-4ADD-BFC8-2DA561D5B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4" name="Rectangle 797">
                <a:extLst>
                  <a:ext uri="{FF2B5EF4-FFF2-40B4-BE49-F238E27FC236}">
                    <a16:creationId xmlns:a16="http://schemas.microsoft.com/office/drawing/2014/main" id="{E0D39A58-367A-40B7-B378-7FCD301A2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5" name="Rectangle 798">
                <a:extLst>
                  <a:ext uri="{FF2B5EF4-FFF2-40B4-BE49-F238E27FC236}">
                    <a16:creationId xmlns:a16="http://schemas.microsoft.com/office/drawing/2014/main" id="{728F300A-E743-45C9-8C8C-51F090B49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6" name="Rectangle 799">
                <a:extLst>
                  <a:ext uri="{FF2B5EF4-FFF2-40B4-BE49-F238E27FC236}">
                    <a16:creationId xmlns:a16="http://schemas.microsoft.com/office/drawing/2014/main" id="{91DC8D19-BFE0-4C7C-B1A4-063E3C2A4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7" name="Rectangle 800">
                <a:extLst>
                  <a:ext uri="{FF2B5EF4-FFF2-40B4-BE49-F238E27FC236}">
                    <a16:creationId xmlns:a16="http://schemas.microsoft.com/office/drawing/2014/main" id="{792D312D-5A9F-41F0-B425-305E663E4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8" name="Rectangle 801">
                <a:extLst>
                  <a:ext uri="{FF2B5EF4-FFF2-40B4-BE49-F238E27FC236}">
                    <a16:creationId xmlns:a16="http://schemas.microsoft.com/office/drawing/2014/main" id="{49BB1458-7FDF-4867-99C1-18EBC80C6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9" name="Rectangle 802">
                <a:extLst>
                  <a:ext uri="{FF2B5EF4-FFF2-40B4-BE49-F238E27FC236}">
                    <a16:creationId xmlns:a16="http://schemas.microsoft.com/office/drawing/2014/main" id="{BC1FCFCC-CC3B-42C9-84D1-F7F0F91DD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0" name="Rectangle 803">
                <a:extLst>
                  <a:ext uri="{FF2B5EF4-FFF2-40B4-BE49-F238E27FC236}">
                    <a16:creationId xmlns:a16="http://schemas.microsoft.com/office/drawing/2014/main" id="{D83226F7-A357-4480-BA57-C6629D9BB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1" name="Rectangle 804">
                <a:extLst>
                  <a:ext uri="{FF2B5EF4-FFF2-40B4-BE49-F238E27FC236}">
                    <a16:creationId xmlns:a16="http://schemas.microsoft.com/office/drawing/2014/main" id="{C0FFD336-CDD4-48D9-B94B-03A30D49D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7" name="Group 805">
              <a:extLst>
                <a:ext uri="{FF2B5EF4-FFF2-40B4-BE49-F238E27FC236}">
                  <a16:creationId xmlns:a16="http://schemas.microsoft.com/office/drawing/2014/main" id="{F9F6CAAA-CDA6-4C1A-8B37-73F07742A5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422" name="Rectangle 806">
                <a:extLst>
                  <a:ext uri="{FF2B5EF4-FFF2-40B4-BE49-F238E27FC236}">
                    <a16:creationId xmlns:a16="http://schemas.microsoft.com/office/drawing/2014/main" id="{C74AD600-6233-47A0-8C9C-EA89070BC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3" name="Rectangle 807">
                <a:extLst>
                  <a:ext uri="{FF2B5EF4-FFF2-40B4-BE49-F238E27FC236}">
                    <a16:creationId xmlns:a16="http://schemas.microsoft.com/office/drawing/2014/main" id="{4D7396D9-EDC2-4789-8BCD-C66FA2DB9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4" name="Rectangle 808">
                <a:extLst>
                  <a:ext uri="{FF2B5EF4-FFF2-40B4-BE49-F238E27FC236}">
                    <a16:creationId xmlns:a16="http://schemas.microsoft.com/office/drawing/2014/main" id="{6E505A9E-2D57-44CC-AA7E-8D2E700E2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5" name="Rectangle 809">
                <a:extLst>
                  <a:ext uri="{FF2B5EF4-FFF2-40B4-BE49-F238E27FC236}">
                    <a16:creationId xmlns:a16="http://schemas.microsoft.com/office/drawing/2014/main" id="{69FC7C64-F4E6-4513-BAB4-ECBFD654B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6" name="Rectangle 810">
                <a:extLst>
                  <a:ext uri="{FF2B5EF4-FFF2-40B4-BE49-F238E27FC236}">
                    <a16:creationId xmlns:a16="http://schemas.microsoft.com/office/drawing/2014/main" id="{807B2C72-BBC6-4112-BC04-6B1A70715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7" name="Rectangle 811">
                <a:extLst>
                  <a:ext uri="{FF2B5EF4-FFF2-40B4-BE49-F238E27FC236}">
                    <a16:creationId xmlns:a16="http://schemas.microsoft.com/office/drawing/2014/main" id="{88D7BE2A-BB9D-4D5D-9752-4DB92CB7E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8" name="Rectangle 812">
                <a:extLst>
                  <a:ext uri="{FF2B5EF4-FFF2-40B4-BE49-F238E27FC236}">
                    <a16:creationId xmlns:a16="http://schemas.microsoft.com/office/drawing/2014/main" id="{9C204431-8094-41CF-A016-7CE7BDE1A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9" name="Rectangle 813">
                <a:extLst>
                  <a:ext uri="{FF2B5EF4-FFF2-40B4-BE49-F238E27FC236}">
                    <a16:creationId xmlns:a16="http://schemas.microsoft.com/office/drawing/2014/main" id="{341E36CD-5E07-4A3B-8A72-52B66A610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0" name="Rectangle 814">
                <a:extLst>
                  <a:ext uri="{FF2B5EF4-FFF2-40B4-BE49-F238E27FC236}">
                    <a16:creationId xmlns:a16="http://schemas.microsoft.com/office/drawing/2014/main" id="{5164D1BD-C486-413C-909D-0738320AB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31" name="Rectangle 815">
                <a:extLst>
                  <a:ext uri="{FF2B5EF4-FFF2-40B4-BE49-F238E27FC236}">
                    <a16:creationId xmlns:a16="http://schemas.microsoft.com/office/drawing/2014/main" id="{BF138D9E-46B5-4525-8356-44F2C1B7F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8" name="Group 816">
              <a:extLst>
                <a:ext uri="{FF2B5EF4-FFF2-40B4-BE49-F238E27FC236}">
                  <a16:creationId xmlns:a16="http://schemas.microsoft.com/office/drawing/2014/main" id="{44FD3ACE-D8EC-4E69-9B0E-AB8EE3B891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412" name="Rectangle 817">
                <a:extLst>
                  <a:ext uri="{FF2B5EF4-FFF2-40B4-BE49-F238E27FC236}">
                    <a16:creationId xmlns:a16="http://schemas.microsoft.com/office/drawing/2014/main" id="{0B8DE598-A836-436B-B2F0-E7B3B8E34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3" name="Rectangle 818">
                <a:extLst>
                  <a:ext uri="{FF2B5EF4-FFF2-40B4-BE49-F238E27FC236}">
                    <a16:creationId xmlns:a16="http://schemas.microsoft.com/office/drawing/2014/main" id="{65D0E8BC-B031-432E-8486-ACE1EE7CC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4" name="Rectangle 819">
                <a:extLst>
                  <a:ext uri="{FF2B5EF4-FFF2-40B4-BE49-F238E27FC236}">
                    <a16:creationId xmlns:a16="http://schemas.microsoft.com/office/drawing/2014/main" id="{4B74A097-1D23-456D-A521-7D0E4B18A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5" name="Rectangle 820">
                <a:extLst>
                  <a:ext uri="{FF2B5EF4-FFF2-40B4-BE49-F238E27FC236}">
                    <a16:creationId xmlns:a16="http://schemas.microsoft.com/office/drawing/2014/main" id="{F231DB20-4394-43EA-8770-19A2C52E9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6" name="Rectangle 821">
                <a:extLst>
                  <a:ext uri="{FF2B5EF4-FFF2-40B4-BE49-F238E27FC236}">
                    <a16:creationId xmlns:a16="http://schemas.microsoft.com/office/drawing/2014/main" id="{D89DB542-FEC6-444F-A2BC-87F0532C3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7" name="Rectangle 822">
                <a:extLst>
                  <a:ext uri="{FF2B5EF4-FFF2-40B4-BE49-F238E27FC236}">
                    <a16:creationId xmlns:a16="http://schemas.microsoft.com/office/drawing/2014/main" id="{D78289A1-FD53-4F6A-8CF7-20BE24322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8" name="Rectangle 823">
                <a:extLst>
                  <a:ext uri="{FF2B5EF4-FFF2-40B4-BE49-F238E27FC236}">
                    <a16:creationId xmlns:a16="http://schemas.microsoft.com/office/drawing/2014/main" id="{F406FF21-72D5-4DE7-9787-4254EADCB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9" name="Rectangle 824">
                <a:extLst>
                  <a:ext uri="{FF2B5EF4-FFF2-40B4-BE49-F238E27FC236}">
                    <a16:creationId xmlns:a16="http://schemas.microsoft.com/office/drawing/2014/main" id="{FA01F6A4-7089-4A4C-9CAE-FC0D66232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0" name="Rectangle 825">
                <a:extLst>
                  <a:ext uri="{FF2B5EF4-FFF2-40B4-BE49-F238E27FC236}">
                    <a16:creationId xmlns:a16="http://schemas.microsoft.com/office/drawing/2014/main" id="{001D7B4F-FA56-485E-9B3E-E08A38EA5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1" name="Rectangle 826">
                <a:extLst>
                  <a:ext uri="{FF2B5EF4-FFF2-40B4-BE49-F238E27FC236}">
                    <a16:creationId xmlns:a16="http://schemas.microsoft.com/office/drawing/2014/main" id="{C4CE8F11-1247-46C9-A5B2-07C0ACBBD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79" name="Group 827">
              <a:extLst>
                <a:ext uri="{FF2B5EF4-FFF2-40B4-BE49-F238E27FC236}">
                  <a16:creationId xmlns:a16="http://schemas.microsoft.com/office/drawing/2014/main" id="{7F83C3BA-B4EF-47B8-8B67-F30382D9C8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402" name="Rectangle 828">
                <a:extLst>
                  <a:ext uri="{FF2B5EF4-FFF2-40B4-BE49-F238E27FC236}">
                    <a16:creationId xmlns:a16="http://schemas.microsoft.com/office/drawing/2014/main" id="{8ADA1A03-41D3-404A-8F3E-C44AA7C23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3" name="Rectangle 829">
                <a:extLst>
                  <a:ext uri="{FF2B5EF4-FFF2-40B4-BE49-F238E27FC236}">
                    <a16:creationId xmlns:a16="http://schemas.microsoft.com/office/drawing/2014/main" id="{BDD22D14-0C0C-4F8F-878F-2A14EE3B6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4" name="Rectangle 830">
                <a:extLst>
                  <a:ext uri="{FF2B5EF4-FFF2-40B4-BE49-F238E27FC236}">
                    <a16:creationId xmlns:a16="http://schemas.microsoft.com/office/drawing/2014/main" id="{E0809FD6-72F2-4639-999B-F1E22B102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5" name="Rectangle 831">
                <a:extLst>
                  <a:ext uri="{FF2B5EF4-FFF2-40B4-BE49-F238E27FC236}">
                    <a16:creationId xmlns:a16="http://schemas.microsoft.com/office/drawing/2014/main" id="{3A782F7A-3FEC-432D-8DE0-BFD53DFE4A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6" name="Rectangle 832">
                <a:extLst>
                  <a:ext uri="{FF2B5EF4-FFF2-40B4-BE49-F238E27FC236}">
                    <a16:creationId xmlns:a16="http://schemas.microsoft.com/office/drawing/2014/main" id="{C66A8306-DBDC-4A8B-B5AC-26CE398F3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7" name="Rectangle 833">
                <a:extLst>
                  <a:ext uri="{FF2B5EF4-FFF2-40B4-BE49-F238E27FC236}">
                    <a16:creationId xmlns:a16="http://schemas.microsoft.com/office/drawing/2014/main" id="{AD9EEAA6-28FD-4A43-A1CC-0E05BF6AA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8" name="Rectangle 834">
                <a:extLst>
                  <a:ext uri="{FF2B5EF4-FFF2-40B4-BE49-F238E27FC236}">
                    <a16:creationId xmlns:a16="http://schemas.microsoft.com/office/drawing/2014/main" id="{99B57060-02B4-42DC-B3AE-48DED57EF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9" name="Rectangle 835">
                <a:extLst>
                  <a:ext uri="{FF2B5EF4-FFF2-40B4-BE49-F238E27FC236}">
                    <a16:creationId xmlns:a16="http://schemas.microsoft.com/office/drawing/2014/main" id="{B2E9185C-A9C3-49F6-97C8-FC116BCA9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0" name="Rectangle 836">
                <a:extLst>
                  <a:ext uri="{FF2B5EF4-FFF2-40B4-BE49-F238E27FC236}">
                    <a16:creationId xmlns:a16="http://schemas.microsoft.com/office/drawing/2014/main" id="{69350732-70ED-4C16-9526-2640BA454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1" name="Rectangle 837">
                <a:extLst>
                  <a:ext uri="{FF2B5EF4-FFF2-40B4-BE49-F238E27FC236}">
                    <a16:creationId xmlns:a16="http://schemas.microsoft.com/office/drawing/2014/main" id="{6CEF10F4-F50C-4B5A-A4B2-6E0494983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0" name="Group 838">
              <a:extLst>
                <a:ext uri="{FF2B5EF4-FFF2-40B4-BE49-F238E27FC236}">
                  <a16:creationId xmlns:a16="http://schemas.microsoft.com/office/drawing/2014/main" id="{A449F646-8FFB-4D3F-A64A-7D3E6D600C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392" name="Rectangle 839">
                <a:extLst>
                  <a:ext uri="{FF2B5EF4-FFF2-40B4-BE49-F238E27FC236}">
                    <a16:creationId xmlns:a16="http://schemas.microsoft.com/office/drawing/2014/main" id="{A3186A7E-BA99-40AC-9EB9-BBFAE8862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3" name="Rectangle 840">
                <a:extLst>
                  <a:ext uri="{FF2B5EF4-FFF2-40B4-BE49-F238E27FC236}">
                    <a16:creationId xmlns:a16="http://schemas.microsoft.com/office/drawing/2014/main" id="{DB31A5D4-D47E-4185-9CBC-B07D1DFF8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4" name="Rectangle 841">
                <a:extLst>
                  <a:ext uri="{FF2B5EF4-FFF2-40B4-BE49-F238E27FC236}">
                    <a16:creationId xmlns:a16="http://schemas.microsoft.com/office/drawing/2014/main" id="{5204DA08-36FE-464D-AD9A-348AAA549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5" name="Rectangle 842">
                <a:extLst>
                  <a:ext uri="{FF2B5EF4-FFF2-40B4-BE49-F238E27FC236}">
                    <a16:creationId xmlns:a16="http://schemas.microsoft.com/office/drawing/2014/main" id="{0FC3F2EF-1B27-445F-97D5-1CF6274F9E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6" name="Rectangle 843">
                <a:extLst>
                  <a:ext uri="{FF2B5EF4-FFF2-40B4-BE49-F238E27FC236}">
                    <a16:creationId xmlns:a16="http://schemas.microsoft.com/office/drawing/2014/main" id="{83A94514-0F22-4822-AA39-DC219C1C74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7" name="Rectangle 844">
                <a:extLst>
                  <a:ext uri="{FF2B5EF4-FFF2-40B4-BE49-F238E27FC236}">
                    <a16:creationId xmlns:a16="http://schemas.microsoft.com/office/drawing/2014/main" id="{93E23E20-2C3D-478E-9EFC-F507ED7D4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8" name="Rectangle 845">
                <a:extLst>
                  <a:ext uri="{FF2B5EF4-FFF2-40B4-BE49-F238E27FC236}">
                    <a16:creationId xmlns:a16="http://schemas.microsoft.com/office/drawing/2014/main" id="{03665A90-5973-4E4C-BB60-CE7F2226AB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9" name="Rectangle 846">
                <a:extLst>
                  <a:ext uri="{FF2B5EF4-FFF2-40B4-BE49-F238E27FC236}">
                    <a16:creationId xmlns:a16="http://schemas.microsoft.com/office/drawing/2014/main" id="{DD4D65CB-F6C1-49AF-9EDF-94CF5610D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0" name="Rectangle 847">
                <a:extLst>
                  <a:ext uri="{FF2B5EF4-FFF2-40B4-BE49-F238E27FC236}">
                    <a16:creationId xmlns:a16="http://schemas.microsoft.com/office/drawing/2014/main" id="{33682A11-B988-465D-B732-FA6F25921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1" name="Rectangle 848">
                <a:extLst>
                  <a:ext uri="{FF2B5EF4-FFF2-40B4-BE49-F238E27FC236}">
                    <a16:creationId xmlns:a16="http://schemas.microsoft.com/office/drawing/2014/main" id="{F173B159-1D04-48E5-B71A-DE32D481AC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81" name="Group 849">
              <a:extLst>
                <a:ext uri="{FF2B5EF4-FFF2-40B4-BE49-F238E27FC236}">
                  <a16:creationId xmlns:a16="http://schemas.microsoft.com/office/drawing/2014/main" id="{15DCD735-DBC4-45A5-BA57-A97DAC3012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382" name="Rectangle 850">
                <a:extLst>
                  <a:ext uri="{FF2B5EF4-FFF2-40B4-BE49-F238E27FC236}">
                    <a16:creationId xmlns:a16="http://schemas.microsoft.com/office/drawing/2014/main" id="{D3501AB7-081B-4206-8AFE-B93BAAA53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3" name="Rectangle 851">
                <a:extLst>
                  <a:ext uri="{FF2B5EF4-FFF2-40B4-BE49-F238E27FC236}">
                    <a16:creationId xmlns:a16="http://schemas.microsoft.com/office/drawing/2014/main" id="{03F478A1-7B68-4F8D-A4C9-5C3ADE6A1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4" name="Rectangle 852">
                <a:extLst>
                  <a:ext uri="{FF2B5EF4-FFF2-40B4-BE49-F238E27FC236}">
                    <a16:creationId xmlns:a16="http://schemas.microsoft.com/office/drawing/2014/main" id="{AB9CE479-9112-4379-9B67-6946044A9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5" name="Rectangle 853">
                <a:extLst>
                  <a:ext uri="{FF2B5EF4-FFF2-40B4-BE49-F238E27FC236}">
                    <a16:creationId xmlns:a16="http://schemas.microsoft.com/office/drawing/2014/main" id="{3304C63B-B754-4266-AE34-5997702D5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6" name="Rectangle 854">
                <a:extLst>
                  <a:ext uri="{FF2B5EF4-FFF2-40B4-BE49-F238E27FC236}">
                    <a16:creationId xmlns:a16="http://schemas.microsoft.com/office/drawing/2014/main" id="{8F240660-F532-4EC2-8CBF-720FEB25B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7" name="Rectangle 855">
                <a:extLst>
                  <a:ext uri="{FF2B5EF4-FFF2-40B4-BE49-F238E27FC236}">
                    <a16:creationId xmlns:a16="http://schemas.microsoft.com/office/drawing/2014/main" id="{85A0C42B-9742-4083-A241-F18F55AE0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8" name="Rectangle 856">
                <a:extLst>
                  <a:ext uri="{FF2B5EF4-FFF2-40B4-BE49-F238E27FC236}">
                    <a16:creationId xmlns:a16="http://schemas.microsoft.com/office/drawing/2014/main" id="{BC88C128-B52C-4426-B007-402C01C24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" name="Rectangle 857">
                <a:extLst>
                  <a:ext uri="{FF2B5EF4-FFF2-40B4-BE49-F238E27FC236}">
                    <a16:creationId xmlns:a16="http://schemas.microsoft.com/office/drawing/2014/main" id="{FB02A23A-59C6-4E2D-8BB1-B9F9565A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0" name="Rectangle 858">
                <a:extLst>
                  <a:ext uri="{FF2B5EF4-FFF2-40B4-BE49-F238E27FC236}">
                    <a16:creationId xmlns:a16="http://schemas.microsoft.com/office/drawing/2014/main" id="{327DEDC8-9DA6-4044-BE0F-FE37BBB92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1" name="Rectangle 859">
                <a:extLst>
                  <a:ext uri="{FF2B5EF4-FFF2-40B4-BE49-F238E27FC236}">
                    <a16:creationId xmlns:a16="http://schemas.microsoft.com/office/drawing/2014/main" id="{DDD5A096-A3C0-4A96-B2E7-10F51868A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492" name="Group 4">
            <a:extLst>
              <a:ext uri="{FF2B5EF4-FFF2-40B4-BE49-F238E27FC236}">
                <a16:creationId xmlns:a16="http://schemas.microsoft.com/office/drawing/2014/main" id="{F22DCAE6-60F6-4E46-83EC-D5641BCA4ED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933450" y="1219200"/>
            <a:ext cx="1981200" cy="1931988"/>
            <a:chOff x="864" y="1152"/>
            <a:chExt cx="2880" cy="2880"/>
          </a:xfrm>
          <a:solidFill>
            <a:srgbClr val="FFFF00"/>
          </a:solidFill>
        </p:grpSpPr>
        <p:grpSp>
          <p:nvGrpSpPr>
            <p:cNvPr id="493" name="Group 5">
              <a:extLst>
                <a:ext uri="{FF2B5EF4-FFF2-40B4-BE49-F238E27FC236}">
                  <a16:creationId xmlns:a16="http://schemas.microsoft.com/office/drawing/2014/main" id="{B3F94C95-EC8B-4A4D-9097-046EC4FAC1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604" name="Rectangle 6">
                <a:extLst>
                  <a:ext uri="{FF2B5EF4-FFF2-40B4-BE49-F238E27FC236}">
                    <a16:creationId xmlns:a16="http://schemas.microsoft.com/office/drawing/2014/main" id="{F3AA0C3A-4272-4E26-A5D4-362D855FF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5" name="Rectangle 7">
                <a:extLst>
                  <a:ext uri="{FF2B5EF4-FFF2-40B4-BE49-F238E27FC236}">
                    <a16:creationId xmlns:a16="http://schemas.microsoft.com/office/drawing/2014/main" id="{0C1C847A-F412-4C36-B9A6-8D17947BF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6" name="Rectangle 8">
                <a:extLst>
                  <a:ext uri="{FF2B5EF4-FFF2-40B4-BE49-F238E27FC236}">
                    <a16:creationId xmlns:a16="http://schemas.microsoft.com/office/drawing/2014/main" id="{D7099C9C-D083-4DD3-A38F-B2C24FA8E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7" name="Rectangle 9">
                <a:extLst>
                  <a:ext uri="{FF2B5EF4-FFF2-40B4-BE49-F238E27FC236}">
                    <a16:creationId xmlns:a16="http://schemas.microsoft.com/office/drawing/2014/main" id="{438CF458-5E04-4849-853F-A0C51270D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8" name="Rectangle 10">
                <a:extLst>
                  <a:ext uri="{FF2B5EF4-FFF2-40B4-BE49-F238E27FC236}">
                    <a16:creationId xmlns:a16="http://schemas.microsoft.com/office/drawing/2014/main" id="{F2DC0C13-CEF4-4A40-942F-E6E213FA1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9" name="Rectangle 11">
                <a:extLst>
                  <a:ext uri="{FF2B5EF4-FFF2-40B4-BE49-F238E27FC236}">
                    <a16:creationId xmlns:a16="http://schemas.microsoft.com/office/drawing/2014/main" id="{386ACF75-E441-442F-A8C7-123E65B7B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0" name="Rectangle 12">
                <a:extLst>
                  <a:ext uri="{FF2B5EF4-FFF2-40B4-BE49-F238E27FC236}">
                    <a16:creationId xmlns:a16="http://schemas.microsoft.com/office/drawing/2014/main" id="{4E02CB9D-8FE7-429C-B9E9-DF0BB1ED3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1" name="Rectangle 13">
                <a:extLst>
                  <a:ext uri="{FF2B5EF4-FFF2-40B4-BE49-F238E27FC236}">
                    <a16:creationId xmlns:a16="http://schemas.microsoft.com/office/drawing/2014/main" id="{3465215D-3B20-480A-85C1-C0A24079D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2" name="Rectangle 14">
                <a:extLst>
                  <a:ext uri="{FF2B5EF4-FFF2-40B4-BE49-F238E27FC236}">
                    <a16:creationId xmlns:a16="http://schemas.microsoft.com/office/drawing/2014/main" id="{5FB80F3F-EF63-4B34-BB36-D929698F8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3" name="Rectangle 15">
                <a:extLst>
                  <a:ext uri="{FF2B5EF4-FFF2-40B4-BE49-F238E27FC236}">
                    <a16:creationId xmlns:a16="http://schemas.microsoft.com/office/drawing/2014/main" id="{D18A364B-2F75-4154-861B-1EE6A64A9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4" name="Group 16">
              <a:extLst>
                <a:ext uri="{FF2B5EF4-FFF2-40B4-BE49-F238E27FC236}">
                  <a16:creationId xmlns:a16="http://schemas.microsoft.com/office/drawing/2014/main" id="{20EDAC68-480C-48BD-AEAC-351F9C8537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594" name="Rectangle 17">
                <a:extLst>
                  <a:ext uri="{FF2B5EF4-FFF2-40B4-BE49-F238E27FC236}">
                    <a16:creationId xmlns:a16="http://schemas.microsoft.com/office/drawing/2014/main" id="{F628633D-D500-43F2-8CF6-C926AF46A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5" name="Rectangle 18">
                <a:extLst>
                  <a:ext uri="{FF2B5EF4-FFF2-40B4-BE49-F238E27FC236}">
                    <a16:creationId xmlns:a16="http://schemas.microsoft.com/office/drawing/2014/main" id="{A992EF09-4863-45F5-B504-58365D32C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6" name="Rectangle 19">
                <a:extLst>
                  <a:ext uri="{FF2B5EF4-FFF2-40B4-BE49-F238E27FC236}">
                    <a16:creationId xmlns:a16="http://schemas.microsoft.com/office/drawing/2014/main" id="{DF4B6B7E-5EA3-4F99-A667-328682581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7" name="Rectangle 20">
                <a:extLst>
                  <a:ext uri="{FF2B5EF4-FFF2-40B4-BE49-F238E27FC236}">
                    <a16:creationId xmlns:a16="http://schemas.microsoft.com/office/drawing/2014/main" id="{7D842807-3809-4BD5-994B-26DC8363C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8" name="Rectangle 21">
                <a:extLst>
                  <a:ext uri="{FF2B5EF4-FFF2-40B4-BE49-F238E27FC236}">
                    <a16:creationId xmlns:a16="http://schemas.microsoft.com/office/drawing/2014/main" id="{82481E11-B19C-4D99-9364-98EAC3E8B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9" name="Rectangle 22">
                <a:extLst>
                  <a:ext uri="{FF2B5EF4-FFF2-40B4-BE49-F238E27FC236}">
                    <a16:creationId xmlns:a16="http://schemas.microsoft.com/office/drawing/2014/main" id="{B5CA46FF-D1F6-4147-8B6D-F0FA80445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0" name="Rectangle 23">
                <a:extLst>
                  <a:ext uri="{FF2B5EF4-FFF2-40B4-BE49-F238E27FC236}">
                    <a16:creationId xmlns:a16="http://schemas.microsoft.com/office/drawing/2014/main" id="{821B6F02-EF3F-4046-B5CB-30F8B1474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1" name="Rectangle 24">
                <a:extLst>
                  <a:ext uri="{FF2B5EF4-FFF2-40B4-BE49-F238E27FC236}">
                    <a16:creationId xmlns:a16="http://schemas.microsoft.com/office/drawing/2014/main" id="{8BB0C601-3D56-403C-910F-B013CD8571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2" name="Rectangle 25">
                <a:extLst>
                  <a:ext uri="{FF2B5EF4-FFF2-40B4-BE49-F238E27FC236}">
                    <a16:creationId xmlns:a16="http://schemas.microsoft.com/office/drawing/2014/main" id="{0A2EB441-D653-4918-AECF-61AC6F0AF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03" name="Rectangle 26">
                <a:extLst>
                  <a:ext uri="{FF2B5EF4-FFF2-40B4-BE49-F238E27FC236}">
                    <a16:creationId xmlns:a16="http://schemas.microsoft.com/office/drawing/2014/main" id="{16E70F43-71B8-4EFD-B2C2-D034A8413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5" name="Group 27">
              <a:extLst>
                <a:ext uri="{FF2B5EF4-FFF2-40B4-BE49-F238E27FC236}">
                  <a16:creationId xmlns:a16="http://schemas.microsoft.com/office/drawing/2014/main" id="{6B6D4F31-3561-4890-8132-093E7FD560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584" name="Rectangle 28">
                <a:extLst>
                  <a:ext uri="{FF2B5EF4-FFF2-40B4-BE49-F238E27FC236}">
                    <a16:creationId xmlns:a16="http://schemas.microsoft.com/office/drawing/2014/main" id="{2604E790-BB67-4566-A4D6-4118102E8E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5" name="Rectangle 29">
                <a:extLst>
                  <a:ext uri="{FF2B5EF4-FFF2-40B4-BE49-F238E27FC236}">
                    <a16:creationId xmlns:a16="http://schemas.microsoft.com/office/drawing/2014/main" id="{649494AD-E12D-4C25-AF27-FB60B2754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6" name="Rectangle 30">
                <a:extLst>
                  <a:ext uri="{FF2B5EF4-FFF2-40B4-BE49-F238E27FC236}">
                    <a16:creationId xmlns:a16="http://schemas.microsoft.com/office/drawing/2014/main" id="{4B700FF2-E27A-4C59-9FF6-B6E9E9E98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7" name="Rectangle 31">
                <a:extLst>
                  <a:ext uri="{FF2B5EF4-FFF2-40B4-BE49-F238E27FC236}">
                    <a16:creationId xmlns:a16="http://schemas.microsoft.com/office/drawing/2014/main" id="{8467886F-2AC7-4AF2-900A-E74B159338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8" name="Rectangle 32">
                <a:extLst>
                  <a:ext uri="{FF2B5EF4-FFF2-40B4-BE49-F238E27FC236}">
                    <a16:creationId xmlns:a16="http://schemas.microsoft.com/office/drawing/2014/main" id="{28853B14-0734-4E1F-B5AC-8643B5867D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9" name="Rectangle 33">
                <a:extLst>
                  <a:ext uri="{FF2B5EF4-FFF2-40B4-BE49-F238E27FC236}">
                    <a16:creationId xmlns:a16="http://schemas.microsoft.com/office/drawing/2014/main" id="{94C0B120-2A83-49A7-8F27-5059F2C92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0" name="Rectangle 34">
                <a:extLst>
                  <a:ext uri="{FF2B5EF4-FFF2-40B4-BE49-F238E27FC236}">
                    <a16:creationId xmlns:a16="http://schemas.microsoft.com/office/drawing/2014/main" id="{52590809-8963-4DED-A94E-5F024BADD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1" name="Rectangle 35">
                <a:extLst>
                  <a:ext uri="{FF2B5EF4-FFF2-40B4-BE49-F238E27FC236}">
                    <a16:creationId xmlns:a16="http://schemas.microsoft.com/office/drawing/2014/main" id="{D0DB6E52-97B7-47D7-97DB-2F27AEE92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2" name="Rectangle 36">
                <a:extLst>
                  <a:ext uri="{FF2B5EF4-FFF2-40B4-BE49-F238E27FC236}">
                    <a16:creationId xmlns:a16="http://schemas.microsoft.com/office/drawing/2014/main" id="{A1673932-F367-4219-BC63-A6ECF105A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3" name="Rectangle 37">
                <a:extLst>
                  <a:ext uri="{FF2B5EF4-FFF2-40B4-BE49-F238E27FC236}">
                    <a16:creationId xmlns:a16="http://schemas.microsoft.com/office/drawing/2014/main" id="{A2337B7D-CF00-4A33-9C65-2A6FE122B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6" name="Group 38">
              <a:extLst>
                <a:ext uri="{FF2B5EF4-FFF2-40B4-BE49-F238E27FC236}">
                  <a16:creationId xmlns:a16="http://schemas.microsoft.com/office/drawing/2014/main" id="{E0426087-9B43-4115-A70B-16B2B736AC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574" name="Rectangle 39">
                <a:extLst>
                  <a:ext uri="{FF2B5EF4-FFF2-40B4-BE49-F238E27FC236}">
                    <a16:creationId xmlns:a16="http://schemas.microsoft.com/office/drawing/2014/main" id="{03F20F3B-E7D1-4AE3-8632-6F045DF7B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5" name="Rectangle 40">
                <a:extLst>
                  <a:ext uri="{FF2B5EF4-FFF2-40B4-BE49-F238E27FC236}">
                    <a16:creationId xmlns:a16="http://schemas.microsoft.com/office/drawing/2014/main" id="{6533752F-6EC5-4867-8A4F-178953722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6" name="Rectangle 41">
                <a:extLst>
                  <a:ext uri="{FF2B5EF4-FFF2-40B4-BE49-F238E27FC236}">
                    <a16:creationId xmlns:a16="http://schemas.microsoft.com/office/drawing/2014/main" id="{82CCFC8E-1B1D-40A0-960D-D5B41D124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7" name="Rectangle 42">
                <a:extLst>
                  <a:ext uri="{FF2B5EF4-FFF2-40B4-BE49-F238E27FC236}">
                    <a16:creationId xmlns:a16="http://schemas.microsoft.com/office/drawing/2014/main" id="{AF487B91-A3A7-4490-954E-067ED97A9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8" name="Rectangle 43">
                <a:extLst>
                  <a:ext uri="{FF2B5EF4-FFF2-40B4-BE49-F238E27FC236}">
                    <a16:creationId xmlns:a16="http://schemas.microsoft.com/office/drawing/2014/main" id="{5E89566B-C5C8-4554-AE0A-13E1F4977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9" name="Rectangle 44">
                <a:extLst>
                  <a:ext uri="{FF2B5EF4-FFF2-40B4-BE49-F238E27FC236}">
                    <a16:creationId xmlns:a16="http://schemas.microsoft.com/office/drawing/2014/main" id="{F082AE0B-8615-438F-8025-56338380C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0" name="Rectangle 45">
                <a:extLst>
                  <a:ext uri="{FF2B5EF4-FFF2-40B4-BE49-F238E27FC236}">
                    <a16:creationId xmlns:a16="http://schemas.microsoft.com/office/drawing/2014/main" id="{BA9A30FA-5276-448F-A85B-77C73FEEF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1" name="Rectangle 46">
                <a:extLst>
                  <a:ext uri="{FF2B5EF4-FFF2-40B4-BE49-F238E27FC236}">
                    <a16:creationId xmlns:a16="http://schemas.microsoft.com/office/drawing/2014/main" id="{3236C01C-E943-441F-923B-A8DAA62AB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2" name="Rectangle 47">
                <a:extLst>
                  <a:ext uri="{FF2B5EF4-FFF2-40B4-BE49-F238E27FC236}">
                    <a16:creationId xmlns:a16="http://schemas.microsoft.com/office/drawing/2014/main" id="{C640152F-7251-414E-893C-AFCC2F87E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83" name="Rectangle 48">
                <a:extLst>
                  <a:ext uri="{FF2B5EF4-FFF2-40B4-BE49-F238E27FC236}">
                    <a16:creationId xmlns:a16="http://schemas.microsoft.com/office/drawing/2014/main" id="{9894BAD7-42EC-4D1E-8BEC-2D8FFA8DE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7" name="Group 49">
              <a:extLst>
                <a:ext uri="{FF2B5EF4-FFF2-40B4-BE49-F238E27FC236}">
                  <a16:creationId xmlns:a16="http://schemas.microsoft.com/office/drawing/2014/main" id="{07ED9381-405B-4C8C-8D3E-EFA38D6100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564" name="Rectangle 50">
                <a:extLst>
                  <a:ext uri="{FF2B5EF4-FFF2-40B4-BE49-F238E27FC236}">
                    <a16:creationId xmlns:a16="http://schemas.microsoft.com/office/drawing/2014/main" id="{C9A71995-1396-4913-947D-E01B9CA00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5" name="Rectangle 51">
                <a:extLst>
                  <a:ext uri="{FF2B5EF4-FFF2-40B4-BE49-F238E27FC236}">
                    <a16:creationId xmlns:a16="http://schemas.microsoft.com/office/drawing/2014/main" id="{092EE366-004B-4A0C-A3E3-169673F30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6" name="Rectangle 52">
                <a:extLst>
                  <a:ext uri="{FF2B5EF4-FFF2-40B4-BE49-F238E27FC236}">
                    <a16:creationId xmlns:a16="http://schemas.microsoft.com/office/drawing/2014/main" id="{09977954-0D55-47B0-855C-C1E157EFA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7" name="Rectangle 53">
                <a:extLst>
                  <a:ext uri="{FF2B5EF4-FFF2-40B4-BE49-F238E27FC236}">
                    <a16:creationId xmlns:a16="http://schemas.microsoft.com/office/drawing/2014/main" id="{52C2371F-C84C-4A4D-869F-BCA0A6147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8" name="Rectangle 54">
                <a:extLst>
                  <a:ext uri="{FF2B5EF4-FFF2-40B4-BE49-F238E27FC236}">
                    <a16:creationId xmlns:a16="http://schemas.microsoft.com/office/drawing/2014/main" id="{C37E5AE7-57F7-49D7-B78F-58BCAB367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9" name="Rectangle 55">
                <a:extLst>
                  <a:ext uri="{FF2B5EF4-FFF2-40B4-BE49-F238E27FC236}">
                    <a16:creationId xmlns:a16="http://schemas.microsoft.com/office/drawing/2014/main" id="{8442DD87-2208-4053-B19F-CB74F0B7A7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0" name="Rectangle 56">
                <a:extLst>
                  <a:ext uri="{FF2B5EF4-FFF2-40B4-BE49-F238E27FC236}">
                    <a16:creationId xmlns:a16="http://schemas.microsoft.com/office/drawing/2014/main" id="{DBE85F11-6177-4280-B591-8A1F884A9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1" name="Rectangle 57">
                <a:extLst>
                  <a:ext uri="{FF2B5EF4-FFF2-40B4-BE49-F238E27FC236}">
                    <a16:creationId xmlns:a16="http://schemas.microsoft.com/office/drawing/2014/main" id="{19D2E592-9A4A-4317-B7AD-E3364665D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2" name="Rectangle 58">
                <a:extLst>
                  <a:ext uri="{FF2B5EF4-FFF2-40B4-BE49-F238E27FC236}">
                    <a16:creationId xmlns:a16="http://schemas.microsoft.com/office/drawing/2014/main" id="{243C61E4-2F07-40A7-B75F-BFD6FE6E1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3" name="Rectangle 59">
                <a:extLst>
                  <a:ext uri="{FF2B5EF4-FFF2-40B4-BE49-F238E27FC236}">
                    <a16:creationId xmlns:a16="http://schemas.microsoft.com/office/drawing/2014/main" id="{809882CD-B795-4F10-9602-396ACB1FC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8" name="Group 60">
              <a:extLst>
                <a:ext uri="{FF2B5EF4-FFF2-40B4-BE49-F238E27FC236}">
                  <a16:creationId xmlns:a16="http://schemas.microsoft.com/office/drawing/2014/main" id="{D1CCC330-1771-437D-8A1B-A90C68529F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554" name="Rectangle 61">
                <a:extLst>
                  <a:ext uri="{FF2B5EF4-FFF2-40B4-BE49-F238E27FC236}">
                    <a16:creationId xmlns:a16="http://schemas.microsoft.com/office/drawing/2014/main" id="{7301429E-423B-4F81-9301-F2404951A6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5" name="Rectangle 62">
                <a:extLst>
                  <a:ext uri="{FF2B5EF4-FFF2-40B4-BE49-F238E27FC236}">
                    <a16:creationId xmlns:a16="http://schemas.microsoft.com/office/drawing/2014/main" id="{C6059B0A-07D2-44FD-8990-4A52AAC8E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6" name="Rectangle 63">
                <a:extLst>
                  <a:ext uri="{FF2B5EF4-FFF2-40B4-BE49-F238E27FC236}">
                    <a16:creationId xmlns:a16="http://schemas.microsoft.com/office/drawing/2014/main" id="{9231C0F6-ABC0-4B9D-BFE1-B5594825C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7" name="Rectangle 64">
                <a:extLst>
                  <a:ext uri="{FF2B5EF4-FFF2-40B4-BE49-F238E27FC236}">
                    <a16:creationId xmlns:a16="http://schemas.microsoft.com/office/drawing/2014/main" id="{B830F8CD-51D2-4D17-A34E-5B07C4AE6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8" name="Rectangle 65">
                <a:extLst>
                  <a:ext uri="{FF2B5EF4-FFF2-40B4-BE49-F238E27FC236}">
                    <a16:creationId xmlns:a16="http://schemas.microsoft.com/office/drawing/2014/main" id="{A34C578E-572C-4B2F-ACF3-CCF6E0D6C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9" name="Rectangle 66">
                <a:extLst>
                  <a:ext uri="{FF2B5EF4-FFF2-40B4-BE49-F238E27FC236}">
                    <a16:creationId xmlns:a16="http://schemas.microsoft.com/office/drawing/2014/main" id="{2B67354E-3968-470C-A2AE-95BB6999C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0" name="Rectangle 67">
                <a:extLst>
                  <a:ext uri="{FF2B5EF4-FFF2-40B4-BE49-F238E27FC236}">
                    <a16:creationId xmlns:a16="http://schemas.microsoft.com/office/drawing/2014/main" id="{1DCE613B-3060-4E5B-ADEF-9EA251FFE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1" name="Rectangle 68">
                <a:extLst>
                  <a:ext uri="{FF2B5EF4-FFF2-40B4-BE49-F238E27FC236}">
                    <a16:creationId xmlns:a16="http://schemas.microsoft.com/office/drawing/2014/main" id="{DB166D04-5C90-4BCB-A786-0AEB08972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2" name="Rectangle 69">
                <a:extLst>
                  <a:ext uri="{FF2B5EF4-FFF2-40B4-BE49-F238E27FC236}">
                    <a16:creationId xmlns:a16="http://schemas.microsoft.com/office/drawing/2014/main" id="{20555773-E12A-4994-BAEF-F829823294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3" name="Rectangle 70">
                <a:extLst>
                  <a:ext uri="{FF2B5EF4-FFF2-40B4-BE49-F238E27FC236}">
                    <a16:creationId xmlns:a16="http://schemas.microsoft.com/office/drawing/2014/main" id="{A04189BA-AE0B-417F-8132-74DE77E7A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99" name="Group 71">
              <a:extLst>
                <a:ext uri="{FF2B5EF4-FFF2-40B4-BE49-F238E27FC236}">
                  <a16:creationId xmlns:a16="http://schemas.microsoft.com/office/drawing/2014/main" id="{1C57EEB7-AE54-41A4-B5B6-EB6D7931A3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544" name="Rectangle 72">
                <a:extLst>
                  <a:ext uri="{FF2B5EF4-FFF2-40B4-BE49-F238E27FC236}">
                    <a16:creationId xmlns:a16="http://schemas.microsoft.com/office/drawing/2014/main" id="{002717B0-815F-435C-A562-DB76D4681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5" name="Rectangle 73">
                <a:extLst>
                  <a:ext uri="{FF2B5EF4-FFF2-40B4-BE49-F238E27FC236}">
                    <a16:creationId xmlns:a16="http://schemas.microsoft.com/office/drawing/2014/main" id="{AEDFA591-C2A8-42A7-BE2E-230E08493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6" name="Rectangle 74">
                <a:extLst>
                  <a:ext uri="{FF2B5EF4-FFF2-40B4-BE49-F238E27FC236}">
                    <a16:creationId xmlns:a16="http://schemas.microsoft.com/office/drawing/2014/main" id="{AA8933C7-C52F-4980-869C-2BB9E3FB1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7" name="Rectangle 75">
                <a:extLst>
                  <a:ext uri="{FF2B5EF4-FFF2-40B4-BE49-F238E27FC236}">
                    <a16:creationId xmlns:a16="http://schemas.microsoft.com/office/drawing/2014/main" id="{EBED44A7-52E8-4850-A2A8-BFE080F486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8" name="Rectangle 76">
                <a:extLst>
                  <a:ext uri="{FF2B5EF4-FFF2-40B4-BE49-F238E27FC236}">
                    <a16:creationId xmlns:a16="http://schemas.microsoft.com/office/drawing/2014/main" id="{5F8EF90E-19ED-4014-AB6F-B1BBB949C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9" name="Rectangle 77">
                <a:extLst>
                  <a:ext uri="{FF2B5EF4-FFF2-40B4-BE49-F238E27FC236}">
                    <a16:creationId xmlns:a16="http://schemas.microsoft.com/office/drawing/2014/main" id="{D9016DDE-2ADC-4FB8-AE8D-57298CA083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0" name="Rectangle 78">
                <a:extLst>
                  <a:ext uri="{FF2B5EF4-FFF2-40B4-BE49-F238E27FC236}">
                    <a16:creationId xmlns:a16="http://schemas.microsoft.com/office/drawing/2014/main" id="{B4DCC3BB-B1BD-46BF-B932-24BAA26A1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1" name="Rectangle 79">
                <a:extLst>
                  <a:ext uri="{FF2B5EF4-FFF2-40B4-BE49-F238E27FC236}">
                    <a16:creationId xmlns:a16="http://schemas.microsoft.com/office/drawing/2014/main" id="{51BEFD61-D743-4A9F-BB88-F6366A1E6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2" name="Rectangle 80">
                <a:extLst>
                  <a:ext uri="{FF2B5EF4-FFF2-40B4-BE49-F238E27FC236}">
                    <a16:creationId xmlns:a16="http://schemas.microsoft.com/office/drawing/2014/main" id="{FD996658-549B-4E67-A429-79A4A4954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53" name="Rectangle 81">
                <a:extLst>
                  <a:ext uri="{FF2B5EF4-FFF2-40B4-BE49-F238E27FC236}">
                    <a16:creationId xmlns:a16="http://schemas.microsoft.com/office/drawing/2014/main" id="{D3350448-DBDE-4DD6-98E1-67FB252B7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0" name="Group 82">
              <a:extLst>
                <a:ext uri="{FF2B5EF4-FFF2-40B4-BE49-F238E27FC236}">
                  <a16:creationId xmlns:a16="http://schemas.microsoft.com/office/drawing/2014/main" id="{B993D4B3-FF02-42CE-951A-D14EAE9C63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534" name="Rectangle 83">
                <a:extLst>
                  <a:ext uri="{FF2B5EF4-FFF2-40B4-BE49-F238E27FC236}">
                    <a16:creationId xmlns:a16="http://schemas.microsoft.com/office/drawing/2014/main" id="{B90841B1-C330-40B7-B654-F63BB73639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5" name="Rectangle 84">
                <a:extLst>
                  <a:ext uri="{FF2B5EF4-FFF2-40B4-BE49-F238E27FC236}">
                    <a16:creationId xmlns:a16="http://schemas.microsoft.com/office/drawing/2014/main" id="{CA90C6FF-A02C-4BE6-9314-B8A8123FC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6" name="Rectangle 85">
                <a:extLst>
                  <a:ext uri="{FF2B5EF4-FFF2-40B4-BE49-F238E27FC236}">
                    <a16:creationId xmlns:a16="http://schemas.microsoft.com/office/drawing/2014/main" id="{F7138069-3052-429F-B084-7298AB902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7" name="Rectangle 86">
                <a:extLst>
                  <a:ext uri="{FF2B5EF4-FFF2-40B4-BE49-F238E27FC236}">
                    <a16:creationId xmlns:a16="http://schemas.microsoft.com/office/drawing/2014/main" id="{B8A741CE-5AA1-4E97-9E18-EB556D760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8" name="Rectangle 87">
                <a:extLst>
                  <a:ext uri="{FF2B5EF4-FFF2-40B4-BE49-F238E27FC236}">
                    <a16:creationId xmlns:a16="http://schemas.microsoft.com/office/drawing/2014/main" id="{71266C46-9A37-4417-9977-BE7CAB808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9" name="Rectangle 88">
                <a:extLst>
                  <a:ext uri="{FF2B5EF4-FFF2-40B4-BE49-F238E27FC236}">
                    <a16:creationId xmlns:a16="http://schemas.microsoft.com/office/drawing/2014/main" id="{520054E2-D636-41ED-BAB6-1BF770747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0" name="Rectangle 89">
                <a:extLst>
                  <a:ext uri="{FF2B5EF4-FFF2-40B4-BE49-F238E27FC236}">
                    <a16:creationId xmlns:a16="http://schemas.microsoft.com/office/drawing/2014/main" id="{3BE1D58C-FF92-4434-80EC-103B7BCB6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1" name="Rectangle 90">
                <a:extLst>
                  <a:ext uri="{FF2B5EF4-FFF2-40B4-BE49-F238E27FC236}">
                    <a16:creationId xmlns:a16="http://schemas.microsoft.com/office/drawing/2014/main" id="{FD658619-560B-488F-8031-C470F2FC5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2" name="Rectangle 91">
                <a:extLst>
                  <a:ext uri="{FF2B5EF4-FFF2-40B4-BE49-F238E27FC236}">
                    <a16:creationId xmlns:a16="http://schemas.microsoft.com/office/drawing/2014/main" id="{09907ABC-8C65-495A-AD82-BB5DE2ADC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43" name="Rectangle 92">
                <a:extLst>
                  <a:ext uri="{FF2B5EF4-FFF2-40B4-BE49-F238E27FC236}">
                    <a16:creationId xmlns:a16="http://schemas.microsoft.com/office/drawing/2014/main" id="{DCB07180-D63B-4459-A02A-B8C839B81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1" name="Group 93">
              <a:extLst>
                <a:ext uri="{FF2B5EF4-FFF2-40B4-BE49-F238E27FC236}">
                  <a16:creationId xmlns:a16="http://schemas.microsoft.com/office/drawing/2014/main" id="{1C3A8EF4-F5E5-4F4F-92B0-830C04110E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524" name="Rectangle 94">
                <a:extLst>
                  <a:ext uri="{FF2B5EF4-FFF2-40B4-BE49-F238E27FC236}">
                    <a16:creationId xmlns:a16="http://schemas.microsoft.com/office/drawing/2014/main" id="{A29BBF48-A90E-4152-B287-4B6BCC65F8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5" name="Rectangle 95">
                <a:extLst>
                  <a:ext uri="{FF2B5EF4-FFF2-40B4-BE49-F238E27FC236}">
                    <a16:creationId xmlns:a16="http://schemas.microsoft.com/office/drawing/2014/main" id="{44F3A2C6-5E74-479D-8052-2705C8D48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6" name="Rectangle 96">
                <a:extLst>
                  <a:ext uri="{FF2B5EF4-FFF2-40B4-BE49-F238E27FC236}">
                    <a16:creationId xmlns:a16="http://schemas.microsoft.com/office/drawing/2014/main" id="{B65C9F3A-0524-4426-8CA5-E80B14269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7" name="Rectangle 97">
                <a:extLst>
                  <a:ext uri="{FF2B5EF4-FFF2-40B4-BE49-F238E27FC236}">
                    <a16:creationId xmlns:a16="http://schemas.microsoft.com/office/drawing/2014/main" id="{871D032C-0A8E-4758-B4B7-6A8621C89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8" name="Rectangle 98">
                <a:extLst>
                  <a:ext uri="{FF2B5EF4-FFF2-40B4-BE49-F238E27FC236}">
                    <a16:creationId xmlns:a16="http://schemas.microsoft.com/office/drawing/2014/main" id="{2B20459D-B264-4300-B1E7-A8F5EB3D2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9" name="Rectangle 99">
                <a:extLst>
                  <a:ext uri="{FF2B5EF4-FFF2-40B4-BE49-F238E27FC236}">
                    <a16:creationId xmlns:a16="http://schemas.microsoft.com/office/drawing/2014/main" id="{93E8FD06-38B4-4A1A-A35A-D9C1A2D22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0" name="Rectangle 100">
                <a:extLst>
                  <a:ext uri="{FF2B5EF4-FFF2-40B4-BE49-F238E27FC236}">
                    <a16:creationId xmlns:a16="http://schemas.microsoft.com/office/drawing/2014/main" id="{80D95CD2-8AB9-44A4-9949-5D839955D9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1" name="Rectangle 101">
                <a:extLst>
                  <a:ext uri="{FF2B5EF4-FFF2-40B4-BE49-F238E27FC236}">
                    <a16:creationId xmlns:a16="http://schemas.microsoft.com/office/drawing/2014/main" id="{18CEFBD3-70E3-424E-8028-F8DF4C19A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2" name="Rectangle 102">
                <a:extLst>
                  <a:ext uri="{FF2B5EF4-FFF2-40B4-BE49-F238E27FC236}">
                    <a16:creationId xmlns:a16="http://schemas.microsoft.com/office/drawing/2014/main" id="{79DD7B63-4286-4AD7-B66D-474AB7458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3" name="Rectangle 103">
                <a:extLst>
                  <a:ext uri="{FF2B5EF4-FFF2-40B4-BE49-F238E27FC236}">
                    <a16:creationId xmlns:a16="http://schemas.microsoft.com/office/drawing/2014/main" id="{8B31199B-2604-4C4B-B720-E17AC5FA9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2" name="Group 104">
              <a:extLst>
                <a:ext uri="{FF2B5EF4-FFF2-40B4-BE49-F238E27FC236}">
                  <a16:creationId xmlns:a16="http://schemas.microsoft.com/office/drawing/2014/main" id="{C6CB1876-2909-4928-A7C1-135B50515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514" name="Rectangle 105">
                <a:extLst>
                  <a:ext uri="{FF2B5EF4-FFF2-40B4-BE49-F238E27FC236}">
                    <a16:creationId xmlns:a16="http://schemas.microsoft.com/office/drawing/2014/main" id="{6C163E83-8A49-4D7C-816F-69BEDC304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5" name="Rectangle 106">
                <a:extLst>
                  <a:ext uri="{FF2B5EF4-FFF2-40B4-BE49-F238E27FC236}">
                    <a16:creationId xmlns:a16="http://schemas.microsoft.com/office/drawing/2014/main" id="{3E92A97A-5B95-458B-BB1C-88AEE17DB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6" name="Rectangle 107">
                <a:extLst>
                  <a:ext uri="{FF2B5EF4-FFF2-40B4-BE49-F238E27FC236}">
                    <a16:creationId xmlns:a16="http://schemas.microsoft.com/office/drawing/2014/main" id="{6D07222B-C570-417F-BBE1-B91FFC8D3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7" name="Rectangle 108">
                <a:extLst>
                  <a:ext uri="{FF2B5EF4-FFF2-40B4-BE49-F238E27FC236}">
                    <a16:creationId xmlns:a16="http://schemas.microsoft.com/office/drawing/2014/main" id="{3D2A9D57-CAE1-481A-B55D-440F9CCC9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8" name="Rectangle 109">
                <a:extLst>
                  <a:ext uri="{FF2B5EF4-FFF2-40B4-BE49-F238E27FC236}">
                    <a16:creationId xmlns:a16="http://schemas.microsoft.com/office/drawing/2014/main" id="{D8036040-B6A5-4619-91B9-16DBBBA57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9" name="Rectangle 110">
                <a:extLst>
                  <a:ext uri="{FF2B5EF4-FFF2-40B4-BE49-F238E27FC236}">
                    <a16:creationId xmlns:a16="http://schemas.microsoft.com/office/drawing/2014/main" id="{80077F90-A0BC-4816-9D64-F864441C70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0" name="Rectangle 111">
                <a:extLst>
                  <a:ext uri="{FF2B5EF4-FFF2-40B4-BE49-F238E27FC236}">
                    <a16:creationId xmlns:a16="http://schemas.microsoft.com/office/drawing/2014/main" id="{F34EEA35-8456-4230-8AD5-EFB41A30C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1" name="Rectangle 112">
                <a:extLst>
                  <a:ext uri="{FF2B5EF4-FFF2-40B4-BE49-F238E27FC236}">
                    <a16:creationId xmlns:a16="http://schemas.microsoft.com/office/drawing/2014/main" id="{905C8E3A-E465-4718-B988-778F49FBC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2" name="Rectangle 113">
                <a:extLst>
                  <a:ext uri="{FF2B5EF4-FFF2-40B4-BE49-F238E27FC236}">
                    <a16:creationId xmlns:a16="http://schemas.microsoft.com/office/drawing/2014/main" id="{61319A49-2FC4-4FB7-AEFF-562EFF6A90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3" name="Rectangle 114">
                <a:extLst>
                  <a:ext uri="{FF2B5EF4-FFF2-40B4-BE49-F238E27FC236}">
                    <a16:creationId xmlns:a16="http://schemas.microsoft.com/office/drawing/2014/main" id="{E529BBE1-439A-4960-A2E3-0630610E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03" name="Group 115">
              <a:extLst>
                <a:ext uri="{FF2B5EF4-FFF2-40B4-BE49-F238E27FC236}">
                  <a16:creationId xmlns:a16="http://schemas.microsoft.com/office/drawing/2014/main" id="{155AF6C2-9220-4A3F-BACA-9F72E527D8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504" name="Rectangle 116">
                <a:extLst>
                  <a:ext uri="{FF2B5EF4-FFF2-40B4-BE49-F238E27FC236}">
                    <a16:creationId xmlns:a16="http://schemas.microsoft.com/office/drawing/2014/main" id="{A4298B55-DF56-4052-AEF9-C57C20DF4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5" name="Rectangle 117">
                <a:extLst>
                  <a:ext uri="{FF2B5EF4-FFF2-40B4-BE49-F238E27FC236}">
                    <a16:creationId xmlns:a16="http://schemas.microsoft.com/office/drawing/2014/main" id="{216E3299-94EB-4306-BE87-D73F99B1D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6" name="Rectangle 118">
                <a:extLst>
                  <a:ext uri="{FF2B5EF4-FFF2-40B4-BE49-F238E27FC236}">
                    <a16:creationId xmlns:a16="http://schemas.microsoft.com/office/drawing/2014/main" id="{7C9FAF56-1137-4C23-87F2-FE24C0127D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7" name="Rectangle 119">
                <a:extLst>
                  <a:ext uri="{FF2B5EF4-FFF2-40B4-BE49-F238E27FC236}">
                    <a16:creationId xmlns:a16="http://schemas.microsoft.com/office/drawing/2014/main" id="{8042EB49-E366-4D71-A321-07907B7DC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8" name="Rectangle 120">
                <a:extLst>
                  <a:ext uri="{FF2B5EF4-FFF2-40B4-BE49-F238E27FC236}">
                    <a16:creationId xmlns:a16="http://schemas.microsoft.com/office/drawing/2014/main" id="{668230D8-DA69-48D6-90C5-8CB280CEF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9" name="Rectangle 121">
                <a:extLst>
                  <a:ext uri="{FF2B5EF4-FFF2-40B4-BE49-F238E27FC236}">
                    <a16:creationId xmlns:a16="http://schemas.microsoft.com/office/drawing/2014/main" id="{373261A8-B18A-457B-BDB6-161462D34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0" name="Rectangle 122">
                <a:extLst>
                  <a:ext uri="{FF2B5EF4-FFF2-40B4-BE49-F238E27FC236}">
                    <a16:creationId xmlns:a16="http://schemas.microsoft.com/office/drawing/2014/main" id="{CCAB2E55-ED76-45C0-99E9-466949F18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1" name="Rectangle 123">
                <a:extLst>
                  <a:ext uri="{FF2B5EF4-FFF2-40B4-BE49-F238E27FC236}">
                    <a16:creationId xmlns:a16="http://schemas.microsoft.com/office/drawing/2014/main" id="{43AE784F-BB19-4E97-88D4-5D7857B2C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2" name="Rectangle 124">
                <a:extLst>
                  <a:ext uri="{FF2B5EF4-FFF2-40B4-BE49-F238E27FC236}">
                    <a16:creationId xmlns:a16="http://schemas.microsoft.com/office/drawing/2014/main" id="{D9664963-E9B0-46F0-8AB5-483721B1E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13" name="Rectangle 125">
                <a:extLst>
                  <a:ext uri="{FF2B5EF4-FFF2-40B4-BE49-F238E27FC236}">
                    <a16:creationId xmlns:a16="http://schemas.microsoft.com/office/drawing/2014/main" id="{E6209E6A-7F79-47A3-8A09-22983DB3D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614" name="Group 370">
            <a:extLst>
              <a:ext uri="{FF2B5EF4-FFF2-40B4-BE49-F238E27FC236}">
                <a16:creationId xmlns:a16="http://schemas.microsoft.com/office/drawing/2014/main" id="{ABD8FB30-25ED-452F-BC68-A357979859E0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77875" y="1676400"/>
            <a:ext cx="1981200" cy="1931988"/>
            <a:chOff x="864" y="1152"/>
            <a:chExt cx="2880" cy="2880"/>
          </a:xfrm>
          <a:solidFill>
            <a:srgbClr val="DAEDEF">
              <a:lumMod val="90000"/>
            </a:srgbClr>
          </a:solidFill>
        </p:grpSpPr>
        <p:grpSp>
          <p:nvGrpSpPr>
            <p:cNvPr id="615" name="Group 371">
              <a:extLst>
                <a:ext uri="{FF2B5EF4-FFF2-40B4-BE49-F238E27FC236}">
                  <a16:creationId xmlns:a16="http://schemas.microsoft.com/office/drawing/2014/main" id="{8CB47AA2-734C-43FB-BF3F-2D845DA3CF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726" name="Rectangle 372">
                <a:extLst>
                  <a:ext uri="{FF2B5EF4-FFF2-40B4-BE49-F238E27FC236}">
                    <a16:creationId xmlns:a16="http://schemas.microsoft.com/office/drawing/2014/main" id="{16C0A62B-A609-49AB-A170-42653B5722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" name="Rectangle 373">
                <a:extLst>
                  <a:ext uri="{FF2B5EF4-FFF2-40B4-BE49-F238E27FC236}">
                    <a16:creationId xmlns:a16="http://schemas.microsoft.com/office/drawing/2014/main" id="{365B66D2-86AD-4BC8-BF93-C236FA1B0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8" name="Rectangle 374">
                <a:extLst>
                  <a:ext uri="{FF2B5EF4-FFF2-40B4-BE49-F238E27FC236}">
                    <a16:creationId xmlns:a16="http://schemas.microsoft.com/office/drawing/2014/main" id="{38A278C5-DE78-4AA1-A52B-1D6A8DE3E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9" name="Rectangle 375">
                <a:extLst>
                  <a:ext uri="{FF2B5EF4-FFF2-40B4-BE49-F238E27FC236}">
                    <a16:creationId xmlns:a16="http://schemas.microsoft.com/office/drawing/2014/main" id="{D2D5AA93-65B3-4F67-8652-B496E4831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0" name="Rectangle 376">
                <a:extLst>
                  <a:ext uri="{FF2B5EF4-FFF2-40B4-BE49-F238E27FC236}">
                    <a16:creationId xmlns:a16="http://schemas.microsoft.com/office/drawing/2014/main" id="{CDBD9395-5126-400A-BE95-A7932E6B7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1" name="Rectangle 377">
                <a:extLst>
                  <a:ext uri="{FF2B5EF4-FFF2-40B4-BE49-F238E27FC236}">
                    <a16:creationId xmlns:a16="http://schemas.microsoft.com/office/drawing/2014/main" id="{EB572667-9F4D-4BF8-A635-8F05885AC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2" name="Rectangle 378">
                <a:extLst>
                  <a:ext uri="{FF2B5EF4-FFF2-40B4-BE49-F238E27FC236}">
                    <a16:creationId xmlns:a16="http://schemas.microsoft.com/office/drawing/2014/main" id="{783A7958-3DE3-4A72-B361-C465D2595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3" name="Rectangle 379">
                <a:extLst>
                  <a:ext uri="{FF2B5EF4-FFF2-40B4-BE49-F238E27FC236}">
                    <a16:creationId xmlns:a16="http://schemas.microsoft.com/office/drawing/2014/main" id="{436AFFF6-B8F3-47F5-A1C5-E3E44B03C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4" name="Rectangle 380">
                <a:extLst>
                  <a:ext uri="{FF2B5EF4-FFF2-40B4-BE49-F238E27FC236}">
                    <a16:creationId xmlns:a16="http://schemas.microsoft.com/office/drawing/2014/main" id="{1457D150-23C8-408E-974F-1C0CCEC2F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35" name="Rectangle 381">
                <a:extLst>
                  <a:ext uri="{FF2B5EF4-FFF2-40B4-BE49-F238E27FC236}">
                    <a16:creationId xmlns:a16="http://schemas.microsoft.com/office/drawing/2014/main" id="{5A230039-68F6-485B-8036-D23434B56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6" name="Group 382">
              <a:extLst>
                <a:ext uri="{FF2B5EF4-FFF2-40B4-BE49-F238E27FC236}">
                  <a16:creationId xmlns:a16="http://schemas.microsoft.com/office/drawing/2014/main" id="{F7B21302-0CB9-4967-8228-7168B22DED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716" name="Rectangle 383">
                <a:extLst>
                  <a:ext uri="{FF2B5EF4-FFF2-40B4-BE49-F238E27FC236}">
                    <a16:creationId xmlns:a16="http://schemas.microsoft.com/office/drawing/2014/main" id="{CCDEA4C9-F899-4F86-AB05-C0AFA5F5A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7" name="Rectangle 384">
                <a:extLst>
                  <a:ext uri="{FF2B5EF4-FFF2-40B4-BE49-F238E27FC236}">
                    <a16:creationId xmlns:a16="http://schemas.microsoft.com/office/drawing/2014/main" id="{DF05F080-2537-4D57-9570-5B84AAF74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8" name="Rectangle 385">
                <a:extLst>
                  <a:ext uri="{FF2B5EF4-FFF2-40B4-BE49-F238E27FC236}">
                    <a16:creationId xmlns:a16="http://schemas.microsoft.com/office/drawing/2014/main" id="{F3CBB028-6842-49E7-8DD1-287C4D4DA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9" name="Rectangle 386">
                <a:extLst>
                  <a:ext uri="{FF2B5EF4-FFF2-40B4-BE49-F238E27FC236}">
                    <a16:creationId xmlns:a16="http://schemas.microsoft.com/office/drawing/2014/main" id="{A757EFA1-039E-4F44-B975-816A63CF8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0" name="Rectangle 387">
                <a:extLst>
                  <a:ext uri="{FF2B5EF4-FFF2-40B4-BE49-F238E27FC236}">
                    <a16:creationId xmlns:a16="http://schemas.microsoft.com/office/drawing/2014/main" id="{918DA81D-7C99-466C-9CAB-DE48DADDB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1" name="Rectangle 388">
                <a:extLst>
                  <a:ext uri="{FF2B5EF4-FFF2-40B4-BE49-F238E27FC236}">
                    <a16:creationId xmlns:a16="http://schemas.microsoft.com/office/drawing/2014/main" id="{D063E92A-3057-4131-920E-D63683931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2" name="Rectangle 389">
                <a:extLst>
                  <a:ext uri="{FF2B5EF4-FFF2-40B4-BE49-F238E27FC236}">
                    <a16:creationId xmlns:a16="http://schemas.microsoft.com/office/drawing/2014/main" id="{8BF29081-0C02-4EF8-AC89-DB6849C1E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3" name="Rectangle 390">
                <a:extLst>
                  <a:ext uri="{FF2B5EF4-FFF2-40B4-BE49-F238E27FC236}">
                    <a16:creationId xmlns:a16="http://schemas.microsoft.com/office/drawing/2014/main" id="{0BE348A6-9C95-444C-8F70-7981722E2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4" name="Rectangle 391">
                <a:extLst>
                  <a:ext uri="{FF2B5EF4-FFF2-40B4-BE49-F238E27FC236}">
                    <a16:creationId xmlns:a16="http://schemas.microsoft.com/office/drawing/2014/main" id="{C450797F-C336-4B2F-BAE8-B5CE3BF83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25" name="Rectangle 392">
                <a:extLst>
                  <a:ext uri="{FF2B5EF4-FFF2-40B4-BE49-F238E27FC236}">
                    <a16:creationId xmlns:a16="http://schemas.microsoft.com/office/drawing/2014/main" id="{F557D33C-025D-41A5-975F-83AFE5788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7" name="Group 393">
              <a:extLst>
                <a:ext uri="{FF2B5EF4-FFF2-40B4-BE49-F238E27FC236}">
                  <a16:creationId xmlns:a16="http://schemas.microsoft.com/office/drawing/2014/main" id="{FDF3D0E1-C22D-4376-A764-A50ED71D65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706" name="Rectangle 394">
                <a:extLst>
                  <a:ext uri="{FF2B5EF4-FFF2-40B4-BE49-F238E27FC236}">
                    <a16:creationId xmlns:a16="http://schemas.microsoft.com/office/drawing/2014/main" id="{3F2E16FD-BBAA-4519-8171-F20B00A6A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7" name="Rectangle 395">
                <a:extLst>
                  <a:ext uri="{FF2B5EF4-FFF2-40B4-BE49-F238E27FC236}">
                    <a16:creationId xmlns:a16="http://schemas.microsoft.com/office/drawing/2014/main" id="{4CE14B3E-8007-4A2C-B896-2EA764F28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8" name="Rectangle 396">
                <a:extLst>
                  <a:ext uri="{FF2B5EF4-FFF2-40B4-BE49-F238E27FC236}">
                    <a16:creationId xmlns:a16="http://schemas.microsoft.com/office/drawing/2014/main" id="{076636D9-DE25-41C6-B665-C140ABEA2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9" name="Rectangle 397">
                <a:extLst>
                  <a:ext uri="{FF2B5EF4-FFF2-40B4-BE49-F238E27FC236}">
                    <a16:creationId xmlns:a16="http://schemas.microsoft.com/office/drawing/2014/main" id="{F9A65A70-4CB7-41A2-9F03-E446DACF2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0" name="Rectangle 398">
                <a:extLst>
                  <a:ext uri="{FF2B5EF4-FFF2-40B4-BE49-F238E27FC236}">
                    <a16:creationId xmlns:a16="http://schemas.microsoft.com/office/drawing/2014/main" id="{68764A44-9887-4F82-9AC8-08F65156C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1" name="Rectangle 399">
                <a:extLst>
                  <a:ext uri="{FF2B5EF4-FFF2-40B4-BE49-F238E27FC236}">
                    <a16:creationId xmlns:a16="http://schemas.microsoft.com/office/drawing/2014/main" id="{97C75A54-E304-40EC-BDCC-4ECAA12F7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2" name="Rectangle 400">
                <a:extLst>
                  <a:ext uri="{FF2B5EF4-FFF2-40B4-BE49-F238E27FC236}">
                    <a16:creationId xmlns:a16="http://schemas.microsoft.com/office/drawing/2014/main" id="{ED34A526-30F7-4EFF-8F6D-B16FF0F05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3" name="Rectangle 401">
                <a:extLst>
                  <a:ext uri="{FF2B5EF4-FFF2-40B4-BE49-F238E27FC236}">
                    <a16:creationId xmlns:a16="http://schemas.microsoft.com/office/drawing/2014/main" id="{4F0F23CB-6FF2-4966-97B7-DA7C138BF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4" name="Rectangle 402">
                <a:extLst>
                  <a:ext uri="{FF2B5EF4-FFF2-40B4-BE49-F238E27FC236}">
                    <a16:creationId xmlns:a16="http://schemas.microsoft.com/office/drawing/2014/main" id="{039C8E9F-EC4E-4D5E-A56A-73A70DC4D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5" name="Rectangle 403">
                <a:extLst>
                  <a:ext uri="{FF2B5EF4-FFF2-40B4-BE49-F238E27FC236}">
                    <a16:creationId xmlns:a16="http://schemas.microsoft.com/office/drawing/2014/main" id="{5E84F3D5-5837-45F2-80C0-85881C6B7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8" name="Group 404">
              <a:extLst>
                <a:ext uri="{FF2B5EF4-FFF2-40B4-BE49-F238E27FC236}">
                  <a16:creationId xmlns:a16="http://schemas.microsoft.com/office/drawing/2014/main" id="{C5D68ADF-D72A-4907-9107-A35A9A2B82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696" name="Rectangle 405">
                <a:extLst>
                  <a:ext uri="{FF2B5EF4-FFF2-40B4-BE49-F238E27FC236}">
                    <a16:creationId xmlns:a16="http://schemas.microsoft.com/office/drawing/2014/main" id="{CD3AF845-1826-4C32-A9A5-ECDA50277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7" name="Rectangle 406">
                <a:extLst>
                  <a:ext uri="{FF2B5EF4-FFF2-40B4-BE49-F238E27FC236}">
                    <a16:creationId xmlns:a16="http://schemas.microsoft.com/office/drawing/2014/main" id="{39F04625-6CCA-4FA0-A75D-A3ED1D3DE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8" name="Rectangle 407">
                <a:extLst>
                  <a:ext uri="{FF2B5EF4-FFF2-40B4-BE49-F238E27FC236}">
                    <a16:creationId xmlns:a16="http://schemas.microsoft.com/office/drawing/2014/main" id="{4628263B-0DF4-4AF5-B835-B91C2C7B7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9" name="Rectangle 408">
                <a:extLst>
                  <a:ext uri="{FF2B5EF4-FFF2-40B4-BE49-F238E27FC236}">
                    <a16:creationId xmlns:a16="http://schemas.microsoft.com/office/drawing/2014/main" id="{92BC5B86-9407-4AB2-8580-4814127F4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0" name="Rectangle 409">
                <a:extLst>
                  <a:ext uri="{FF2B5EF4-FFF2-40B4-BE49-F238E27FC236}">
                    <a16:creationId xmlns:a16="http://schemas.microsoft.com/office/drawing/2014/main" id="{D823DD41-7C6B-48B9-838D-300D6B3C1B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1" name="Rectangle 410">
                <a:extLst>
                  <a:ext uri="{FF2B5EF4-FFF2-40B4-BE49-F238E27FC236}">
                    <a16:creationId xmlns:a16="http://schemas.microsoft.com/office/drawing/2014/main" id="{6F17E5B1-1B19-4E2C-94C4-6E13E6317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2" name="Rectangle 411">
                <a:extLst>
                  <a:ext uri="{FF2B5EF4-FFF2-40B4-BE49-F238E27FC236}">
                    <a16:creationId xmlns:a16="http://schemas.microsoft.com/office/drawing/2014/main" id="{A26E8917-AAC3-4827-BC4D-A8A7390D3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3" name="Rectangle 412">
                <a:extLst>
                  <a:ext uri="{FF2B5EF4-FFF2-40B4-BE49-F238E27FC236}">
                    <a16:creationId xmlns:a16="http://schemas.microsoft.com/office/drawing/2014/main" id="{DC7B035F-5F57-48F1-9A62-6C285F543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4" name="Rectangle 413">
                <a:extLst>
                  <a:ext uri="{FF2B5EF4-FFF2-40B4-BE49-F238E27FC236}">
                    <a16:creationId xmlns:a16="http://schemas.microsoft.com/office/drawing/2014/main" id="{918D96DA-7682-41C8-92B2-6673827B9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5" name="Rectangle 414">
                <a:extLst>
                  <a:ext uri="{FF2B5EF4-FFF2-40B4-BE49-F238E27FC236}">
                    <a16:creationId xmlns:a16="http://schemas.microsoft.com/office/drawing/2014/main" id="{D08F23DC-EC87-48BF-B93D-750AAEC93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19" name="Group 415">
              <a:extLst>
                <a:ext uri="{FF2B5EF4-FFF2-40B4-BE49-F238E27FC236}">
                  <a16:creationId xmlns:a16="http://schemas.microsoft.com/office/drawing/2014/main" id="{43B59602-883C-45FC-AE10-26100C3553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686" name="Rectangle 416">
                <a:extLst>
                  <a:ext uri="{FF2B5EF4-FFF2-40B4-BE49-F238E27FC236}">
                    <a16:creationId xmlns:a16="http://schemas.microsoft.com/office/drawing/2014/main" id="{AB3E472B-BE56-4BC8-90B2-B90A16DF9B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7" name="Rectangle 417">
                <a:extLst>
                  <a:ext uri="{FF2B5EF4-FFF2-40B4-BE49-F238E27FC236}">
                    <a16:creationId xmlns:a16="http://schemas.microsoft.com/office/drawing/2014/main" id="{6A91C759-5042-4FFA-9B24-63931DDFD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8" name="Rectangle 418">
                <a:extLst>
                  <a:ext uri="{FF2B5EF4-FFF2-40B4-BE49-F238E27FC236}">
                    <a16:creationId xmlns:a16="http://schemas.microsoft.com/office/drawing/2014/main" id="{4C1F6C9B-A1D3-4266-9378-5D238062A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9" name="Rectangle 419">
                <a:extLst>
                  <a:ext uri="{FF2B5EF4-FFF2-40B4-BE49-F238E27FC236}">
                    <a16:creationId xmlns:a16="http://schemas.microsoft.com/office/drawing/2014/main" id="{0005239B-EB11-4D9A-A15B-73FB7833C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0" name="Rectangle 420">
                <a:extLst>
                  <a:ext uri="{FF2B5EF4-FFF2-40B4-BE49-F238E27FC236}">
                    <a16:creationId xmlns:a16="http://schemas.microsoft.com/office/drawing/2014/main" id="{8DD15080-EA7C-46E1-937F-9D56F8DE2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1" name="Rectangle 421">
                <a:extLst>
                  <a:ext uri="{FF2B5EF4-FFF2-40B4-BE49-F238E27FC236}">
                    <a16:creationId xmlns:a16="http://schemas.microsoft.com/office/drawing/2014/main" id="{36578C5A-66E7-41EA-AE6C-7221ADFAA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2" name="Rectangle 422">
                <a:extLst>
                  <a:ext uri="{FF2B5EF4-FFF2-40B4-BE49-F238E27FC236}">
                    <a16:creationId xmlns:a16="http://schemas.microsoft.com/office/drawing/2014/main" id="{62B055C1-5772-4F89-AAE4-34DF45D43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3" name="Rectangle 423">
                <a:extLst>
                  <a:ext uri="{FF2B5EF4-FFF2-40B4-BE49-F238E27FC236}">
                    <a16:creationId xmlns:a16="http://schemas.microsoft.com/office/drawing/2014/main" id="{07BA9548-3882-4844-9C5A-D302A87AC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4" name="Rectangle 424">
                <a:extLst>
                  <a:ext uri="{FF2B5EF4-FFF2-40B4-BE49-F238E27FC236}">
                    <a16:creationId xmlns:a16="http://schemas.microsoft.com/office/drawing/2014/main" id="{0655152A-DDCE-4AD4-8414-0E9E45CB3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95" name="Rectangle 425">
                <a:extLst>
                  <a:ext uri="{FF2B5EF4-FFF2-40B4-BE49-F238E27FC236}">
                    <a16:creationId xmlns:a16="http://schemas.microsoft.com/office/drawing/2014/main" id="{D65B1D4B-EE1A-411E-A4AE-D8D0E6390E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0" name="Group 426">
              <a:extLst>
                <a:ext uri="{FF2B5EF4-FFF2-40B4-BE49-F238E27FC236}">
                  <a16:creationId xmlns:a16="http://schemas.microsoft.com/office/drawing/2014/main" id="{7C3A0307-FA83-4CE8-9FB4-B4CBAB69ED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676" name="Rectangle 427">
                <a:extLst>
                  <a:ext uri="{FF2B5EF4-FFF2-40B4-BE49-F238E27FC236}">
                    <a16:creationId xmlns:a16="http://schemas.microsoft.com/office/drawing/2014/main" id="{393FADA8-AC8D-4E08-9B4A-582E34926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7" name="Rectangle 428">
                <a:extLst>
                  <a:ext uri="{FF2B5EF4-FFF2-40B4-BE49-F238E27FC236}">
                    <a16:creationId xmlns:a16="http://schemas.microsoft.com/office/drawing/2014/main" id="{D036534C-C8BB-48B9-9582-3E5FFB5E7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8" name="Rectangle 429">
                <a:extLst>
                  <a:ext uri="{FF2B5EF4-FFF2-40B4-BE49-F238E27FC236}">
                    <a16:creationId xmlns:a16="http://schemas.microsoft.com/office/drawing/2014/main" id="{226CACC7-3A25-4C98-992D-771D3253F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9" name="Rectangle 430">
                <a:extLst>
                  <a:ext uri="{FF2B5EF4-FFF2-40B4-BE49-F238E27FC236}">
                    <a16:creationId xmlns:a16="http://schemas.microsoft.com/office/drawing/2014/main" id="{003C5876-5062-48EE-99DD-EB42D801F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0" name="Rectangle 431">
                <a:extLst>
                  <a:ext uri="{FF2B5EF4-FFF2-40B4-BE49-F238E27FC236}">
                    <a16:creationId xmlns:a16="http://schemas.microsoft.com/office/drawing/2014/main" id="{D39239E4-F519-4C1C-9228-496352E69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1" name="Rectangle 432">
                <a:extLst>
                  <a:ext uri="{FF2B5EF4-FFF2-40B4-BE49-F238E27FC236}">
                    <a16:creationId xmlns:a16="http://schemas.microsoft.com/office/drawing/2014/main" id="{C4C916EC-F957-41C2-A11D-842689404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2" name="Rectangle 433">
                <a:extLst>
                  <a:ext uri="{FF2B5EF4-FFF2-40B4-BE49-F238E27FC236}">
                    <a16:creationId xmlns:a16="http://schemas.microsoft.com/office/drawing/2014/main" id="{A8B31465-A267-4AEF-901D-6B46B88BD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3" name="Rectangle 434">
                <a:extLst>
                  <a:ext uri="{FF2B5EF4-FFF2-40B4-BE49-F238E27FC236}">
                    <a16:creationId xmlns:a16="http://schemas.microsoft.com/office/drawing/2014/main" id="{C55E23FD-DFE8-411C-995D-17946B600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4" name="Rectangle 435">
                <a:extLst>
                  <a:ext uri="{FF2B5EF4-FFF2-40B4-BE49-F238E27FC236}">
                    <a16:creationId xmlns:a16="http://schemas.microsoft.com/office/drawing/2014/main" id="{BFF13E9F-0B55-468B-B0F1-F5EF6A6FE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5" name="Rectangle 436">
                <a:extLst>
                  <a:ext uri="{FF2B5EF4-FFF2-40B4-BE49-F238E27FC236}">
                    <a16:creationId xmlns:a16="http://schemas.microsoft.com/office/drawing/2014/main" id="{C0B6DB4A-5E45-43C9-9F8B-B0DB8F4AD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1" name="Group 437">
              <a:extLst>
                <a:ext uri="{FF2B5EF4-FFF2-40B4-BE49-F238E27FC236}">
                  <a16:creationId xmlns:a16="http://schemas.microsoft.com/office/drawing/2014/main" id="{A2DF543D-D967-4EDE-9AE6-CE6FF35DC0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666" name="Rectangle 438">
                <a:extLst>
                  <a:ext uri="{FF2B5EF4-FFF2-40B4-BE49-F238E27FC236}">
                    <a16:creationId xmlns:a16="http://schemas.microsoft.com/office/drawing/2014/main" id="{3644E191-4E51-49A7-AF21-EB1C16B9B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7" name="Rectangle 439">
                <a:extLst>
                  <a:ext uri="{FF2B5EF4-FFF2-40B4-BE49-F238E27FC236}">
                    <a16:creationId xmlns:a16="http://schemas.microsoft.com/office/drawing/2014/main" id="{C95B9EC7-8F78-4E01-A9E8-AB6A202DF7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8" name="Rectangle 440">
                <a:extLst>
                  <a:ext uri="{FF2B5EF4-FFF2-40B4-BE49-F238E27FC236}">
                    <a16:creationId xmlns:a16="http://schemas.microsoft.com/office/drawing/2014/main" id="{DDF00D74-5749-44B7-8A8C-EB2879328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9" name="Rectangle 441">
                <a:extLst>
                  <a:ext uri="{FF2B5EF4-FFF2-40B4-BE49-F238E27FC236}">
                    <a16:creationId xmlns:a16="http://schemas.microsoft.com/office/drawing/2014/main" id="{51169779-B435-4646-9067-8635B76AB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0" name="Rectangle 442">
                <a:extLst>
                  <a:ext uri="{FF2B5EF4-FFF2-40B4-BE49-F238E27FC236}">
                    <a16:creationId xmlns:a16="http://schemas.microsoft.com/office/drawing/2014/main" id="{12B76865-B2A1-42C4-A67E-28DB3BF9E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1" name="Rectangle 443">
                <a:extLst>
                  <a:ext uri="{FF2B5EF4-FFF2-40B4-BE49-F238E27FC236}">
                    <a16:creationId xmlns:a16="http://schemas.microsoft.com/office/drawing/2014/main" id="{02F90068-179E-4BAE-B741-4682A290C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2" name="Rectangle 444">
                <a:extLst>
                  <a:ext uri="{FF2B5EF4-FFF2-40B4-BE49-F238E27FC236}">
                    <a16:creationId xmlns:a16="http://schemas.microsoft.com/office/drawing/2014/main" id="{FCAF3EA7-F183-47DB-B61C-7779A4E58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3" name="Rectangle 445">
                <a:extLst>
                  <a:ext uri="{FF2B5EF4-FFF2-40B4-BE49-F238E27FC236}">
                    <a16:creationId xmlns:a16="http://schemas.microsoft.com/office/drawing/2014/main" id="{DC27C25E-9E8E-446A-ABF3-CE90E3D93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4" name="Rectangle 446">
                <a:extLst>
                  <a:ext uri="{FF2B5EF4-FFF2-40B4-BE49-F238E27FC236}">
                    <a16:creationId xmlns:a16="http://schemas.microsoft.com/office/drawing/2014/main" id="{CB4CDBFC-05DB-401F-B50A-3A7C670C8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75" name="Rectangle 447">
                <a:extLst>
                  <a:ext uri="{FF2B5EF4-FFF2-40B4-BE49-F238E27FC236}">
                    <a16:creationId xmlns:a16="http://schemas.microsoft.com/office/drawing/2014/main" id="{B839273E-803D-47D5-A58E-D0EACAA74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2" name="Group 448">
              <a:extLst>
                <a:ext uri="{FF2B5EF4-FFF2-40B4-BE49-F238E27FC236}">
                  <a16:creationId xmlns:a16="http://schemas.microsoft.com/office/drawing/2014/main" id="{16CD55AB-3BA7-4F8A-8E0C-51C6EB15D7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656" name="Rectangle 449">
                <a:extLst>
                  <a:ext uri="{FF2B5EF4-FFF2-40B4-BE49-F238E27FC236}">
                    <a16:creationId xmlns:a16="http://schemas.microsoft.com/office/drawing/2014/main" id="{E9018019-F862-4CD1-99C1-0FDD9E4A4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7" name="Rectangle 450">
                <a:extLst>
                  <a:ext uri="{FF2B5EF4-FFF2-40B4-BE49-F238E27FC236}">
                    <a16:creationId xmlns:a16="http://schemas.microsoft.com/office/drawing/2014/main" id="{6B3853EC-E60D-48AE-8CCE-43BF8E421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8" name="Rectangle 451">
                <a:extLst>
                  <a:ext uri="{FF2B5EF4-FFF2-40B4-BE49-F238E27FC236}">
                    <a16:creationId xmlns:a16="http://schemas.microsoft.com/office/drawing/2014/main" id="{1B313273-D5AB-4585-B2B8-660AD6A3B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9" name="Rectangle 452">
                <a:extLst>
                  <a:ext uri="{FF2B5EF4-FFF2-40B4-BE49-F238E27FC236}">
                    <a16:creationId xmlns:a16="http://schemas.microsoft.com/office/drawing/2014/main" id="{D35531B7-A448-41C1-9607-F7DBEAD60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0" name="Rectangle 453">
                <a:extLst>
                  <a:ext uri="{FF2B5EF4-FFF2-40B4-BE49-F238E27FC236}">
                    <a16:creationId xmlns:a16="http://schemas.microsoft.com/office/drawing/2014/main" id="{0C339495-06D8-474E-8958-CB6D1EE90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1" name="Rectangle 454">
                <a:extLst>
                  <a:ext uri="{FF2B5EF4-FFF2-40B4-BE49-F238E27FC236}">
                    <a16:creationId xmlns:a16="http://schemas.microsoft.com/office/drawing/2014/main" id="{4D8BDC55-6B54-44EC-9D4C-B45D3FD51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2" name="Rectangle 455">
                <a:extLst>
                  <a:ext uri="{FF2B5EF4-FFF2-40B4-BE49-F238E27FC236}">
                    <a16:creationId xmlns:a16="http://schemas.microsoft.com/office/drawing/2014/main" id="{3C2202B8-90D1-4C36-BDB1-A51A12CE7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3" name="Rectangle 456">
                <a:extLst>
                  <a:ext uri="{FF2B5EF4-FFF2-40B4-BE49-F238E27FC236}">
                    <a16:creationId xmlns:a16="http://schemas.microsoft.com/office/drawing/2014/main" id="{FE73DD4D-BA1B-4FE2-AC79-E5DC087CD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4" name="Rectangle 457">
                <a:extLst>
                  <a:ext uri="{FF2B5EF4-FFF2-40B4-BE49-F238E27FC236}">
                    <a16:creationId xmlns:a16="http://schemas.microsoft.com/office/drawing/2014/main" id="{2DD542F0-C57A-442F-A3D8-59FDC65F0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65" name="Rectangle 458">
                <a:extLst>
                  <a:ext uri="{FF2B5EF4-FFF2-40B4-BE49-F238E27FC236}">
                    <a16:creationId xmlns:a16="http://schemas.microsoft.com/office/drawing/2014/main" id="{FE630563-6476-4CF6-A1B0-0F8EEED0D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3" name="Group 459">
              <a:extLst>
                <a:ext uri="{FF2B5EF4-FFF2-40B4-BE49-F238E27FC236}">
                  <a16:creationId xmlns:a16="http://schemas.microsoft.com/office/drawing/2014/main" id="{4E9B73BF-20D9-4F89-A081-99DC8F32E3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646" name="Rectangle 460">
                <a:extLst>
                  <a:ext uri="{FF2B5EF4-FFF2-40B4-BE49-F238E27FC236}">
                    <a16:creationId xmlns:a16="http://schemas.microsoft.com/office/drawing/2014/main" id="{F04C3B24-4460-45EE-B1A7-F622A0DEB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7" name="Rectangle 461">
                <a:extLst>
                  <a:ext uri="{FF2B5EF4-FFF2-40B4-BE49-F238E27FC236}">
                    <a16:creationId xmlns:a16="http://schemas.microsoft.com/office/drawing/2014/main" id="{4D0D0C9F-5092-4503-8833-D77738F34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8" name="Rectangle 462">
                <a:extLst>
                  <a:ext uri="{FF2B5EF4-FFF2-40B4-BE49-F238E27FC236}">
                    <a16:creationId xmlns:a16="http://schemas.microsoft.com/office/drawing/2014/main" id="{FAAFAF03-F57B-4CCC-848B-F55A0EE70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9" name="Rectangle 463">
                <a:extLst>
                  <a:ext uri="{FF2B5EF4-FFF2-40B4-BE49-F238E27FC236}">
                    <a16:creationId xmlns:a16="http://schemas.microsoft.com/office/drawing/2014/main" id="{8E8B1A46-7BE1-4109-9D39-D7586EEE8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0" name="Rectangle 464">
                <a:extLst>
                  <a:ext uri="{FF2B5EF4-FFF2-40B4-BE49-F238E27FC236}">
                    <a16:creationId xmlns:a16="http://schemas.microsoft.com/office/drawing/2014/main" id="{AA54FB68-7E64-42AC-AAD6-1C2713143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1" name="Rectangle 465">
                <a:extLst>
                  <a:ext uri="{FF2B5EF4-FFF2-40B4-BE49-F238E27FC236}">
                    <a16:creationId xmlns:a16="http://schemas.microsoft.com/office/drawing/2014/main" id="{26230E53-1B7E-48B8-BD35-59FDECCD6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2" name="Rectangle 466">
                <a:extLst>
                  <a:ext uri="{FF2B5EF4-FFF2-40B4-BE49-F238E27FC236}">
                    <a16:creationId xmlns:a16="http://schemas.microsoft.com/office/drawing/2014/main" id="{7533AFAE-BCDB-4CAE-B6DA-21B5D3286F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3" name="Rectangle 467">
                <a:extLst>
                  <a:ext uri="{FF2B5EF4-FFF2-40B4-BE49-F238E27FC236}">
                    <a16:creationId xmlns:a16="http://schemas.microsoft.com/office/drawing/2014/main" id="{2B558D02-85D1-472E-8A4C-7D8DBA179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4" name="Rectangle 468">
                <a:extLst>
                  <a:ext uri="{FF2B5EF4-FFF2-40B4-BE49-F238E27FC236}">
                    <a16:creationId xmlns:a16="http://schemas.microsoft.com/office/drawing/2014/main" id="{C58B3FC3-1D54-4A07-A42B-FF5D62274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55" name="Rectangle 469">
                <a:extLst>
                  <a:ext uri="{FF2B5EF4-FFF2-40B4-BE49-F238E27FC236}">
                    <a16:creationId xmlns:a16="http://schemas.microsoft.com/office/drawing/2014/main" id="{99E626D9-433B-475B-9F1F-EB30811AA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4" name="Group 470">
              <a:extLst>
                <a:ext uri="{FF2B5EF4-FFF2-40B4-BE49-F238E27FC236}">
                  <a16:creationId xmlns:a16="http://schemas.microsoft.com/office/drawing/2014/main" id="{F78D6DEA-A3B1-4AFC-B280-6CDEFDA8D1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636" name="Rectangle 471">
                <a:extLst>
                  <a:ext uri="{FF2B5EF4-FFF2-40B4-BE49-F238E27FC236}">
                    <a16:creationId xmlns:a16="http://schemas.microsoft.com/office/drawing/2014/main" id="{08993802-EEB9-472B-9A10-51347AAD3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7" name="Rectangle 472">
                <a:extLst>
                  <a:ext uri="{FF2B5EF4-FFF2-40B4-BE49-F238E27FC236}">
                    <a16:creationId xmlns:a16="http://schemas.microsoft.com/office/drawing/2014/main" id="{DBD1C53A-6C6E-48C6-80DD-F3759D395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8" name="Rectangle 473">
                <a:extLst>
                  <a:ext uri="{FF2B5EF4-FFF2-40B4-BE49-F238E27FC236}">
                    <a16:creationId xmlns:a16="http://schemas.microsoft.com/office/drawing/2014/main" id="{09B21DE2-9391-45D9-8804-4D33C0A62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9" name="Rectangle 474">
                <a:extLst>
                  <a:ext uri="{FF2B5EF4-FFF2-40B4-BE49-F238E27FC236}">
                    <a16:creationId xmlns:a16="http://schemas.microsoft.com/office/drawing/2014/main" id="{5CDB03AD-08AF-4015-8FFB-13F051CD5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0" name="Rectangle 475">
                <a:extLst>
                  <a:ext uri="{FF2B5EF4-FFF2-40B4-BE49-F238E27FC236}">
                    <a16:creationId xmlns:a16="http://schemas.microsoft.com/office/drawing/2014/main" id="{E5E9CC74-4C05-4F81-8393-A11B5420B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1" name="Rectangle 476">
                <a:extLst>
                  <a:ext uri="{FF2B5EF4-FFF2-40B4-BE49-F238E27FC236}">
                    <a16:creationId xmlns:a16="http://schemas.microsoft.com/office/drawing/2014/main" id="{CB4E4740-13F4-49C3-BB01-0D8B8E5C6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2" name="Rectangle 477">
                <a:extLst>
                  <a:ext uri="{FF2B5EF4-FFF2-40B4-BE49-F238E27FC236}">
                    <a16:creationId xmlns:a16="http://schemas.microsoft.com/office/drawing/2014/main" id="{A7932404-1DEE-4074-BEE8-4704C9030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3" name="Rectangle 478">
                <a:extLst>
                  <a:ext uri="{FF2B5EF4-FFF2-40B4-BE49-F238E27FC236}">
                    <a16:creationId xmlns:a16="http://schemas.microsoft.com/office/drawing/2014/main" id="{F92D8E12-D4DA-48DF-BF28-F13F9F40D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4" name="Rectangle 479">
                <a:extLst>
                  <a:ext uri="{FF2B5EF4-FFF2-40B4-BE49-F238E27FC236}">
                    <a16:creationId xmlns:a16="http://schemas.microsoft.com/office/drawing/2014/main" id="{DFF4350B-6A4D-401E-949B-68CB690BB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45" name="Rectangle 480">
                <a:extLst>
                  <a:ext uri="{FF2B5EF4-FFF2-40B4-BE49-F238E27FC236}">
                    <a16:creationId xmlns:a16="http://schemas.microsoft.com/office/drawing/2014/main" id="{396A76EB-0B28-4744-9F43-5F0F7F59C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25" name="Group 481">
              <a:extLst>
                <a:ext uri="{FF2B5EF4-FFF2-40B4-BE49-F238E27FC236}">
                  <a16:creationId xmlns:a16="http://schemas.microsoft.com/office/drawing/2014/main" id="{721C0D9C-4408-4F7E-992E-0504A7974F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626" name="Rectangle 482">
                <a:extLst>
                  <a:ext uri="{FF2B5EF4-FFF2-40B4-BE49-F238E27FC236}">
                    <a16:creationId xmlns:a16="http://schemas.microsoft.com/office/drawing/2014/main" id="{7BC09D26-63F1-4CC1-9E52-D27211E30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27" name="Rectangle 483">
                <a:extLst>
                  <a:ext uri="{FF2B5EF4-FFF2-40B4-BE49-F238E27FC236}">
                    <a16:creationId xmlns:a16="http://schemas.microsoft.com/office/drawing/2014/main" id="{E52CD978-A6D7-4D2B-AB2E-D224F48CD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28" name="Rectangle 484">
                <a:extLst>
                  <a:ext uri="{FF2B5EF4-FFF2-40B4-BE49-F238E27FC236}">
                    <a16:creationId xmlns:a16="http://schemas.microsoft.com/office/drawing/2014/main" id="{C4277BB6-0279-461A-AAE0-0A0779511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29" name="Rectangle 485">
                <a:extLst>
                  <a:ext uri="{FF2B5EF4-FFF2-40B4-BE49-F238E27FC236}">
                    <a16:creationId xmlns:a16="http://schemas.microsoft.com/office/drawing/2014/main" id="{2704CABB-A46F-4C9B-B3E7-A6A780FDB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0" name="Rectangle 486">
                <a:extLst>
                  <a:ext uri="{FF2B5EF4-FFF2-40B4-BE49-F238E27FC236}">
                    <a16:creationId xmlns:a16="http://schemas.microsoft.com/office/drawing/2014/main" id="{B2FC4987-D34C-4D43-93A5-B6699DE1E2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1" name="Rectangle 487">
                <a:extLst>
                  <a:ext uri="{FF2B5EF4-FFF2-40B4-BE49-F238E27FC236}">
                    <a16:creationId xmlns:a16="http://schemas.microsoft.com/office/drawing/2014/main" id="{504F40F1-0FAC-47DA-B2DA-883469FDB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2" name="Rectangle 488">
                <a:extLst>
                  <a:ext uri="{FF2B5EF4-FFF2-40B4-BE49-F238E27FC236}">
                    <a16:creationId xmlns:a16="http://schemas.microsoft.com/office/drawing/2014/main" id="{22D83269-BDF1-4971-B149-618D2E9B2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3" name="Rectangle 489">
                <a:extLst>
                  <a:ext uri="{FF2B5EF4-FFF2-40B4-BE49-F238E27FC236}">
                    <a16:creationId xmlns:a16="http://schemas.microsoft.com/office/drawing/2014/main" id="{E9072521-A884-4225-BEF0-CC4E72712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4" name="Rectangle 490">
                <a:extLst>
                  <a:ext uri="{FF2B5EF4-FFF2-40B4-BE49-F238E27FC236}">
                    <a16:creationId xmlns:a16="http://schemas.microsoft.com/office/drawing/2014/main" id="{2791C320-C55C-462E-895F-B29CA515E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5" name="Rectangle 491">
                <a:extLst>
                  <a:ext uri="{FF2B5EF4-FFF2-40B4-BE49-F238E27FC236}">
                    <a16:creationId xmlns:a16="http://schemas.microsoft.com/office/drawing/2014/main" id="{564F2A12-468C-48D5-BC83-802AC1673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736" name="Group 492">
            <a:extLst>
              <a:ext uri="{FF2B5EF4-FFF2-40B4-BE49-F238E27FC236}">
                <a16:creationId xmlns:a16="http://schemas.microsoft.com/office/drawing/2014/main" id="{E0429953-879D-493E-A022-213C35A6B22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381250" y="2057400"/>
            <a:ext cx="1981200" cy="1931988"/>
            <a:chOff x="864" y="1152"/>
            <a:chExt cx="2880" cy="2880"/>
          </a:xfrm>
          <a:solidFill>
            <a:srgbClr val="66FF33"/>
          </a:solidFill>
        </p:grpSpPr>
        <p:grpSp>
          <p:nvGrpSpPr>
            <p:cNvPr id="737" name="Group 493">
              <a:extLst>
                <a:ext uri="{FF2B5EF4-FFF2-40B4-BE49-F238E27FC236}">
                  <a16:creationId xmlns:a16="http://schemas.microsoft.com/office/drawing/2014/main" id="{0530185E-DFF6-43A8-A320-FB8136E6C4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848" name="Rectangle 494">
                <a:extLst>
                  <a:ext uri="{FF2B5EF4-FFF2-40B4-BE49-F238E27FC236}">
                    <a16:creationId xmlns:a16="http://schemas.microsoft.com/office/drawing/2014/main" id="{304CEEDD-69F2-47A0-A93B-4C47E1CC8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9" name="Rectangle 495">
                <a:extLst>
                  <a:ext uri="{FF2B5EF4-FFF2-40B4-BE49-F238E27FC236}">
                    <a16:creationId xmlns:a16="http://schemas.microsoft.com/office/drawing/2014/main" id="{16955EFE-E37D-42CB-8909-38F8EF778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0" name="Rectangle 496">
                <a:extLst>
                  <a:ext uri="{FF2B5EF4-FFF2-40B4-BE49-F238E27FC236}">
                    <a16:creationId xmlns:a16="http://schemas.microsoft.com/office/drawing/2014/main" id="{43D7A73B-BAE9-4230-B472-FCAF220B8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1" name="Rectangle 497">
                <a:extLst>
                  <a:ext uri="{FF2B5EF4-FFF2-40B4-BE49-F238E27FC236}">
                    <a16:creationId xmlns:a16="http://schemas.microsoft.com/office/drawing/2014/main" id="{DE307899-21B1-4A92-B37A-75A42E679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2" name="Rectangle 498">
                <a:extLst>
                  <a:ext uri="{FF2B5EF4-FFF2-40B4-BE49-F238E27FC236}">
                    <a16:creationId xmlns:a16="http://schemas.microsoft.com/office/drawing/2014/main" id="{79B8C60B-C7BF-431E-AF42-7613F3AED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3" name="Rectangle 499">
                <a:extLst>
                  <a:ext uri="{FF2B5EF4-FFF2-40B4-BE49-F238E27FC236}">
                    <a16:creationId xmlns:a16="http://schemas.microsoft.com/office/drawing/2014/main" id="{05C866AB-E840-43D6-B923-134F29C86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4" name="Rectangle 500">
                <a:extLst>
                  <a:ext uri="{FF2B5EF4-FFF2-40B4-BE49-F238E27FC236}">
                    <a16:creationId xmlns:a16="http://schemas.microsoft.com/office/drawing/2014/main" id="{EA171ED1-8F2C-4F65-A865-29F1423A5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5" name="Rectangle 501">
                <a:extLst>
                  <a:ext uri="{FF2B5EF4-FFF2-40B4-BE49-F238E27FC236}">
                    <a16:creationId xmlns:a16="http://schemas.microsoft.com/office/drawing/2014/main" id="{4C17F2A6-9161-44FF-9DFD-D6C4C68BB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6" name="Rectangle 502">
                <a:extLst>
                  <a:ext uri="{FF2B5EF4-FFF2-40B4-BE49-F238E27FC236}">
                    <a16:creationId xmlns:a16="http://schemas.microsoft.com/office/drawing/2014/main" id="{CA454BB7-28F8-42BC-A166-48925D77D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7" name="Rectangle 503">
                <a:extLst>
                  <a:ext uri="{FF2B5EF4-FFF2-40B4-BE49-F238E27FC236}">
                    <a16:creationId xmlns:a16="http://schemas.microsoft.com/office/drawing/2014/main" id="{F4AB9F53-721C-4C8B-8889-8BEB3BD0C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38" name="Group 504">
              <a:extLst>
                <a:ext uri="{FF2B5EF4-FFF2-40B4-BE49-F238E27FC236}">
                  <a16:creationId xmlns:a16="http://schemas.microsoft.com/office/drawing/2014/main" id="{E7E51614-296A-4BA5-A36B-32650CF731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838" name="Rectangle 505">
                <a:extLst>
                  <a:ext uri="{FF2B5EF4-FFF2-40B4-BE49-F238E27FC236}">
                    <a16:creationId xmlns:a16="http://schemas.microsoft.com/office/drawing/2014/main" id="{FFAB1878-EF4D-4C83-AA14-A0889AEFA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9" name="Rectangle 506">
                <a:extLst>
                  <a:ext uri="{FF2B5EF4-FFF2-40B4-BE49-F238E27FC236}">
                    <a16:creationId xmlns:a16="http://schemas.microsoft.com/office/drawing/2014/main" id="{0FE09FAF-1D6C-4834-8030-4CF430B9D6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0" name="Rectangle 507">
                <a:extLst>
                  <a:ext uri="{FF2B5EF4-FFF2-40B4-BE49-F238E27FC236}">
                    <a16:creationId xmlns:a16="http://schemas.microsoft.com/office/drawing/2014/main" id="{0C49327C-3907-40BB-90BF-C38CDC1CB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1" name="Rectangle 508">
                <a:extLst>
                  <a:ext uri="{FF2B5EF4-FFF2-40B4-BE49-F238E27FC236}">
                    <a16:creationId xmlns:a16="http://schemas.microsoft.com/office/drawing/2014/main" id="{C0B1F0FE-1435-48E0-BAD7-BB515C550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2" name="Rectangle 509">
                <a:extLst>
                  <a:ext uri="{FF2B5EF4-FFF2-40B4-BE49-F238E27FC236}">
                    <a16:creationId xmlns:a16="http://schemas.microsoft.com/office/drawing/2014/main" id="{C9A4B35D-9CC5-411A-8619-D869BD838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3" name="Rectangle 510">
                <a:extLst>
                  <a:ext uri="{FF2B5EF4-FFF2-40B4-BE49-F238E27FC236}">
                    <a16:creationId xmlns:a16="http://schemas.microsoft.com/office/drawing/2014/main" id="{DCBDD33A-786E-438D-816A-F48C7C840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4" name="Rectangle 511">
                <a:extLst>
                  <a:ext uri="{FF2B5EF4-FFF2-40B4-BE49-F238E27FC236}">
                    <a16:creationId xmlns:a16="http://schemas.microsoft.com/office/drawing/2014/main" id="{6FCEB3AB-8FB1-46B2-B874-D4CC053DD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5" name="Rectangle 512">
                <a:extLst>
                  <a:ext uri="{FF2B5EF4-FFF2-40B4-BE49-F238E27FC236}">
                    <a16:creationId xmlns:a16="http://schemas.microsoft.com/office/drawing/2014/main" id="{4C79139E-32E3-4FA4-B78B-3B7882F67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6" name="Rectangle 513">
                <a:extLst>
                  <a:ext uri="{FF2B5EF4-FFF2-40B4-BE49-F238E27FC236}">
                    <a16:creationId xmlns:a16="http://schemas.microsoft.com/office/drawing/2014/main" id="{A277AF60-7103-41BE-B6BC-7F7544FA9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7" name="Rectangle 514">
                <a:extLst>
                  <a:ext uri="{FF2B5EF4-FFF2-40B4-BE49-F238E27FC236}">
                    <a16:creationId xmlns:a16="http://schemas.microsoft.com/office/drawing/2014/main" id="{CDAE31AB-8865-406E-B928-F52447D8AA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39" name="Group 515">
              <a:extLst>
                <a:ext uri="{FF2B5EF4-FFF2-40B4-BE49-F238E27FC236}">
                  <a16:creationId xmlns:a16="http://schemas.microsoft.com/office/drawing/2014/main" id="{666C37A4-22E7-4570-84D0-F414BF9120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828" name="Rectangle 516">
                <a:extLst>
                  <a:ext uri="{FF2B5EF4-FFF2-40B4-BE49-F238E27FC236}">
                    <a16:creationId xmlns:a16="http://schemas.microsoft.com/office/drawing/2014/main" id="{69F88960-6A85-457E-BB9B-65E10B82B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9" name="Rectangle 517">
                <a:extLst>
                  <a:ext uri="{FF2B5EF4-FFF2-40B4-BE49-F238E27FC236}">
                    <a16:creationId xmlns:a16="http://schemas.microsoft.com/office/drawing/2014/main" id="{1A4F88D7-179E-4DA3-A532-E55AF7F7B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0" name="Rectangle 518">
                <a:extLst>
                  <a:ext uri="{FF2B5EF4-FFF2-40B4-BE49-F238E27FC236}">
                    <a16:creationId xmlns:a16="http://schemas.microsoft.com/office/drawing/2014/main" id="{C31D3AA3-F478-4398-80CF-C9D0F9828B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1" name="Rectangle 519">
                <a:extLst>
                  <a:ext uri="{FF2B5EF4-FFF2-40B4-BE49-F238E27FC236}">
                    <a16:creationId xmlns:a16="http://schemas.microsoft.com/office/drawing/2014/main" id="{5D4737F2-0A99-4648-AF94-84DBB8BCE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2" name="Rectangle 520">
                <a:extLst>
                  <a:ext uri="{FF2B5EF4-FFF2-40B4-BE49-F238E27FC236}">
                    <a16:creationId xmlns:a16="http://schemas.microsoft.com/office/drawing/2014/main" id="{5256BCF4-D78D-4C3F-A5E7-EA515B69F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3" name="Rectangle 521">
                <a:extLst>
                  <a:ext uri="{FF2B5EF4-FFF2-40B4-BE49-F238E27FC236}">
                    <a16:creationId xmlns:a16="http://schemas.microsoft.com/office/drawing/2014/main" id="{B5D5A30D-60D2-4C83-BEF6-A301960DC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4" name="Rectangle 522">
                <a:extLst>
                  <a:ext uri="{FF2B5EF4-FFF2-40B4-BE49-F238E27FC236}">
                    <a16:creationId xmlns:a16="http://schemas.microsoft.com/office/drawing/2014/main" id="{23373F89-0CBC-4789-BD9B-25CED07D3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5" name="Rectangle 523">
                <a:extLst>
                  <a:ext uri="{FF2B5EF4-FFF2-40B4-BE49-F238E27FC236}">
                    <a16:creationId xmlns:a16="http://schemas.microsoft.com/office/drawing/2014/main" id="{06C24E02-0962-4443-8CD4-27B2D48E5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6" name="Rectangle 524">
                <a:extLst>
                  <a:ext uri="{FF2B5EF4-FFF2-40B4-BE49-F238E27FC236}">
                    <a16:creationId xmlns:a16="http://schemas.microsoft.com/office/drawing/2014/main" id="{8D4DF9DB-E340-40E9-8F98-B8E667B8B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7" name="Rectangle 525">
                <a:extLst>
                  <a:ext uri="{FF2B5EF4-FFF2-40B4-BE49-F238E27FC236}">
                    <a16:creationId xmlns:a16="http://schemas.microsoft.com/office/drawing/2014/main" id="{B65D0DCC-E59D-4A7B-98AD-9ED708C08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0" name="Group 526">
              <a:extLst>
                <a:ext uri="{FF2B5EF4-FFF2-40B4-BE49-F238E27FC236}">
                  <a16:creationId xmlns:a16="http://schemas.microsoft.com/office/drawing/2014/main" id="{9D3232EC-095F-4BA0-B795-7FE040068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818" name="Rectangle 527">
                <a:extLst>
                  <a:ext uri="{FF2B5EF4-FFF2-40B4-BE49-F238E27FC236}">
                    <a16:creationId xmlns:a16="http://schemas.microsoft.com/office/drawing/2014/main" id="{4BF7ED4A-4A0B-44FD-8EBF-C5126201C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9" name="Rectangle 528">
                <a:extLst>
                  <a:ext uri="{FF2B5EF4-FFF2-40B4-BE49-F238E27FC236}">
                    <a16:creationId xmlns:a16="http://schemas.microsoft.com/office/drawing/2014/main" id="{CAF49B0A-1BB3-4203-9BFD-5E039820A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0" name="Rectangle 529">
                <a:extLst>
                  <a:ext uri="{FF2B5EF4-FFF2-40B4-BE49-F238E27FC236}">
                    <a16:creationId xmlns:a16="http://schemas.microsoft.com/office/drawing/2014/main" id="{6FF2FBF8-4853-4BEA-A314-985751635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1" name="Rectangle 530">
                <a:extLst>
                  <a:ext uri="{FF2B5EF4-FFF2-40B4-BE49-F238E27FC236}">
                    <a16:creationId xmlns:a16="http://schemas.microsoft.com/office/drawing/2014/main" id="{F8E5DFFA-A008-482B-A931-F7E70AFF3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2" name="Rectangle 531">
                <a:extLst>
                  <a:ext uri="{FF2B5EF4-FFF2-40B4-BE49-F238E27FC236}">
                    <a16:creationId xmlns:a16="http://schemas.microsoft.com/office/drawing/2014/main" id="{D54037EF-5DC1-4687-974C-9B0152F92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3" name="Rectangle 532">
                <a:extLst>
                  <a:ext uri="{FF2B5EF4-FFF2-40B4-BE49-F238E27FC236}">
                    <a16:creationId xmlns:a16="http://schemas.microsoft.com/office/drawing/2014/main" id="{338C9270-42C4-4A6B-BFFD-55006A1EB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4" name="Rectangle 533">
                <a:extLst>
                  <a:ext uri="{FF2B5EF4-FFF2-40B4-BE49-F238E27FC236}">
                    <a16:creationId xmlns:a16="http://schemas.microsoft.com/office/drawing/2014/main" id="{2E88943C-E17F-42DC-BAC0-4591A8217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5" name="Rectangle 534">
                <a:extLst>
                  <a:ext uri="{FF2B5EF4-FFF2-40B4-BE49-F238E27FC236}">
                    <a16:creationId xmlns:a16="http://schemas.microsoft.com/office/drawing/2014/main" id="{C8E3A009-342D-4178-9D82-8C291F5E3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6" name="Rectangle 535">
                <a:extLst>
                  <a:ext uri="{FF2B5EF4-FFF2-40B4-BE49-F238E27FC236}">
                    <a16:creationId xmlns:a16="http://schemas.microsoft.com/office/drawing/2014/main" id="{E42C9B65-26EA-44F8-B92F-6E9C60B3B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7" name="Rectangle 536">
                <a:extLst>
                  <a:ext uri="{FF2B5EF4-FFF2-40B4-BE49-F238E27FC236}">
                    <a16:creationId xmlns:a16="http://schemas.microsoft.com/office/drawing/2014/main" id="{A6458CF6-47C3-4778-BB44-6A9A28DF8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1" name="Group 537">
              <a:extLst>
                <a:ext uri="{FF2B5EF4-FFF2-40B4-BE49-F238E27FC236}">
                  <a16:creationId xmlns:a16="http://schemas.microsoft.com/office/drawing/2014/main" id="{0A4635E9-5562-4BFA-B459-502BDB8984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808" name="Rectangle 538">
                <a:extLst>
                  <a:ext uri="{FF2B5EF4-FFF2-40B4-BE49-F238E27FC236}">
                    <a16:creationId xmlns:a16="http://schemas.microsoft.com/office/drawing/2014/main" id="{4BD4603D-4F80-420C-B376-5291C19AA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9" name="Rectangle 539">
                <a:extLst>
                  <a:ext uri="{FF2B5EF4-FFF2-40B4-BE49-F238E27FC236}">
                    <a16:creationId xmlns:a16="http://schemas.microsoft.com/office/drawing/2014/main" id="{66A9160A-A486-44E9-B7FD-C38A9EEDC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0" name="Rectangle 540">
                <a:extLst>
                  <a:ext uri="{FF2B5EF4-FFF2-40B4-BE49-F238E27FC236}">
                    <a16:creationId xmlns:a16="http://schemas.microsoft.com/office/drawing/2014/main" id="{D19BDAAD-220D-432A-9B19-42BFE54BA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1" name="Rectangle 541">
                <a:extLst>
                  <a:ext uri="{FF2B5EF4-FFF2-40B4-BE49-F238E27FC236}">
                    <a16:creationId xmlns:a16="http://schemas.microsoft.com/office/drawing/2014/main" id="{89BA236B-A17B-4849-89E2-78D0B6A87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2" name="Rectangle 542">
                <a:extLst>
                  <a:ext uri="{FF2B5EF4-FFF2-40B4-BE49-F238E27FC236}">
                    <a16:creationId xmlns:a16="http://schemas.microsoft.com/office/drawing/2014/main" id="{32585CC5-874F-40A1-AFD0-8E20238EA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3" name="Rectangle 543">
                <a:extLst>
                  <a:ext uri="{FF2B5EF4-FFF2-40B4-BE49-F238E27FC236}">
                    <a16:creationId xmlns:a16="http://schemas.microsoft.com/office/drawing/2014/main" id="{A823BD10-2335-497B-9C09-28D7EB8C5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4" name="Rectangle 544">
                <a:extLst>
                  <a:ext uri="{FF2B5EF4-FFF2-40B4-BE49-F238E27FC236}">
                    <a16:creationId xmlns:a16="http://schemas.microsoft.com/office/drawing/2014/main" id="{A06FBFC9-E895-4333-BEA1-8D51751FF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5" name="Rectangle 545">
                <a:extLst>
                  <a:ext uri="{FF2B5EF4-FFF2-40B4-BE49-F238E27FC236}">
                    <a16:creationId xmlns:a16="http://schemas.microsoft.com/office/drawing/2014/main" id="{17A3DEBD-8A31-4E03-86EA-88BC24772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6" name="Rectangle 546">
                <a:extLst>
                  <a:ext uri="{FF2B5EF4-FFF2-40B4-BE49-F238E27FC236}">
                    <a16:creationId xmlns:a16="http://schemas.microsoft.com/office/drawing/2014/main" id="{4CE3E107-9022-4876-B2A8-B5532A445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7" name="Rectangle 547">
                <a:extLst>
                  <a:ext uri="{FF2B5EF4-FFF2-40B4-BE49-F238E27FC236}">
                    <a16:creationId xmlns:a16="http://schemas.microsoft.com/office/drawing/2014/main" id="{0CDBE009-ED0B-4680-8918-09EE3E958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2" name="Group 548">
              <a:extLst>
                <a:ext uri="{FF2B5EF4-FFF2-40B4-BE49-F238E27FC236}">
                  <a16:creationId xmlns:a16="http://schemas.microsoft.com/office/drawing/2014/main" id="{C10FF4F6-DBED-4761-99D2-7FD17571CC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798" name="Rectangle 549">
                <a:extLst>
                  <a:ext uri="{FF2B5EF4-FFF2-40B4-BE49-F238E27FC236}">
                    <a16:creationId xmlns:a16="http://schemas.microsoft.com/office/drawing/2014/main" id="{5C09023B-B290-49B1-90B0-8E20CC6DB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9" name="Rectangle 550">
                <a:extLst>
                  <a:ext uri="{FF2B5EF4-FFF2-40B4-BE49-F238E27FC236}">
                    <a16:creationId xmlns:a16="http://schemas.microsoft.com/office/drawing/2014/main" id="{315CF50A-8E2D-4517-936D-DA60D0BEA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0" name="Rectangle 551">
                <a:extLst>
                  <a:ext uri="{FF2B5EF4-FFF2-40B4-BE49-F238E27FC236}">
                    <a16:creationId xmlns:a16="http://schemas.microsoft.com/office/drawing/2014/main" id="{653B293B-C667-4589-A6A6-B6211BF24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1" name="Rectangle 552">
                <a:extLst>
                  <a:ext uri="{FF2B5EF4-FFF2-40B4-BE49-F238E27FC236}">
                    <a16:creationId xmlns:a16="http://schemas.microsoft.com/office/drawing/2014/main" id="{1B4475D5-6A95-4B11-856C-7CAAA0259E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2" name="Rectangle 553">
                <a:extLst>
                  <a:ext uri="{FF2B5EF4-FFF2-40B4-BE49-F238E27FC236}">
                    <a16:creationId xmlns:a16="http://schemas.microsoft.com/office/drawing/2014/main" id="{9B63AE25-6C27-4C1B-B89F-8832DF941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3" name="Rectangle 554">
                <a:extLst>
                  <a:ext uri="{FF2B5EF4-FFF2-40B4-BE49-F238E27FC236}">
                    <a16:creationId xmlns:a16="http://schemas.microsoft.com/office/drawing/2014/main" id="{93D5304F-688A-430B-A6A5-A01C614D3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4" name="Rectangle 555">
                <a:extLst>
                  <a:ext uri="{FF2B5EF4-FFF2-40B4-BE49-F238E27FC236}">
                    <a16:creationId xmlns:a16="http://schemas.microsoft.com/office/drawing/2014/main" id="{06F61D93-DE42-41B9-B36A-58986AA02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5" name="Rectangle 556">
                <a:extLst>
                  <a:ext uri="{FF2B5EF4-FFF2-40B4-BE49-F238E27FC236}">
                    <a16:creationId xmlns:a16="http://schemas.microsoft.com/office/drawing/2014/main" id="{768105E7-54A2-4A5D-A446-66ED1A780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6" name="Rectangle 557">
                <a:extLst>
                  <a:ext uri="{FF2B5EF4-FFF2-40B4-BE49-F238E27FC236}">
                    <a16:creationId xmlns:a16="http://schemas.microsoft.com/office/drawing/2014/main" id="{D4CAB5D3-663B-4E2E-AD07-F1EE056F8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7" name="Rectangle 558">
                <a:extLst>
                  <a:ext uri="{FF2B5EF4-FFF2-40B4-BE49-F238E27FC236}">
                    <a16:creationId xmlns:a16="http://schemas.microsoft.com/office/drawing/2014/main" id="{EFD8F3A4-947F-4084-912F-D36E8A2C9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3" name="Group 559">
              <a:extLst>
                <a:ext uri="{FF2B5EF4-FFF2-40B4-BE49-F238E27FC236}">
                  <a16:creationId xmlns:a16="http://schemas.microsoft.com/office/drawing/2014/main" id="{0485E091-1C38-46DB-85FD-97DA4A5842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788" name="Rectangle 560">
                <a:extLst>
                  <a:ext uri="{FF2B5EF4-FFF2-40B4-BE49-F238E27FC236}">
                    <a16:creationId xmlns:a16="http://schemas.microsoft.com/office/drawing/2014/main" id="{5E21C46F-81FA-4C3D-9693-14D4009CE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9" name="Rectangle 561">
                <a:extLst>
                  <a:ext uri="{FF2B5EF4-FFF2-40B4-BE49-F238E27FC236}">
                    <a16:creationId xmlns:a16="http://schemas.microsoft.com/office/drawing/2014/main" id="{7B1276F0-127E-4247-A620-B48B9FF6B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0" name="Rectangle 562">
                <a:extLst>
                  <a:ext uri="{FF2B5EF4-FFF2-40B4-BE49-F238E27FC236}">
                    <a16:creationId xmlns:a16="http://schemas.microsoft.com/office/drawing/2014/main" id="{A7D33580-CCB2-4ADB-9176-844979475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1" name="Rectangle 563">
                <a:extLst>
                  <a:ext uri="{FF2B5EF4-FFF2-40B4-BE49-F238E27FC236}">
                    <a16:creationId xmlns:a16="http://schemas.microsoft.com/office/drawing/2014/main" id="{93629CC0-4BE4-472D-B62B-D1EA26B9D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2" name="Rectangle 564">
                <a:extLst>
                  <a:ext uri="{FF2B5EF4-FFF2-40B4-BE49-F238E27FC236}">
                    <a16:creationId xmlns:a16="http://schemas.microsoft.com/office/drawing/2014/main" id="{FD1052C3-6D13-4B94-BED7-025979335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3" name="Rectangle 565">
                <a:extLst>
                  <a:ext uri="{FF2B5EF4-FFF2-40B4-BE49-F238E27FC236}">
                    <a16:creationId xmlns:a16="http://schemas.microsoft.com/office/drawing/2014/main" id="{CB6BAF3A-E991-4491-8F63-6CA5AB809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4" name="Rectangle 566">
                <a:extLst>
                  <a:ext uri="{FF2B5EF4-FFF2-40B4-BE49-F238E27FC236}">
                    <a16:creationId xmlns:a16="http://schemas.microsoft.com/office/drawing/2014/main" id="{0F885F10-1614-46D3-9DAD-40477A9E5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5" name="Rectangle 567">
                <a:extLst>
                  <a:ext uri="{FF2B5EF4-FFF2-40B4-BE49-F238E27FC236}">
                    <a16:creationId xmlns:a16="http://schemas.microsoft.com/office/drawing/2014/main" id="{E3F05C2D-FB71-401A-8E8E-9053108C1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6" name="Rectangle 568">
                <a:extLst>
                  <a:ext uri="{FF2B5EF4-FFF2-40B4-BE49-F238E27FC236}">
                    <a16:creationId xmlns:a16="http://schemas.microsoft.com/office/drawing/2014/main" id="{53FC2311-27F5-482C-BEFC-33B118B21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7" name="Rectangle 569">
                <a:extLst>
                  <a:ext uri="{FF2B5EF4-FFF2-40B4-BE49-F238E27FC236}">
                    <a16:creationId xmlns:a16="http://schemas.microsoft.com/office/drawing/2014/main" id="{8215111B-5A78-4072-A918-8E8AA7AE3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4" name="Group 570">
              <a:extLst>
                <a:ext uri="{FF2B5EF4-FFF2-40B4-BE49-F238E27FC236}">
                  <a16:creationId xmlns:a16="http://schemas.microsoft.com/office/drawing/2014/main" id="{6E845A92-C22F-4189-9D4C-C2D1491BEB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778" name="Rectangle 571">
                <a:extLst>
                  <a:ext uri="{FF2B5EF4-FFF2-40B4-BE49-F238E27FC236}">
                    <a16:creationId xmlns:a16="http://schemas.microsoft.com/office/drawing/2014/main" id="{7C8F16B8-7744-477A-B260-301B67A23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9" name="Rectangle 572">
                <a:extLst>
                  <a:ext uri="{FF2B5EF4-FFF2-40B4-BE49-F238E27FC236}">
                    <a16:creationId xmlns:a16="http://schemas.microsoft.com/office/drawing/2014/main" id="{51E02B11-65D2-4065-A3BA-22AAB55B3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0" name="Rectangle 573">
                <a:extLst>
                  <a:ext uri="{FF2B5EF4-FFF2-40B4-BE49-F238E27FC236}">
                    <a16:creationId xmlns:a16="http://schemas.microsoft.com/office/drawing/2014/main" id="{63EDF6D0-61A8-44DE-AABB-72FC02CA3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1" name="Rectangle 574">
                <a:extLst>
                  <a:ext uri="{FF2B5EF4-FFF2-40B4-BE49-F238E27FC236}">
                    <a16:creationId xmlns:a16="http://schemas.microsoft.com/office/drawing/2014/main" id="{C3030696-D3D1-472D-B82E-FF90296B3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2" name="Rectangle 575">
                <a:extLst>
                  <a:ext uri="{FF2B5EF4-FFF2-40B4-BE49-F238E27FC236}">
                    <a16:creationId xmlns:a16="http://schemas.microsoft.com/office/drawing/2014/main" id="{8FD3E08F-0659-422E-9F07-815A38BD8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3" name="Rectangle 576">
                <a:extLst>
                  <a:ext uri="{FF2B5EF4-FFF2-40B4-BE49-F238E27FC236}">
                    <a16:creationId xmlns:a16="http://schemas.microsoft.com/office/drawing/2014/main" id="{B3874A78-EF32-41AA-9B83-F66DEB08D2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4" name="Rectangle 577">
                <a:extLst>
                  <a:ext uri="{FF2B5EF4-FFF2-40B4-BE49-F238E27FC236}">
                    <a16:creationId xmlns:a16="http://schemas.microsoft.com/office/drawing/2014/main" id="{3E16DBB3-FDD1-4D7A-8DE1-85BCF575F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5" name="Rectangle 578">
                <a:extLst>
                  <a:ext uri="{FF2B5EF4-FFF2-40B4-BE49-F238E27FC236}">
                    <a16:creationId xmlns:a16="http://schemas.microsoft.com/office/drawing/2014/main" id="{3D4BC32E-7959-4BAA-AC7C-F83A106D0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6" name="Rectangle 579">
                <a:extLst>
                  <a:ext uri="{FF2B5EF4-FFF2-40B4-BE49-F238E27FC236}">
                    <a16:creationId xmlns:a16="http://schemas.microsoft.com/office/drawing/2014/main" id="{8E93D7FF-112D-4BE4-AD1D-75768C3FD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7" name="Rectangle 580">
                <a:extLst>
                  <a:ext uri="{FF2B5EF4-FFF2-40B4-BE49-F238E27FC236}">
                    <a16:creationId xmlns:a16="http://schemas.microsoft.com/office/drawing/2014/main" id="{174E5173-59FC-447C-9D16-67BD6E608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5" name="Group 581">
              <a:extLst>
                <a:ext uri="{FF2B5EF4-FFF2-40B4-BE49-F238E27FC236}">
                  <a16:creationId xmlns:a16="http://schemas.microsoft.com/office/drawing/2014/main" id="{0F8C526B-A5BD-4DFA-8B9A-0DFB4D6B46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768" name="Rectangle 582">
                <a:extLst>
                  <a:ext uri="{FF2B5EF4-FFF2-40B4-BE49-F238E27FC236}">
                    <a16:creationId xmlns:a16="http://schemas.microsoft.com/office/drawing/2014/main" id="{327EA6BC-0055-4002-9BC3-5657B8279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9" name="Rectangle 583">
                <a:extLst>
                  <a:ext uri="{FF2B5EF4-FFF2-40B4-BE49-F238E27FC236}">
                    <a16:creationId xmlns:a16="http://schemas.microsoft.com/office/drawing/2014/main" id="{D6676AE3-BD1D-4FED-B85B-9CFFF8412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0" name="Rectangle 584">
                <a:extLst>
                  <a:ext uri="{FF2B5EF4-FFF2-40B4-BE49-F238E27FC236}">
                    <a16:creationId xmlns:a16="http://schemas.microsoft.com/office/drawing/2014/main" id="{0695467F-E0EC-45FD-AAD7-72BE88414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1" name="Rectangle 585">
                <a:extLst>
                  <a:ext uri="{FF2B5EF4-FFF2-40B4-BE49-F238E27FC236}">
                    <a16:creationId xmlns:a16="http://schemas.microsoft.com/office/drawing/2014/main" id="{8AAFA004-04C5-4AAB-B28A-4613B9CDC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2" name="Rectangle 586">
                <a:extLst>
                  <a:ext uri="{FF2B5EF4-FFF2-40B4-BE49-F238E27FC236}">
                    <a16:creationId xmlns:a16="http://schemas.microsoft.com/office/drawing/2014/main" id="{C531A9A1-5904-47D2-811D-5D4C61632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3" name="Rectangle 587">
                <a:extLst>
                  <a:ext uri="{FF2B5EF4-FFF2-40B4-BE49-F238E27FC236}">
                    <a16:creationId xmlns:a16="http://schemas.microsoft.com/office/drawing/2014/main" id="{4AC460A5-7416-42B9-BD56-7626DF468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4" name="Rectangle 588">
                <a:extLst>
                  <a:ext uri="{FF2B5EF4-FFF2-40B4-BE49-F238E27FC236}">
                    <a16:creationId xmlns:a16="http://schemas.microsoft.com/office/drawing/2014/main" id="{3DAB6F05-5B2F-4353-9BAB-80962C8DB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5" name="Rectangle 589">
                <a:extLst>
                  <a:ext uri="{FF2B5EF4-FFF2-40B4-BE49-F238E27FC236}">
                    <a16:creationId xmlns:a16="http://schemas.microsoft.com/office/drawing/2014/main" id="{974539B8-D500-443E-A031-1CC229452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6" name="Rectangle 590">
                <a:extLst>
                  <a:ext uri="{FF2B5EF4-FFF2-40B4-BE49-F238E27FC236}">
                    <a16:creationId xmlns:a16="http://schemas.microsoft.com/office/drawing/2014/main" id="{221A18EC-FB9F-4E2D-A4C0-E9AECCA21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7" name="Rectangle 591">
                <a:extLst>
                  <a:ext uri="{FF2B5EF4-FFF2-40B4-BE49-F238E27FC236}">
                    <a16:creationId xmlns:a16="http://schemas.microsoft.com/office/drawing/2014/main" id="{E2EBB460-A5ED-40DA-813E-944D98EA9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6" name="Group 592">
              <a:extLst>
                <a:ext uri="{FF2B5EF4-FFF2-40B4-BE49-F238E27FC236}">
                  <a16:creationId xmlns:a16="http://schemas.microsoft.com/office/drawing/2014/main" id="{00D93299-AE38-4FF0-ADE6-C38FBA9034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758" name="Rectangle 593">
                <a:extLst>
                  <a:ext uri="{FF2B5EF4-FFF2-40B4-BE49-F238E27FC236}">
                    <a16:creationId xmlns:a16="http://schemas.microsoft.com/office/drawing/2014/main" id="{125F87FE-D117-4C9D-84E9-CD7ED3126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9" name="Rectangle 594">
                <a:extLst>
                  <a:ext uri="{FF2B5EF4-FFF2-40B4-BE49-F238E27FC236}">
                    <a16:creationId xmlns:a16="http://schemas.microsoft.com/office/drawing/2014/main" id="{ED9A6B91-2510-44E3-8A5B-CA37EC32F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0" name="Rectangle 595">
                <a:extLst>
                  <a:ext uri="{FF2B5EF4-FFF2-40B4-BE49-F238E27FC236}">
                    <a16:creationId xmlns:a16="http://schemas.microsoft.com/office/drawing/2014/main" id="{8FBD75B4-4899-4486-8DC4-CC80B4507B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1" name="Rectangle 596">
                <a:extLst>
                  <a:ext uri="{FF2B5EF4-FFF2-40B4-BE49-F238E27FC236}">
                    <a16:creationId xmlns:a16="http://schemas.microsoft.com/office/drawing/2014/main" id="{1B9E4878-9AD1-44C1-9537-11F6B09564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2" name="Rectangle 597">
                <a:extLst>
                  <a:ext uri="{FF2B5EF4-FFF2-40B4-BE49-F238E27FC236}">
                    <a16:creationId xmlns:a16="http://schemas.microsoft.com/office/drawing/2014/main" id="{B609CDB2-F155-426A-A50C-C4B4F9D9F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3" name="Rectangle 598">
                <a:extLst>
                  <a:ext uri="{FF2B5EF4-FFF2-40B4-BE49-F238E27FC236}">
                    <a16:creationId xmlns:a16="http://schemas.microsoft.com/office/drawing/2014/main" id="{95E5B8C3-786D-4379-A74B-CC54FF4B1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4" name="Rectangle 599">
                <a:extLst>
                  <a:ext uri="{FF2B5EF4-FFF2-40B4-BE49-F238E27FC236}">
                    <a16:creationId xmlns:a16="http://schemas.microsoft.com/office/drawing/2014/main" id="{C5253C1F-92EE-40B1-A993-8F1609498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5" name="Rectangle 600">
                <a:extLst>
                  <a:ext uri="{FF2B5EF4-FFF2-40B4-BE49-F238E27FC236}">
                    <a16:creationId xmlns:a16="http://schemas.microsoft.com/office/drawing/2014/main" id="{423943A0-3DCB-4044-9DA7-68A31FC70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6" name="Rectangle 601">
                <a:extLst>
                  <a:ext uri="{FF2B5EF4-FFF2-40B4-BE49-F238E27FC236}">
                    <a16:creationId xmlns:a16="http://schemas.microsoft.com/office/drawing/2014/main" id="{523E3E5D-DEF7-4D07-BC93-B47BA22FC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7" name="Rectangle 602">
                <a:extLst>
                  <a:ext uri="{FF2B5EF4-FFF2-40B4-BE49-F238E27FC236}">
                    <a16:creationId xmlns:a16="http://schemas.microsoft.com/office/drawing/2014/main" id="{4A78588A-9D33-4EE8-8845-1D3079C24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7" name="Group 603">
              <a:extLst>
                <a:ext uri="{FF2B5EF4-FFF2-40B4-BE49-F238E27FC236}">
                  <a16:creationId xmlns:a16="http://schemas.microsoft.com/office/drawing/2014/main" id="{51020DD5-BC74-4B55-B142-8F0758FEA4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748" name="Rectangle 604">
                <a:extLst>
                  <a:ext uri="{FF2B5EF4-FFF2-40B4-BE49-F238E27FC236}">
                    <a16:creationId xmlns:a16="http://schemas.microsoft.com/office/drawing/2014/main" id="{D270DADA-904E-4956-9715-32DA82D8D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49" name="Rectangle 605">
                <a:extLst>
                  <a:ext uri="{FF2B5EF4-FFF2-40B4-BE49-F238E27FC236}">
                    <a16:creationId xmlns:a16="http://schemas.microsoft.com/office/drawing/2014/main" id="{B525FE60-3593-4CEF-B2C1-D4295A29B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0" name="Rectangle 606">
                <a:extLst>
                  <a:ext uri="{FF2B5EF4-FFF2-40B4-BE49-F238E27FC236}">
                    <a16:creationId xmlns:a16="http://schemas.microsoft.com/office/drawing/2014/main" id="{E1DA3E5C-D8AD-4ED4-B3C1-55AD9A26E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1" name="Rectangle 607">
                <a:extLst>
                  <a:ext uri="{FF2B5EF4-FFF2-40B4-BE49-F238E27FC236}">
                    <a16:creationId xmlns:a16="http://schemas.microsoft.com/office/drawing/2014/main" id="{6AD0E326-22A9-4F55-A79A-07E00FB6F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2" name="Rectangle 608">
                <a:extLst>
                  <a:ext uri="{FF2B5EF4-FFF2-40B4-BE49-F238E27FC236}">
                    <a16:creationId xmlns:a16="http://schemas.microsoft.com/office/drawing/2014/main" id="{5F9BC06F-A2F3-4915-AE54-828D61350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3" name="Rectangle 609">
                <a:extLst>
                  <a:ext uri="{FF2B5EF4-FFF2-40B4-BE49-F238E27FC236}">
                    <a16:creationId xmlns:a16="http://schemas.microsoft.com/office/drawing/2014/main" id="{1C851EF7-4402-46FD-B073-ED7E1FDE7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4" name="Rectangle 610">
                <a:extLst>
                  <a:ext uri="{FF2B5EF4-FFF2-40B4-BE49-F238E27FC236}">
                    <a16:creationId xmlns:a16="http://schemas.microsoft.com/office/drawing/2014/main" id="{B69FB95D-A562-4F4C-B7CC-CA2251A87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5" name="Rectangle 611">
                <a:extLst>
                  <a:ext uri="{FF2B5EF4-FFF2-40B4-BE49-F238E27FC236}">
                    <a16:creationId xmlns:a16="http://schemas.microsoft.com/office/drawing/2014/main" id="{E1A4F0D5-77C7-4B4A-9C4F-AF81BCA927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6" name="Rectangle 612">
                <a:extLst>
                  <a:ext uri="{FF2B5EF4-FFF2-40B4-BE49-F238E27FC236}">
                    <a16:creationId xmlns:a16="http://schemas.microsoft.com/office/drawing/2014/main" id="{E549E601-3029-4B6A-849E-FFCE4BB3C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7" name="Rectangle 613">
                <a:extLst>
                  <a:ext uri="{FF2B5EF4-FFF2-40B4-BE49-F238E27FC236}">
                    <a16:creationId xmlns:a16="http://schemas.microsoft.com/office/drawing/2014/main" id="{8540FAF9-9013-4EF5-9C78-2DC2FA727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858" name="Group 248">
            <a:extLst>
              <a:ext uri="{FF2B5EF4-FFF2-40B4-BE49-F238E27FC236}">
                <a16:creationId xmlns:a16="http://schemas.microsoft.com/office/drawing/2014/main" id="{C16B0530-523B-45F2-8D72-72D0299D136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162050" y="2362200"/>
            <a:ext cx="1981200" cy="1931988"/>
            <a:chOff x="864" y="1152"/>
            <a:chExt cx="2880" cy="2880"/>
          </a:xfrm>
          <a:solidFill>
            <a:srgbClr val="FF0000"/>
          </a:solidFill>
        </p:grpSpPr>
        <p:grpSp>
          <p:nvGrpSpPr>
            <p:cNvPr id="859" name="Group 249">
              <a:extLst>
                <a:ext uri="{FF2B5EF4-FFF2-40B4-BE49-F238E27FC236}">
                  <a16:creationId xmlns:a16="http://schemas.microsoft.com/office/drawing/2014/main" id="{051627A0-FEB7-4BC9-96CC-D537886690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970" name="Rectangle 250">
                <a:extLst>
                  <a:ext uri="{FF2B5EF4-FFF2-40B4-BE49-F238E27FC236}">
                    <a16:creationId xmlns:a16="http://schemas.microsoft.com/office/drawing/2014/main" id="{20FB22D6-6B83-4D95-9005-8347938AA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1" name="Rectangle 251">
                <a:extLst>
                  <a:ext uri="{FF2B5EF4-FFF2-40B4-BE49-F238E27FC236}">
                    <a16:creationId xmlns:a16="http://schemas.microsoft.com/office/drawing/2014/main" id="{BDB02E5A-D9FA-4ADB-AB77-C5F2388DA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2" name="Rectangle 252">
                <a:extLst>
                  <a:ext uri="{FF2B5EF4-FFF2-40B4-BE49-F238E27FC236}">
                    <a16:creationId xmlns:a16="http://schemas.microsoft.com/office/drawing/2014/main" id="{370C756E-310A-43BF-A4DF-B98985948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3" name="Rectangle 253">
                <a:extLst>
                  <a:ext uri="{FF2B5EF4-FFF2-40B4-BE49-F238E27FC236}">
                    <a16:creationId xmlns:a16="http://schemas.microsoft.com/office/drawing/2014/main" id="{E4113235-EDD4-4BF3-AEBE-6DF8BF6FC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4" name="Rectangle 254">
                <a:extLst>
                  <a:ext uri="{FF2B5EF4-FFF2-40B4-BE49-F238E27FC236}">
                    <a16:creationId xmlns:a16="http://schemas.microsoft.com/office/drawing/2014/main" id="{367F6296-D052-4F20-B499-34E5CD892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5" name="Rectangle 255">
                <a:extLst>
                  <a:ext uri="{FF2B5EF4-FFF2-40B4-BE49-F238E27FC236}">
                    <a16:creationId xmlns:a16="http://schemas.microsoft.com/office/drawing/2014/main" id="{1729FD94-61E2-4AA5-997D-FE25AD4F5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6" name="Rectangle 256">
                <a:extLst>
                  <a:ext uri="{FF2B5EF4-FFF2-40B4-BE49-F238E27FC236}">
                    <a16:creationId xmlns:a16="http://schemas.microsoft.com/office/drawing/2014/main" id="{C2490C3F-8631-4C37-94EC-532C23DAE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7" name="Rectangle 257">
                <a:extLst>
                  <a:ext uri="{FF2B5EF4-FFF2-40B4-BE49-F238E27FC236}">
                    <a16:creationId xmlns:a16="http://schemas.microsoft.com/office/drawing/2014/main" id="{E79B407B-013A-4CD5-A269-904F2836E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8" name="Rectangle 258">
                <a:extLst>
                  <a:ext uri="{FF2B5EF4-FFF2-40B4-BE49-F238E27FC236}">
                    <a16:creationId xmlns:a16="http://schemas.microsoft.com/office/drawing/2014/main" id="{533284EC-DF3F-424E-BB0F-6A63659A4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79" name="Rectangle 259">
                <a:extLst>
                  <a:ext uri="{FF2B5EF4-FFF2-40B4-BE49-F238E27FC236}">
                    <a16:creationId xmlns:a16="http://schemas.microsoft.com/office/drawing/2014/main" id="{A1419462-1069-4029-BBBB-BC69FDC34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0" name="Group 260">
              <a:extLst>
                <a:ext uri="{FF2B5EF4-FFF2-40B4-BE49-F238E27FC236}">
                  <a16:creationId xmlns:a16="http://schemas.microsoft.com/office/drawing/2014/main" id="{51F9EB65-747D-47C8-9C89-FAC174B2CC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960" name="Rectangle 261">
                <a:extLst>
                  <a:ext uri="{FF2B5EF4-FFF2-40B4-BE49-F238E27FC236}">
                    <a16:creationId xmlns:a16="http://schemas.microsoft.com/office/drawing/2014/main" id="{7CE636EB-ECA2-4389-AE6F-2F2CB4792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1" name="Rectangle 262">
                <a:extLst>
                  <a:ext uri="{FF2B5EF4-FFF2-40B4-BE49-F238E27FC236}">
                    <a16:creationId xmlns:a16="http://schemas.microsoft.com/office/drawing/2014/main" id="{0C1C2819-F58B-4F94-80E7-6F0376869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2" name="Rectangle 263">
                <a:extLst>
                  <a:ext uri="{FF2B5EF4-FFF2-40B4-BE49-F238E27FC236}">
                    <a16:creationId xmlns:a16="http://schemas.microsoft.com/office/drawing/2014/main" id="{9102D438-55B8-4E2B-91A6-4C094982E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3" name="Rectangle 264">
                <a:extLst>
                  <a:ext uri="{FF2B5EF4-FFF2-40B4-BE49-F238E27FC236}">
                    <a16:creationId xmlns:a16="http://schemas.microsoft.com/office/drawing/2014/main" id="{5D6F0E8C-D429-44E5-8299-5B012A95B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4" name="Rectangle 265">
                <a:extLst>
                  <a:ext uri="{FF2B5EF4-FFF2-40B4-BE49-F238E27FC236}">
                    <a16:creationId xmlns:a16="http://schemas.microsoft.com/office/drawing/2014/main" id="{564E16B1-85A7-4319-8197-985E27252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5" name="Rectangle 266">
                <a:extLst>
                  <a:ext uri="{FF2B5EF4-FFF2-40B4-BE49-F238E27FC236}">
                    <a16:creationId xmlns:a16="http://schemas.microsoft.com/office/drawing/2014/main" id="{8255B982-9E60-4E7B-9E89-0111998E1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6" name="Rectangle 267">
                <a:extLst>
                  <a:ext uri="{FF2B5EF4-FFF2-40B4-BE49-F238E27FC236}">
                    <a16:creationId xmlns:a16="http://schemas.microsoft.com/office/drawing/2014/main" id="{B3B2ED03-44BD-4191-AF6D-A48C1AF59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7" name="Rectangle 268">
                <a:extLst>
                  <a:ext uri="{FF2B5EF4-FFF2-40B4-BE49-F238E27FC236}">
                    <a16:creationId xmlns:a16="http://schemas.microsoft.com/office/drawing/2014/main" id="{9DF1F53B-2349-4121-A746-D2C508F220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8" name="Rectangle 269">
                <a:extLst>
                  <a:ext uri="{FF2B5EF4-FFF2-40B4-BE49-F238E27FC236}">
                    <a16:creationId xmlns:a16="http://schemas.microsoft.com/office/drawing/2014/main" id="{E2D60486-5FA4-4AE2-95F2-2E67BCB48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9" name="Rectangle 270">
                <a:extLst>
                  <a:ext uri="{FF2B5EF4-FFF2-40B4-BE49-F238E27FC236}">
                    <a16:creationId xmlns:a16="http://schemas.microsoft.com/office/drawing/2014/main" id="{6533ACE6-EB9A-4513-8D2E-092E06422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1" name="Group 271">
              <a:extLst>
                <a:ext uri="{FF2B5EF4-FFF2-40B4-BE49-F238E27FC236}">
                  <a16:creationId xmlns:a16="http://schemas.microsoft.com/office/drawing/2014/main" id="{0334934A-E633-487D-A48D-45957A16E1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950" name="Rectangle 272">
                <a:extLst>
                  <a:ext uri="{FF2B5EF4-FFF2-40B4-BE49-F238E27FC236}">
                    <a16:creationId xmlns:a16="http://schemas.microsoft.com/office/drawing/2014/main" id="{678177B5-AB64-4014-B686-15485F7F6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1" name="Rectangle 273">
                <a:extLst>
                  <a:ext uri="{FF2B5EF4-FFF2-40B4-BE49-F238E27FC236}">
                    <a16:creationId xmlns:a16="http://schemas.microsoft.com/office/drawing/2014/main" id="{1004282F-FCEB-4E5C-9009-FB1DA8A11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2" name="Rectangle 274">
                <a:extLst>
                  <a:ext uri="{FF2B5EF4-FFF2-40B4-BE49-F238E27FC236}">
                    <a16:creationId xmlns:a16="http://schemas.microsoft.com/office/drawing/2014/main" id="{9E9FD20E-5D24-4387-AA02-B5ED48928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3" name="Rectangle 275">
                <a:extLst>
                  <a:ext uri="{FF2B5EF4-FFF2-40B4-BE49-F238E27FC236}">
                    <a16:creationId xmlns:a16="http://schemas.microsoft.com/office/drawing/2014/main" id="{DABA5646-0930-4C03-A6A1-9FAF96D29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4" name="Rectangle 276">
                <a:extLst>
                  <a:ext uri="{FF2B5EF4-FFF2-40B4-BE49-F238E27FC236}">
                    <a16:creationId xmlns:a16="http://schemas.microsoft.com/office/drawing/2014/main" id="{C9133AFD-FE9F-4070-833D-636256750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5" name="Rectangle 277">
                <a:extLst>
                  <a:ext uri="{FF2B5EF4-FFF2-40B4-BE49-F238E27FC236}">
                    <a16:creationId xmlns:a16="http://schemas.microsoft.com/office/drawing/2014/main" id="{0C2FDDB4-E2A8-45EF-BAF0-4F35FC506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6" name="Rectangle 278">
                <a:extLst>
                  <a:ext uri="{FF2B5EF4-FFF2-40B4-BE49-F238E27FC236}">
                    <a16:creationId xmlns:a16="http://schemas.microsoft.com/office/drawing/2014/main" id="{58CFF231-B19B-49B8-8024-D9982F578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7" name="Rectangle 279">
                <a:extLst>
                  <a:ext uri="{FF2B5EF4-FFF2-40B4-BE49-F238E27FC236}">
                    <a16:creationId xmlns:a16="http://schemas.microsoft.com/office/drawing/2014/main" id="{FFD980DA-5C6C-43FE-8B07-093ACD808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8" name="Rectangle 280">
                <a:extLst>
                  <a:ext uri="{FF2B5EF4-FFF2-40B4-BE49-F238E27FC236}">
                    <a16:creationId xmlns:a16="http://schemas.microsoft.com/office/drawing/2014/main" id="{8658C73D-86F0-4C6B-A007-43B7D12D6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59" name="Rectangle 281">
                <a:extLst>
                  <a:ext uri="{FF2B5EF4-FFF2-40B4-BE49-F238E27FC236}">
                    <a16:creationId xmlns:a16="http://schemas.microsoft.com/office/drawing/2014/main" id="{E30E5CF3-356A-4E81-848A-DAA3C891C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2" name="Group 282">
              <a:extLst>
                <a:ext uri="{FF2B5EF4-FFF2-40B4-BE49-F238E27FC236}">
                  <a16:creationId xmlns:a16="http://schemas.microsoft.com/office/drawing/2014/main" id="{A81FF48A-23D8-4374-82D8-34514BDAC3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940" name="Rectangle 283">
                <a:extLst>
                  <a:ext uri="{FF2B5EF4-FFF2-40B4-BE49-F238E27FC236}">
                    <a16:creationId xmlns:a16="http://schemas.microsoft.com/office/drawing/2014/main" id="{E0B335B4-BFF3-482E-BB88-10B00EFBF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1" name="Rectangle 284">
                <a:extLst>
                  <a:ext uri="{FF2B5EF4-FFF2-40B4-BE49-F238E27FC236}">
                    <a16:creationId xmlns:a16="http://schemas.microsoft.com/office/drawing/2014/main" id="{8BD38F39-89A1-4C1C-B77A-73DF94E9A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2" name="Rectangle 285">
                <a:extLst>
                  <a:ext uri="{FF2B5EF4-FFF2-40B4-BE49-F238E27FC236}">
                    <a16:creationId xmlns:a16="http://schemas.microsoft.com/office/drawing/2014/main" id="{4E96FA9D-E791-458F-AF17-1ED21E2D9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3" name="Rectangle 286">
                <a:extLst>
                  <a:ext uri="{FF2B5EF4-FFF2-40B4-BE49-F238E27FC236}">
                    <a16:creationId xmlns:a16="http://schemas.microsoft.com/office/drawing/2014/main" id="{C0A4DD64-9EEA-4A12-B328-5637B4ACB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4" name="Rectangle 287">
                <a:extLst>
                  <a:ext uri="{FF2B5EF4-FFF2-40B4-BE49-F238E27FC236}">
                    <a16:creationId xmlns:a16="http://schemas.microsoft.com/office/drawing/2014/main" id="{A3C026B2-08E1-4CFF-9B7E-ED819C3D2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5" name="Rectangle 288">
                <a:extLst>
                  <a:ext uri="{FF2B5EF4-FFF2-40B4-BE49-F238E27FC236}">
                    <a16:creationId xmlns:a16="http://schemas.microsoft.com/office/drawing/2014/main" id="{D4EDCB20-E0BC-4E0D-B568-6C7C0A34A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6" name="Rectangle 289">
                <a:extLst>
                  <a:ext uri="{FF2B5EF4-FFF2-40B4-BE49-F238E27FC236}">
                    <a16:creationId xmlns:a16="http://schemas.microsoft.com/office/drawing/2014/main" id="{472B36C8-4AC3-4298-889B-EDA24342F0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7" name="Rectangle 290">
                <a:extLst>
                  <a:ext uri="{FF2B5EF4-FFF2-40B4-BE49-F238E27FC236}">
                    <a16:creationId xmlns:a16="http://schemas.microsoft.com/office/drawing/2014/main" id="{D345BD58-2C74-40C8-8171-D7D4EB738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8" name="Rectangle 291">
                <a:extLst>
                  <a:ext uri="{FF2B5EF4-FFF2-40B4-BE49-F238E27FC236}">
                    <a16:creationId xmlns:a16="http://schemas.microsoft.com/office/drawing/2014/main" id="{AEABBF84-8001-4649-9D3B-FF51FFB8E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9" name="Rectangle 292">
                <a:extLst>
                  <a:ext uri="{FF2B5EF4-FFF2-40B4-BE49-F238E27FC236}">
                    <a16:creationId xmlns:a16="http://schemas.microsoft.com/office/drawing/2014/main" id="{4F672914-7563-499D-9575-E0B40E5BB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3" name="Group 293">
              <a:extLst>
                <a:ext uri="{FF2B5EF4-FFF2-40B4-BE49-F238E27FC236}">
                  <a16:creationId xmlns:a16="http://schemas.microsoft.com/office/drawing/2014/main" id="{C9EC74A3-DFE5-42EE-A663-D630618206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930" name="Rectangle 294">
                <a:extLst>
                  <a:ext uri="{FF2B5EF4-FFF2-40B4-BE49-F238E27FC236}">
                    <a16:creationId xmlns:a16="http://schemas.microsoft.com/office/drawing/2014/main" id="{007F3651-8B24-469D-B81C-FA7EDB318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1" name="Rectangle 295">
                <a:extLst>
                  <a:ext uri="{FF2B5EF4-FFF2-40B4-BE49-F238E27FC236}">
                    <a16:creationId xmlns:a16="http://schemas.microsoft.com/office/drawing/2014/main" id="{3E8800C0-513B-40B1-B990-D046EE2F8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2" name="Rectangle 296">
                <a:extLst>
                  <a:ext uri="{FF2B5EF4-FFF2-40B4-BE49-F238E27FC236}">
                    <a16:creationId xmlns:a16="http://schemas.microsoft.com/office/drawing/2014/main" id="{3C6204C6-879C-4DC0-BD72-D4D787075B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3" name="Rectangle 297">
                <a:extLst>
                  <a:ext uri="{FF2B5EF4-FFF2-40B4-BE49-F238E27FC236}">
                    <a16:creationId xmlns:a16="http://schemas.microsoft.com/office/drawing/2014/main" id="{C8E52439-1CC1-4881-B841-68591D3CE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4" name="Rectangle 298">
                <a:extLst>
                  <a:ext uri="{FF2B5EF4-FFF2-40B4-BE49-F238E27FC236}">
                    <a16:creationId xmlns:a16="http://schemas.microsoft.com/office/drawing/2014/main" id="{F48AF053-46DF-47CF-952B-49E59CC25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5" name="Rectangle 299">
                <a:extLst>
                  <a:ext uri="{FF2B5EF4-FFF2-40B4-BE49-F238E27FC236}">
                    <a16:creationId xmlns:a16="http://schemas.microsoft.com/office/drawing/2014/main" id="{2503B30D-1453-46FF-837A-0E3B68E94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6" name="Rectangle 300">
                <a:extLst>
                  <a:ext uri="{FF2B5EF4-FFF2-40B4-BE49-F238E27FC236}">
                    <a16:creationId xmlns:a16="http://schemas.microsoft.com/office/drawing/2014/main" id="{F3F268C0-C6AF-405A-B7B0-9F0293BCF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7" name="Rectangle 301">
                <a:extLst>
                  <a:ext uri="{FF2B5EF4-FFF2-40B4-BE49-F238E27FC236}">
                    <a16:creationId xmlns:a16="http://schemas.microsoft.com/office/drawing/2014/main" id="{264B1AF6-E274-495C-947B-4E47E5146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8" name="Rectangle 302">
                <a:extLst>
                  <a:ext uri="{FF2B5EF4-FFF2-40B4-BE49-F238E27FC236}">
                    <a16:creationId xmlns:a16="http://schemas.microsoft.com/office/drawing/2014/main" id="{9F428E97-1E45-4E56-BB27-55C596FEF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39" name="Rectangle 303">
                <a:extLst>
                  <a:ext uri="{FF2B5EF4-FFF2-40B4-BE49-F238E27FC236}">
                    <a16:creationId xmlns:a16="http://schemas.microsoft.com/office/drawing/2014/main" id="{C47DA516-55CD-4683-8FD7-8268BC862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4" name="Group 304">
              <a:extLst>
                <a:ext uri="{FF2B5EF4-FFF2-40B4-BE49-F238E27FC236}">
                  <a16:creationId xmlns:a16="http://schemas.microsoft.com/office/drawing/2014/main" id="{C7C929C7-6E72-4537-8C52-3D6D5A3EAC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920" name="Rectangle 305">
                <a:extLst>
                  <a:ext uri="{FF2B5EF4-FFF2-40B4-BE49-F238E27FC236}">
                    <a16:creationId xmlns:a16="http://schemas.microsoft.com/office/drawing/2014/main" id="{092A7328-04BE-43B8-9E2C-9D95CF7A2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1" name="Rectangle 306">
                <a:extLst>
                  <a:ext uri="{FF2B5EF4-FFF2-40B4-BE49-F238E27FC236}">
                    <a16:creationId xmlns:a16="http://schemas.microsoft.com/office/drawing/2014/main" id="{0D9B07F6-D984-45D6-B965-C50BBAF5B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2" name="Rectangle 307">
                <a:extLst>
                  <a:ext uri="{FF2B5EF4-FFF2-40B4-BE49-F238E27FC236}">
                    <a16:creationId xmlns:a16="http://schemas.microsoft.com/office/drawing/2014/main" id="{FFEA4926-4CD4-40C1-B4AA-0D3D20DAD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3" name="Rectangle 308">
                <a:extLst>
                  <a:ext uri="{FF2B5EF4-FFF2-40B4-BE49-F238E27FC236}">
                    <a16:creationId xmlns:a16="http://schemas.microsoft.com/office/drawing/2014/main" id="{C70F2279-EE50-4EDD-A550-3EFB01C33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4" name="Rectangle 309">
                <a:extLst>
                  <a:ext uri="{FF2B5EF4-FFF2-40B4-BE49-F238E27FC236}">
                    <a16:creationId xmlns:a16="http://schemas.microsoft.com/office/drawing/2014/main" id="{C700AD11-6DAD-4F81-B31A-1E0BF7E71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5" name="Rectangle 310">
                <a:extLst>
                  <a:ext uri="{FF2B5EF4-FFF2-40B4-BE49-F238E27FC236}">
                    <a16:creationId xmlns:a16="http://schemas.microsoft.com/office/drawing/2014/main" id="{CC4D6FCD-2943-4B2C-9118-9D26D10FBF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6" name="Rectangle 311">
                <a:extLst>
                  <a:ext uri="{FF2B5EF4-FFF2-40B4-BE49-F238E27FC236}">
                    <a16:creationId xmlns:a16="http://schemas.microsoft.com/office/drawing/2014/main" id="{CA22E7DA-3C0F-4992-8575-F9D53B40F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7" name="Rectangle 312">
                <a:extLst>
                  <a:ext uri="{FF2B5EF4-FFF2-40B4-BE49-F238E27FC236}">
                    <a16:creationId xmlns:a16="http://schemas.microsoft.com/office/drawing/2014/main" id="{1E829096-3E82-4F85-9931-828BD20A4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8" name="Rectangle 313">
                <a:extLst>
                  <a:ext uri="{FF2B5EF4-FFF2-40B4-BE49-F238E27FC236}">
                    <a16:creationId xmlns:a16="http://schemas.microsoft.com/office/drawing/2014/main" id="{EF98CF92-4CB5-44C8-ADFE-1C5723A71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9" name="Rectangle 314">
                <a:extLst>
                  <a:ext uri="{FF2B5EF4-FFF2-40B4-BE49-F238E27FC236}">
                    <a16:creationId xmlns:a16="http://schemas.microsoft.com/office/drawing/2014/main" id="{B9A0525B-0F28-42F4-A97C-40283E2FC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5" name="Group 315">
              <a:extLst>
                <a:ext uri="{FF2B5EF4-FFF2-40B4-BE49-F238E27FC236}">
                  <a16:creationId xmlns:a16="http://schemas.microsoft.com/office/drawing/2014/main" id="{6791222D-1B0F-4F29-948D-F199347CA9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910" name="Rectangle 316">
                <a:extLst>
                  <a:ext uri="{FF2B5EF4-FFF2-40B4-BE49-F238E27FC236}">
                    <a16:creationId xmlns:a16="http://schemas.microsoft.com/office/drawing/2014/main" id="{908BB5A2-1672-4731-8866-DA372C6AB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1" name="Rectangle 317">
                <a:extLst>
                  <a:ext uri="{FF2B5EF4-FFF2-40B4-BE49-F238E27FC236}">
                    <a16:creationId xmlns:a16="http://schemas.microsoft.com/office/drawing/2014/main" id="{75C4CD71-A56E-4BB3-967A-41A2722F8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2" name="Rectangle 318">
                <a:extLst>
                  <a:ext uri="{FF2B5EF4-FFF2-40B4-BE49-F238E27FC236}">
                    <a16:creationId xmlns:a16="http://schemas.microsoft.com/office/drawing/2014/main" id="{1751054F-0B7E-4EB8-90BB-32789563A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3" name="Rectangle 319">
                <a:extLst>
                  <a:ext uri="{FF2B5EF4-FFF2-40B4-BE49-F238E27FC236}">
                    <a16:creationId xmlns:a16="http://schemas.microsoft.com/office/drawing/2014/main" id="{98A2C467-8FB8-4814-8A50-A6A8ED210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4" name="Rectangle 320">
                <a:extLst>
                  <a:ext uri="{FF2B5EF4-FFF2-40B4-BE49-F238E27FC236}">
                    <a16:creationId xmlns:a16="http://schemas.microsoft.com/office/drawing/2014/main" id="{31A24940-F9D4-4B93-BC98-A1FA0A6A5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5" name="Rectangle 321">
                <a:extLst>
                  <a:ext uri="{FF2B5EF4-FFF2-40B4-BE49-F238E27FC236}">
                    <a16:creationId xmlns:a16="http://schemas.microsoft.com/office/drawing/2014/main" id="{0853851A-4956-4A42-9CE1-3C7B23D81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6" name="Rectangle 322">
                <a:extLst>
                  <a:ext uri="{FF2B5EF4-FFF2-40B4-BE49-F238E27FC236}">
                    <a16:creationId xmlns:a16="http://schemas.microsoft.com/office/drawing/2014/main" id="{3F9FF817-73C8-492D-B32B-99E960185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7" name="Rectangle 323">
                <a:extLst>
                  <a:ext uri="{FF2B5EF4-FFF2-40B4-BE49-F238E27FC236}">
                    <a16:creationId xmlns:a16="http://schemas.microsoft.com/office/drawing/2014/main" id="{AB144FEB-B3D1-4AE4-BFF2-29477012B1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8" name="Rectangle 324">
                <a:extLst>
                  <a:ext uri="{FF2B5EF4-FFF2-40B4-BE49-F238E27FC236}">
                    <a16:creationId xmlns:a16="http://schemas.microsoft.com/office/drawing/2014/main" id="{EBF04952-E221-4D31-9F0B-5BA56074C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9" name="Rectangle 325">
                <a:extLst>
                  <a:ext uri="{FF2B5EF4-FFF2-40B4-BE49-F238E27FC236}">
                    <a16:creationId xmlns:a16="http://schemas.microsoft.com/office/drawing/2014/main" id="{6CD34C57-471D-4028-8B7E-8A150F68A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6" name="Group 326">
              <a:extLst>
                <a:ext uri="{FF2B5EF4-FFF2-40B4-BE49-F238E27FC236}">
                  <a16:creationId xmlns:a16="http://schemas.microsoft.com/office/drawing/2014/main" id="{BC77C9A3-62D4-4386-AC7D-76A5352C18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900" name="Rectangle 327">
                <a:extLst>
                  <a:ext uri="{FF2B5EF4-FFF2-40B4-BE49-F238E27FC236}">
                    <a16:creationId xmlns:a16="http://schemas.microsoft.com/office/drawing/2014/main" id="{92593FC6-96CD-485B-AEF3-488D089DB9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1" name="Rectangle 328">
                <a:extLst>
                  <a:ext uri="{FF2B5EF4-FFF2-40B4-BE49-F238E27FC236}">
                    <a16:creationId xmlns:a16="http://schemas.microsoft.com/office/drawing/2014/main" id="{5EE0B097-BF16-4753-9A10-A4D03B2F3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2" name="Rectangle 329">
                <a:extLst>
                  <a:ext uri="{FF2B5EF4-FFF2-40B4-BE49-F238E27FC236}">
                    <a16:creationId xmlns:a16="http://schemas.microsoft.com/office/drawing/2014/main" id="{558E59F4-271F-485D-9E77-712FF443C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3" name="Rectangle 330">
                <a:extLst>
                  <a:ext uri="{FF2B5EF4-FFF2-40B4-BE49-F238E27FC236}">
                    <a16:creationId xmlns:a16="http://schemas.microsoft.com/office/drawing/2014/main" id="{B37EF6CA-566A-4C6B-A83E-A9AF488CC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4" name="Rectangle 331">
                <a:extLst>
                  <a:ext uri="{FF2B5EF4-FFF2-40B4-BE49-F238E27FC236}">
                    <a16:creationId xmlns:a16="http://schemas.microsoft.com/office/drawing/2014/main" id="{C27B8645-EADE-4893-BEA7-54541889F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5" name="Rectangle 332">
                <a:extLst>
                  <a:ext uri="{FF2B5EF4-FFF2-40B4-BE49-F238E27FC236}">
                    <a16:creationId xmlns:a16="http://schemas.microsoft.com/office/drawing/2014/main" id="{1B5B7DCA-C8FD-41A8-8C26-F2F6659F6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6" name="Rectangle 333">
                <a:extLst>
                  <a:ext uri="{FF2B5EF4-FFF2-40B4-BE49-F238E27FC236}">
                    <a16:creationId xmlns:a16="http://schemas.microsoft.com/office/drawing/2014/main" id="{C5FFDC5E-633E-4042-AC82-B9FC7457C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7" name="Rectangle 334">
                <a:extLst>
                  <a:ext uri="{FF2B5EF4-FFF2-40B4-BE49-F238E27FC236}">
                    <a16:creationId xmlns:a16="http://schemas.microsoft.com/office/drawing/2014/main" id="{FA2E26E2-65B7-4CAE-B64F-6C0D2581F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8" name="Rectangle 335">
                <a:extLst>
                  <a:ext uri="{FF2B5EF4-FFF2-40B4-BE49-F238E27FC236}">
                    <a16:creationId xmlns:a16="http://schemas.microsoft.com/office/drawing/2014/main" id="{974ADB03-202A-4B37-8BF3-8FB4FD4D9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09" name="Rectangle 336">
                <a:extLst>
                  <a:ext uri="{FF2B5EF4-FFF2-40B4-BE49-F238E27FC236}">
                    <a16:creationId xmlns:a16="http://schemas.microsoft.com/office/drawing/2014/main" id="{0CD801D3-ECE0-4646-9E42-092F41109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7" name="Group 337">
              <a:extLst>
                <a:ext uri="{FF2B5EF4-FFF2-40B4-BE49-F238E27FC236}">
                  <a16:creationId xmlns:a16="http://schemas.microsoft.com/office/drawing/2014/main" id="{A98D6A12-6E37-4D8C-9E7F-B81E2A99F0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890" name="Rectangle 338">
                <a:extLst>
                  <a:ext uri="{FF2B5EF4-FFF2-40B4-BE49-F238E27FC236}">
                    <a16:creationId xmlns:a16="http://schemas.microsoft.com/office/drawing/2014/main" id="{15E7CFF6-68E3-492D-8CE0-24D8A9A70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1" name="Rectangle 339">
                <a:extLst>
                  <a:ext uri="{FF2B5EF4-FFF2-40B4-BE49-F238E27FC236}">
                    <a16:creationId xmlns:a16="http://schemas.microsoft.com/office/drawing/2014/main" id="{499A646D-F679-4D18-BD9C-3C520D47B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2" name="Rectangle 340">
                <a:extLst>
                  <a:ext uri="{FF2B5EF4-FFF2-40B4-BE49-F238E27FC236}">
                    <a16:creationId xmlns:a16="http://schemas.microsoft.com/office/drawing/2014/main" id="{DCA2DAF2-8DC9-452A-8E64-B9D1DEF02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3" name="Rectangle 341">
                <a:extLst>
                  <a:ext uri="{FF2B5EF4-FFF2-40B4-BE49-F238E27FC236}">
                    <a16:creationId xmlns:a16="http://schemas.microsoft.com/office/drawing/2014/main" id="{7E9D965A-4837-49DD-A67C-1E3DB4799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4" name="Rectangle 342">
                <a:extLst>
                  <a:ext uri="{FF2B5EF4-FFF2-40B4-BE49-F238E27FC236}">
                    <a16:creationId xmlns:a16="http://schemas.microsoft.com/office/drawing/2014/main" id="{A0439DF5-8081-456E-89A5-498B363ED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5" name="Rectangle 343">
                <a:extLst>
                  <a:ext uri="{FF2B5EF4-FFF2-40B4-BE49-F238E27FC236}">
                    <a16:creationId xmlns:a16="http://schemas.microsoft.com/office/drawing/2014/main" id="{31E91DA8-0709-4ECA-8598-6CF2400B3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6" name="Rectangle 344">
                <a:extLst>
                  <a:ext uri="{FF2B5EF4-FFF2-40B4-BE49-F238E27FC236}">
                    <a16:creationId xmlns:a16="http://schemas.microsoft.com/office/drawing/2014/main" id="{31C28150-89AC-42A6-8477-78DA6D2B0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7" name="Rectangle 345">
                <a:extLst>
                  <a:ext uri="{FF2B5EF4-FFF2-40B4-BE49-F238E27FC236}">
                    <a16:creationId xmlns:a16="http://schemas.microsoft.com/office/drawing/2014/main" id="{D694CA25-8D76-4BA8-B238-2E2D8D5EB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8" name="Rectangle 346">
                <a:extLst>
                  <a:ext uri="{FF2B5EF4-FFF2-40B4-BE49-F238E27FC236}">
                    <a16:creationId xmlns:a16="http://schemas.microsoft.com/office/drawing/2014/main" id="{809630EA-FE69-4E00-943D-66C3EA64B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9" name="Rectangle 347">
                <a:extLst>
                  <a:ext uri="{FF2B5EF4-FFF2-40B4-BE49-F238E27FC236}">
                    <a16:creationId xmlns:a16="http://schemas.microsoft.com/office/drawing/2014/main" id="{7D9C6A1A-6C17-4973-89BD-D24C9EEE6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8" name="Group 348">
              <a:extLst>
                <a:ext uri="{FF2B5EF4-FFF2-40B4-BE49-F238E27FC236}">
                  <a16:creationId xmlns:a16="http://schemas.microsoft.com/office/drawing/2014/main" id="{1DD0AF47-D8CB-4560-80B1-C485DCF039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880" name="Rectangle 349">
                <a:extLst>
                  <a:ext uri="{FF2B5EF4-FFF2-40B4-BE49-F238E27FC236}">
                    <a16:creationId xmlns:a16="http://schemas.microsoft.com/office/drawing/2014/main" id="{3ED74AE6-30C7-496E-8254-0540F56F3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1" name="Rectangle 350">
                <a:extLst>
                  <a:ext uri="{FF2B5EF4-FFF2-40B4-BE49-F238E27FC236}">
                    <a16:creationId xmlns:a16="http://schemas.microsoft.com/office/drawing/2014/main" id="{089CA32C-2419-4528-A04B-64F41E1DA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2" name="Rectangle 351">
                <a:extLst>
                  <a:ext uri="{FF2B5EF4-FFF2-40B4-BE49-F238E27FC236}">
                    <a16:creationId xmlns:a16="http://schemas.microsoft.com/office/drawing/2014/main" id="{5EF2F289-AD06-45B3-9CFF-93BC785D9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3" name="Rectangle 352">
                <a:extLst>
                  <a:ext uri="{FF2B5EF4-FFF2-40B4-BE49-F238E27FC236}">
                    <a16:creationId xmlns:a16="http://schemas.microsoft.com/office/drawing/2014/main" id="{3B264C5A-C0F8-4ACC-A3E2-CE71C9738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4" name="Rectangle 353">
                <a:extLst>
                  <a:ext uri="{FF2B5EF4-FFF2-40B4-BE49-F238E27FC236}">
                    <a16:creationId xmlns:a16="http://schemas.microsoft.com/office/drawing/2014/main" id="{0BD10764-67C0-43AD-BC09-D0F9077F8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5" name="Rectangle 354">
                <a:extLst>
                  <a:ext uri="{FF2B5EF4-FFF2-40B4-BE49-F238E27FC236}">
                    <a16:creationId xmlns:a16="http://schemas.microsoft.com/office/drawing/2014/main" id="{45216647-DC7C-4EF1-892A-ECBCC9E8E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6" name="Rectangle 355">
                <a:extLst>
                  <a:ext uri="{FF2B5EF4-FFF2-40B4-BE49-F238E27FC236}">
                    <a16:creationId xmlns:a16="http://schemas.microsoft.com/office/drawing/2014/main" id="{1755A021-D0BB-4C75-9323-5A160A393B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7" name="Rectangle 356">
                <a:extLst>
                  <a:ext uri="{FF2B5EF4-FFF2-40B4-BE49-F238E27FC236}">
                    <a16:creationId xmlns:a16="http://schemas.microsoft.com/office/drawing/2014/main" id="{A1DE86DB-4F4A-440F-8983-2949DA0A25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8" name="Rectangle 357">
                <a:extLst>
                  <a:ext uri="{FF2B5EF4-FFF2-40B4-BE49-F238E27FC236}">
                    <a16:creationId xmlns:a16="http://schemas.microsoft.com/office/drawing/2014/main" id="{F2BE893D-D992-48D8-A72B-4EBBF553B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89" name="Rectangle 358">
                <a:extLst>
                  <a:ext uri="{FF2B5EF4-FFF2-40B4-BE49-F238E27FC236}">
                    <a16:creationId xmlns:a16="http://schemas.microsoft.com/office/drawing/2014/main" id="{BA063B9C-0F13-4D47-83FF-752C7C373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9" name="Group 359">
              <a:extLst>
                <a:ext uri="{FF2B5EF4-FFF2-40B4-BE49-F238E27FC236}">
                  <a16:creationId xmlns:a16="http://schemas.microsoft.com/office/drawing/2014/main" id="{5B09A28F-A6B7-4C2E-90C8-1316B956F5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870" name="Rectangle 360">
                <a:extLst>
                  <a:ext uri="{FF2B5EF4-FFF2-40B4-BE49-F238E27FC236}">
                    <a16:creationId xmlns:a16="http://schemas.microsoft.com/office/drawing/2014/main" id="{F15981AC-E880-4208-AA5A-256400985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1" name="Rectangle 361">
                <a:extLst>
                  <a:ext uri="{FF2B5EF4-FFF2-40B4-BE49-F238E27FC236}">
                    <a16:creationId xmlns:a16="http://schemas.microsoft.com/office/drawing/2014/main" id="{EFDE18FE-005A-4244-9EC9-79A6F3DAD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2" name="Rectangle 362">
                <a:extLst>
                  <a:ext uri="{FF2B5EF4-FFF2-40B4-BE49-F238E27FC236}">
                    <a16:creationId xmlns:a16="http://schemas.microsoft.com/office/drawing/2014/main" id="{8187C4CC-1F0C-47C7-99FC-7BBC01F82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3" name="Rectangle 363">
                <a:extLst>
                  <a:ext uri="{FF2B5EF4-FFF2-40B4-BE49-F238E27FC236}">
                    <a16:creationId xmlns:a16="http://schemas.microsoft.com/office/drawing/2014/main" id="{0FEED417-2107-4E24-BF11-D3938F8A0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4" name="Rectangle 364">
                <a:extLst>
                  <a:ext uri="{FF2B5EF4-FFF2-40B4-BE49-F238E27FC236}">
                    <a16:creationId xmlns:a16="http://schemas.microsoft.com/office/drawing/2014/main" id="{D5371154-2BD8-4C2B-924C-881E9E6A7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5" name="Rectangle 365">
                <a:extLst>
                  <a:ext uri="{FF2B5EF4-FFF2-40B4-BE49-F238E27FC236}">
                    <a16:creationId xmlns:a16="http://schemas.microsoft.com/office/drawing/2014/main" id="{D6B5CEEC-D2E3-4A35-96F7-F157C99D5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6" name="Rectangle 366">
                <a:extLst>
                  <a:ext uri="{FF2B5EF4-FFF2-40B4-BE49-F238E27FC236}">
                    <a16:creationId xmlns:a16="http://schemas.microsoft.com/office/drawing/2014/main" id="{F3A938E4-2DA0-47D8-8775-861AD51F2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7" name="Rectangle 367">
                <a:extLst>
                  <a:ext uri="{FF2B5EF4-FFF2-40B4-BE49-F238E27FC236}">
                    <a16:creationId xmlns:a16="http://schemas.microsoft.com/office/drawing/2014/main" id="{3D75B218-AA16-4D4D-A26F-EDCC43C7B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8" name="Rectangle 368">
                <a:extLst>
                  <a:ext uri="{FF2B5EF4-FFF2-40B4-BE49-F238E27FC236}">
                    <a16:creationId xmlns:a16="http://schemas.microsoft.com/office/drawing/2014/main" id="{CA7A2200-876C-4EC1-9C22-8B888FDDE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9" name="Rectangle 369">
                <a:extLst>
                  <a:ext uri="{FF2B5EF4-FFF2-40B4-BE49-F238E27FC236}">
                    <a16:creationId xmlns:a16="http://schemas.microsoft.com/office/drawing/2014/main" id="{873C57D5-A29E-4BC5-BBD7-D69F9DC0F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980" name="Group 248">
            <a:extLst>
              <a:ext uri="{FF2B5EF4-FFF2-40B4-BE49-F238E27FC236}">
                <a16:creationId xmlns:a16="http://schemas.microsoft.com/office/drawing/2014/main" id="{6E54EFFA-0F32-4ABA-B4E6-A80091549BA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381250" y="2745096"/>
            <a:ext cx="1981200" cy="1931988"/>
            <a:chOff x="864" y="1152"/>
            <a:chExt cx="2880" cy="2880"/>
          </a:xfrm>
          <a:solidFill>
            <a:srgbClr val="808080"/>
          </a:solidFill>
        </p:grpSpPr>
        <p:grpSp>
          <p:nvGrpSpPr>
            <p:cNvPr id="981" name="Group 249">
              <a:extLst>
                <a:ext uri="{FF2B5EF4-FFF2-40B4-BE49-F238E27FC236}">
                  <a16:creationId xmlns:a16="http://schemas.microsoft.com/office/drawing/2014/main" id="{6229D843-42AB-4E77-8A4C-8DC7638C1F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092" name="Rectangle 250">
                <a:extLst>
                  <a:ext uri="{FF2B5EF4-FFF2-40B4-BE49-F238E27FC236}">
                    <a16:creationId xmlns:a16="http://schemas.microsoft.com/office/drawing/2014/main" id="{A55B91EC-97AE-4FC5-A09A-5DBA64930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3" name="Rectangle 251">
                <a:extLst>
                  <a:ext uri="{FF2B5EF4-FFF2-40B4-BE49-F238E27FC236}">
                    <a16:creationId xmlns:a16="http://schemas.microsoft.com/office/drawing/2014/main" id="{4D88BC6B-6F9F-4D70-A8F6-3601F0CD4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4" name="Rectangle 252">
                <a:extLst>
                  <a:ext uri="{FF2B5EF4-FFF2-40B4-BE49-F238E27FC236}">
                    <a16:creationId xmlns:a16="http://schemas.microsoft.com/office/drawing/2014/main" id="{EE2E9A42-5638-4EDC-BF29-3AD60EAE0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5" name="Rectangle 253">
                <a:extLst>
                  <a:ext uri="{FF2B5EF4-FFF2-40B4-BE49-F238E27FC236}">
                    <a16:creationId xmlns:a16="http://schemas.microsoft.com/office/drawing/2014/main" id="{FA14F346-8BEB-4217-95D8-4ED5E07CF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6" name="Rectangle 254">
                <a:extLst>
                  <a:ext uri="{FF2B5EF4-FFF2-40B4-BE49-F238E27FC236}">
                    <a16:creationId xmlns:a16="http://schemas.microsoft.com/office/drawing/2014/main" id="{7CDD9618-DB52-4424-8E79-15B53EB10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7" name="Rectangle 255">
                <a:extLst>
                  <a:ext uri="{FF2B5EF4-FFF2-40B4-BE49-F238E27FC236}">
                    <a16:creationId xmlns:a16="http://schemas.microsoft.com/office/drawing/2014/main" id="{47F65E16-AE5A-42D9-9E72-458B8496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8" name="Rectangle 256">
                <a:extLst>
                  <a:ext uri="{FF2B5EF4-FFF2-40B4-BE49-F238E27FC236}">
                    <a16:creationId xmlns:a16="http://schemas.microsoft.com/office/drawing/2014/main" id="{F32CACE8-368D-4E15-A862-113FD2C64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9" name="Rectangle 257">
                <a:extLst>
                  <a:ext uri="{FF2B5EF4-FFF2-40B4-BE49-F238E27FC236}">
                    <a16:creationId xmlns:a16="http://schemas.microsoft.com/office/drawing/2014/main" id="{2B3F8A1C-51E2-43F1-8ED3-ED1DC6429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0" name="Rectangle 258">
                <a:extLst>
                  <a:ext uri="{FF2B5EF4-FFF2-40B4-BE49-F238E27FC236}">
                    <a16:creationId xmlns:a16="http://schemas.microsoft.com/office/drawing/2014/main" id="{08AD50F5-4D83-48D4-870C-52402A354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1" name="Rectangle 259">
                <a:extLst>
                  <a:ext uri="{FF2B5EF4-FFF2-40B4-BE49-F238E27FC236}">
                    <a16:creationId xmlns:a16="http://schemas.microsoft.com/office/drawing/2014/main" id="{90216437-F45F-4EDF-B40F-93CAC76E8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2" name="Group 260">
              <a:extLst>
                <a:ext uri="{FF2B5EF4-FFF2-40B4-BE49-F238E27FC236}">
                  <a16:creationId xmlns:a16="http://schemas.microsoft.com/office/drawing/2014/main" id="{A4DBDC8D-826D-4BB7-86F6-3AC31D3EB2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082" name="Rectangle 261">
                <a:extLst>
                  <a:ext uri="{FF2B5EF4-FFF2-40B4-BE49-F238E27FC236}">
                    <a16:creationId xmlns:a16="http://schemas.microsoft.com/office/drawing/2014/main" id="{660159AE-E1E8-4749-89F1-FD314A699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3" name="Rectangle 262">
                <a:extLst>
                  <a:ext uri="{FF2B5EF4-FFF2-40B4-BE49-F238E27FC236}">
                    <a16:creationId xmlns:a16="http://schemas.microsoft.com/office/drawing/2014/main" id="{99B49CAF-6837-42A9-9805-66B22238B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4" name="Rectangle 263">
                <a:extLst>
                  <a:ext uri="{FF2B5EF4-FFF2-40B4-BE49-F238E27FC236}">
                    <a16:creationId xmlns:a16="http://schemas.microsoft.com/office/drawing/2014/main" id="{CFE0D0B6-2C7D-40BB-8896-8802BB86F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5" name="Rectangle 264">
                <a:extLst>
                  <a:ext uri="{FF2B5EF4-FFF2-40B4-BE49-F238E27FC236}">
                    <a16:creationId xmlns:a16="http://schemas.microsoft.com/office/drawing/2014/main" id="{E5469A2B-1315-4129-9FED-28BA961D3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6" name="Rectangle 265">
                <a:extLst>
                  <a:ext uri="{FF2B5EF4-FFF2-40B4-BE49-F238E27FC236}">
                    <a16:creationId xmlns:a16="http://schemas.microsoft.com/office/drawing/2014/main" id="{02329340-FB4A-4A68-A030-692D3F1E4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7" name="Rectangle 266">
                <a:extLst>
                  <a:ext uri="{FF2B5EF4-FFF2-40B4-BE49-F238E27FC236}">
                    <a16:creationId xmlns:a16="http://schemas.microsoft.com/office/drawing/2014/main" id="{3ED7B400-21AC-4AF1-90BB-1AACE4CB1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8" name="Rectangle 267">
                <a:extLst>
                  <a:ext uri="{FF2B5EF4-FFF2-40B4-BE49-F238E27FC236}">
                    <a16:creationId xmlns:a16="http://schemas.microsoft.com/office/drawing/2014/main" id="{B76AC355-45D8-4B41-B423-F09DD6E84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9" name="Rectangle 268">
                <a:extLst>
                  <a:ext uri="{FF2B5EF4-FFF2-40B4-BE49-F238E27FC236}">
                    <a16:creationId xmlns:a16="http://schemas.microsoft.com/office/drawing/2014/main" id="{AEA38403-3756-4F5D-AF1B-868757CDD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0" name="Rectangle 269">
                <a:extLst>
                  <a:ext uri="{FF2B5EF4-FFF2-40B4-BE49-F238E27FC236}">
                    <a16:creationId xmlns:a16="http://schemas.microsoft.com/office/drawing/2014/main" id="{57DD0944-8F46-44B3-84C8-9D29C511A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1" name="Rectangle 270">
                <a:extLst>
                  <a:ext uri="{FF2B5EF4-FFF2-40B4-BE49-F238E27FC236}">
                    <a16:creationId xmlns:a16="http://schemas.microsoft.com/office/drawing/2014/main" id="{8383A4D0-8FF2-43BF-8061-037BF5F4D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3" name="Group 271">
              <a:extLst>
                <a:ext uri="{FF2B5EF4-FFF2-40B4-BE49-F238E27FC236}">
                  <a16:creationId xmlns:a16="http://schemas.microsoft.com/office/drawing/2014/main" id="{315EAA39-6D5E-4F77-A78B-6B8CB357AB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072" name="Rectangle 272">
                <a:extLst>
                  <a:ext uri="{FF2B5EF4-FFF2-40B4-BE49-F238E27FC236}">
                    <a16:creationId xmlns:a16="http://schemas.microsoft.com/office/drawing/2014/main" id="{4DF148F4-AE64-441A-AAC1-BCC95AD21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3" name="Rectangle 273">
                <a:extLst>
                  <a:ext uri="{FF2B5EF4-FFF2-40B4-BE49-F238E27FC236}">
                    <a16:creationId xmlns:a16="http://schemas.microsoft.com/office/drawing/2014/main" id="{0477FBF4-183E-44D4-B864-CE0E73EFA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4" name="Rectangle 274">
                <a:extLst>
                  <a:ext uri="{FF2B5EF4-FFF2-40B4-BE49-F238E27FC236}">
                    <a16:creationId xmlns:a16="http://schemas.microsoft.com/office/drawing/2014/main" id="{F6FC75CF-DF9F-4320-B6B5-7A807ECCD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5" name="Rectangle 275">
                <a:extLst>
                  <a:ext uri="{FF2B5EF4-FFF2-40B4-BE49-F238E27FC236}">
                    <a16:creationId xmlns:a16="http://schemas.microsoft.com/office/drawing/2014/main" id="{9B416B39-2FAA-43BB-9B1B-2CF800443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6" name="Rectangle 276">
                <a:extLst>
                  <a:ext uri="{FF2B5EF4-FFF2-40B4-BE49-F238E27FC236}">
                    <a16:creationId xmlns:a16="http://schemas.microsoft.com/office/drawing/2014/main" id="{65F0EF48-3081-4549-BE54-6D02BE1BB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7" name="Rectangle 277">
                <a:extLst>
                  <a:ext uri="{FF2B5EF4-FFF2-40B4-BE49-F238E27FC236}">
                    <a16:creationId xmlns:a16="http://schemas.microsoft.com/office/drawing/2014/main" id="{56CB8E86-5138-49A0-AF3B-04D824753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8" name="Rectangle 278">
                <a:extLst>
                  <a:ext uri="{FF2B5EF4-FFF2-40B4-BE49-F238E27FC236}">
                    <a16:creationId xmlns:a16="http://schemas.microsoft.com/office/drawing/2014/main" id="{BDBF0300-7D47-4FDA-AD4B-B6EF60445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9" name="Rectangle 279">
                <a:extLst>
                  <a:ext uri="{FF2B5EF4-FFF2-40B4-BE49-F238E27FC236}">
                    <a16:creationId xmlns:a16="http://schemas.microsoft.com/office/drawing/2014/main" id="{C4BE922A-27D9-4B65-AB70-39CD94549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0" name="Rectangle 280">
                <a:extLst>
                  <a:ext uri="{FF2B5EF4-FFF2-40B4-BE49-F238E27FC236}">
                    <a16:creationId xmlns:a16="http://schemas.microsoft.com/office/drawing/2014/main" id="{7C629453-B81F-4D7F-92C1-5AC149CF1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1" name="Rectangle 281">
                <a:extLst>
                  <a:ext uri="{FF2B5EF4-FFF2-40B4-BE49-F238E27FC236}">
                    <a16:creationId xmlns:a16="http://schemas.microsoft.com/office/drawing/2014/main" id="{53010FF3-492D-4F56-ACF5-A9E610AEB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4" name="Group 282">
              <a:extLst>
                <a:ext uri="{FF2B5EF4-FFF2-40B4-BE49-F238E27FC236}">
                  <a16:creationId xmlns:a16="http://schemas.microsoft.com/office/drawing/2014/main" id="{84CBDC40-9B3F-4B55-936D-2554036C47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062" name="Rectangle 283">
                <a:extLst>
                  <a:ext uri="{FF2B5EF4-FFF2-40B4-BE49-F238E27FC236}">
                    <a16:creationId xmlns:a16="http://schemas.microsoft.com/office/drawing/2014/main" id="{EC09D30B-51C7-416B-8482-63AEA3A7A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3" name="Rectangle 284">
                <a:extLst>
                  <a:ext uri="{FF2B5EF4-FFF2-40B4-BE49-F238E27FC236}">
                    <a16:creationId xmlns:a16="http://schemas.microsoft.com/office/drawing/2014/main" id="{9CE56181-616B-4B80-8976-0D319ABCF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4" name="Rectangle 285">
                <a:extLst>
                  <a:ext uri="{FF2B5EF4-FFF2-40B4-BE49-F238E27FC236}">
                    <a16:creationId xmlns:a16="http://schemas.microsoft.com/office/drawing/2014/main" id="{F51EAF56-8D69-470A-972D-119FC9368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5" name="Rectangle 286">
                <a:extLst>
                  <a:ext uri="{FF2B5EF4-FFF2-40B4-BE49-F238E27FC236}">
                    <a16:creationId xmlns:a16="http://schemas.microsoft.com/office/drawing/2014/main" id="{B418A23B-1A7F-4E3E-8BFD-2DC449723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6" name="Rectangle 287">
                <a:extLst>
                  <a:ext uri="{FF2B5EF4-FFF2-40B4-BE49-F238E27FC236}">
                    <a16:creationId xmlns:a16="http://schemas.microsoft.com/office/drawing/2014/main" id="{3859F86D-BD7E-4F91-9881-C9A752D27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7" name="Rectangle 288">
                <a:extLst>
                  <a:ext uri="{FF2B5EF4-FFF2-40B4-BE49-F238E27FC236}">
                    <a16:creationId xmlns:a16="http://schemas.microsoft.com/office/drawing/2014/main" id="{A33D9B35-8BDE-42BA-A5D2-9348E6816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8" name="Rectangle 289">
                <a:extLst>
                  <a:ext uri="{FF2B5EF4-FFF2-40B4-BE49-F238E27FC236}">
                    <a16:creationId xmlns:a16="http://schemas.microsoft.com/office/drawing/2014/main" id="{6DBED748-A2B4-4CBD-A10B-45BBCB120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9" name="Rectangle 290">
                <a:extLst>
                  <a:ext uri="{FF2B5EF4-FFF2-40B4-BE49-F238E27FC236}">
                    <a16:creationId xmlns:a16="http://schemas.microsoft.com/office/drawing/2014/main" id="{8F9BA9CB-035E-4F7E-A7B1-643551887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0" name="Rectangle 291">
                <a:extLst>
                  <a:ext uri="{FF2B5EF4-FFF2-40B4-BE49-F238E27FC236}">
                    <a16:creationId xmlns:a16="http://schemas.microsoft.com/office/drawing/2014/main" id="{2B7028B5-517B-4D0A-9543-43BB88989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1" name="Rectangle 292">
                <a:extLst>
                  <a:ext uri="{FF2B5EF4-FFF2-40B4-BE49-F238E27FC236}">
                    <a16:creationId xmlns:a16="http://schemas.microsoft.com/office/drawing/2014/main" id="{A198D897-958C-40FB-9AB9-1F31F1B61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5" name="Group 293">
              <a:extLst>
                <a:ext uri="{FF2B5EF4-FFF2-40B4-BE49-F238E27FC236}">
                  <a16:creationId xmlns:a16="http://schemas.microsoft.com/office/drawing/2014/main" id="{2ABAB826-5382-49BC-92B7-E90BB881EE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052" name="Rectangle 294">
                <a:extLst>
                  <a:ext uri="{FF2B5EF4-FFF2-40B4-BE49-F238E27FC236}">
                    <a16:creationId xmlns:a16="http://schemas.microsoft.com/office/drawing/2014/main" id="{1247A6DE-D94E-4390-9E89-F35C45725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3" name="Rectangle 295">
                <a:extLst>
                  <a:ext uri="{FF2B5EF4-FFF2-40B4-BE49-F238E27FC236}">
                    <a16:creationId xmlns:a16="http://schemas.microsoft.com/office/drawing/2014/main" id="{7862BC5E-349C-424F-8530-9C2C5F5B6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4" name="Rectangle 296">
                <a:extLst>
                  <a:ext uri="{FF2B5EF4-FFF2-40B4-BE49-F238E27FC236}">
                    <a16:creationId xmlns:a16="http://schemas.microsoft.com/office/drawing/2014/main" id="{88D23CCD-F850-4400-A137-2B3BC8BBB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5" name="Rectangle 297">
                <a:extLst>
                  <a:ext uri="{FF2B5EF4-FFF2-40B4-BE49-F238E27FC236}">
                    <a16:creationId xmlns:a16="http://schemas.microsoft.com/office/drawing/2014/main" id="{DE8AF56F-91F0-42E6-95E0-983B92507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6" name="Rectangle 298">
                <a:extLst>
                  <a:ext uri="{FF2B5EF4-FFF2-40B4-BE49-F238E27FC236}">
                    <a16:creationId xmlns:a16="http://schemas.microsoft.com/office/drawing/2014/main" id="{3D25290C-23C3-402A-A1CA-F9CFD2D28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7" name="Rectangle 299">
                <a:extLst>
                  <a:ext uri="{FF2B5EF4-FFF2-40B4-BE49-F238E27FC236}">
                    <a16:creationId xmlns:a16="http://schemas.microsoft.com/office/drawing/2014/main" id="{B7879C70-B787-45AC-9331-BE997F1C9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8" name="Rectangle 300">
                <a:extLst>
                  <a:ext uri="{FF2B5EF4-FFF2-40B4-BE49-F238E27FC236}">
                    <a16:creationId xmlns:a16="http://schemas.microsoft.com/office/drawing/2014/main" id="{142962A9-46AB-4073-B1CA-CE5158B61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9" name="Rectangle 301">
                <a:extLst>
                  <a:ext uri="{FF2B5EF4-FFF2-40B4-BE49-F238E27FC236}">
                    <a16:creationId xmlns:a16="http://schemas.microsoft.com/office/drawing/2014/main" id="{13F717EC-FEA3-4FE8-9CD5-B83656861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0" name="Rectangle 302">
                <a:extLst>
                  <a:ext uri="{FF2B5EF4-FFF2-40B4-BE49-F238E27FC236}">
                    <a16:creationId xmlns:a16="http://schemas.microsoft.com/office/drawing/2014/main" id="{22466388-3EFB-45CA-944E-5E49E4C04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1" name="Rectangle 303">
                <a:extLst>
                  <a:ext uri="{FF2B5EF4-FFF2-40B4-BE49-F238E27FC236}">
                    <a16:creationId xmlns:a16="http://schemas.microsoft.com/office/drawing/2014/main" id="{A4D29B9C-4373-4EF3-A7A5-1A1577273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6" name="Group 304">
              <a:extLst>
                <a:ext uri="{FF2B5EF4-FFF2-40B4-BE49-F238E27FC236}">
                  <a16:creationId xmlns:a16="http://schemas.microsoft.com/office/drawing/2014/main" id="{9AA9FDB2-DC9E-4631-BBB7-188A15B9CA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042" name="Rectangle 305">
                <a:extLst>
                  <a:ext uri="{FF2B5EF4-FFF2-40B4-BE49-F238E27FC236}">
                    <a16:creationId xmlns:a16="http://schemas.microsoft.com/office/drawing/2014/main" id="{70241EAE-9826-4FEA-B7A5-CD4803EBD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3" name="Rectangle 306">
                <a:extLst>
                  <a:ext uri="{FF2B5EF4-FFF2-40B4-BE49-F238E27FC236}">
                    <a16:creationId xmlns:a16="http://schemas.microsoft.com/office/drawing/2014/main" id="{9358402C-F5EA-4689-8BFF-7D4C0CCAA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4" name="Rectangle 307">
                <a:extLst>
                  <a:ext uri="{FF2B5EF4-FFF2-40B4-BE49-F238E27FC236}">
                    <a16:creationId xmlns:a16="http://schemas.microsoft.com/office/drawing/2014/main" id="{18111305-B80D-4CFB-A057-3F26F3626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5" name="Rectangle 308">
                <a:extLst>
                  <a:ext uri="{FF2B5EF4-FFF2-40B4-BE49-F238E27FC236}">
                    <a16:creationId xmlns:a16="http://schemas.microsoft.com/office/drawing/2014/main" id="{C64DE290-8C7A-411B-A4EB-3282E05FD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6" name="Rectangle 309">
                <a:extLst>
                  <a:ext uri="{FF2B5EF4-FFF2-40B4-BE49-F238E27FC236}">
                    <a16:creationId xmlns:a16="http://schemas.microsoft.com/office/drawing/2014/main" id="{26DF8386-DB73-449B-B52C-B6E7A51744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7" name="Rectangle 310">
                <a:extLst>
                  <a:ext uri="{FF2B5EF4-FFF2-40B4-BE49-F238E27FC236}">
                    <a16:creationId xmlns:a16="http://schemas.microsoft.com/office/drawing/2014/main" id="{C75517CD-79DE-4A69-88C0-F2EEF8E05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8" name="Rectangle 311">
                <a:extLst>
                  <a:ext uri="{FF2B5EF4-FFF2-40B4-BE49-F238E27FC236}">
                    <a16:creationId xmlns:a16="http://schemas.microsoft.com/office/drawing/2014/main" id="{8A45D3C3-8FA5-4648-A6E7-2F817220D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9" name="Rectangle 312">
                <a:extLst>
                  <a:ext uri="{FF2B5EF4-FFF2-40B4-BE49-F238E27FC236}">
                    <a16:creationId xmlns:a16="http://schemas.microsoft.com/office/drawing/2014/main" id="{5B8E7D0F-A04F-4AD5-9F02-AF7190B6D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0" name="Rectangle 313">
                <a:extLst>
                  <a:ext uri="{FF2B5EF4-FFF2-40B4-BE49-F238E27FC236}">
                    <a16:creationId xmlns:a16="http://schemas.microsoft.com/office/drawing/2014/main" id="{E9BF0B3A-378E-4095-BE85-A1FE4A1DD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1" name="Rectangle 314">
                <a:extLst>
                  <a:ext uri="{FF2B5EF4-FFF2-40B4-BE49-F238E27FC236}">
                    <a16:creationId xmlns:a16="http://schemas.microsoft.com/office/drawing/2014/main" id="{CB248080-77B4-40B9-A1F1-AF472F754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7" name="Group 315">
              <a:extLst>
                <a:ext uri="{FF2B5EF4-FFF2-40B4-BE49-F238E27FC236}">
                  <a16:creationId xmlns:a16="http://schemas.microsoft.com/office/drawing/2014/main" id="{F1388133-01A6-433A-8BEE-FC03275EE2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032" name="Rectangle 316">
                <a:extLst>
                  <a:ext uri="{FF2B5EF4-FFF2-40B4-BE49-F238E27FC236}">
                    <a16:creationId xmlns:a16="http://schemas.microsoft.com/office/drawing/2014/main" id="{E2576E44-0F2C-4862-8BDB-E6DFA53E5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3" name="Rectangle 317">
                <a:extLst>
                  <a:ext uri="{FF2B5EF4-FFF2-40B4-BE49-F238E27FC236}">
                    <a16:creationId xmlns:a16="http://schemas.microsoft.com/office/drawing/2014/main" id="{346706A4-FFB6-48CA-8C3F-2B4E19AA9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4" name="Rectangle 318">
                <a:extLst>
                  <a:ext uri="{FF2B5EF4-FFF2-40B4-BE49-F238E27FC236}">
                    <a16:creationId xmlns:a16="http://schemas.microsoft.com/office/drawing/2014/main" id="{007738A5-6929-4469-8213-2453214DD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5" name="Rectangle 319">
                <a:extLst>
                  <a:ext uri="{FF2B5EF4-FFF2-40B4-BE49-F238E27FC236}">
                    <a16:creationId xmlns:a16="http://schemas.microsoft.com/office/drawing/2014/main" id="{933B3DA2-09A8-4907-BF7C-62C3DAF9A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6" name="Rectangle 320">
                <a:extLst>
                  <a:ext uri="{FF2B5EF4-FFF2-40B4-BE49-F238E27FC236}">
                    <a16:creationId xmlns:a16="http://schemas.microsoft.com/office/drawing/2014/main" id="{4C166A26-4ECA-446D-8471-177CE9B11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7" name="Rectangle 321">
                <a:extLst>
                  <a:ext uri="{FF2B5EF4-FFF2-40B4-BE49-F238E27FC236}">
                    <a16:creationId xmlns:a16="http://schemas.microsoft.com/office/drawing/2014/main" id="{934D158B-F186-439E-8CCE-BEB092D27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8" name="Rectangle 322">
                <a:extLst>
                  <a:ext uri="{FF2B5EF4-FFF2-40B4-BE49-F238E27FC236}">
                    <a16:creationId xmlns:a16="http://schemas.microsoft.com/office/drawing/2014/main" id="{5028A1D9-21FD-4BA9-8DBA-2BDE2222F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9" name="Rectangle 323">
                <a:extLst>
                  <a:ext uri="{FF2B5EF4-FFF2-40B4-BE49-F238E27FC236}">
                    <a16:creationId xmlns:a16="http://schemas.microsoft.com/office/drawing/2014/main" id="{3F973CE2-44A7-4CDC-B764-3CE759FC0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0" name="Rectangle 324">
                <a:extLst>
                  <a:ext uri="{FF2B5EF4-FFF2-40B4-BE49-F238E27FC236}">
                    <a16:creationId xmlns:a16="http://schemas.microsoft.com/office/drawing/2014/main" id="{43CE3594-4D7D-4B2A-AC6A-B7FA3D654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1" name="Rectangle 325">
                <a:extLst>
                  <a:ext uri="{FF2B5EF4-FFF2-40B4-BE49-F238E27FC236}">
                    <a16:creationId xmlns:a16="http://schemas.microsoft.com/office/drawing/2014/main" id="{AD7C288F-8A30-4FFB-8343-DE1C4E24D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8" name="Group 326">
              <a:extLst>
                <a:ext uri="{FF2B5EF4-FFF2-40B4-BE49-F238E27FC236}">
                  <a16:creationId xmlns:a16="http://schemas.microsoft.com/office/drawing/2014/main" id="{0BC7140E-E484-494B-8241-A9F96EB2D3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022" name="Rectangle 327">
                <a:extLst>
                  <a:ext uri="{FF2B5EF4-FFF2-40B4-BE49-F238E27FC236}">
                    <a16:creationId xmlns:a16="http://schemas.microsoft.com/office/drawing/2014/main" id="{B9325799-D344-44CC-8C7C-64BC47AD9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3" name="Rectangle 328">
                <a:extLst>
                  <a:ext uri="{FF2B5EF4-FFF2-40B4-BE49-F238E27FC236}">
                    <a16:creationId xmlns:a16="http://schemas.microsoft.com/office/drawing/2014/main" id="{B8F9E394-7226-484E-91CC-A631F9741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4" name="Rectangle 329">
                <a:extLst>
                  <a:ext uri="{FF2B5EF4-FFF2-40B4-BE49-F238E27FC236}">
                    <a16:creationId xmlns:a16="http://schemas.microsoft.com/office/drawing/2014/main" id="{BF6FD37A-0769-4030-8608-B75A7AE06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5" name="Rectangle 330">
                <a:extLst>
                  <a:ext uri="{FF2B5EF4-FFF2-40B4-BE49-F238E27FC236}">
                    <a16:creationId xmlns:a16="http://schemas.microsoft.com/office/drawing/2014/main" id="{FA293D70-24B6-4BC6-808C-01BADE1BE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6" name="Rectangle 331">
                <a:extLst>
                  <a:ext uri="{FF2B5EF4-FFF2-40B4-BE49-F238E27FC236}">
                    <a16:creationId xmlns:a16="http://schemas.microsoft.com/office/drawing/2014/main" id="{6CC1FA26-1B1C-49F0-BF75-72D8C8262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7" name="Rectangle 332">
                <a:extLst>
                  <a:ext uri="{FF2B5EF4-FFF2-40B4-BE49-F238E27FC236}">
                    <a16:creationId xmlns:a16="http://schemas.microsoft.com/office/drawing/2014/main" id="{90D8D04A-1A90-46B3-9D2E-0B26F55E9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8" name="Rectangle 333">
                <a:extLst>
                  <a:ext uri="{FF2B5EF4-FFF2-40B4-BE49-F238E27FC236}">
                    <a16:creationId xmlns:a16="http://schemas.microsoft.com/office/drawing/2014/main" id="{2819A84B-A380-478D-9D0C-FA98F278D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9" name="Rectangle 334">
                <a:extLst>
                  <a:ext uri="{FF2B5EF4-FFF2-40B4-BE49-F238E27FC236}">
                    <a16:creationId xmlns:a16="http://schemas.microsoft.com/office/drawing/2014/main" id="{5A03C091-8BE9-4C2C-98F5-C0406E64B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0" name="Rectangle 335">
                <a:extLst>
                  <a:ext uri="{FF2B5EF4-FFF2-40B4-BE49-F238E27FC236}">
                    <a16:creationId xmlns:a16="http://schemas.microsoft.com/office/drawing/2014/main" id="{58EBC03D-AE49-4758-85AA-132819410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1" name="Rectangle 336">
                <a:extLst>
                  <a:ext uri="{FF2B5EF4-FFF2-40B4-BE49-F238E27FC236}">
                    <a16:creationId xmlns:a16="http://schemas.microsoft.com/office/drawing/2014/main" id="{74D64714-6AE4-4E41-868C-07598571B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89" name="Group 337">
              <a:extLst>
                <a:ext uri="{FF2B5EF4-FFF2-40B4-BE49-F238E27FC236}">
                  <a16:creationId xmlns:a16="http://schemas.microsoft.com/office/drawing/2014/main" id="{3D6EC98F-6553-453E-9373-7B387C6C4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012" name="Rectangle 338">
                <a:extLst>
                  <a:ext uri="{FF2B5EF4-FFF2-40B4-BE49-F238E27FC236}">
                    <a16:creationId xmlns:a16="http://schemas.microsoft.com/office/drawing/2014/main" id="{34F43D66-983E-4E36-BBD9-91F31A390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3" name="Rectangle 339">
                <a:extLst>
                  <a:ext uri="{FF2B5EF4-FFF2-40B4-BE49-F238E27FC236}">
                    <a16:creationId xmlns:a16="http://schemas.microsoft.com/office/drawing/2014/main" id="{F5DE1D94-4CB0-407B-B379-797F2D732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4" name="Rectangle 340">
                <a:extLst>
                  <a:ext uri="{FF2B5EF4-FFF2-40B4-BE49-F238E27FC236}">
                    <a16:creationId xmlns:a16="http://schemas.microsoft.com/office/drawing/2014/main" id="{731822BE-80F1-40AB-AA79-E5F4FBC35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5" name="Rectangle 341">
                <a:extLst>
                  <a:ext uri="{FF2B5EF4-FFF2-40B4-BE49-F238E27FC236}">
                    <a16:creationId xmlns:a16="http://schemas.microsoft.com/office/drawing/2014/main" id="{6B0319D5-53B8-4820-AFDF-D2E8820E0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6" name="Rectangle 342">
                <a:extLst>
                  <a:ext uri="{FF2B5EF4-FFF2-40B4-BE49-F238E27FC236}">
                    <a16:creationId xmlns:a16="http://schemas.microsoft.com/office/drawing/2014/main" id="{79341A97-0119-4133-AFF9-875B10D10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7" name="Rectangle 343">
                <a:extLst>
                  <a:ext uri="{FF2B5EF4-FFF2-40B4-BE49-F238E27FC236}">
                    <a16:creationId xmlns:a16="http://schemas.microsoft.com/office/drawing/2014/main" id="{23009C01-B697-4DBE-9A78-8315FBD79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8" name="Rectangle 344">
                <a:extLst>
                  <a:ext uri="{FF2B5EF4-FFF2-40B4-BE49-F238E27FC236}">
                    <a16:creationId xmlns:a16="http://schemas.microsoft.com/office/drawing/2014/main" id="{23FCE34D-D93C-47D6-8859-76877D212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9" name="Rectangle 345">
                <a:extLst>
                  <a:ext uri="{FF2B5EF4-FFF2-40B4-BE49-F238E27FC236}">
                    <a16:creationId xmlns:a16="http://schemas.microsoft.com/office/drawing/2014/main" id="{4A22D08E-C74B-4079-8002-6AA033B75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0" name="Rectangle 346">
                <a:extLst>
                  <a:ext uri="{FF2B5EF4-FFF2-40B4-BE49-F238E27FC236}">
                    <a16:creationId xmlns:a16="http://schemas.microsoft.com/office/drawing/2014/main" id="{BEED9662-27C4-437D-91FA-31CDB3386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1" name="Rectangle 347">
                <a:extLst>
                  <a:ext uri="{FF2B5EF4-FFF2-40B4-BE49-F238E27FC236}">
                    <a16:creationId xmlns:a16="http://schemas.microsoft.com/office/drawing/2014/main" id="{500385F7-9028-4A4D-A592-91B91945E3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0" name="Group 348">
              <a:extLst>
                <a:ext uri="{FF2B5EF4-FFF2-40B4-BE49-F238E27FC236}">
                  <a16:creationId xmlns:a16="http://schemas.microsoft.com/office/drawing/2014/main" id="{5A19FDB2-CA5E-458F-A443-9032352506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002" name="Rectangle 349">
                <a:extLst>
                  <a:ext uri="{FF2B5EF4-FFF2-40B4-BE49-F238E27FC236}">
                    <a16:creationId xmlns:a16="http://schemas.microsoft.com/office/drawing/2014/main" id="{2B3780B5-E2B5-446A-BEBD-3B8E783CD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3" name="Rectangle 350">
                <a:extLst>
                  <a:ext uri="{FF2B5EF4-FFF2-40B4-BE49-F238E27FC236}">
                    <a16:creationId xmlns:a16="http://schemas.microsoft.com/office/drawing/2014/main" id="{136876C5-9FA1-448E-892D-F89AE5A4A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4" name="Rectangle 351">
                <a:extLst>
                  <a:ext uri="{FF2B5EF4-FFF2-40B4-BE49-F238E27FC236}">
                    <a16:creationId xmlns:a16="http://schemas.microsoft.com/office/drawing/2014/main" id="{87A71A97-28B9-4AC4-9E13-4119AA0A0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5" name="Rectangle 352">
                <a:extLst>
                  <a:ext uri="{FF2B5EF4-FFF2-40B4-BE49-F238E27FC236}">
                    <a16:creationId xmlns:a16="http://schemas.microsoft.com/office/drawing/2014/main" id="{CB3EB2A0-A318-4E9F-A5DB-51AF6DE20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6" name="Rectangle 353">
                <a:extLst>
                  <a:ext uri="{FF2B5EF4-FFF2-40B4-BE49-F238E27FC236}">
                    <a16:creationId xmlns:a16="http://schemas.microsoft.com/office/drawing/2014/main" id="{F3EA5FD5-1629-45AB-AD53-62AF470BC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7" name="Rectangle 354">
                <a:extLst>
                  <a:ext uri="{FF2B5EF4-FFF2-40B4-BE49-F238E27FC236}">
                    <a16:creationId xmlns:a16="http://schemas.microsoft.com/office/drawing/2014/main" id="{A30B4599-CD2C-47A8-ACCA-B05F6ACCE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8" name="Rectangle 355">
                <a:extLst>
                  <a:ext uri="{FF2B5EF4-FFF2-40B4-BE49-F238E27FC236}">
                    <a16:creationId xmlns:a16="http://schemas.microsoft.com/office/drawing/2014/main" id="{75B040C7-BEB0-4283-AED2-1D82F1248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9" name="Rectangle 356">
                <a:extLst>
                  <a:ext uri="{FF2B5EF4-FFF2-40B4-BE49-F238E27FC236}">
                    <a16:creationId xmlns:a16="http://schemas.microsoft.com/office/drawing/2014/main" id="{230DF7F6-6E92-4C79-9EC8-F6D4C4610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0" name="Rectangle 357">
                <a:extLst>
                  <a:ext uri="{FF2B5EF4-FFF2-40B4-BE49-F238E27FC236}">
                    <a16:creationId xmlns:a16="http://schemas.microsoft.com/office/drawing/2014/main" id="{FBA412CC-B4EF-4B6F-B313-099B0FD66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1" name="Rectangle 358">
                <a:extLst>
                  <a:ext uri="{FF2B5EF4-FFF2-40B4-BE49-F238E27FC236}">
                    <a16:creationId xmlns:a16="http://schemas.microsoft.com/office/drawing/2014/main" id="{C27D721C-02F3-4B4D-9BBD-3DAB60C20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1" name="Group 359">
              <a:extLst>
                <a:ext uri="{FF2B5EF4-FFF2-40B4-BE49-F238E27FC236}">
                  <a16:creationId xmlns:a16="http://schemas.microsoft.com/office/drawing/2014/main" id="{260212AE-6DC9-4F74-9658-0EDBC14FD2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992" name="Rectangle 360">
                <a:extLst>
                  <a:ext uri="{FF2B5EF4-FFF2-40B4-BE49-F238E27FC236}">
                    <a16:creationId xmlns:a16="http://schemas.microsoft.com/office/drawing/2014/main" id="{FF7E2B1F-2CD6-4FAE-936D-D70814692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93" name="Rectangle 361">
                <a:extLst>
                  <a:ext uri="{FF2B5EF4-FFF2-40B4-BE49-F238E27FC236}">
                    <a16:creationId xmlns:a16="http://schemas.microsoft.com/office/drawing/2014/main" id="{C522757B-583E-40DF-A94C-70F0B33CD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94" name="Rectangle 362">
                <a:extLst>
                  <a:ext uri="{FF2B5EF4-FFF2-40B4-BE49-F238E27FC236}">
                    <a16:creationId xmlns:a16="http://schemas.microsoft.com/office/drawing/2014/main" id="{99AB3337-28A5-41BE-B941-F5F02966C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95" name="Rectangle 363">
                <a:extLst>
                  <a:ext uri="{FF2B5EF4-FFF2-40B4-BE49-F238E27FC236}">
                    <a16:creationId xmlns:a16="http://schemas.microsoft.com/office/drawing/2014/main" id="{55B69A0D-DE59-4F70-9197-1B2FD6318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96" name="Rectangle 364">
                <a:extLst>
                  <a:ext uri="{FF2B5EF4-FFF2-40B4-BE49-F238E27FC236}">
                    <a16:creationId xmlns:a16="http://schemas.microsoft.com/office/drawing/2014/main" id="{D952BC82-5C7C-4B91-B1C5-AF5116C53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97" name="Rectangle 365">
                <a:extLst>
                  <a:ext uri="{FF2B5EF4-FFF2-40B4-BE49-F238E27FC236}">
                    <a16:creationId xmlns:a16="http://schemas.microsoft.com/office/drawing/2014/main" id="{7ADAC722-80C4-46F7-9FEC-008744582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98" name="Rectangle 366">
                <a:extLst>
                  <a:ext uri="{FF2B5EF4-FFF2-40B4-BE49-F238E27FC236}">
                    <a16:creationId xmlns:a16="http://schemas.microsoft.com/office/drawing/2014/main" id="{4C04FE5C-C182-4027-BB70-717D6DA37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99" name="Rectangle 367">
                <a:extLst>
                  <a:ext uri="{FF2B5EF4-FFF2-40B4-BE49-F238E27FC236}">
                    <a16:creationId xmlns:a16="http://schemas.microsoft.com/office/drawing/2014/main" id="{53188868-E36F-4F77-912F-E9D664575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0" name="Rectangle 368">
                <a:extLst>
                  <a:ext uri="{FF2B5EF4-FFF2-40B4-BE49-F238E27FC236}">
                    <a16:creationId xmlns:a16="http://schemas.microsoft.com/office/drawing/2014/main" id="{9FDA3968-FF9C-455A-B2F8-E592A1CA8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1" name="Rectangle 369">
                <a:extLst>
                  <a:ext uri="{FF2B5EF4-FFF2-40B4-BE49-F238E27FC236}">
                    <a16:creationId xmlns:a16="http://schemas.microsoft.com/office/drawing/2014/main" id="{FF45D7F6-E886-434A-A003-23B0D594C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102" name="Text Box 614">
            <a:extLst>
              <a:ext uri="{FF2B5EF4-FFF2-40B4-BE49-F238E27FC236}">
                <a16:creationId xmlns:a16="http://schemas.microsoft.com/office/drawing/2014/main" id="{DA3DCB0A-BAAD-4EB7-A30E-FE1D2DD60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4631497"/>
            <a:ext cx="2971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alt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3" name="Text Box 615">
            <a:extLst>
              <a:ext uri="{FF2B5EF4-FFF2-40B4-BE49-F238E27FC236}">
                <a16:creationId xmlns:a16="http://schemas.microsoft.com/office/drawing/2014/main" id="{0C7ED9B2-DF92-4D88-A171-C54C9113F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58" y="5352083"/>
            <a:ext cx="26151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.VnTime" pitchFamily="34" charset="0"/>
              </a:rPr>
              <a:t>900</a:t>
            </a:r>
          </a:p>
        </p:txBody>
      </p:sp>
      <p:grpSp>
        <p:nvGrpSpPr>
          <p:cNvPr id="1104" name="Group 860">
            <a:extLst>
              <a:ext uri="{FF2B5EF4-FFF2-40B4-BE49-F238E27FC236}">
                <a16:creationId xmlns:a16="http://schemas.microsoft.com/office/drawing/2014/main" id="{2A98D917-9350-43DC-9D29-E5D74CB2348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490968" y="476250"/>
            <a:ext cx="1981200" cy="1931988"/>
            <a:chOff x="864" y="1152"/>
            <a:chExt cx="2880" cy="2880"/>
          </a:xfrm>
          <a:solidFill>
            <a:srgbClr val="00CCFF"/>
          </a:solidFill>
        </p:grpSpPr>
        <p:grpSp>
          <p:nvGrpSpPr>
            <p:cNvPr id="1105" name="Group 861">
              <a:extLst>
                <a:ext uri="{FF2B5EF4-FFF2-40B4-BE49-F238E27FC236}">
                  <a16:creationId xmlns:a16="http://schemas.microsoft.com/office/drawing/2014/main" id="{7DC02AF8-FD8A-4145-9D7C-1550B66AFC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216" name="Rectangle 862">
                <a:extLst>
                  <a:ext uri="{FF2B5EF4-FFF2-40B4-BE49-F238E27FC236}">
                    <a16:creationId xmlns:a16="http://schemas.microsoft.com/office/drawing/2014/main" id="{BCA66FE4-B807-42B3-9E7A-E76B3F6DD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7" name="Rectangle 863">
                <a:extLst>
                  <a:ext uri="{FF2B5EF4-FFF2-40B4-BE49-F238E27FC236}">
                    <a16:creationId xmlns:a16="http://schemas.microsoft.com/office/drawing/2014/main" id="{DDA4421F-EC56-49EC-B5CF-3B9AABB38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8" name="Rectangle 864">
                <a:extLst>
                  <a:ext uri="{FF2B5EF4-FFF2-40B4-BE49-F238E27FC236}">
                    <a16:creationId xmlns:a16="http://schemas.microsoft.com/office/drawing/2014/main" id="{724EA24D-5DFD-43A1-9949-C797899BD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9" name="Rectangle 865">
                <a:extLst>
                  <a:ext uri="{FF2B5EF4-FFF2-40B4-BE49-F238E27FC236}">
                    <a16:creationId xmlns:a16="http://schemas.microsoft.com/office/drawing/2014/main" id="{2005CB6A-363C-4AFC-8053-199B9E820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0" name="Rectangle 866">
                <a:extLst>
                  <a:ext uri="{FF2B5EF4-FFF2-40B4-BE49-F238E27FC236}">
                    <a16:creationId xmlns:a16="http://schemas.microsoft.com/office/drawing/2014/main" id="{DA7234E8-865E-4733-8C36-8138D6F1C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1" name="Rectangle 867">
                <a:extLst>
                  <a:ext uri="{FF2B5EF4-FFF2-40B4-BE49-F238E27FC236}">
                    <a16:creationId xmlns:a16="http://schemas.microsoft.com/office/drawing/2014/main" id="{23179EE2-037A-48AE-9CBC-7F2A776FF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2" name="Rectangle 868">
                <a:extLst>
                  <a:ext uri="{FF2B5EF4-FFF2-40B4-BE49-F238E27FC236}">
                    <a16:creationId xmlns:a16="http://schemas.microsoft.com/office/drawing/2014/main" id="{6877B0AC-D366-4C20-BC46-B3891D7B8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3" name="Rectangle 869">
                <a:extLst>
                  <a:ext uri="{FF2B5EF4-FFF2-40B4-BE49-F238E27FC236}">
                    <a16:creationId xmlns:a16="http://schemas.microsoft.com/office/drawing/2014/main" id="{B4B2AD92-3868-4666-AB7A-83391C575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4" name="Rectangle 870">
                <a:extLst>
                  <a:ext uri="{FF2B5EF4-FFF2-40B4-BE49-F238E27FC236}">
                    <a16:creationId xmlns:a16="http://schemas.microsoft.com/office/drawing/2014/main" id="{2E9B71DC-B01D-4335-AECD-2CC352CF1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5" name="Rectangle 871">
                <a:extLst>
                  <a:ext uri="{FF2B5EF4-FFF2-40B4-BE49-F238E27FC236}">
                    <a16:creationId xmlns:a16="http://schemas.microsoft.com/office/drawing/2014/main" id="{A05F4A0E-3FCF-4C5C-BA0B-B41C0E51F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6" name="Group 872">
              <a:extLst>
                <a:ext uri="{FF2B5EF4-FFF2-40B4-BE49-F238E27FC236}">
                  <a16:creationId xmlns:a16="http://schemas.microsoft.com/office/drawing/2014/main" id="{43B3BBEF-833A-47E5-B4A5-60518DAA07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206" name="Rectangle 873">
                <a:extLst>
                  <a:ext uri="{FF2B5EF4-FFF2-40B4-BE49-F238E27FC236}">
                    <a16:creationId xmlns:a16="http://schemas.microsoft.com/office/drawing/2014/main" id="{9339ACD2-BF97-499E-BB4F-BEEE0BA80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7" name="Rectangle 874">
                <a:extLst>
                  <a:ext uri="{FF2B5EF4-FFF2-40B4-BE49-F238E27FC236}">
                    <a16:creationId xmlns:a16="http://schemas.microsoft.com/office/drawing/2014/main" id="{F59FF85A-DA52-486F-BFCB-BEC18FC11C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8" name="Rectangle 875">
                <a:extLst>
                  <a:ext uri="{FF2B5EF4-FFF2-40B4-BE49-F238E27FC236}">
                    <a16:creationId xmlns:a16="http://schemas.microsoft.com/office/drawing/2014/main" id="{C6B3CDAC-367F-4E46-AC9E-777359EA0A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9" name="Rectangle 876">
                <a:extLst>
                  <a:ext uri="{FF2B5EF4-FFF2-40B4-BE49-F238E27FC236}">
                    <a16:creationId xmlns:a16="http://schemas.microsoft.com/office/drawing/2014/main" id="{04D749A9-0C0F-4C3B-8A79-50F3F98D1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0" name="Rectangle 877">
                <a:extLst>
                  <a:ext uri="{FF2B5EF4-FFF2-40B4-BE49-F238E27FC236}">
                    <a16:creationId xmlns:a16="http://schemas.microsoft.com/office/drawing/2014/main" id="{05B6533B-5CF0-4B6E-95E5-615675752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1" name="Rectangle 878">
                <a:extLst>
                  <a:ext uri="{FF2B5EF4-FFF2-40B4-BE49-F238E27FC236}">
                    <a16:creationId xmlns:a16="http://schemas.microsoft.com/office/drawing/2014/main" id="{4E1FAD22-7D3B-4624-89B4-D80E07046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2" name="Rectangle 879">
                <a:extLst>
                  <a:ext uri="{FF2B5EF4-FFF2-40B4-BE49-F238E27FC236}">
                    <a16:creationId xmlns:a16="http://schemas.microsoft.com/office/drawing/2014/main" id="{9E4AFE8F-7320-444C-A5CC-4358A573A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3" name="Rectangle 880">
                <a:extLst>
                  <a:ext uri="{FF2B5EF4-FFF2-40B4-BE49-F238E27FC236}">
                    <a16:creationId xmlns:a16="http://schemas.microsoft.com/office/drawing/2014/main" id="{3D0FADB5-D19E-4E48-9AEF-4C18543F5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4" name="Rectangle 881">
                <a:extLst>
                  <a:ext uri="{FF2B5EF4-FFF2-40B4-BE49-F238E27FC236}">
                    <a16:creationId xmlns:a16="http://schemas.microsoft.com/office/drawing/2014/main" id="{C97BD129-9F03-47E3-B3EB-DE0985C2A2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5" name="Rectangle 882">
                <a:extLst>
                  <a:ext uri="{FF2B5EF4-FFF2-40B4-BE49-F238E27FC236}">
                    <a16:creationId xmlns:a16="http://schemas.microsoft.com/office/drawing/2014/main" id="{910FAC32-7113-413C-90A0-693A0D320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7" name="Group 883">
              <a:extLst>
                <a:ext uri="{FF2B5EF4-FFF2-40B4-BE49-F238E27FC236}">
                  <a16:creationId xmlns:a16="http://schemas.microsoft.com/office/drawing/2014/main" id="{4637A5A2-A889-4BEC-AE5C-79F5A46F11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196" name="Rectangle 884">
                <a:extLst>
                  <a:ext uri="{FF2B5EF4-FFF2-40B4-BE49-F238E27FC236}">
                    <a16:creationId xmlns:a16="http://schemas.microsoft.com/office/drawing/2014/main" id="{57C31B08-C79E-485B-9A1E-7B907AE12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7" name="Rectangle 885">
                <a:extLst>
                  <a:ext uri="{FF2B5EF4-FFF2-40B4-BE49-F238E27FC236}">
                    <a16:creationId xmlns:a16="http://schemas.microsoft.com/office/drawing/2014/main" id="{1C5A4B59-247A-43B2-9A55-1AA9F3015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8" name="Rectangle 886">
                <a:extLst>
                  <a:ext uri="{FF2B5EF4-FFF2-40B4-BE49-F238E27FC236}">
                    <a16:creationId xmlns:a16="http://schemas.microsoft.com/office/drawing/2014/main" id="{7C81C311-7260-410F-9B6E-A76A05033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9" name="Rectangle 887">
                <a:extLst>
                  <a:ext uri="{FF2B5EF4-FFF2-40B4-BE49-F238E27FC236}">
                    <a16:creationId xmlns:a16="http://schemas.microsoft.com/office/drawing/2014/main" id="{C1C6F753-5FE9-425C-B78A-C0BB2D209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0" name="Rectangle 888">
                <a:extLst>
                  <a:ext uri="{FF2B5EF4-FFF2-40B4-BE49-F238E27FC236}">
                    <a16:creationId xmlns:a16="http://schemas.microsoft.com/office/drawing/2014/main" id="{A765B46F-7847-4740-A916-A0513F412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1" name="Rectangle 889">
                <a:extLst>
                  <a:ext uri="{FF2B5EF4-FFF2-40B4-BE49-F238E27FC236}">
                    <a16:creationId xmlns:a16="http://schemas.microsoft.com/office/drawing/2014/main" id="{C6406EAC-70FE-49C5-8A7E-07BD68196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2" name="Rectangle 890">
                <a:extLst>
                  <a:ext uri="{FF2B5EF4-FFF2-40B4-BE49-F238E27FC236}">
                    <a16:creationId xmlns:a16="http://schemas.microsoft.com/office/drawing/2014/main" id="{C494B648-EC1B-4A8B-A484-D630FCC1F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3" name="Rectangle 891">
                <a:extLst>
                  <a:ext uri="{FF2B5EF4-FFF2-40B4-BE49-F238E27FC236}">
                    <a16:creationId xmlns:a16="http://schemas.microsoft.com/office/drawing/2014/main" id="{02034ACF-0E51-4A16-B02F-BD7FC0E5B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4" name="Rectangle 892">
                <a:extLst>
                  <a:ext uri="{FF2B5EF4-FFF2-40B4-BE49-F238E27FC236}">
                    <a16:creationId xmlns:a16="http://schemas.microsoft.com/office/drawing/2014/main" id="{5D0CF80C-6B37-4AAE-99D1-2B42DD90E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5" name="Rectangle 893">
                <a:extLst>
                  <a:ext uri="{FF2B5EF4-FFF2-40B4-BE49-F238E27FC236}">
                    <a16:creationId xmlns:a16="http://schemas.microsoft.com/office/drawing/2014/main" id="{CFE8283C-7D8A-48BE-BC02-1A7FD733B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8" name="Group 894">
              <a:extLst>
                <a:ext uri="{FF2B5EF4-FFF2-40B4-BE49-F238E27FC236}">
                  <a16:creationId xmlns:a16="http://schemas.microsoft.com/office/drawing/2014/main" id="{C137AF35-F97D-47B6-AFB9-0BF576B6BB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186" name="Rectangle 895">
                <a:extLst>
                  <a:ext uri="{FF2B5EF4-FFF2-40B4-BE49-F238E27FC236}">
                    <a16:creationId xmlns:a16="http://schemas.microsoft.com/office/drawing/2014/main" id="{CD07D7DB-8C80-4A0B-B1C9-5392D4026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7" name="Rectangle 896">
                <a:extLst>
                  <a:ext uri="{FF2B5EF4-FFF2-40B4-BE49-F238E27FC236}">
                    <a16:creationId xmlns:a16="http://schemas.microsoft.com/office/drawing/2014/main" id="{5152B1E6-904D-4617-9BBB-C8CE0E5D1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8" name="Rectangle 897">
                <a:extLst>
                  <a:ext uri="{FF2B5EF4-FFF2-40B4-BE49-F238E27FC236}">
                    <a16:creationId xmlns:a16="http://schemas.microsoft.com/office/drawing/2014/main" id="{EC18B2AC-71ED-4709-9752-A929476F2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9" name="Rectangle 898">
                <a:extLst>
                  <a:ext uri="{FF2B5EF4-FFF2-40B4-BE49-F238E27FC236}">
                    <a16:creationId xmlns:a16="http://schemas.microsoft.com/office/drawing/2014/main" id="{F46E366B-BF04-4C01-A036-B1F3BAB9B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0" name="Rectangle 899">
                <a:extLst>
                  <a:ext uri="{FF2B5EF4-FFF2-40B4-BE49-F238E27FC236}">
                    <a16:creationId xmlns:a16="http://schemas.microsoft.com/office/drawing/2014/main" id="{52FE4E07-1049-40F4-BF12-3B010C7F1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1" name="Rectangle 900">
                <a:extLst>
                  <a:ext uri="{FF2B5EF4-FFF2-40B4-BE49-F238E27FC236}">
                    <a16:creationId xmlns:a16="http://schemas.microsoft.com/office/drawing/2014/main" id="{EB4D4D8E-4ACE-4B1F-9C25-6A7E7A1AE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2" name="Rectangle 901">
                <a:extLst>
                  <a:ext uri="{FF2B5EF4-FFF2-40B4-BE49-F238E27FC236}">
                    <a16:creationId xmlns:a16="http://schemas.microsoft.com/office/drawing/2014/main" id="{E435B00C-9351-4643-89C5-9037054C5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3" name="Rectangle 902">
                <a:extLst>
                  <a:ext uri="{FF2B5EF4-FFF2-40B4-BE49-F238E27FC236}">
                    <a16:creationId xmlns:a16="http://schemas.microsoft.com/office/drawing/2014/main" id="{B6EB2121-5C9F-4FB2-B59C-B33AD49C2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4" name="Rectangle 903">
                <a:extLst>
                  <a:ext uri="{FF2B5EF4-FFF2-40B4-BE49-F238E27FC236}">
                    <a16:creationId xmlns:a16="http://schemas.microsoft.com/office/drawing/2014/main" id="{6D44A09E-EA28-48FF-B389-275F13C83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5" name="Rectangle 904">
                <a:extLst>
                  <a:ext uri="{FF2B5EF4-FFF2-40B4-BE49-F238E27FC236}">
                    <a16:creationId xmlns:a16="http://schemas.microsoft.com/office/drawing/2014/main" id="{CB4004DD-2E24-4CDD-BC21-48D33A375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09" name="Group 905">
              <a:extLst>
                <a:ext uri="{FF2B5EF4-FFF2-40B4-BE49-F238E27FC236}">
                  <a16:creationId xmlns:a16="http://schemas.microsoft.com/office/drawing/2014/main" id="{EFC09586-0FB9-43C5-9EC0-A8E52FB47D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176" name="Rectangle 906">
                <a:extLst>
                  <a:ext uri="{FF2B5EF4-FFF2-40B4-BE49-F238E27FC236}">
                    <a16:creationId xmlns:a16="http://schemas.microsoft.com/office/drawing/2014/main" id="{AA27E8C3-4067-4236-BA16-CC5BAD16A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7" name="Rectangle 907">
                <a:extLst>
                  <a:ext uri="{FF2B5EF4-FFF2-40B4-BE49-F238E27FC236}">
                    <a16:creationId xmlns:a16="http://schemas.microsoft.com/office/drawing/2014/main" id="{097B98DB-AF84-4327-B87C-407E4E415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8" name="Rectangle 908">
                <a:extLst>
                  <a:ext uri="{FF2B5EF4-FFF2-40B4-BE49-F238E27FC236}">
                    <a16:creationId xmlns:a16="http://schemas.microsoft.com/office/drawing/2014/main" id="{EABE5BBE-2BD6-434F-8B2F-09F919677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9" name="Rectangle 909">
                <a:extLst>
                  <a:ext uri="{FF2B5EF4-FFF2-40B4-BE49-F238E27FC236}">
                    <a16:creationId xmlns:a16="http://schemas.microsoft.com/office/drawing/2014/main" id="{BF33C752-2451-4F39-9A12-BAADD17D3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0" name="Rectangle 910">
                <a:extLst>
                  <a:ext uri="{FF2B5EF4-FFF2-40B4-BE49-F238E27FC236}">
                    <a16:creationId xmlns:a16="http://schemas.microsoft.com/office/drawing/2014/main" id="{DA47966E-E683-4987-850B-924B16C96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1" name="Rectangle 911">
                <a:extLst>
                  <a:ext uri="{FF2B5EF4-FFF2-40B4-BE49-F238E27FC236}">
                    <a16:creationId xmlns:a16="http://schemas.microsoft.com/office/drawing/2014/main" id="{3C72FD1F-2DC4-4E8D-BDC4-ABFCD17E6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2" name="Rectangle 912">
                <a:extLst>
                  <a:ext uri="{FF2B5EF4-FFF2-40B4-BE49-F238E27FC236}">
                    <a16:creationId xmlns:a16="http://schemas.microsoft.com/office/drawing/2014/main" id="{071102D8-9432-4D98-A825-A27CF00904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3" name="Rectangle 913">
                <a:extLst>
                  <a:ext uri="{FF2B5EF4-FFF2-40B4-BE49-F238E27FC236}">
                    <a16:creationId xmlns:a16="http://schemas.microsoft.com/office/drawing/2014/main" id="{6C0CC387-C992-4F09-9BFC-F8ED93C22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4" name="Rectangle 914">
                <a:extLst>
                  <a:ext uri="{FF2B5EF4-FFF2-40B4-BE49-F238E27FC236}">
                    <a16:creationId xmlns:a16="http://schemas.microsoft.com/office/drawing/2014/main" id="{480E710E-717F-4A77-B6D3-EBADD1545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5" name="Rectangle 915">
                <a:extLst>
                  <a:ext uri="{FF2B5EF4-FFF2-40B4-BE49-F238E27FC236}">
                    <a16:creationId xmlns:a16="http://schemas.microsoft.com/office/drawing/2014/main" id="{2B06B50A-FBCD-408E-A6A9-00CFE9987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0" name="Group 916">
              <a:extLst>
                <a:ext uri="{FF2B5EF4-FFF2-40B4-BE49-F238E27FC236}">
                  <a16:creationId xmlns:a16="http://schemas.microsoft.com/office/drawing/2014/main" id="{26DDCF57-B194-47B0-882F-E91879D490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166" name="Rectangle 917">
                <a:extLst>
                  <a:ext uri="{FF2B5EF4-FFF2-40B4-BE49-F238E27FC236}">
                    <a16:creationId xmlns:a16="http://schemas.microsoft.com/office/drawing/2014/main" id="{51982453-CDA1-4872-B289-9BEC285C2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7" name="Rectangle 918">
                <a:extLst>
                  <a:ext uri="{FF2B5EF4-FFF2-40B4-BE49-F238E27FC236}">
                    <a16:creationId xmlns:a16="http://schemas.microsoft.com/office/drawing/2014/main" id="{DB16ADC6-4C2E-4B65-8536-A65FB7DFC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8" name="Rectangle 919">
                <a:extLst>
                  <a:ext uri="{FF2B5EF4-FFF2-40B4-BE49-F238E27FC236}">
                    <a16:creationId xmlns:a16="http://schemas.microsoft.com/office/drawing/2014/main" id="{4B762CE9-A532-4246-B24B-A49BAC54E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9" name="Rectangle 920">
                <a:extLst>
                  <a:ext uri="{FF2B5EF4-FFF2-40B4-BE49-F238E27FC236}">
                    <a16:creationId xmlns:a16="http://schemas.microsoft.com/office/drawing/2014/main" id="{84960B6A-AFD6-4FF5-9752-C31460768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0" name="Rectangle 921">
                <a:extLst>
                  <a:ext uri="{FF2B5EF4-FFF2-40B4-BE49-F238E27FC236}">
                    <a16:creationId xmlns:a16="http://schemas.microsoft.com/office/drawing/2014/main" id="{3C4220F8-0E8D-475E-B045-B363EE704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1" name="Rectangle 922">
                <a:extLst>
                  <a:ext uri="{FF2B5EF4-FFF2-40B4-BE49-F238E27FC236}">
                    <a16:creationId xmlns:a16="http://schemas.microsoft.com/office/drawing/2014/main" id="{6DC7EAA3-A44E-4A4E-AC25-A77B57BA3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2" name="Rectangle 923">
                <a:extLst>
                  <a:ext uri="{FF2B5EF4-FFF2-40B4-BE49-F238E27FC236}">
                    <a16:creationId xmlns:a16="http://schemas.microsoft.com/office/drawing/2014/main" id="{95FB5BEF-385E-4C55-9AC6-ADCCF16AE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3" name="Rectangle 924">
                <a:extLst>
                  <a:ext uri="{FF2B5EF4-FFF2-40B4-BE49-F238E27FC236}">
                    <a16:creationId xmlns:a16="http://schemas.microsoft.com/office/drawing/2014/main" id="{43C627E8-F142-4A83-9943-4B05C89E0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4" name="Rectangle 925">
                <a:extLst>
                  <a:ext uri="{FF2B5EF4-FFF2-40B4-BE49-F238E27FC236}">
                    <a16:creationId xmlns:a16="http://schemas.microsoft.com/office/drawing/2014/main" id="{333FABCC-6583-4B96-81AA-37DA77B4B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5" name="Rectangle 926">
                <a:extLst>
                  <a:ext uri="{FF2B5EF4-FFF2-40B4-BE49-F238E27FC236}">
                    <a16:creationId xmlns:a16="http://schemas.microsoft.com/office/drawing/2014/main" id="{9A1600C6-9E54-403F-AB64-4A112F56B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1" name="Group 927">
              <a:extLst>
                <a:ext uri="{FF2B5EF4-FFF2-40B4-BE49-F238E27FC236}">
                  <a16:creationId xmlns:a16="http://schemas.microsoft.com/office/drawing/2014/main" id="{11AD7BA4-D3B8-4951-968E-8D9105F600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156" name="Rectangle 928">
                <a:extLst>
                  <a:ext uri="{FF2B5EF4-FFF2-40B4-BE49-F238E27FC236}">
                    <a16:creationId xmlns:a16="http://schemas.microsoft.com/office/drawing/2014/main" id="{229A9B01-7996-4AC7-9007-87F10355F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7" name="Rectangle 929">
                <a:extLst>
                  <a:ext uri="{FF2B5EF4-FFF2-40B4-BE49-F238E27FC236}">
                    <a16:creationId xmlns:a16="http://schemas.microsoft.com/office/drawing/2014/main" id="{DF4AAA82-E45F-46D1-B8C2-F16959E0C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8" name="Rectangle 930">
                <a:extLst>
                  <a:ext uri="{FF2B5EF4-FFF2-40B4-BE49-F238E27FC236}">
                    <a16:creationId xmlns:a16="http://schemas.microsoft.com/office/drawing/2014/main" id="{AB373F9D-BD0F-4B54-91B9-C854413BF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9" name="Rectangle 931">
                <a:extLst>
                  <a:ext uri="{FF2B5EF4-FFF2-40B4-BE49-F238E27FC236}">
                    <a16:creationId xmlns:a16="http://schemas.microsoft.com/office/drawing/2014/main" id="{597EF1CD-EF55-4FCE-8F7A-F11AC8232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0" name="Rectangle 932">
                <a:extLst>
                  <a:ext uri="{FF2B5EF4-FFF2-40B4-BE49-F238E27FC236}">
                    <a16:creationId xmlns:a16="http://schemas.microsoft.com/office/drawing/2014/main" id="{92A186F6-2751-4549-A760-A0E52A814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1" name="Rectangle 933">
                <a:extLst>
                  <a:ext uri="{FF2B5EF4-FFF2-40B4-BE49-F238E27FC236}">
                    <a16:creationId xmlns:a16="http://schemas.microsoft.com/office/drawing/2014/main" id="{763186A9-3FA3-4365-89B2-88438CC15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2" name="Rectangle 934">
                <a:extLst>
                  <a:ext uri="{FF2B5EF4-FFF2-40B4-BE49-F238E27FC236}">
                    <a16:creationId xmlns:a16="http://schemas.microsoft.com/office/drawing/2014/main" id="{7E9EAE0B-0CAD-4736-BBBE-93F775A12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3" name="Rectangle 935">
                <a:extLst>
                  <a:ext uri="{FF2B5EF4-FFF2-40B4-BE49-F238E27FC236}">
                    <a16:creationId xmlns:a16="http://schemas.microsoft.com/office/drawing/2014/main" id="{A46A33DA-0B30-48CB-893F-E3BA639BB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4" name="Rectangle 936">
                <a:extLst>
                  <a:ext uri="{FF2B5EF4-FFF2-40B4-BE49-F238E27FC236}">
                    <a16:creationId xmlns:a16="http://schemas.microsoft.com/office/drawing/2014/main" id="{A31FDB02-2498-4F63-B02E-DF5D4E7ED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5" name="Rectangle 937">
                <a:extLst>
                  <a:ext uri="{FF2B5EF4-FFF2-40B4-BE49-F238E27FC236}">
                    <a16:creationId xmlns:a16="http://schemas.microsoft.com/office/drawing/2014/main" id="{A69BC3F7-9C92-48FE-99AF-445C5B147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2" name="Group 938">
              <a:extLst>
                <a:ext uri="{FF2B5EF4-FFF2-40B4-BE49-F238E27FC236}">
                  <a16:creationId xmlns:a16="http://schemas.microsoft.com/office/drawing/2014/main" id="{E7D4F3C5-6C35-4F9B-971D-DDF095D642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146" name="Rectangle 939">
                <a:extLst>
                  <a:ext uri="{FF2B5EF4-FFF2-40B4-BE49-F238E27FC236}">
                    <a16:creationId xmlns:a16="http://schemas.microsoft.com/office/drawing/2014/main" id="{31AE7E27-4951-4F27-9578-3753E4D4C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7" name="Rectangle 940">
                <a:extLst>
                  <a:ext uri="{FF2B5EF4-FFF2-40B4-BE49-F238E27FC236}">
                    <a16:creationId xmlns:a16="http://schemas.microsoft.com/office/drawing/2014/main" id="{10D32F2B-D91D-4B92-985C-C44F06132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8" name="Rectangle 941">
                <a:extLst>
                  <a:ext uri="{FF2B5EF4-FFF2-40B4-BE49-F238E27FC236}">
                    <a16:creationId xmlns:a16="http://schemas.microsoft.com/office/drawing/2014/main" id="{AD78FA43-49A0-49AF-89FE-D58D7054C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9" name="Rectangle 942">
                <a:extLst>
                  <a:ext uri="{FF2B5EF4-FFF2-40B4-BE49-F238E27FC236}">
                    <a16:creationId xmlns:a16="http://schemas.microsoft.com/office/drawing/2014/main" id="{6F0E06F5-1D7B-4523-A3DA-48A9970CF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0" name="Rectangle 943">
                <a:extLst>
                  <a:ext uri="{FF2B5EF4-FFF2-40B4-BE49-F238E27FC236}">
                    <a16:creationId xmlns:a16="http://schemas.microsoft.com/office/drawing/2014/main" id="{36877FD4-924E-4338-9563-867384055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1" name="Rectangle 944">
                <a:extLst>
                  <a:ext uri="{FF2B5EF4-FFF2-40B4-BE49-F238E27FC236}">
                    <a16:creationId xmlns:a16="http://schemas.microsoft.com/office/drawing/2014/main" id="{65C08275-A816-4D3A-B063-EB2C722F1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2" name="Rectangle 945">
                <a:extLst>
                  <a:ext uri="{FF2B5EF4-FFF2-40B4-BE49-F238E27FC236}">
                    <a16:creationId xmlns:a16="http://schemas.microsoft.com/office/drawing/2014/main" id="{0804AD7E-3B74-449C-B2D8-9834C6562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3" name="Rectangle 946">
                <a:extLst>
                  <a:ext uri="{FF2B5EF4-FFF2-40B4-BE49-F238E27FC236}">
                    <a16:creationId xmlns:a16="http://schemas.microsoft.com/office/drawing/2014/main" id="{4EB5B312-ED91-41B5-8C32-70D4A3B12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4" name="Rectangle 947">
                <a:extLst>
                  <a:ext uri="{FF2B5EF4-FFF2-40B4-BE49-F238E27FC236}">
                    <a16:creationId xmlns:a16="http://schemas.microsoft.com/office/drawing/2014/main" id="{7115F1F0-9E91-46E8-9642-4C1B4F0B0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5" name="Rectangle 948">
                <a:extLst>
                  <a:ext uri="{FF2B5EF4-FFF2-40B4-BE49-F238E27FC236}">
                    <a16:creationId xmlns:a16="http://schemas.microsoft.com/office/drawing/2014/main" id="{E119A074-DBF4-4C77-A38B-51C62F34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3" name="Group 949">
              <a:extLst>
                <a:ext uri="{FF2B5EF4-FFF2-40B4-BE49-F238E27FC236}">
                  <a16:creationId xmlns:a16="http://schemas.microsoft.com/office/drawing/2014/main" id="{4CE6A5E4-23FC-474E-A77E-FF1C5BFB2C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136" name="Rectangle 950">
                <a:extLst>
                  <a:ext uri="{FF2B5EF4-FFF2-40B4-BE49-F238E27FC236}">
                    <a16:creationId xmlns:a16="http://schemas.microsoft.com/office/drawing/2014/main" id="{54943235-7543-40B2-A77D-973F9CF28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7" name="Rectangle 951">
                <a:extLst>
                  <a:ext uri="{FF2B5EF4-FFF2-40B4-BE49-F238E27FC236}">
                    <a16:creationId xmlns:a16="http://schemas.microsoft.com/office/drawing/2014/main" id="{956A4E99-1CBC-49EE-AB5C-F30C40EF8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8" name="Rectangle 952">
                <a:extLst>
                  <a:ext uri="{FF2B5EF4-FFF2-40B4-BE49-F238E27FC236}">
                    <a16:creationId xmlns:a16="http://schemas.microsoft.com/office/drawing/2014/main" id="{AE153185-DA3C-45A7-A57E-54C5D0D82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9" name="Rectangle 953">
                <a:extLst>
                  <a:ext uri="{FF2B5EF4-FFF2-40B4-BE49-F238E27FC236}">
                    <a16:creationId xmlns:a16="http://schemas.microsoft.com/office/drawing/2014/main" id="{A4E6051C-C113-4DBE-8235-02ACA4065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0" name="Rectangle 954">
                <a:extLst>
                  <a:ext uri="{FF2B5EF4-FFF2-40B4-BE49-F238E27FC236}">
                    <a16:creationId xmlns:a16="http://schemas.microsoft.com/office/drawing/2014/main" id="{9DAFB784-D711-4FE6-A98E-4D9C2B8A1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1" name="Rectangle 955">
                <a:extLst>
                  <a:ext uri="{FF2B5EF4-FFF2-40B4-BE49-F238E27FC236}">
                    <a16:creationId xmlns:a16="http://schemas.microsoft.com/office/drawing/2014/main" id="{3CF65072-E7A2-44C3-B015-2C15A9DE5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2" name="Rectangle 956">
                <a:extLst>
                  <a:ext uri="{FF2B5EF4-FFF2-40B4-BE49-F238E27FC236}">
                    <a16:creationId xmlns:a16="http://schemas.microsoft.com/office/drawing/2014/main" id="{99EDBB77-9E3E-40EC-A195-E44378D08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3" name="Rectangle 957">
                <a:extLst>
                  <a:ext uri="{FF2B5EF4-FFF2-40B4-BE49-F238E27FC236}">
                    <a16:creationId xmlns:a16="http://schemas.microsoft.com/office/drawing/2014/main" id="{79D1B6C6-183C-4C2C-8830-A2AD76957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4" name="Rectangle 958">
                <a:extLst>
                  <a:ext uri="{FF2B5EF4-FFF2-40B4-BE49-F238E27FC236}">
                    <a16:creationId xmlns:a16="http://schemas.microsoft.com/office/drawing/2014/main" id="{D65EEC25-C358-4B37-959C-CF658568A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5" name="Rectangle 959">
                <a:extLst>
                  <a:ext uri="{FF2B5EF4-FFF2-40B4-BE49-F238E27FC236}">
                    <a16:creationId xmlns:a16="http://schemas.microsoft.com/office/drawing/2014/main" id="{46D85A34-1F29-4686-9C0A-20EFA9A4B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4" name="Group 960">
              <a:extLst>
                <a:ext uri="{FF2B5EF4-FFF2-40B4-BE49-F238E27FC236}">
                  <a16:creationId xmlns:a16="http://schemas.microsoft.com/office/drawing/2014/main" id="{8747357D-F505-44FB-A1E5-A2D7D2E899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126" name="Rectangle 961">
                <a:extLst>
                  <a:ext uri="{FF2B5EF4-FFF2-40B4-BE49-F238E27FC236}">
                    <a16:creationId xmlns:a16="http://schemas.microsoft.com/office/drawing/2014/main" id="{C014E80C-C251-49A6-8AFD-632820300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7" name="Rectangle 962">
                <a:extLst>
                  <a:ext uri="{FF2B5EF4-FFF2-40B4-BE49-F238E27FC236}">
                    <a16:creationId xmlns:a16="http://schemas.microsoft.com/office/drawing/2014/main" id="{805492CA-721A-4050-8BF8-D31643891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8" name="Rectangle 963">
                <a:extLst>
                  <a:ext uri="{FF2B5EF4-FFF2-40B4-BE49-F238E27FC236}">
                    <a16:creationId xmlns:a16="http://schemas.microsoft.com/office/drawing/2014/main" id="{DE77B0B4-0A8B-45FC-A9D9-440DF1CB4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9" name="Rectangle 964">
                <a:extLst>
                  <a:ext uri="{FF2B5EF4-FFF2-40B4-BE49-F238E27FC236}">
                    <a16:creationId xmlns:a16="http://schemas.microsoft.com/office/drawing/2014/main" id="{4B9DBE4E-592B-4147-8B24-01D4E1A8C6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0" name="Rectangle 965">
                <a:extLst>
                  <a:ext uri="{FF2B5EF4-FFF2-40B4-BE49-F238E27FC236}">
                    <a16:creationId xmlns:a16="http://schemas.microsoft.com/office/drawing/2014/main" id="{E318B28F-E40E-472D-AB82-8A8E6A4CF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1" name="Rectangle 966">
                <a:extLst>
                  <a:ext uri="{FF2B5EF4-FFF2-40B4-BE49-F238E27FC236}">
                    <a16:creationId xmlns:a16="http://schemas.microsoft.com/office/drawing/2014/main" id="{ADA017C3-5731-4189-8CD7-0E42AE2E6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2" name="Rectangle 967">
                <a:extLst>
                  <a:ext uri="{FF2B5EF4-FFF2-40B4-BE49-F238E27FC236}">
                    <a16:creationId xmlns:a16="http://schemas.microsoft.com/office/drawing/2014/main" id="{4230077C-3B06-40F3-8DE8-4E3571B9E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3" name="Rectangle 968">
                <a:extLst>
                  <a:ext uri="{FF2B5EF4-FFF2-40B4-BE49-F238E27FC236}">
                    <a16:creationId xmlns:a16="http://schemas.microsoft.com/office/drawing/2014/main" id="{2F3659EB-2E42-4B5D-A0A0-12E84D562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4" name="Rectangle 969">
                <a:extLst>
                  <a:ext uri="{FF2B5EF4-FFF2-40B4-BE49-F238E27FC236}">
                    <a16:creationId xmlns:a16="http://schemas.microsoft.com/office/drawing/2014/main" id="{792DE8B5-C5A7-414B-AA15-9744B3450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5" name="Rectangle 970">
                <a:extLst>
                  <a:ext uri="{FF2B5EF4-FFF2-40B4-BE49-F238E27FC236}">
                    <a16:creationId xmlns:a16="http://schemas.microsoft.com/office/drawing/2014/main" id="{356B7EDA-9ED3-49B1-BEE3-1CB9A953F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5" name="Group 971">
              <a:extLst>
                <a:ext uri="{FF2B5EF4-FFF2-40B4-BE49-F238E27FC236}">
                  <a16:creationId xmlns:a16="http://schemas.microsoft.com/office/drawing/2014/main" id="{7E1B3026-FE31-4D65-81EB-5CD133A2F2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116" name="Rectangle 972">
                <a:extLst>
                  <a:ext uri="{FF2B5EF4-FFF2-40B4-BE49-F238E27FC236}">
                    <a16:creationId xmlns:a16="http://schemas.microsoft.com/office/drawing/2014/main" id="{A76349D3-C719-4482-BE75-994175B30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7" name="Rectangle 973">
                <a:extLst>
                  <a:ext uri="{FF2B5EF4-FFF2-40B4-BE49-F238E27FC236}">
                    <a16:creationId xmlns:a16="http://schemas.microsoft.com/office/drawing/2014/main" id="{A68715EA-D787-4C6E-8DCE-F2DF692D3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8" name="Rectangle 974">
                <a:extLst>
                  <a:ext uri="{FF2B5EF4-FFF2-40B4-BE49-F238E27FC236}">
                    <a16:creationId xmlns:a16="http://schemas.microsoft.com/office/drawing/2014/main" id="{9225007D-4257-418E-91B2-4EFF6EC66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9" name="Rectangle 975">
                <a:extLst>
                  <a:ext uri="{FF2B5EF4-FFF2-40B4-BE49-F238E27FC236}">
                    <a16:creationId xmlns:a16="http://schemas.microsoft.com/office/drawing/2014/main" id="{8F584098-1119-4D6A-A7FB-0E093D7D2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0" name="Rectangle 976">
                <a:extLst>
                  <a:ext uri="{FF2B5EF4-FFF2-40B4-BE49-F238E27FC236}">
                    <a16:creationId xmlns:a16="http://schemas.microsoft.com/office/drawing/2014/main" id="{1B9B7445-BC93-4210-A9BB-7CEDC2D491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1" name="Rectangle 977">
                <a:extLst>
                  <a:ext uri="{FF2B5EF4-FFF2-40B4-BE49-F238E27FC236}">
                    <a16:creationId xmlns:a16="http://schemas.microsoft.com/office/drawing/2014/main" id="{A052FBF3-BFC9-4F74-B2DC-3C62C0158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2" name="Rectangle 978">
                <a:extLst>
                  <a:ext uri="{FF2B5EF4-FFF2-40B4-BE49-F238E27FC236}">
                    <a16:creationId xmlns:a16="http://schemas.microsoft.com/office/drawing/2014/main" id="{1054502C-8988-4D90-AF25-BE484E967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3" name="Rectangle 979">
                <a:extLst>
                  <a:ext uri="{FF2B5EF4-FFF2-40B4-BE49-F238E27FC236}">
                    <a16:creationId xmlns:a16="http://schemas.microsoft.com/office/drawing/2014/main" id="{C46F5F58-432A-48DC-9F85-6D04CB0F4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4" name="Rectangle 980">
                <a:extLst>
                  <a:ext uri="{FF2B5EF4-FFF2-40B4-BE49-F238E27FC236}">
                    <a16:creationId xmlns:a16="http://schemas.microsoft.com/office/drawing/2014/main" id="{7DD50A3F-4C72-4396-893C-7D8C8594E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5" name="Rectangle 981">
                <a:extLst>
                  <a:ext uri="{FF2B5EF4-FFF2-40B4-BE49-F238E27FC236}">
                    <a16:creationId xmlns:a16="http://schemas.microsoft.com/office/drawing/2014/main" id="{557E09C4-4E6A-4FBF-A18B-E4889AA66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226" name="Group 616">
            <a:extLst>
              <a:ext uri="{FF2B5EF4-FFF2-40B4-BE49-F238E27FC236}">
                <a16:creationId xmlns:a16="http://schemas.microsoft.com/office/drawing/2014/main" id="{ABD612A4-81B4-4E9E-A2C1-2DE5DA18ADB5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338568" y="933450"/>
            <a:ext cx="1981200" cy="2008188"/>
            <a:chOff x="864" y="1152"/>
            <a:chExt cx="2880" cy="2880"/>
          </a:xfrm>
          <a:solidFill>
            <a:srgbClr val="7030A0"/>
          </a:solidFill>
        </p:grpSpPr>
        <p:grpSp>
          <p:nvGrpSpPr>
            <p:cNvPr id="1227" name="Group 617">
              <a:extLst>
                <a:ext uri="{FF2B5EF4-FFF2-40B4-BE49-F238E27FC236}">
                  <a16:creationId xmlns:a16="http://schemas.microsoft.com/office/drawing/2014/main" id="{A3012D18-AE51-498D-B60F-021C43F0C5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338" name="Rectangle 618">
                <a:extLst>
                  <a:ext uri="{FF2B5EF4-FFF2-40B4-BE49-F238E27FC236}">
                    <a16:creationId xmlns:a16="http://schemas.microsoft.com/office/drawing/2014/main" id="{CEF911C2-AAB5-40F1-970A-23F076E6F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9" name="Rectangle 619">
                <a:extLst>
                  <a:ext uri="{FF2B5EF4-FFF2-40B4-BE49-F238E27FC236}">
                    <a16:creationId xmlns:a16="http://schemas.microsoft.com/office/drawing/2014/main" id="{49EE4B15-4B58-4D58-AFD3-10BF30AF6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0" name="Rectangle 620">
                <a:extLst>
                  <a:ext uri="{FF2B5EF4-FFF2-40B4-BE49-F238E27FC236}">
                    <a16:creationId xmlns:a16="http://schemas.microsoft.com/office/drawing/2014/main" id="{F5D6CEAA-FCB3-4EE8-940A-8F1A36A04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1" name="Rectangle 621">
                <a:extLst>
                  <a:ext uri="{FF2B5EF4-FFF2-40B4-BE49-F238E27FC236}">
                    <a16:creationId xmlns:a16="http://schemas.microsoft.com/office/drawing/2014/main" id="{9AAFADBA-6CBC-434E-A991-2174C504D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2" name="Rectangle 622">
                <a:extLst>
                  <a:ext uri="{FF2B5EF4-FFF2-40B4-BE49-F238E27FC236}">
                    <a16:creationId xmlns:a16="http://schemas.microsoft.com/office/drawing/2014/main" id="{3EB74C60-BDE9-4363-BCEF-5092D6283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3" name="Rectangle 623">
                <a:extLst>
                  <a:ext uri="{FF2B5EF4-FFF2-40B4-BE49-F238E27FC236}">
                    <a16:creationId xmlns:a16="http://schemas.microsoft.com/office/drawing/2014/main" id="{A5D69F7D-DE7B-4EF4-BC8F-E345B298B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4" name="Rectangle 624">
                <a:extLst>
                  <a:ext uri="{FF2B5EF4-FFF2-40B4-BE49-F238E27FC236}">
                    <a16:creationId xmlns:a16="http://schemas.microsoft.com/office/drawing/2014/main" id="{51DDC191-BAEE-47CA-BFE9-22F74C3DA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5" name="Rectangle 625">
                <a:extLst>
                  <a:ext uri="{FF2B5EF4-FFF2-40B4-BE49-F238E27FC236}">
                    <a16:creationId xmlns:a16="http://schemas.microsoft.com/office/drawing/2014/main" id="{B37D1DA8-BA0F-450E-9FC4-18462815D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6" name="Rectangle 626">
                <a:extLst>
                  <a:ext uri="{FF2B5EF4-FFF2-40B4-BE49-F238E27FC236}">
                    <a16:creationId xmlns:a16="http://schemas.microsoft.com/office/drawing/2014/main" id="{783C91C5-02D8-49CA-8B5B-2EF625BD0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7" name="Rectangle 627">
                <a:extLst>
                  <a:ext uri="{FF2B5EF4-FFF2-40B4-BE49-F238E27FC236}">
                    <a16:creationId xmlns:a16="http://schemas.microsoft.com/office/drawing/2014/main" id="{BCD3A05E-C5EB-4506-8E35-4B50406A1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28" name="Group 628">
              <a:extLst>
                <a:ext uri="{FF2B5EF4-FFF2-40B4-BE49-F238E27FC236}">
                  <a16:creationId xmlns:a16="http://schemas.microsoft.com/office/drawing/2014/main" id="{DD97AE89-B9AC-40E9-9123-FA973FF897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328" name="Rectangle 629">
                <a:extLst>
                  <a:ext uri="{FF2B5EF4-FFF2-40B4-BE49-F238E27FC236}">
                    <a16:creationId xmlns:a16="http://schemas.microsoft.com/office/drawing/2014/main" id="{A162BDD5-E21B-4DD1-9565-D53372B35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9" name="Rectangle 630">
                <a:extLst>
                  <a:ext uri="{FF2B5EF4-FFF2-40B4-BE49-F238E27FC236}">
                    <a16:creationId xmlns:a16="http://schemas.microsoft.com/office/drawing/2014/main" id="{3F06F671-B53C-4AF1-BF76-86EC2C989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0" name="Rectangle 631">
                <a:extLst>
                  <a:ext uri="{FF2B5EF4-FFF2-40B4-BE49-F238E27FC236}">
                    <a16:creationId xmlns:a16="http://schemas.microsoft.com/office/drawing/2014/main" id="{9B0E5DB5-D485-4463-BF37-1A7A7F072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1" name="Rectangle 632">
                <a:extLst>
                  <a:ext uri="{FF2B5EF4-FFF2-40B4-BE49-F238E27FC236}">
                    <a16:creationId xmlns:a16="http://schemas.microsoft.com/office/drawing/2014/main" id="{48C85456-4DFD-4E9C-84E8-1F4753721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2" name="Rectangle 633">
                <a:extLst>
                  <a:ext uri="{FF2B5EF4-FFF2-40B4-BE49-F238E27FC236}">
                    <a16:creationId xmlns:a16="http://schemas.microsoft.com/office/drawing/2014/main" id="{C55B8278-B16E-4F4C-9446-B81C1751E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3" name="Rectangle 634">
                <a:extLst>
                  <a:ext uri="{FF2B5EF4-FFF2-40B4-BE49-F238E27FC236}">
                    <a16:creationId xmlns:a16="http://schemas.microsoft.com/office/drawing/2014/main" id="{7E41B633-CC3A-4121-A948-3AAF29EFE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4" name="Rectangle 635">
                <a:extLst>
                  <a:ext uri="{FF2B5EF4-FFF2-40B4-BE49-F238E27FC236}">
                    <a16:creationId xmlns:a16="http://schemas.microsoft.com/office/drawing/2014/main" id="{4FED7EFB-475B-49C6-87D0-FFEA99D21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5" name="Rectangle 636">
                <a:extLst>
                  <a:ext uri="{FF2B5EF4-FFF2-40B4-BE49-F238E27FC236}">
                    <a16:creationId xmlns:a16="http://schemas.microsoft.com/office/drawing/2014/main" id="{8220E4BD-346A-45D1-8946-9DE2F456B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6" name="Rectangle 637">
                <a:extLst>
                  <a:ext uri="{FF2B5EF4-FFF2-40B4-BE49-F238E27FC236}">
                    <a16:creationId xmlns:a16="http://schemas.microsoft.com/office/drawing/2014/main" id="{38FFE7AE-BB08-443F-8DC4-46167B449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7" name="Rectangle 638">
                <a:extLst>
                  <a:ext uri="{FF2B5EF4-FFF2-40B4-BE49-F238E27FC236}">
                    <a16:creationId xmlns:a16="http://schemas.microsoft.com/office/drawing/2014/main" id="{FDF0DB52-9E06-46A7-BC98-CE99484D6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29" name="Group 639">
              <a:extLst>
                <a:ext uri="{FF2B5EF4-FFF2-40B4-BE49-F238E27FC236}">
                  <a16:creationId xmlns:a16="http://schemas.microsoft.com/office/drawing/2014/main" id="{EE8C4C21-E29E-4432-B86E-5896D452C2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318" name="Rectangle 640">
                <a:extLst>
                  <a:ext uri="{FF2B5EF4-FFF2-40B4-BE49-F238E27FC236}">
                    <a16:creationId xmlns:a16="http://schemas.microsoft.com/office/drawing/2014/main" id="{D2B82945-FDFD-4663-AEAF-4C2233AE3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9" name="Rectangle 641">
                <a:extLst>
                  <a:ext uri="{FF2B5EF4-FFF2-40B4-BE49-F238E27FC236}">
                    <a16:creationId xmlns:a16="http://schemas.microsoft.com/office/drawing/2014/main" id="{1A419888-E5D5-4092-AAAD-83D89B2B2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0" name="Rectangle 642">
                <a:extLst>
                  <a:ext uri="{FF2B5EF4-FFF2-40B4-BE49-F238E27FC236}">
                    <a16:creationId xmlns:a16="http://schemas.microsoft.com/office/drawing/2014/main" id="{F34D36D6-60AD-436E-8764-A38F09623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1" name="Rectangle 643">
                <a:extLst>
                  <a:ext uri="{FF2B5EF4-FFF2-40B4-BE49-F238E27FC236}">
                    <a16:creationId xmlns:a16="http://schemas.microsoft.com/office/drawing/2014/main" id="{F6C66202-7242-47AF-88F0-AD8A27EA1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2" name="Rectangle 644">
                <a:extLst>
                  <a:ext uri="{FF2B5EF4-FFF2-40B4-BE49-F238E27FC236}">
                    <a16:creationId xmlns:a16="http://schemas.microsoft.com/office/drawing/2014/main" id="{C2809F03-6C89-4CFF-BCB2-0D8214699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3" name="Rectangle 645">
                <a:extLst>
                  <a:ext uri="{FF2B5EF4-FFF2-40B4-BE49-F238E27FC236}">
                    <a16:creationId xmlns:a16="http://schemas.microsoft.com/office/drawing/2014/main" id="{D73DA4C5-BC49-4BD5-9F2D-D56A8C00A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4" name="Rectangle 646">
                <a:extLst>
                  <a:ext uri="{FF2B5EF4-FFF2-40B4-BE49-F238E27FC236}">
                    <a16:creationId xmlns:a16="http://schemas.microsoft.com/office/drawing/2014/main" id="{6F43699E-6F3B-4B28-A58D-7A705AC06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5" name="Rectangle 647">
                <a:extLst>
                  <a:ext uri="{FF2B5EF4-FFF2-40B4-BE49-F238E27FC236}">
                    <a16:creationId xmlns:a16="http://schemas.microsoft.com/office/drawing/2014/main" id="{1933258C-806B-4996-8539-324AC78A3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6" name="Rectangle 648">
                <a:extLst>
                  <a:ext uri="{FF2B5EF4-FFF2-40B4-BE49-F238E27FC236}">
                    <a16:creationId xmlns:a16="http://schemas.microsoft.com/office/drawing/2014/main" id="{17E81DEF-F6C6-40E1-9AAE-D8626DEFD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7" name="Rectangle 649">
                <a:extLst>
                  <a:ext uri="{FF2B5EF4-FFF2-40B4-BE49-F238E27FC236}">
                    <a16:creationId xmlns:a16="http://schemas.microsoft.com/office/drawing/2014/main" id="{E30F42E6-720E-47A9-B9F5-6D365DCC2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0" name="Group 650">
              <a:extLst>
                <a:ext uri="{FF2B5EF4-FFF2-40B4-BE49-F238E27FC236}">
                  <a16:creationId xmlns:a16="http://schemas.microsoft.com/office/drawing/2014/main" id="{0A0873A6-AF13-480E-8692-7B5220677A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308" name="Rectangle 651">
                <a:extLst>
                  <a:ext uri="{FF2B5EF4-FFF2-40B4-BE49-F238E27FC236}">
                    <a16:creationId xmlns:a16="http://schemas.microsoft.com/office/drawing/2014/main" id="{B1D7E7B3-EAEB-4349-87AA-FD9983166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9" name="Rectangle 652">
                <a:extLst>
                  <a:ext uri="{FF2B5EF4-FFF2-40B4-BE49-F238E27FC236}">
                    <a16:creationId xmlns:a16="http://schemas.microsoft.com/office/drawing/2014/main" id="{4D6A03B7-7275-4106-8F8B-EE919CD5B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0" name="Rectangle 653">
                <a:extLst>
                  <a:ext uri="{FF2B5EF4-FFF2-40B4-BE49-F238E27FC236}">
                    <a16:creationId xmlns:a16="http://schemas.microsoft.com/office/drawing/2014/main" id="{8B10FEC6-5141-4DB6-AEBD-D3062D24D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1" name="Rectangle 654">
                <a:extLst>
                  <a:ext uri="{FF2B5EF4-FFF2-40B4-BE49-F238E27FC236}">
                    <a16:creationId xmlns:a16="http://schemas.microsoft.com/office/drawing/2014/main" id="{52258E20-E55C-40B1-826B-E989FBFEE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2" name="Rectangle 655">
                <a:extLst>
                  <a:ext uri="{FF2B5EF4-FFF2-40B4-BE49-F238E27FC236}">
                    <a16:creationId xmlns:a16="http://schemas.microsoft.com/office/drawing/2014/main" id="{6C8F9852-DEB8-42B6-A944-0885A506C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3" name="Rectangle 656">
                <a:extLst>
                  <a:ext uri="{FF2B5EF4-FFF2-40B4-BE49-F238E27FC236}">
                    <a16:creationId xmlns:a16="http://schemas.microsoft.com/office/drawing/2014/main" id="{6207E7A5-46F9-49E2-B789-731CDB4C9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4" name="Rectangle 657">
                <a:extLst>
                  <a:ext uri="{FF2B5EF4-FFF2-40B4-BE49-F238E27FC236}">
                    <a16:creationId xmlns:a16="http://schemas.microsoft.com/office/drawing/2014/main" id="{5DD5BA2B-E25C-4E94-8741-2973A413E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5" name="Rectangle 658">
                <a:extLst>
                  <a:ext uri="{FF2B5EF4-FFF2-40B4-BE49-F238E27FC236}">
                    <a16:creationId xmlns:a16="http://schemas.microsoft.com/office/drawing/2014/main" id="{D870F4C8-DE14-445C-A916-92962D2D9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6" name="Rectangle 659">
                <a:extLst>
                  <a:ext uri="{FF2B5EF4-FFF2-40B4-BE49-F238E27FC236}">
                    <a16:creationId xmlns:a16="http://schemas.microsoft.com/office/drawing/2014/main" id="{7A8A9C12-7026-465A-B3F7-E389F4BE3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7" name="Rectangle 660">
                <a:extLst>
                  <a:ext uri="{FF2B5EF4-FFF2-40B4-BE49-F238E27FC236}">
                    <a16:creationId xmlns:a16="http://schemas.microsoft.com/office/drawing/2014/main" id="{80638645-DEF2-4087-ACAD-1010FB4C1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1" name="Group 661">
              <a:extLst>
                <a:ext uri="{FF2B5EF4-FFF2-40B4-BE49-F238E27FC236}">
                  <a16:creationId xmlns:a16="http://schemas.microsoft.com/office/drawing/2014/main" id="{FABB8401-AE2A-4E54-B892-6EE8E094BF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298" name="Rectangle 662">
                <a:extLst>
                  <a:ext uri="{FF2B5EF4-FFF2-40B4-BE49-F238E27FC236}">
                    <a16:creationId xmlns:a16="http://schemas.microsoft.com/office/drawing/2014/main" id="{FF85E3B7-4300-489A-9F8F-A19DE9E5D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9" name="Rectangle 663">
                <a:extLst>
                  <a:ext uri="{FF2B5EF4-FFF2-40B4-BE49-F238E27FC236}">
                    <a16:creationId xmlns:a16="http://schemas.microsoft.com/office/drawing/2014/main" id="{56A79068-FD39-4568-93AA-2C55900D3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0" name="Rectangle 664">
                <a:extLst>
                  <a:ext uri="{FF2B5EF4-FFF2-40B4-BE49-F238E27FC236}">
                    <a16:creationId xmlns:a16="http://schemas.microsoft.com/office/drawing/2014/main" id="{59695D2E-6E67-4895-BAF4-36DEA3603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1" name="Rectangle 665">
                <a:extLst>
                  <a:ext uri="{FF2B5EF4-FFF2-40B4-BE49-F238E27FC236}">
                    <a16:creationId xmlns:a16="http://schemas.microsoft.com/office/drawing/2014/main" id="{4BE08C0F-8862-4EAF-9CC7-E5775B321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2" name="Rectangle 666">
                <a:extLst>
                  <a:ext uri="{FF2B5EF4-FFF2-40B4-BE49-F238E27FC236}">
                    <a16:creationId xmlns:a16="http://schemas.microsoft.com/office/drawing/2014/main" id="{19B9313D-507E-4699-9526-71D0906F9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3" name="Rectangle 667">
                <a:extLst>
                  <a:ext uri="{FF2B5EF4-FFF2-40B4-BE49-F238E27FC236}">
                    <a16:creationId xmlns:a16="http://schemas.microsoft.com/office/drawing/2014/main" id="{753FA977-F914-4CA8-A788-807D281D5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4" name="Rectangle 668">
                <a:extLst>
                  <a:ext uri="{FF2B5EF4-FFF2-40B4-BE49-F238E27FC236}">
                    <a16:creationId xmlns:a16="http://schemas.microsoft.com/office/drawing/2014/main" id="{01E6584D-D45F-4002-A59C-1774E415B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5" name="Rectangle 669">
                <a:extLst>
                  <a:ext uri="{FF2B5EF4-FFF2-40B4-BE49-F238E27FC236}">
                    <a16:creationId xmlns:a16="http://schemas.microsoft.com/office/drawing/2014/main" id="{F2DBFA3D-5CA7-4C4D-83E9-5FC5331E6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6" name="Rectangle 670">
                <a:extLst>
                  <a:ext uri="{FF2B5EF4-FFF2-40B4-BE49-F238E27FC236}">
                    <a16:creationId xmlns:a16="http://schemas.microsoft.com/office/drawing/2014/main" id="{9B9B2F52-31C0-447E-88BF-2EB634177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7" name="Rectangle 671">
                <a:extLst>
                  <a:ext uri="{FF2B5EF4-FFF2-40B4-BE49-F238E27FC236}">
                    <a16:creationId xmlns:a16="http://schemas.microsoft.com/office/drawing/2014/main" id="{BDF43EB9-B70B-4DFB-847E-EA03EC6CD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2" name="Group 672">
              <a:extLst>
                <a:ext uri="{FF2B5EF4-FFF2-40B4-BE49-F238E27FC236}">
                  <a16:creationId xmlns:a16="http://schemas.microsoft.com/office/drawing/2014/main" id="{51CE8756-318D-42CA-8F2C-AADF573560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288" name="Rectangle 673">
                <a:extLst>
                  <a:ext uri="{FF2B5EF4-FFF2-40B4-BE49-F238E27FC236}">
                    <a16:creationId xmlns:a16="http://schemas.microsoft.com/office/drawing/2014/main" id="{1EEFBD51-366F-478F-834B-5B180565D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9" name="Rectangle 674">
                <a:extLst>
                  <a:ext uri="{FF2B5EF4-FFF2-40B4-BE49-F238E27FC236}">
                    <a16:creationId xmlns:a16="http://schemas.microsoft.com/office/drawing/2014/main" id="{60F0F73C-0DA8-47CA-87DA-295C7BE7D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0" name="Rectangle 675">
                <a:extLst>
                  <a:ext uri="{FF2B5EF4-FFF2-40B4-BE49-F238E27FC236}">
                    <a16:creationId xmlns:a16="http://schemas.microsoft.com/office/drawing/2014/main" id="{381BED83-5BD5-4AAA-AEE4-6A6256372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1" name="Rectangle 676">
                <a:extLst>
                  <a:ext uri="{FF2B5EF4-FFF2-40B4-BE49-F238E27FC236}">
                    <a16:creationId xmlns:a16="http://schemas.microsoft.com/office/drawing/2014/main" id="{7EE7363C-A0DA-468E-BF74-4D341A1F2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2" name="Rectangle 677">
                <a:extLst>
                  <a:ext uri="{FF2B5EF4-FFF2-40B4-BE49-F238E27FC236}">
                    <a16:creationId xmlns:a16="http://schemas.microsoft.com/office/drawing/2014/main" id="{4D92EFE3-6BA9-4982-9C46-2522542EA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3" name="Rectangle 678">
                <a:extLst>
                  <a:ext uri="{FF2B5EF4-FFF2-40B4-BE49-F238E27FC236}">
                    <a16:creationId xmlns:a16="http://schemas.microsoft.com/office/drawing/2014/main" id="{7EB92490-CF9A-4FD8-B7F8-D8F30921C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4" name="Rectangle 679">
                <a:extLst>
                  <a:ext uri="{FF2B5EF4-FFF2-40B4-BE49-F238E27FC236}">
                    <a16:creationId xmlns:a16="http://schemas.microsoft.com/office/drawing/2014/main" id="{07F70B7B-E3D9-420F-A386-E66022352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5" name="Rectangle 680">
                <a:extLst>
                  <a:ext uri="{FF2B5EF4-FFF2-40B4-BE49-F238E27FC236}">
                    <a16:creationId xmlns:a16="http://schemas.microsoft.com/office/drawing/2014/main" id="{A38F7D2A-099D-489F-9E9A-65CB95593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6" name="Rectangle 681">
                <a:extLst>
                  <a:ext uri="{FF2B5EF4-FFF2-40B4-BE49-F238E27FC236}">
                    <a16:creationId xmlns:a16="http://schemas.microsoft.com/office/drawing/2014/main" id="{57489570-2DE8-48BF-935E-FD780F760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7" name="Rectangle 682">
                <a:extLst>
                  <a:ext uri="{FF2B5EF4-FFF2-40B4-BE49-F238E27FC236}">
                    <a16:creationId xmlns:a16="http://schemas.microsoft.com/office/drawing/2014/main" id="{2D20EEC3-4654-43C7-BF31-CEADF4870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3" name="Group 683">
              <a:extLst>
                <a:ext uri="{FF2B5EF4-FFF2-40B4-BE49-F238E27FC236}">
                  <a16:creationId xmlns:a16="http://schemas.microsoft.com/office/drawing/2014/main" id="{24AFF4C4-F502-4B9E-B556-A1E0F45CB2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278" name="Rectangle 684">
                <a:extLst>
                  <a:ext uri="{FF2B5EF4-FFF2-40B4-BE49-F238E27FC236}">
                    <a16:creationId xmlns:a16="http://schemas.microsoft.com/office/drawing/2014/main" id="{B05FD10A-467A-4097-96A7-3DE34B8D7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9" name="Rectangle 685">
                <a:extLst>
                  <a:ext uri="{FF2B5EF4-FFF2-40B4-BE49-F238E27FC236}">
                    <a16:creationId xmlns:a16="http://schemas.microsoft.com/office/drawing/2014/main" id="{D2659133-ABDF-4705-AE17-6FAB84445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0" name="Rectangle 686">
                <a:extLst>
                  <a:ext uri="{FF2B5EF4-FFF2-40B4-BE49-F238E27FC236}">
                    <a16:creationId xmlns:a16="http://schemas.microsoft.com/office/drawing/2014/main" id="{05C0A87D-88D3-4697-8F7B-2FA806361E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1" name="Rectangle 687">
                <a:extLst>
                  <a:ext uri="{FF2B5EF4-FFF2-40B4-BE49-F238E27FC236}">
                    <a16:creationId xmlns:a16="http://schemas.microsoft.com/office/drawing/2014/main" id="{0AA32035-066B-49C3-8EAB-467F79211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2" name="Rectangle 688">
                <a:extLst>
                  <a:ext uri="{FF2B5EF4-FFF2-40B4-BE49-F238E27FC236}">
                    <a16:creationId xmlns:a16="http://schemas.microsoft.com/office/drawing/2014/main" id="{84CAE345-4EDF-467B-B84E-EE495A661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3" name="Rectangle 689">
                <a:extLst>
                  <a:ext uri="{FF2B5EF4-FFF2-40B4-BE49-F238E27FC236}">
                    <a16:creationId xmlns:a16="http://schemas.microsoft.com/office/drawing/2014/main" id="{DF4929B5-2ED9-4322-9EDE-CC2B71312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4" name="Rectangle 690">
                <a:extLst>
                  <a:ext uri="{FF2B5EF4-FFF2-40B4-BE49-F238E27FC236}">
                    <a16:creationId xmlns:a16="http://schemas.microsoft.com/office/drawing/2014/main" id="{9537CFB6-2194-4028-8714-131CA558CE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5" name="Rectangle 691">
                <a:extLst>
                  <a:ext uri="{FF2B5EF4-FFF2-40B4-BE49-F238E27FC236}">
                    <a16:creationId xmlns:a16="http://schemas.microsoft.com/office/drawing/2014/main" id="{23EE1A28-4110-4C32-AC4A-100639251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6" name="Rectangle 692">
                <a:extLst>
                  <a:ext uri="{FF2B5EF4-FFF2-40B4-BE49-F238E27FC236}">
                    <a16:creationId xmlns:a16="http://schemas.microsoft.com/office/drawing/2014/main" id="{DEDC7CED-24BD-4713-8903-6E9C1FB80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7" name="Rectangle 693">
                <a:extLst>
                  <a:ext uri="{FF2B5EF4-FFF2-40B4-BE49-F238E27FC236}">
                    <a16:creationId xmlns:a16="http://schemas.microsoft.com/office/drawing/2014/main" id="{63E185E4-099A-4AF3-87EF-A237473FF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4" name="Group 694">
              <a:extLst>
                <a:ext uri="{FF2B5EF4-FFF2-40B4-BE49-F238E27FC236}">
                  <a16:creationId xmlns:a16="http://schemas.microsoft.com/office/drawing/2014/main" id="{8E064E13-8079-4C98-9494-42176D51DA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268" name="Rectangle 695">
                <a:extLst>
                  <a:ext uri="{FF2B5EF4-FFF2-40B4-BE49-F238E27FC236}">
                    <a16:creationId xmlns:a16="http://schemas.microsoft.com/office/drawing/2014/main" id="{3D33EC50-8393-41F5-9205-38A88DB36B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9" name="Rectangle 696">
                <a:extLst>
                  <a:ext uri="{FF2B5EF4-FFF2-40B4-BE49-F238E27FC236}">
                    <a16:creationId xmlns:a16="http://schemas.microsoft.com/office/drawing/2014/main" id="{6F348476-74D9-4981-B155-294841493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0" name="Rectangle 697">
                <a:extLst>
                  <a:ext uri="{FF2B5EF4-FFF2-40B4-BE49-F238E27FC236}">
                    <a16:creationId xmlns:a16="http://schemas.microsoft.com/office/drawing/2014/main" id="{AC422121-5015-4FC8-9C41-FA404CCBE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1" name="Rectangle 698">
                <a:extLst>
                  <a:ext uri="{FF2B5EF4-FFF2-40B4-BE49-F238E27FC236}">
                    <a16:creationId xmlns:a16="http://schemas.microsoft.com/office/drawing/2014/main" id="{04C648B0-5A4A-4192-99E8-A030E0E66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2" name="Rectangle 699">
                <a:extLst>
                  <a:ext uri="{FF2B5EF4-FFF2-40B4-BE49-F238E27FC236}">
                    <a16:creationId xmlns:a16="http://schemas.microsoft.com/office/drawing/2014/main" id="{C0FC107E-9906-4998-B0DF-A0761C0BB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3" name="Rectangle 700">
                <a:extLst>
                  <a:ext uri="{FF2B5EF4-FFF2-40B4-BE49-F238E27FC236}">
                    <a16:creationId xmlns:a16="http://schemas.microsoft.com/office/drawing/2014/main" id="{88C03AC7-AE6F-4A79-8608-6901F4664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4" name="Rectangle 701">
                <a:extLst>
                  <a:ext uri="{FF2B5EF4-FFF2-40B4-BE49-F238E27FC236}">
                    <a16:creationId xmlns:a16="http://schemas.microsoft.com/office/drawing/2014/main" id="{F1F6024C-AFEF-45BB-849A-8D7B25A45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5" name="Rectangle 702">
                <a:extLst>
                  <a:ext uri="{FF2B5EF4-FFF2-40B4-BE49-F238E27FC236}">
                    <a16:creationId xmlns:a16="http://schemas.microsoft.com/office/drawing/2014/main" id="{0B9D290C-61E2-4070-A2AA-5A58A5A60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6" name="Rectangle 703">
                <a:extLst>
                  <a:ext uri="{FF2B5EF4-FFF2-40B4-BE49-F238E27FC236}">
                    <a16:creationId xmlns:a16="http://schemas.microsoft.com/office/drawing/2014/main" id="{D9A8C4E6-D8A1-4EDD-A484-01B2E58CD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7" name="Rectangle 704">
                <a:extLst>
                  <a:ext uri="{FF2B5EF4-FFF2-40B4-BE49-F238E27FC236}">
                    <a16:creationId xmlns:a16="http://schemas.microsoft.com/office/drawing/2014/main" id="{D94B57E8-6144-4B5D-823F-9CBE65C5D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5" name="Group 705">
              <a:extLst>
                <a:ext uri="{FF2B5EF4-FFF2-40B4-BE49-F238E27FC236}">
                  <a16:creationId xmlns:a16="http://schemas.microsoft.com/office/drawing/2014/main" id="{A4B0A3AC-F660-4247-8C57-5C7616AE5B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258" name="Rectangle 706">
                <a:extLst>
                  <a:ext uri="{FF2B5EF4-FFF2-40B4-BE49-F238E27FC236}">
                    <a16:creationId xmlns:a16="http://schemas.microsoft.com/office/drawing/2014/main" id="{2A7A8A91-C638-49A7-8E97-FD80DEE39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9" name="Rectangle 707">
                <a:extLst>
                  <a:ext uri="{FF2B5EF4-FFF2-40B4-BE49-F238E27FC236}">
                    <a16:creationId xmlns:a16="http://schemas.microsoft.com/office/drawing/2014/main" id="{9D3B3EEA-3525-4133-93DC-DA2BF4D54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0" name="Rectangle 708">
                <a:extLst>
                  <a:ext uri="{FF2B5EF4-FFF2-40B4-BE49-F238E27FC236}">
                    <a16:creationId xmlns:a16="http://schemas.microsoft.com/office/drawing/2014/main" id="{11C0D8CF-D08E-4A89-9955-B26A49A02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1" name="Rectangle 709">
                <a:extLst>
                  <a:ext uri="{FF2B5EF4-FFF2-40B4-BE49-F238E27FC236}">
                    <a16:creationId xmlns:a16="http://schemas.microsoft.com/office/drawing/2014/main" id="{2319961B-E195-4650-95A0-10E12C5791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2" name="Rectangle 710">
                <a:extLst>
                  <a:ext uri="{FF2B5EF4-FFF2-40B4-BE49-F238E27FC236}">
                    <a16:creationId xmlns:a16="http://schemas.microsoft.com/office/drawing/2014/main" id="{0DFD487F-0C7F-4A08-9F19-4E5DDC6F7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3" name="Rectangle 711">
                <a:extLst>
                  <a:ext uri="{FF2B5EF4-FFF2-40B4-BE49-F238E27FC236}">
                    <a16:creationId xmlns:a16="http://schemas.microsoft.com/office/drawing/2014/main" id="{62C1211A-0007-4576-AC92-FAB881B71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4" name="Rectangle 712">
                <a:extLst>
                  <a:ext uri="{FF2B5EF4-FFF2-40B4-BE49-F238E27FC236}">
                    <a16:creationId xmlns:a16="http://schemas.microsoft.com/office/drawing/2014/main" id="{958EC06F-6115-4974-86B8-F5F37B8F8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5" name="Rectangle 713">
                <a:extLst>
                  <a:ext uri="{FF2B5EF4-FFF2-40B4-BE49-F238E27FC236}">
                    <a16:creationId xmlns:a16="http://schemas.microsoft.com/office/drawing/2014/main" id="{EA3662D3-9A13-4B7C-B2AB-49BA1B8F8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6" name="Rectangle 714">
                <a:extLst>
                  <a:ext uri="{FF2B5EF4-FFF2-40B4-BE49-F238E27FC236}">
                    <a16:creationId xmlns:a16="http://schemas.microsoft.com/office/drawing/2014/main" id="{E77BE953-574C-4902-B48C-1608189AD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7" name="Rectangle 715">
                <a:extLst>
                  <a:ext uri="{FF2B5EF4-FFF2-40B4-BE49-F238E27FC236}">
                    <a16:creationId xmlns:a16="http://schemas.microsoft.com/office/drawing/2014/main" id="{445AD6D4-1FC5-4DB5-9706-CBC1A4EC6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6" name="Group 716">
              <a:extLst>
                <a:ext uri="{FF2B5EF4-FFF2-40B4-BE49-F238E27FC236}">
                  <a16:creationId xmlns:a16="http://schemas.microsoft.com/office/drawing/2014/main" id="{002693D3-C741-437E-944C-6F60500B52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248" name="Rectangle 717">
                <a:extLst>
                  <a:ext uri="{FF2B5EF4-FFF2-40B4-BE49-F238E27FC236}">
                    <a16:creationId xmlns:a16="http://schemas.microsoft.com/office/drawing/2014/main" id="{4505075E-8761-47E7-97DF-537C14E88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9" name="Rectangle 718">
                <a:extLst>
                  <a:ext uri="{FF2B5EF4-FFF2-40B4-BE49-F238E27FC236}">
                    <a16:creationId xmlns:a16="http://schemas.microsoft.com/office/drawing/2014/main" id="{B1D12714-922F-479A-9A0D-77ABB75E3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0" name="Rectangle 719">
                <a:extLst>
                  <a:ext uri="{FF2B5EF4-FFF2-40B4-BE49-F238E27FC236}">
                    <a16:creationId xmlns:a16="http://schemas.microsoft.com/office/drawing/2014/main" id="{88CF42B7-EEF1-4836-84D7-0ED51378B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1" name="Rectangle 720">
                <a:extLst>
                  <a:ext uri="{FF2B5EF4-FFF2-40B4-BE49-F238E27FC236}">
                    <a16:creationId xmlns:a16="http://schemas.microsoft.com/office/drawing/2014/main" id="{307B6FB2-0E5A-453A-832C-C8ACBE093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2" name="Rectangle 721">
                <a:extLst>
                  <a:ext uri="{FF2B5EF4-FFF2-40B4-BE49-F238E27FC236}">
                    <a16:creationId xmlns:a16="http://schemas.microsoft.com/office/drawing/2014/main" id="{1AA6BE50-9989-4663-A468-7D95873DF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3" name="Rectangle 722">
                <a:extLst>
                  <a:ext uri="{FF2B5EF4-FFF2-40B4-BE49-F238E27FC236}">
                    <a16:creationId xmlns:a16="http://schemas.microsoft.com/office/drawing/2014/main" id="{D7023441-B509-403A-B99F-A3232A617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4" name="Rectangle 723">
                <a:extLst>
                  <a:ext uri="{FF2B5EF4-FFF2-40B4-BE49-F238E27FC236}">
                    <a16:creationId xmlns:a16="http://schemas.microsoft.com/office/drawing/2014/main" id="{5043BA3A-B67C-40D2-9324-0708602C5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5" name="Rectangle 724">
                <a:extLst>
                  <a:ext uri="{FF2B5EF4-FFF2-40B4-BE49-F238E27FC236}">
                    <a16:creationId xmlns:a16="http://schemas.microsoft.com/office/drawing/2014/main" id="{6B75ED47-0052-4A51-8947-0419C3694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6" name="Rectangle 725">
                <a:extLst>
                  <a:ext uri="{FF2B5EF4-FFF2-40B4-BE49-F238E27FC236}">
                    <a16:creationId xmlns:a16="http://schemas.microsoft.com/office/drawing/2014/main" id="{58D8D339-2B8D-448C-9A05-BD1DC658B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7" name="Rectangle 726">
                <a:extLst>
                  <a:ext uri="{FF2B5EF4-FFF2-40B4-BE49-F238E27FC236}">
                    <a16:creationId xmlns:a16="http://schemas.microsoft.com/office/drawing/2014/main" id="{765DC856-5692-48D3-9942-18F34A293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37" name="Group 727">
              <a:extLst>
                <a:ext uri="{FF2B5EF4-FFF2-40B4-BE49-F238E27FC236}">
                  <a16:creationId xmlns:a16="http://schemas.microsoft.com/office/drawing/2014/main" id="{679CEAC6-E8CB-4F96-8010-EA769D20E6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238" name="Rectangle 728">
                <a:extLst>
                  <a:ext uri="{FF2B5EF4-FFF2-40B4-BE49-F238E27FC236}">
                    <a16:creationId xmlns:a16="http://schemas.microsoft.com/office/drawing/2014/main" id="{37CD920D-6AFE-4F27-B87B-0C8AB1C82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9" name="Rectangle 729">
                <a:extLst>
                  <a:ext uri="{FF2B5EF4-FFF2-40B4-BE49-F238E27FC236}">
                    <a16:creationId xmlns:a16="http://schemas.microsoft.com/office/drawing/2014/main" id="{AC44F2EF-A9FB-48A4-9556-930A707CD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0" name="Rectangle 730">
                <a:extLst>
                  <a:ext uri="{FF2B5EF4-FFF2-40B4-BE49-F238E27FC236}">
                    <a16:creationId xmlns:a16="http://schemas.microsoft.com/office/drawing/2014/main" id="{88E303CB-7725-48B9-A60A-6FA26ECFFD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1" name="Rectangle 731">
                <a:extLst>
                  <a:ext uri="{FF2B5EF4-FFF2-40B4-BE49-F238E27FC236}">
                    <a16:creationId xmlns:a16="http://schemas.microsoft.com/office/drawing/2014/main" id="{A0BDA692-9C5D-4E67-82F5-60B95287D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2" name="Rectangle 732">
                <a:extLst>
                  <a:ext uri="{FF2B5EF4-FFF2-40B4-BE49-F238E27FC236}">
                    <a16:creationId xmlns:a16="http://schemas.microsoft.com/office/drawing/2014/main" id="{82F93EF3-DA14-45E9-9C63-73A9EA088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3" name="Rectangle 733">
                <a:extLst>
                  <a:ext uri="{FF2B5EF4-FFF2-40B4-BE49-F238E27FC236}">
                    <a16:creationId xmlns:a16="http://schemas.microsoft.com/office/drawing/2014/main" id="{E13AAEED-6970-4597-BE2F-0D1475E1F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4" name="Rectangle 734">
                <a:extLst>
                  <a:ext uri="{FF2B5EF4-FFF2-40B4-BE49-F238E27FC236}">
                    <a16:creationId xmlns:a16="http://schemas.microsoft.com/office/drawing/2014/main" id="{B507CA31-0F2D-43AF-AA06-F7254B188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5" name="Rectangle 735">
                <a:extLst>
                  <a:ext uri="{FF2B5EF4-FFF2-40B4-BE49-F238E27FC236}">
                    <a16:creationId xmlns:a16="http://schemas.microsoft.com/office/drawing/2014/main" id="{AB4ADBD0-62A0-4437-B738-0279AED56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6" name="Rectangle 736">
                <a:extLst>
                  <a:ext uri="{FF2B5EF4-FFF2-40B4-BE49-F238E27FC236}">
                    <a16:creationId xmlns:a16="http://schemas.microsoft.com/office/drawing/2014/main" id="{A64690A3-DC34-41A7-9918-4AF27CCCA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7" name="Rectangle 737">
                <a:extLst>
                  <a:ext uri="{FF2B5EF4-FFF2-40B4-BE49-F238E27FC236}">
                    <a16:creationId xmlns:a16="http://schemas.microsoft.com/office/drawing/2014/main" id="{C5BA14E3-A63B-4609-BE2F-0064BAC6E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348" name="Group 126">
            <a:extLst>
              <a:ext uri="{FF2B5EF4-FFF2-40B4-BE49-F238E27FC236}">
                <a16:creationId xmlns:a16="http://schemas.microsoft.com/office/drawing/2014/main" id="{01561616-193F-499C-8FCB-1802F1B1D48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624068" y="781050"/>
            <a:ext cx="1981200" cy="1905000"/>
            <a:chOff x="864" y="1152"/>
            <a:chExt cx="2880" cy="2880"/>
          </a:xfrm>
          <a:solidFill>
            <a:srgbClr val="0099FF"/>
          </a:solidFill>
        </p:grpSpPr>
        <p:grpSp>
          <p:nvGrpSpPr>
            <p:cNvPr id="1349" name="Group 127">
              <a:extLst>
                <a:ext uri="{FF2B5EF4-FFF2-40B4-BE49-F238E27FC236}">
                  <a16:creationId xmlns:a16="http://schemas.microsoft.com/office/drawing/2014/main" id="{428DAA18-D422-4FCC-91AC-9B3654189C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460" name="Rectangle 128">
                <a:extLst>
                  <a:ext uri="{FF2B5EF4-FFF2-40B4-BE49-F238E27FC236}">
                    <a16:creationId xmlns:a16="http://schemas.microsoft.com/office/drawing/2014/main" id="{3E468057-FAC3-44EA-AA6D-73C4B8714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1" name="Rectangle 129">
                <a:extLst>
                  <a:ext uri="{FF2B5EF4-FFF2-40B4-BE49-F238E27FC236}">
                    <a16:creationId xmlns:a16="http://schemas.microsoft.com/office/drawing/2014/main" id="{CD019AE9-1E1D-412D-945E-5C688147D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2" name="Rectangle 130">
                <a:extLst>
                  <a:ext uri="{FF2B5EF4-FFF2-40B4-BE49-F238E27FC236}">
                    <a16:creationId xmlns:a16="http://schemas.microsoft.com/office/drawing/2014/main" id="{523F4A8A-B8CD-432D-96BA-AC0880375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3" name="Rectangle 131">
                <a:extLst>
                  <a:ext uri="{FF2B5EF4-FFF2-40B4-BE49-F238E27FC236}">
                    <a16:creationId xmlns:a16="http://schemas.microsoft.com/office/drawing/2014/main" id="{0D9CD998-9D26-42E7-9420-227D34B95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4" name="Rectangle 132">
                <a:extLst>
                  <a:ext uri="{FF2B5EF4-FFF2-40B4-BE49-F238E27FC236}">
                    <a16:creationId xmlns:a16="http://schemas.microsoft.com/office/drawing/2014/main" id="{06AAD05A-C0D3-4A05-BED7-E6BAB6D70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5" name="Rectangle 133">
                <a:extLst>
                  <a:ext uri="{FF2B5EF4-FFF2-40B4-BE49-F238E27FC236}">
                    <a16:creationId xmlns:a16="http://schemas.microsoft.com/office/drawing/2014/main" id="{D9637FA3-917F-4F58-ABB1-662A64DDFB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6" name="Rectangle 134">
                <a:extLst>
                  <a:ext uri="{FF2B5EF4-FFF2-40B4-BE49-F238E27FC236}">
                    <a16:creationId xmlns:a16="http://schemas.microsoft.com/office/drawing/2014/main" id="{BE201039-5A65-4A4C-8B39-09AA93853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7" name="Rectangle 135">
                <a:extLst>
                  <a:ext uri="{FF2B5EF4-FFF2-40B4-BE49-F238E27FC236}">
                    <a16:creationId xmlns:a16="http://schemas.microsoft.com/office/drawing/2014/main" id="{43C6625A-897E-4CAB-9803-7B0F92632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8" name="Rectangle 136">
                <a:extLst>
                  <a:ext uri="{FF2B5EF4-FFF2-40B4-BE49-F238E27FC236}">
                    <a16:creationId xmlns:a16="http://schemas.microsoft.com/office/drawing/2014/main" id="{46890586-CCA6-44BE-AA64-EA3537B54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9" name="Rectangle 137">
                <a:extLst>
                  <a:ext uri="{FF2B5EF4-FFF2-40B4-BE49-F238E27FC236}">
                    <a16:creationId xmlns:a16="http://schemas.microsoft.com/office/drawing/2014/main" id="{AB7C27AF-EC24-4AD6-81E6-A44383985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0" name="Group 138">
              <a:extLst>
                <a:ext uri="{FF2B5EF4-FFF2-40B4-BE49-F238E27FC236}">
                  <a16:creationId xmlns:a16="http://schemas.microsoft.com/office/drawing/2014/main" id="{66FA342B-3FF3-450B-B9D4-871F4234A3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450" name="Rectangle 139">
                <a:extLst>
                  <a:ext uri="{FF2B5EF4-FFF2-40B4-BE49-F238E27FC236}">
                    <a16:creationId xmlns:a16="http://schemas.microsoft.com/office/drawing/2014/main" id="{148ED0CE-E960-469A-B267-37E8F8B46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1" name="Rectangle 140">
                <a:extLst>
                  <a:ext uri="{FF2B5EF4-FFF2-40B4-BE49-F238E27FC236}">
                    <a16:creationId xmlns:a16="http://schemas.microsoft.com/office/drawing/2014/main" id="{149F261E-BAEB-4D84-B3BC-41F72DB77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2" name="Rectangle 141">
                <a:extLst>
                  <a:ext uri="{FF2B5EF4-FFF2-40B4-BE49-F238E27FC236}">
                    <a16:creationId xmlns:a16="http://schemas.microsoft.com/office/drawing/2014/main" id="{F42D794C-E9E1-49B9-A049-6F72463E3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3" name="Rectangle 142">
                <a:extLst>
                  <a:ext uri="{FF2B5EF4-FFF2-40B4-BE49-F238E27FC236}">
                    <a16:creationId xmlns:a16="http://schemas.microsoft.com/office/drawing/2014/main" id="{1763638C-85AD-4E64-AEDD-4168483803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4" name="Rectangle 143">
                <a:extLst>
                  <a:ext uri="{FF2B5EF4-FFF2-40B4-BE49-F238E27FC236}">
                    <a16:creationId xmlns:a16="http://schemas.microsoft.com/office/drawing/2014/main" id="{1215AB0C-96EA-4D37-8BB5-834B3DB31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5" name="Rectangle 144">
                <a:extLst>
                  <a:ext uri="{FF2B5EF4-FFF2-40B4-BE49-F238E27FC236}">
                    <a16:creationId xmlns:a16="http://schemas.microsoft.com/office/drawing/2014/main" id="{3180AFC4-F8AE-46F8-83C7-B9DC404C2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6" name="Rectangle 145">
                <a:extLst>
                  <a:ext uri="{FF2B5EF4-FFF2-40B4-BE49-F238E27FC236}">
                    <a16:creationId xmlns:a16="http://schemas.microsoft.com/office/drawing/2014/main" id="{0B1F9A4A-5FDA-40C2-938E-9A2B618AF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7" name="Rectangle 146">
                <a:extLst>
                  <a:ext uri="{FF2B5EF4-FFF2-40B4-BE49-F238E27FC236}">
                    <a16:creationId xmlns:a16="http://schemas.microsoft.com/office/drawing/2014/main" id="{06773DF7-8F15-45C0-97F8-3A7D86796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8" name="Rectangle 147">
                <a:extLst>
                  <a:ext uri="{FF2B5EF4-FFF2-40B4-BE49-F238E27FC236}">
                    <a16:creationId xmlns:a16="http://schemas.microsoft.com/office/drawing/2014/main" id="{61C4209D-CCD2-49ED-B090-E19DD6419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9" name="Rectangle 148">
                <a:extLst>
                  <a:ext uri="{FF2B5EF4-FFF2-40B4-BE49-F238E27FC236}">
                    <a16:creationId xmlns:a16="http://schemas.microsoft.com/office/drawing/2014/main" id="{319321DB-56F3-4447-A4BF-A59E05A4A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1" name="Group 149">
              <a:extLst>
                <a:ext uri="{FF2B5EF4-FFF2-40B4-BE49-F238E27FC236}">
                  <a16:creationId xmlns:a16="http://schemas.microsoft.com/office/drawing/2014/main" id="{8FDA33F0-BE7A-4EF1-9249-4B5CAE62FE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440" name="Rectangle 150">
                <a:extLst>
                  <a:ext uri="{FF2B5EF4-FFF2-40B4-BE49-F238E27FC236}">
                    <a16:creationId xmlns:a16="http://schemas.microsoft.com/office/drawing/2014/main" id="{EF81110A-A7B6-4EF8-82E3-81F960F50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1" name="Rectangle 151">
                <a:extLst>
                  <a:ext uri="{FF2B5EF4-FFF2-40B4-BE49-F238E27FC236}">
                    <a16:creationId xmlns:a16="http://schemas.microsoft.com/office/drawing/2014/main" id="{B758AB77-F8D7-416F-99AA-94E96F93E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2" name="Rectangle 152">
                <a:extLst>
                  <a:ext uri="{FF2B5EF4-FFF2-40B4-BE49-F238E27FC236}">
                    <a16:creationId xmlns:a16="http://schemas.microsoft.com/office/drawing/2014/main" id="{73F061EC-B2BB-46A8-87AF-9C0E53D95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3" name="Rectangle 153">
                <a:extLst>
                  <a:ext uri="{FF2B5EF4-FFF2-40B4-BE49-F238E27FC236}">
                    <a16:creationId xmlns:a16="http://schemas.microsoft.com/office/drawing/2014/main" id="{28FDFA90-8346-42CE-BA6D-5373BD421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4" name="Rectangle 154">
                <a:extLst>
                  <a:ext uri="{FF2B5EF4-FFF2-40B4-BE49-F238E27FC236}">
                    <a16:creationId xmlns:a16="http://schemas.microsoft.com/office/drawing/2014/main" id="{A418D77C-2C0B-4858-A4C9-E05CAB81A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5" name="Rectangle 155">
                <a:extLst>
                  <a:ext uri="{FF2B5EF4-FFF2-40B4-BE49-F238E27FC236}">
                    <a16:creationId xmlns:a16="http://schemas.microsoft.com/office/drawing/2014/main" id="{EF8D8E07-4FC2-4F36-8A81-7520ADD12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6" name="Rectangle 156">
                <a:extLst>
                  <a:ext uri="{FF2B5EF4-FFF2-40B4-BE49-F238E27FC236}">
                    <a16:creationId xmlns:a16="http://schemas.microsoft.com/office/drawing/2014/main" id="{EA377D14-6DA1-44B0-9FEE-3CA888641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7" name="Rectangle 157">
                <a:extLst>
                  <a:ext uri="{FF2B5EF4-FFF2-40B4-BE49-F238E27FC236}">
                    <a16:creationId xmlns:a16="http://schemas.microsoft.com/office/drawing/2014/main" id="{6ABE30DE-9187-4001-9487-D35B85C6A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8" name="Rectangle 158">
                <a:extLst>
                  <a:ext uri="{FF2B5EF4-FFF2-40B4-BE49-F238E27FC236}">
                    <a16:creationId xmlns:a16="http://schemas.microsoft.com/office/drawing/2014/main" id="{786EA2CE-B564-4CDA-BB7D-32D9489F1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9" name="Rectangle 159">
                <a:extLst>
                  <a:ext uri="{FF2B5EF4-FFF2-40B4-BE49-F238E27FC236}">
                    <a16:creationId xmlns:a16="http://schemas.microsoft.com/office/drawing/2014/main" id="{97D97F28-FC33-4A63-BC3D-C690DD890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2" name="Group 160">
              <a:extLst>
                <a:ext uri="{FF2B5EF4-FFF2-40B4-BE49-F238E27FC236}">
                  <a16:creationId xmlns:a16="http://schemas.microsoft.com/office/drawing/2014/main" id="{E1398C6C-5871-4F9B-8D04-8416FC4693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430" name="Rectangle 161">
                <a:extLst>
                  <a:ext uri="{FF2B5EF4-FFF2-40B4-BE49-F238E27FC236}">
                    <a16:creationId xmlns:a16="http://schemas.microsoft.com/office/drawing/2014/main" id="{61818CD7-5CC6-454D-8031-0A38B8870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1" name="Rectangle 162">
                <a:extLst>
                  <a:ext uri="{FF2B5EF4-FFF2-40B4-BE49-F238E27FC236}">
                    <a16:creationId xmlns:a16="http://schemas.microsoft.com/office/drawing/2014/main" id="{8D2A01C6-112D-476F-9846-475C3AE9A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2" name="Rectangle 163">
                <a:extLst>
                  <a:ext uri="{FF2B5EF4-FFF2-40B4-BE49-F238E27FC236}">
                    <a16:creationId xmlns:a16="http://schemas.microsoft.com/office/drawing/2014/main" id="{7C2F2E19-2363-48BE-B5C1-5DD0C52F2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3" name="Rectangle 164">
                <a:extLst>
                  <a:ext uri="{FF2B5EF4-FFF2-40B4-BE49-F238E27FC236}">
                    <a16:creationId xmlns:a16="http://schemas.microsoft.com/office/drawing/2014/main" id="{21E56771-91B9-4C52-B599-B2C98C2D2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4" name="Rectangle 165">
                <a:extLst>
                  <a:ext uri="{FF2B5EF4-FFF2-40B4-BE49-F238E27FC236}">
                    <a16:creationId xmlns:a16="http://schemas.microsoft.com/office/drawing/2014/main" id="{1D7923ED-8668-4563-A2C3-B20E377730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5" name="Rectangle 166">
                <a:extLst>
                  <a:ext uri="{FF2B5EF4-FFF2-40B4-BE49-F238E27FC236}">
                    <a16:creationId xmlns:a16="http://schemas.microsoft.com/office/drawing/2014/main" id="{DFF3E75E-CE1E-426B-B9F3-897F5C221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6" name="Rectangle 167">
                <a:extLst>
                  <a:ext uri="{FF2B5EF4-FFF2-40B4-BE49-F238E27FC236}">
                    <a16:creationId xmlns:a16="http://schemas.microsoft.com/office/drawing/2014/main" id="{ADE8E618-43FE-46F6-B271-44A0E5EED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7" name="Rectangle 168">
                <a:extLst>
                  <a:ext uri="{FF2B5EF4-FFF2-40B4-BE49-F238E27FC236}">
                    <a16:creationId xmlns:a16="http://schemas.microsoft.com/office/drawing/2014/main" id="{B3BA5B08-03BF-45F8-B193-414A6A225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8" name="Rectangle 169">
                <a:extLst>
                  <a:ext uri="{FF2B5EF4-FFF2-40B4-BE49-F238E27FC236}">
                    <a16:creationId xmlns:a16="http://schemas.microsoft.com/office/drawing/2014/main" id="{F244735A-6B5C-408D-9798-71BE93E82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9" name="Rectangle 170">
                <a:extLst>
                  <a:ext uri="{FF2B5EF4-FFF2-40B4-BE49-F238E27FC236}">
                    <a16:creationId xmlns:a16="http://schemas.microsoft.com/office/drawing/2014/main" id="{BACDF44B-E439-498F-842A-DDDBC6673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3" name="Group 171">
              <a:extLst>
                <a:ext uri="{FF2B5EF4-FFF2-40B4-BE49-F238E27FC236}">
                  <a16:creationId xmlns:a16="http://schemas.microsoft.com/office/drawing/2014/main" id="{ACA972C2-894B-42C3-8742-1D782E7967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420" name="Rectangle 172">
                <a:extLst>
                  <a:ext uri="{FF2B5EF4-FFF2-40B4-BE49-F238E27FC236}">
                    <a16:creationId xmlns:a16="http://schemas.microsoft.com/office/drawing/2014/main" id="{0F7DAB67-FBEE-47FE-95F3-A643ADDF7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1" name="Rectangle 173">
                <a:extLst>
                  <a:ext uri="{FF2B5EF4-FFF2-40B4-BE49-F238E27FC236}">
                    <a16:creationId xmlns:a16="http://schemas.microsoft.com/office/drawing/2014/main" id="{7A526021-C223-43A7-9352-BFF1FC3E2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2" name="Rectangle 174">
                <a:extLst>
                  <a:ext uri="{FF2B5EF4-FFF2-40B4-BE49-F238E27FC236}">
                    <a16:creationId xmlns:a16="http://schemas.microsoft.com/office/drawing/2014/main" id="{CDE3A6FE-DF63-475B-9022-29F97EF84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3" name="Rectangle 175">
                <a:extLst>
                  <a:ext uri="{FF2B5EF4-FFF2-40B4-BE49-F238E27FC236}">
                    <a16:creationId xmlns:a16="http://schemas.microsoft.com/office/drawing/2014/main" id="{288F4D09-5026-4B29-9305-4C5DEFDC2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4" name="Rectangle 176">
                <a:extLst>
                  <a:ext uri="{FF2B5EF4-FFF2-40B4-BE49-F238E27FC236}">
                    <a16:creationId xmlns:a16="http://schemas.microsoft.com/office/drawing/2014/main" id="{C285598B-3942-4BB9-BF11-3A9867C68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5" name="Rectangle 177">
                <a:extLst>
                  <a:ext uri="{FF2B5EF4-FFF2-40B4-BE49-F238E27FC236}">
                    <a16:creationId xmlns:a16="http://schemas.microsoft.com/office/drawing/2014/main" id="{20B2FC10-BA61-470B-BDBE-50DE47068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6" name="Rectangle 178">
                <a:extLst>
                  <a:ext uri="{FF2B5EF4-FFF2-40B4-BE49-F238E27FC236}">
                    <a16:creationId xmlns:a16="http://schemas.microsoft.com/office/drawing/2014/main" id="{1DBEC898-AE17-4AD8-BDFF-0EE88E17C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7" name="Rectangle 179">
                <a:extLst>
                  <a:ext uri="{FF2B5EF4-FFF2-40B4-BE49-F238E27FC236}">
                    <a16:creationId xmlns:a16="http://schemas.microsoft.com/office/drawing/2014/main" id="{EDDA475C-E8F2-4BE5-AEBB-001D4983D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8" name="Rectangle 180">
                <a:extLst>
                  <a:ext uri="{FF2B5EF4-FFF2-40B4-BE49-F238E27FC236}">
                    <a16:creationId xmlns:a16="http://schemas.microsoft.com/office/drawing/2014/main" id="{E5580D4D-B88C-447E-9487-91B87FE00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9" name="Rectangle 181">
                <a:extLst>
                  <a:ext uri="{FF2B5EF4-FFF2-40B4-BE49-F238E27FC236}">
                    <a16:creationId xmlns:a16="http://schemas.microsoft.com/office/drawing/2014/main" id="{95E2849A-7ACC-43D5-A709-31341B337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4" name="Group 182">
              <a:extLst>
                <a:ext uri="{FF2B5EF4-FFF2-40B4-BE49-F238E27FC236}">
                  <a16:creationId xmlns:a16="http://schemas.microsoft.com/office/drawing/2014/main" id="{4C7F42AD-A364-4D11-A179-A4005DE845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410" name="Rectangle 183">
                <a:extLst>
                  <a:ext uri="{FF2B5EF4-FFF2-40B4-BE49-F238E27FC236}">
                    <a16:creationId xmlns:a16="http://schemas.microsoft.com/office/drawing/2014/main" id="{505D78EE-BFDB-4CB9-934E-5055F2A149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1" name="Rectangle 184">
                <a:extLst>
                  <a:ext uri="{FF2B5EF4-FFF2-40B4-BE49-F238E27FC236}">
                    <a16:creationId xmlns:a16="http://schemas.microsoft.com/office/drawing/2014/main" id="{FC02E3C0-44F3-4229-B6C1-00AD84E43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2" name="Rectangle 185">
                <a:extLst>
                  <a:ext uri="{FF2B5EF4-FFF2-40B4-BE49-F238E27FC236}">
                    <a16:creationId xmlns:a16="http://schemas.microsoft.com/office/drawing/2014/main" id="{F194B5DD-7F01-4132-8FB8-482886AEB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3" name="Rectangle 186">
                <a:extLst>
                  <a:ext uri="{FF2B5EF4-FFF2-40B4-BE49-F238E27FC236}">
                    <a16:creationId xmlns:a16="http://schemas.microsoft.com/office/drawing/2014/main" id="{48249451-2BF1-44E2-BAC3-5881BBB14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4" name="Rectangle 187">
                <a:extLst>
                  <a:ext uri="{FF2B5EF4-FFF2-40B4-BE49-F238E27FC236}">
                    <a16:creationId xmlns:a16="http://schemas.microsoft.com/office/drawing/2014/main" id="{38C1B2A3-68D5-4568-9360-62E75E253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5" name="Rectangle 188">
                <a:extLst>
                  <a:ext uri="{FF2B5EF4-FFF2-40B4-BE49-F238E27FC236}">
                    <a16:creationId xmlns:a16="http://schemas.microsoft.com/office/drawing/2014/main" id="{CFE368AB-CA81-43BC-B848-41DA96F3E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6" name="Rectangle 189">
                <a:extLst>
                  <a:ext uri="{FF2B5EF4-FFF2-40B4-BE49-F238E27FC236}">
                    <a16:creationId xmlns:a16="http://schemas.microsoft.com/office/drawing/2014/main" id="{99CA946C-CA8D-475B-B905-0691A1CD8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7" name="Rectangle 190">
                <a:extLst>
                  <a:ext uri="{FF2B5EF4-FFF2-40B4-BE49-F238E27FC236}">
                    <a16:creationId xmlns:a16="http://schemas.microsoft.com/office/drawing/2014/main" id="{08BFE290-D6F4-41A4-8ACF-44ED801F9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8" name="Rectangle 191">
                <a:extLst>
                  <a:ext uri="{FF2B5EF4-FFF2-40B4-BE49-F238E27FC236}">
                    <a16:creationId xmlns:a16="http://schemas.microsoft.com/office/drawing/2014/main" id="{34202267-AE7E-4A85-96F0-D1EB1742B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9" name="Rectangle 192">
                <a:extLst>
                  <a:ext uri="{FF2B5EF4-FFF2-40B4-BE49-F238E27FC236}">
                    <a16:creationId xmlns:a16="http://schemas.microsoft.com/office/drawing/2014/main" id="{54DA12B1-42A0-43ED-8A6F-C864093C4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5" name="Group 193">
              <a:extLst>
                <a:ext uri="{FF2B5EF4-FFF2-40B4-BE49-F238E27FC236}">
                  <a16:creationId xmlns:a16="http://schemas.microsoft.com/office/drawing/2014/main" id="{59F67715-9355-4989-BB6F-7505AE5294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400" name="Rectangle 194">
                <a:extLst>
                  <a:ext uri="{FF2B5EF4-FFF2-40B4-BE49-F238E27FC236}">
                    <a16:creationId xmlns:a16="http://schemas.microsoft.com/office/drawing/2014/main" id="{B7AC3C09-58BE-447E-BADE-E57E661A6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1" name="Rectangle 195">
                <a:extLst>
                  <a:ext uri="{FF2B5EF4-FFF2-40B4-BE49-F238E27FC236}">
                    <a16:creationId xmlns:a16="http://schemas.microsoft.com/office/drawing/2014/main" id="{76E8EBAE-253D-4F9E-9B60-2BD55EC05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2" name="Rectangle 196">
                <a:extLst>
                  <a:ext uri="{FF2B5EF4-FFF2-40B4-BE49-F238E27FC236}">
                    <a16:creationId xmlns:a16="http://schemas.microsoft.com/office/drawing/2014/main" id="{1890572B-21A7-4626-8BCB-DB483C87A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3" name="Rectangle 197">
                <a:extLst>
                  <a:ext uri="{FF2B5EF4-FFF2-40B4-BE49-F238E27FC236}">
                    <a16:creationId xmlns:a16="http://schemas.microsoft.com/office/drawing/2014/main" id="{F8390385-3BAC-4AD0-853E-4607C35A7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4" name="Rectangle 198">
                <a:extLst>
                  <a:ext uri="{FF2B5EF4-FFF2-40B4-BE49-F238E27FC236}">
                    <a16:creationId xmlns:a16="http://schemas.microsoft.com/office/drawing/2014/main" id="{D5550281-93E2-4A3D-8D1B-AABF47781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5" name="Rectangle 199">
                <a:extLst>
                  <a:ext uri="{FF2B5EF4-FFF2-40B4-BE49-F238E27FC236}">
                    <a16:creationId xmlns:a16="http://schemas.microsoft.com/office/drawing/2014/main" id="{76400EB6-9A71-403A-B6A6-BB093E922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6" name="Rectangle 200">
                <a:extLst>
                  <a:ext uri="{FF2B5EF4-FFF2-40B4-BE49-F238E27FC236}">
                    <a16:creationId xmlns:a16="http://schemas.microsoft.com/office/drawing/2014/main" id="{022724F5-F903-4B8E-AE02-F5F2C44B4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7" name="Rectangle 201">
                <a:extLst>
                  <a:ext uri="{FF2B5EF4-FFF2-40B4-BE49-F238E27FC236}">
                    <a16:creationId xmlns:a16="http://schemas.microsoft.com/office/drawing/2014/main" id="{43DB073E-C002-4899-B54D-9348D49FF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8" name="Rectangle 202">
                <a:extLst>
                  <a:ext uri="{FF2B5EF4-FFF2-40B4-BE49-F238E27FC236}">
                    <a16:creationId xmlns:a16="http://schemas.microsoft.com/office/drawing/2014/main" id="{548A4398-B1E2-4E58-BEF8-4CA5718AC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9" name="Rectangle 203">
                <a:extLst>
                  <a:ext uri="{FF2B5EF4-FFF2-40B4-BE49-F238E27FC236}">
                    <a16:creationId xmlns:a16="http://schemas.microsoft.com/office/drawing/2014/main" id="{CECD7C81-23A3-4257-8218-6859F53B1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6" name="Group 204">
              <a:extLst>
                <a:ext uri="{FF2B5EF4-FFF2-40B4-BE49-F238E27FC236}">
                  <a16:creationId xmlns:a16="http://schemas.microsoft.com/office/drawing/2014/main" id="{B67421EA-13B0-4ACC-9C57-D0B5BB7752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390" name="Rectangle 205">
                <a:extLst>
                  <a:ext uri="{FF2B5EF4-FFF2-40B4-BE49-F238E27FC236}">
                    <a16:creationId xmlns:a16="http://schemas.microsoft.com/office/drawing/2014/main" id="{5E1A5575-E182-4CBC-A682-577C0EB08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1" name="Rectangle 206">
                <a:extLst>
                  <a:ext uri="{FF2B5EF4-FFF2-40B4-BE49-F238E27FC236}">
                    <a16:creationId xmlns:a16="http://schemas.microsoft.com/office/drawing/2014/main" id="{C52DB472-1578-442D-92B8-C8CC10560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2" name="Rectangle 207">
                <a:extLst>
                  <a:ext uri="{FF2B5EF4-FFF2-40B4-BE49-F238E27FC236}">
                    <a16:creationId xmlns:a16="http://schemas.microsoft.com/office/drawing/2014/main" id="{8A957130-FAE4-4D98-8FEA-67A902BC0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3" name="Rectangle 208">
                <a:extLst>
                  <a:ext uri="{FF2B5EF4-FFF2-40B4-BE49-F238E27FC236}">
                    <a16:creationId xmlns:a16="http://schemas.microsoft.com/office/drawing/2014/main" id="{D40ABFD7-8B6E-4288-B72C-010BC659F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4" name="Rectangle 209">
                <a:extLst>
                  <a:ext uri="{FF2B5EF4-FFF2-40B4-BE49-F238E27FC236}">
                    <a16:creationId xmlns:a16="http://schemas.microsoft.com/office/drawing/2014/main" id="{2B0C86D7-638B-4BA3-8ACF-B8ABE37A27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5" name="Rectangle 210">
                <a:extLst>
                  <a:ext uri="{FF2B5EF4-FFF2-40B4-BE49-F238E27FC236}">
                    <a16:creationId xmlns:a16="http://schemas.microsoft.com/office/drawing/2014/main" id="{4472CC85-2DD6-43CB-BADF-A82BB2440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6" name="Rectangle 211">
                <a:extLst>
                  <a:ext uri="{FF2B5EF4-FFF2-40B4-BE49-F238E27FC236}">
                    <a16:creationId xmlns:a16="http://schemas.microsoft.com/office/drawing/2014/main" id="{8CFBA7EC-280F-400E-A7D0-BCDEDDB36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7" name="Rectangle 212">
                <a:extLst>
                  <a:ext uri="{FF2B5EF4-FFF2-40B4-BE49-F238E27FC236}">
                    <a16:creationId xmlns:a16="http://schemas.microsoft.com/office/drawing/2014/main" id="{A268417A-3475-45C3-931C-F34E26D63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8" name="Rectangle 213">
                <a:extLst>
                  <a:ext uri="{FF2B5EF4-FFF2-40B4-BE49-F238E27FC236}">
                    <a16:creationId xmlns:a16="http://schemas.microsoft.com/office/drawing/2014/main" id="{70348EC9-7BE5-4272-9608-FAD013A65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9" name="Rectangle 214">
                <a:extLst>
                  <a:ext uri="{FF2B5EF4-FFF2-40B4-BE49-F238E27FC236}">
                    <a16:creationId xmlns:a16="http://schemas.microsoft.com/office/drawing/2014/main" id="{BD2E3491-820F-4ECD-95CB-72EF30036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7" name="Group 215">
              <a:extLst>
                <a:ext uri="{FF2B5EF4-FFF2-40B4-BE49-F238E27FC236}">
                  <a16:creationId xmlns:a16="http://schemas.microsoft.com/office/drawing/2014/main" id="{11EC9AFD-7B81-40FB-94A8-4180E7A1E9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380" name="Rectangle 216">
                <a:extLst>
                  <a:ext uri="{FF2B5EF4-FFF2-40B4-BE49-F238E27FC236}">
                    <a16:creationId xmlns:a16="http://schemas.microsoft.com/office/drawing/2014/main" id="{43B50504-B7CF-44AA-9D21-3D6DB3C49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1" name="Rectangle 217">
                <a:extLst>
                  <a:ext uri="{FF2B5EF4-FFF2-40B4-BE49-F238E27FC236}">
                    <a16:creationId xmlns:a16="http://schemas.microsoft.com/office/drawing/2014/main" id="{8B9D18D2-4F44-42FC-B115-B9D2CE6B7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2" name="Rectangle 218">
                <a:extLst>
                  <a:ext uri="{FF2B5EF4-FFF2-40B4-BE49-F238E27FC236}">
                    <a16:creationId xmlns:a16="http://schemas.microsoft.com/office/drawing/2014/main" id="{7DE5E62F-F5BC-42F6-92CA-CFD62C02D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3" name="Rectangle 219">
                <a:extLst>
                  <a:ext uri="{FF2B5EF4-FFF2-40B4-BE49-F238E27FC236}">
                    <a16:creationId xmlns:a16="http://schemas.microsoft.com/office/drawing/2014/main" id="{FC6BBD80-0610-484A-970D-EF15D546F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4" name="Rectangle 220">
                <a:extLst>
                  <a:ext uri="{FF2B5EF4-FFF2-40B4-BE49-F238E27FC236}">
                    <a16:creationId xmlns:a16="http://schemas.microsoft.com/office/drawing/2014/main" id="{C499EC57-6D0A-445D-A69D-58435474B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5" name="Rectangle 221">
                <a:extLst>
                  <a:ext uri="{FF2B5EF4-FFF2-40B4-BE49-F238E27FC236}">
                    <a16:creationId xmlns:a16="http://schemas.microsoft.com/office/drawing/2014/main" id="{FA8FF5FA-07F4-4B5D-8BC3-EB30F9B44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6" name="Rectangle 222">
                <a:extLst>
                  <a:ext uri="{FF2B5EF4-FFF2-40B4-BE49-F238E27FC236}">
                    <a16:creationId xmlns:a16="http://schemas.microsoft.com/office/drawing/2014/main" id="{F3FE5395-EF06-4389-90B3-A38304CD1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7" name="Rectangle 223">
                <a:extLst>
                  <a:ext uri="{FF2B5EF4-FFF2-40B4-BE49-F238E27FC236}">
                    <a16:creationId xmlns:a16="http://schemas.microsoft.com/office/drawing/2014/main" id="{BA1C5B7E-766E-48B5-89E4-A1B8D5AA4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8" name="Rectangle 224">
                <a:extLst>
                  <a:ext uri="{FF2B5EF4-FFF2-40B4-BE49-F238E27FC236}">
                    <a16:creationId xmlns:a16="http://schemas.microsoft.com/office/drawing/2014/main" id="{A0E636A1-A885-483D-A928-8E0DE4712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9" name="Rectangle 225">
                <a:extLst>
                  <a:ext uri="{FF2B5EF4-FFF2-40B4-BE49-F238E27FC236}">
                    <a16:creationId xmlns:a16="http://schemas.microsoft.com/office/drawing/2014/main" id="{B4589F59-B9B1-49A5-90FE-14A43809B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8" name="Group 226">
              <a:extLst>
                <a:ext uri="{FF2B5EF4-FFF2-40B4-BE49-F238E27FC236}">
                  <a16:creationId xmlns:a16="http://schemas.microsoft.com/office/drawing/2014/main" id="{7AC48F4F-0732-466D-993A-CA62DD7A26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370" name="Rectangle 227">
                <a:extLst>
                  <a:ext uri="{FF2B5EF4-FFF2-40B4-BE49-F238E27FC236}">
                    <a16:creationId xmlns:a16="http://schemas.microsoft.com/office/drawing/2014/main" id="{C3DB510E-41DD-4FB2-8987-CA1771992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1" name="Rectangle 228">
                <a:extLst>
                  <a:ext uri="{FF2B5EF4-FFF2-40B4-BE49-F238E27FC236}">
                    <a16:creationId xmlns:a16="http://schemas.microsoft.com/office/drawing/2014/main" id="{7FB55C69-FE6C-435E-8087-416A6C8B5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2" name="Rectangle 229">
                <a:extLst>
                  <a:ext uri="{FF2B5EF4-FFF2-40B4-BE49-F238E27FC236}">
                    <a16:creationId xmlns:a16="http://schemas.microsoft.com/office/drawing/2014/main" id="{4D04A6F7-5661-45C1-9B98-ABF54D385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3" name="Rectangle 230">
                <a:extLst>
                  <a:ext uri="{FF2B5EF4-FFF2-40B4-BE49-F238E27FC236}">
                    <a16:creationId xmlns:a16="http://schemas.microsoft.com/office/drawing/2014/main" id="{9A25D751-2E15-49E4-951A-FC892DD69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4" name="Rectangle 231">
                <a:extLst>
                  <a:ext uri="{FF2B5EF4-FFF2-40B4-BE49-F238E27FC236}">
                    <a16:creationId xmlns:a16="http://schemas.microsoft.com/office/drawing/2014/main" id="{F83F3A40-0E28-4022-A740-3E4FB660C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5" name="Rectangle 232">
                <a:extLst>
                  <a:ext uri="{FF2B5EF4-FFF2-40B4-BE49-F238E27FC236}">
                    <a16:creationId xmlns:a16="http://schemas.microsoft.com/office/drawing/2014/main" id="{2A294575-88EE-4317-B769-B0FA345FE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6" name="Rectangle 233">
                <a:extLst>
                  <a:ext uri="{FF2B5EF4-FFF2-40B4-BE49-F238E27FC236}">
                    <a16:creationId xmlns:a16="http://schemas.microsoft.com/office/drawing/2014/main" id="{22BA04B4-59D9-43BB-B3C9-8F69CFBA2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7" name="Rectangle 234">
                <a:extLst>
                  <a:ext uri="{FF2B5EF4-FFF2-40B4-BE49-F238E27FC236}">
                    <a16:creationId xmlns:a16="http://schemas.microsoft.com/office/drawing/2014/main" id="{492ABF31-71ED-477A-9247-172B04D59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8" name="Rectangle 235">
                <a:extLst>
                  <a:ext uri="{FF2B5EF4-FFF2-40B4-BE49-F238E27FC236}">
                    <a16:creationId xmlns:a16="http://schemas.microsoft.com/office/drawing/2014/main" id="{24EDE5D7-96C2-4014-A71B-0FA084123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9" name="Rectangle 236">
                <a:extLst>
                  <a:ext uri="{FF2B5EF4-FFF2-40B4-BE49-F238E27FC236}">
                    <a16:creationId xmlns:a16="http://schemas.microsoft.com/office/drawing/2014/main" id="{53E4E580-B835-4D5F-981B-92BCE6ACB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9" name="Group 237">
              <a:extLst>
                <a:ext uri="{FF2B5EF4-FFF2-40B4-BE49-F238E27FC236}">
                  <a16:creationId xmlns:a16="http://schemas.microsoft.com/office/drawing/2014/main" id="{20D186D7-A898-4977-84D1-E178ECB2CB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360" name="Rectangle 238">
                <a:extLst>
                  <a:ext uri="{FF2B5EF4-FFF2-40B4-BE49-F238E27FC236}">
                    <a16:creationId xmlns:a16="http://schemas.microsoft.com/office/drawing/2014/main" id="{33B25E28-0972-43B7-9CCE-D4BFFEE7D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1" name="Rectangle 239">
                <a:extLst>
                  <a:ext uri="{FF2B5EF4-FFF2-40B4-BE49-F238E27FC236}">
                    <a16:creationId xmlns:a16="http://schemas.microsoft.com/office/drawing/2014/main" id="{A539D660-82A6-44EF-8D8E-136D5EFCF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2" name="Rectangle 240">
                <a:extLst>
                  <a:ext uri="{FF2B5EF4-FFF2-40B4-BE49-F238E27FC236}">
                    <a16:creationId xmlns:a16="http://schemas.microsoft.com/office/drawing/2014/main" id="{E1E6CF9B-480A-4C0C-84C7-F3B39AEDC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3" name="Rectangle 241">
                <a:extLst>
                  <a:ext uri="{FF2B5EF4-FFF2-40B4-BE49-F238E27FC236}">
                    <a16:creationId xmlns:a16="http://schemas.microsoft.com/office/drawing/2014/main" id="{0AF82BDE-5EF4-44E4-9F68-A8C44F913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4" name="Rectangle 242">
                <a:extLst>
                  <a:ext uri="{FF2B5EF4-FFF2-40B4-BE49-F238E27FC236}">
                    <a16:creationId xmlns:a16="http://schemas.microsoft.com/office/drawing/2014/main" id="{9C0A46A3-E7ED-4876-8AD9-97E3257718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5" name="Rectangle 243">
                <a:extLst>
                  <a:ext uri="{FF2B5EF4-FFF2-40B4-BE49-F238E27FC236}">
                    <a16:creationId xmlns:a16="http://schemas.microsoft.com/office/drawing/2014/main" id="{3FF87E97-A37D-4976-989F-4CC958EBC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6" name="Rectangle 244">
                <a:extLst>
                  <a:ext uri="{FF2B5EF4-FFF2-40B4-BE49-F238E27FC236}">
                    <a16:creationId xmlns:a16="http://schemas.microsoft.com/office/drawing/2014/main" id="{71F680E8-3AF0-4D51-8A4B-72D2D705E6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7" name="Rectangle 245">
                <a:extLst>
                  <a:ext uri="{FF2B5EF4-FFF2-40B4-BE49-F238E27FC236}">
                    <a16:creationId xmlns:a16="http://schemas.microsoft.com/office/drawing/2014/main" id="{77D42EFF-82AE-4CAE-9AB4-A26C7349C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8" name="Rectangle 246">
                <a:extLst>
                  <a:ext uri="{FF2B5EF4-FFF2-40B4-BE49-F238E27FC236}">
                    <a16:creationId xmlns:a16="http://schemas.microsoft.com/office/drawing/2014/main" id="{86EABDD1-FCB8-4AAF-8932-7CAEE9AC4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9" name="Rectangle 247">
                <a:extLst>
                  <a:ext uri="{FF2B5EF4-FFF2-40B4-BE49-F238E27FC236}">
                    <a16:creationId xmlns:a16="http://schemas.microsoft.com/office/drawing/2014/main" id="{8D9AC217-0E18-4460-9D15-678CA17C1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470" name="Group 738">
            <a:extLst>
              <a:ext uri="{FF2B5EF4-FFF2-40B4-BE49-F238E27FC236}">
                <a16:creationId xmlns:a16="http://schemas.microsoft.com/office/drawing/2014/main" id="{6A69A89F-2D08-47B6-B7E3-8581E452B2A0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643368" y="1466850"/>
            <a:ext cx="1981200" cy="1931988"/>
            <a:chOff x="864" y="1152"/>
            <a:chExt cx="2880" cy="2880"/>
          </a:xfrm>
          <a:solidFill>
            <a:srgbClr val="00FF99"/>
          </a:solidFill>
        </p:grpSpPr>
        <p:grpSp>
          <p:nvGrpSpPr>
            <p:cNvPr id="1471" name="Group 739">
              <a:extLst>
                <a:ext uri="{FF2B5EF4-FFF2-40B4-BE49-F238E27FC236}">
                  <a16:creationId xmlns:a16="http://schemas.microsoft.com/office/drawing/2014/main" id="{9F997DD9-1452-4221-B402-E35B0B0E03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582" name="Rectangle 740">
                <a:extLst>
                  <a:ext uri="{FF2B5EF4-FFF2-40B4-BE49-F238E27FC236}">
                    <a16:creationId xmlns:a16="http://schemas.microsoft.com/office/drawing/2014/main" id="{E22D9788-CE10-44E1-A275-014C13170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3" name="Rectangle 741">
                <a:extLst>
                  <a:ext uri="{FF2B5EF4-FFF2-40B4-BE49-F238E27FC236}">
                    <a16:creationId xmlns:a16="http://schemas.microsoft.com/office/drawing/2014/main" id="{160C6043-EE61-4960-AC2A-5F0B9EF2A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4" name="Rectangle 742">
                <a:extLst>
                  <a:ext uri="{FF2B5EF4-FFF2-40B4-BE49-F238E27FC236}">
                    <a16:creationId xmlns:a16="http://schemas.microsoft.com/office/drawing/2014/main" id="{B2C7A3D2-A41F-477E-82CC-CDD8B1D64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5" name="Rectangle 743">
                <a:extLst>
                  <a:ext uri="{FF2B5EF4-FFF2-40B4-BE49-F238E27FC236}">
                    <a16:creationId xmlns:a16="http://schemas.microsoft.com/office/drawing/2014/main" id="{167DC655-CB7C-480C-925F-4848F6296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6" name="Rectangle 744">
                <a:extLst>
                  <a:ext uri="{FF2B5EF4-FFF2-40B4-BE49-F238E27FC236}">
                    <a16:creationId xmlns:a16="http://schemas.microsoft.com/office/drawing/2014/main" id="{B0ED0322-8F53-4D72-8FC3-3CE928878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7" name="Rectangle 745">
                <a:extLst>
                  <a:ext uri="{FF2B5EF4-FFF2-40B4-BE49-F238E27FC236}">
                    <a16:creationId xmlns:a16="http://schemas.microsoft.com/office/drawing/2014/main" id="{747D3E65-4B16-4D0D-BBE9-9CCD5ADD3E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8" name="Rectangle 746">
                <a:extLst>
                  <a:ext uri="{FF2B5EF4-FFF2-40B4-BE49-F238E27FC236}">
                    <a16:creationId xmlns:a16="http://schemas.microsoft.com/office/drawing/2014/main" id="{BD4B9A0C-84F2-4242-A999-D76D29CCE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9" name="Rectangle 747">
                <a:extLst>
                  <a:ext uri="{FF2B5EF4-FFF2-40B4-BE49-F238E27FC236}">
                    <a16:creationId xmlns:a16="http://schemas.microsoft.com/office/drawing/2014/main" id="{80032320-7188-4B5D-805A-C0B281CA2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0" name="Rectangle 748">
                <a:extLst>
                  <a:ext uri="{FF2B5EF4-FFF2-40B4-BE49-F238E27FC236}">
                    <a16:creationId xmlns:a16="http://schemas.microsoft.com/office/drawing/2014/main" id="{94BEF14C-2348-4F85-8543-878D28919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1" name="Rectangle 749">
                <a:extLst>
                  <a:ext uri="{FF2B5EF4-FFF2-40B4-BE49-F238E27FC236}">
                    <a16:creationId xmlns:a16="http://schemas.microsoft.com/office/drawing/2014/main" id="{6D052BE9-E18B-4A72-8F1B-35E26DB7B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2" name="Group 750">
              <a:extLst>
                <a:ext uri="{FF2B5EF4-FFF2-40B4-BE49-F238E27FC236}">
                  <a16:creationId xmlns:a16="http://schemas.microsoft.com/office/drawing/2014/main" id="{9303799E-95DD-4E5E-8D41-FC0CF8FB90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572" name="Rectangle 751">
                <a:extLst>
                  <a:ext uri="{FF2B5EF4-FFF2-40B4-BE49-F238E27FC236}">
                    <a16:creationId xmlns:a16="http://schemas.microsoft.com/office/drawing/2014/main" id="{DF849CDD-C0FA-4F8C-926B-5334909E2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3" name="Rectangle 752">
                <a:extLst>
                  <a:ext uri="{FF2B5EF4-FFF2-40B4-BE49-F238E27FC236}">
                    <a16:creationId xmlns:a16="http://schemas.microsoft.com/office/drawing/2014/main" id="{E5A5BDAA-96BD-4DAC-9843-685D82DEF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4" name="Rectangle 753">
                <a:extLst>
                  <a:ext uri="{FF2B5EF4-FFF2-40B4-BE49-F238E27FC236}">
                    <a16:creationId xmlns:a16="http://schemas.microsoft.com/office/drawing/2014/main" id="{24CF0761-6F8F-4BDD-8E0C-AFC638810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5" name="Rectangle 754">
                <a:extLst>
                  <a:ext uri="{FF2B5EF4-FFF2-40B4-BE49-F238E27FC236}">
                    <a16:creationId xmlns:a16="http://schemas.microsoft.com/office/drawing/2014/main" id="{3FCFF51C-F9BF-4798-9BB7-C1D7B7A76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6" name="Rectangle 755">
                <a:extLst>
                  <a:ext uri="{FF2B5EF4-FFF2-40B4-BE49-F238E27FC236}">
                    <a16:creationId xmlns:a16="http://schemas.microsoft.com/office/drawing/2014/main" id="{593574DA-B6B3-4D83-B386-4F4E2012D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7" name="Rectangle 756">
                <a:extLst>
                  <a:ext uri="{FF2B5EF4-FFF2-40B4-BE49-F238E27FC236}">
                    <a16:creationId xmlns:a16="http://schemas.microsoft.com/office/drawing/2014/main" id="{07D75C84-8F52-4228-93F7-39A6C187F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8" name="Rectangle 757">
                <a:extLst>
                  <a:ext uri="{FF2B5EF4-FFF2-40B4-BE49-F238E27FC236}">
                    <a16:creationId xmlns:a16="http://schemas.microsoft.com/office/drawing/2014/main" id="{8D250CB3-82BB-4349-AA90-67A7DDE6F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9" name="Rectangle 758">
                <a:extLst>
                  <a:ext uri="{FF2B5EF4-FFF2-40B4-BE49-F238E27FC236}">
                    <a16:creationId xmlns:a16="http://schemas.microsoft.com/office/drawing/2014/main" id="{B7F8A122-05CF-44BA-B065-FF1E78F1D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0" name="Rectangle 759">
                <a:extLst>
                  <a:ext uri="{FF2B5EF4-FFF2-40B4-BE49-F238E27FC236}">
                    <a16:creationId xmlns:a16="http://schemas.microsoft.com/office/drawing/2014/main" id="{D00528B4-C816-45F3-8B94-9863C3448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1" name="Rectangle 760">
                <a:extLst>
                  <a:ext uri="{FF2B5EF4-FFF2-40B4-BE49-F238E27FC236}">
                    <a16:creationId xmlns:a16="http://schemas.microsoft.com/office/drawing/2014/main" id="{6DF8D3AF-415A-4F06-9EAF-85535B6AEA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3" name="Group 761">
              <a:extLst>
                <a:ext uri="{FF2B5EF4-FFF2-40B4-BE49-F238E27FC236}">
                  <a16:creationId xmlns:a16="http://schemas.microsoft.com/office/drawing/2014/main" id="{3B5300D0-13C3-4462-98CE-F0F7EA7228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562" name="Rectangle 762">
                <a:extLst>
                  <a:ext uri="{FF2B5EF4-FFF2-40B4-BE49-F238E27FC236}">
                    <a16:creationId xmlns:a16="http://schemas.microsoft.com/office/drawing/2014/main" id="{12C4AEB2-6A76-4951-8074-1A49EFF06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3" name="Rectangle 763">
                <a:extLst>
                  <a:ext uri="{FF2B5EF4-FFF2-40B4-BE49-F238E27FC236}">
                    <a16:creationId xmlns:a16="http://schemas.microsoft.com/office/drawing/2014/main" id="{6AAC6FB9-3895-4DD2-9173-00C2D0BE8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4" name="Rectangle 764">
                <a:extLst>
                  <a:ext uri="{FF2B5EF4-FFF2-40B4-BE49-F238E27FC236}">
                    <a16:creationId xmlns:a16="http://schemas.microsoft.com/office/drawing/2014/main" id="{2E590C58-32E2-472E-89D4-7CD9979A0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5" name="Rectangle 765">
                <a:extLst>
                  <a:ext uri="{FF2B5EF4-FFF2-40B4-BE49-F238E27FC236}">
                    <a16:creationId xmlns:a16="http://schemas.microsoft.com/office/drawing/2014/main" id="{2E26E147-D624-4F6A-A5D6-16F814A87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6" name="Rectangle 766">
                <a:extLst>
                  <a:ext uri="{FF2B5EF4-FFF2-40B4-BE49-F238E27FC236}">
                    <a16:creationId xmlns:a16="http://schemas.microsoft.com/office/drawing/2014/main" id="{BAD6ACD3-3D43-4EA1-BFF7-C4A96B333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7" name="Rectangle 767">
                <a:extLst>
                  <a:ext uri="{FF2B5EF4-FFF2-40B4-BE49-F238E27FC236}">
                    <a16:creationId xmlns:a16="http://schemas.microsoft.com/office/drawing/2014/main" id="{955A84D1-D3AC-46BB-B35F-3E7E5395F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8" name="Rectangle 768">
                <a:extLst>
                  <a:ext uri="{FF2B5EF4-FFF2-40B4-BE49-F238E27FC236}">
                    <a16:creationId xmlns:a16="http://schemas.microsoft.com/office/drawing/2014/main" id="{877EB4CF-4C76-4F68-A788-7992339CB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9" name="Rectangle 769">
                <a:extLst>
                  <a:ext uri="{FF2B5EF4-FFF2-40B4-BE49-F238E27FC236}">
                    <a16:creationId xmlns:a16="http://schemas.microsoft.com/office/drawing/2014/main" id="{C2E4A2BD-8EEC-4735-95C6-34A67994A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0" name="Rectangle 770">
                <a:extLst>
                  <a:ext uri="{FF2B5EF4-FFF2-40B4-BE49-F238E27FC236}">
                    <a16:creationId xmlns:a16="http://schemas.microsoft.com/office/drawing/2014/main" id="{EE3D8325-6E23-4057-9F2E-AB4AFD858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1" name="Rectangle 771">
                <a:extLst>
                  <a:ext uri="{FF2B5EF4-FFF2-40B4-BE49-F238E27FC236}">
                    <a16:creationId xmlns:a16="http://schemas.microsoft.com/office/drawing/2014/main" id="{772A158F-FF10-4233-AC9D-D105D6B3B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4" name="Group 772">
              <a:extLst>
                <a:ext uri="{FF2B5EF4-FFF2-40B4-BE49-F238E27FC236}">
                  <a16:creationId xmlns:a16="http://schemas.microsoft.com/office/drawing/2014/main" id="{E73BAC7A-EC56-4DA6-9822-32B8BCB76B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552" name="Rectangle 773">
                <a:extLst>
                  <a:ext uri="{FF2B5EF4-FFF2-40B4-BE49-F238E27FC236}">
                    <a16:creationId xmlns:a16="http://schemas.microsoft.com/office/drawing/2014/main" id="{F4F8D63C-2C1A-4AF9-85A0-E0E63215F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3" name="Rectangle 774">
                <a:extLst>
                  <a:ext uri="{FF2B5EF4-FFF2-40B4-BE49-F238E27FC236}">
                    <a16:creationId xmlns:a16="http://schemas.microsoft.com/office/drawing/2014/main" id="{2701E4BA-30F4-46D5-852F-81BE6B4DA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4" name="Rectangle 775">
                <a:extLst>
                  <a:ext uri="{FF2B5EF4-FFF2-40B4-BE49-F238E27FC236}">
                    <a16:creationId xmlns:a16="http://schemas.microsoft.com/office/drawing/2014/main" id="{3444B73E-C05D-463D-A7F2-9850101F4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5" name="Rectangle 776">
                <a:extLst>
                  <a:ext uri="{FF2B5EF4-FFF2-40B4-BE49-F238E27FC236}">
                    <a16:creationId xmlns:a16="http://schemas.microsoft.com/office/drawing/2014/main" id="{8012AB7E-536F-4298-A4F1-21357D2EFA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6" name="Rectangle 777">
                <a:extLst>
                  <a:ext uri="{FF2B5EF4-FFF2-40B4-BE49-F238E27FC236}">
                    <a16:creationId xmlns:a16="http://schemas.microsoft.com/office/drawing/2014/main" id="{32426170-2BFE-42BA-8EFC-36060E408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7" name="Rectangle 778">
                <a:extLst>
                  <a:ext uri="{FF2B5EF4-FFF2-40B4-BE49-F238E27FC236}">
                    <a16:creationId xmlns:a16="http://schemas.microsoft.com/office/drawing/2014/main" id="{F30164A5-9388-4082-8B43-51BF1B6A4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8" name="Rectangle 779">
                <a:extLst>
                  <a:ext uri="{FF2B5EF4-FFF2-40B4-BE49-F238E27FC236}">
                    <a16:creationId xmlns:a16="http://schemas.microsoft.com/office/drawing/2014/main" id="{7DB35AEF-F0C4-47A4-A701-9287FF4DE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9" name="Rectangle 780">
                <a:extLst>
                  <a:ext uri="{FF2B5EF4-FFF2-40B4-BE49-F238E27FC236}">
                    <a16:creationId xmlns:a16="http://schemas.microsoft.com/office/drawing/2014/main" id="{65C3EF91-E1F0-4552-A849-78B5214FC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0" name="Rectangle 781">
                <a:extLst>
                  <a:ext uri="{FF2B5EF4-FFF2-40B4-BE49-F238E27FC236}">
                    <a16:creationId xmlns:a16="http://schemas.microsoft.com/office/drawing/2014/main" id="{B3FA466A-23E3-4A14-B49F-A82592A4D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1" name="Rectangle 782">
                <a:extLst>
                  <a:ext uri="{FF2B5EF4-FFF2-40B4-BE49-F238E27FC236}">
                    <a16:creationId xmlns:a16="http://schemas.microsoft.com/office/drawing/2014/main" id="{ACD73C61-0B31-48A0-9742-27E0ADCF0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5" name="Group 783">
              <a:extLst>
                <a:ext uri="{FF2B5EF4-FFF2-40B4-BE49-F238E27FC236}">
                  <a16:creationId xmlns:a16="http://schemas.microsoft.com/office/drawing/2014/main" id="{845C1640-FEE0-48AD-BF3C-45A8E5DA35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542" name="Rectangle 784">
                <a:extLst>
                  <a:ext uri="{FF2B5EF4-FFF2-40B4-BE49-F238E27FC236}">
                    <a16:creationId xmlns:a16="http://schemas.microsoft.com/office/drawing/2014/main" id="{1E8EE5C7-4A36-4F71-8A59-C9BCB7CCC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3" name="Rectangle 785">
                <a:extLst>
                  <a:ext uri="{FF2B5EF4-FFF2-40B4-BE49-F238E27FC236}">
                    <a16:creationId xmlns:a16="http://schemas.microsoft.com/office/drawing/2014/main" id="{57748DE9-B7A6-4D71-A7C1-C69A46426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4" name="Rectangle 786">
                <a:extLst>
                  <a:ext uri="{FF2B5EF4-FFF2-40B4-BE49-F238E27FC236}">
                    <a16:creationId xmlns:a16="http://schemas.microsoft.com/office/drawing/2014/main" id="{8B1C5C6C-DB0B-4C26-9FAA-F5A173122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5" name="Rectangle 787">
                <a:extLst>
                  <a:ext uri="{FF2B5EF4-FFF2-40B4-BE49-F238E27FC236}">
                    <a16:creationId xmlns:a16="http://schemas.microsoft.com/office/drawing/2014/main" id="{40BCF379-514A-4A03-AD28-8C3936F73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6" name="Rectangle 788">
                <a:extLst>
                  <a:ext uri="{FF2B5EF4-FFF2-40B4-BE49-F238E27FC236}">
                    <a16:creationId xmlns:a16="http://schemas.microsoft.com/office/drawing/2014/main" id="{813EE2A3-0350-4E29-841A-8A01998A6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7" name="Rectangle 789">
                <a:extLst>
                  <a:ext uri="{FF2B5EF4-FFF2-40B4-BE49-F238E27FC236}">
                    <a16:creationId xmlns:a16="http://schemas.microsoft.com/office/drawing/2014/main" id="{46F401B7-2EAE-4650-80A8-849493202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8" name="Rectangle 790">
                <a:extLst>
                  <a:ext uri="{FF2B5EF4-FFF2-40B4-BE49-F238E27FC236}">
                    <a16:creationId xmlns:a16="http://schemas.microsoft.com/office/drawing/2014/main" id="{568AC4FD-D3F3-4DF2-A34E-67E2392E4D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9" name="Rectangle 791">
                <a:extLst>
                  <a:ext uri="{FF2B5EF4-FFF2-40B4-BE49-F238E27FC236}">
                    <a16:creationId xmlns:a16="http://schemas.microsoft.com/office/drawing/2014/main" id="{3672EACE-2349-4F8F-A5F4-B34AC545A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0" name="Rectangle 792">
                <a:extLst>
                  <a:ext uri="{FF2B5EF4-FFF2-40B4-BE49-F238E27FC236}">
                    <a16:creationId xmlns:a16="http://schemas.microsoft.com/office/drawing/2014/main" id="{0DB37FCD-7C39-41E9-8676-338B3810D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1" name="Rectangle 793">
                <a:extLst>
                  <a:ext uri="{FF2B5EF4-FFF2-40B4-BE49-F238E27FC236}">
                    <a16:creationId xmlns:a16="http://schemas.microsoft.com/office/drawing/2014/main" id="{0586B508-277C-4E62-BD0C-9CDE07FD9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6" name="Group 794">
              <a:extLst>
                <a:ext uri="{FF2B5EF4-FFF2-40B4-BE49-F238E27FC236}">
                  <a16:creationId xmlns:a16="http://schemas.microsoft.com/office/drawing/2014/main" id="{9C2A7DCF-D92F-4C12-905A-E7C744684E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532" name="Rectangle 795">
                <a:extLst>
                  <a:ext uri="{FF2B5EF4-FFF2-40B4-BE49-F238E27FC236}">
                    <a16:creationId xmlns:a16="http://schemas.microsoft.com/office/drawing/2014/main" id="{10EB519A-72FE-4D78-AE33-A0BF3E98F4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3" name="Rectangle 796">
                <a:extLst>
                  <a:ext uri="{FF2B5EF4-FFF2-40B4-BE49-F238E27FC236}">
                    <a16:creationId xmlns:a16="http://schemas.microsoft.com/office/drawing/2014/main" id="{319C7C3D-FC2E-4DAB-9C90-AE307C731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4" name="Rectangle 797">
                <a:extLst>
                  <a:ext uri="{FF2B5EF4-FFF2-40B4-BE49-F238E27FC236}">
                    <a16:creationId xmlns:a16="http://schemas.microsoft.com/office/drawing/2014/main" id="{B9084867-5967-4EBD-BDF2-59A3C62AF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5" name="Rectangle 798">
                <a:extLst>
                  <a:ext uri="{FF2B5EF4-FFF2-40B4-BE49-F238E27FC236}">
                    <a16:creationId xmlns:a16="http://schemas.microsoft.com/office/drawing/2014/main" id="{63BCD278-DD75-4765-9EE2-2F4BB8A76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6" name="Rectangle 799">
                <a:extLst>
                  <a:ext uri="{FF2B5EF4-FFF2-40B4-BE49-F238E27FC236}">
                    <a16:creationId xmlns:a16="http://schemas.microsoft.com/office/drawing/2014/main" id="{A0A06BAE-2326-4BD2-8E60-FE6720C56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7" name="Rectangle 800">
                <a:extLst>
                  <a:ext uri="{FF2B5EF4-FFF2-40B4-BE49-F238E27FC236}">
                    <a16:creationId xmlns:a16="http://schemas.microsoft.com/office/drawing/2014/main" id="{F373D791-3ED9-469A-9EA9-E5739B94E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8" name="Rectangle 801">
                <a:extLst>
                  <a:ext uri="{FF2B5EF4-FFF2-40B4-BE49-F238E27FC236}">
                    <a16:creationId xmlns:a16="http://schemas.microsoft.com/office/drawing/2014/main" id="{2AA4D7CB-6355-4E6E-AAA8-CAB2FE32A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9" name="Rectangle 802">
                <a:extLst>
                  <a:ext uri="{FF2B5EF4-FFF2-40B4-BE49-F238E27FC236}">
                    <a16:creationId xmlns:a16="http://schemas.microsoft.com/office/drawing/2014/main" id="{5304020B-C249-4946-A9A2-4806E51CD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0" name="Rectangle 803">
                <a:extLst>
                  <a:ext uri="{FF2B5EF4-FFF2-40B4-BE49-F238E27FC236}">
                    <a16:creationId xmlns:a16="http://schemas.microsoft.com/office/drawing/2014/main" id="{09D10CA2-3EB9-44C9-B537-F10CD4D52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1" name="Rectangle 804">
                <a:extLst>
                  <a:ext uri="{FF2B5EF4-FFF2-40B4-BE49-F238E27FC236}">
                    <a16:creationId xmlns:a16="http://schemas.microsoft.com/office/drawing/2014/main" id="{A28C5D56-4A8E-404E-A0D8-37945829F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7" name="Group 805">
              <a:extLst>
                <a:ext uri="{FF2B5EF4-FFF2-40B4-BE49-F238E27FC236}">
                  <a16:creationId xmlns:a16="http://schemas.microsoft.com/office/drawing/2014/main" id="{C04F9925-13EA-4075-AF0B-8B6473C2A0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522" name="Rectangle 806">
                <a:extLst>
                  <a:ext uri="{FF2B5EF4-FFF2-40B4-BE49-F238E27FC236}">
                    <a16:creationId xmlns:a16="http://schemas.microsoft.com/office/drawing/2014/main" id="{96514A6B-CE85-4B39-870C-7AA0B356F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3" name="Rectangle 807">
                <a:extLst>
                  <a:ext uri="{FF2B5EF4-FFF2-40B4-BE49-F238E27FC236}">
                    <a16:creationId xmlns:a16="http://schemas.microsoft.com/office/drawing/2014/main" id="{6CB4DB80-DC45-4B43-9B6A-A8E56EF7C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4" name="Rectangle 808">
                <a:extLst>
                  <a:ext uri="{FF2B5EF4-FFF2-40B4-BE49-F238E27FC236}">
                    <a16:creationId xmlns:a16="http://schemas.microsoft.com/office/drawing/2014/main" id="{1F4242BF-1560-463B-B3EE-5EF9092A2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5" name="Rectangle 809">
                <a:extLst>
                  <a:ext uri="{FF2B5EF4-FFF2-40B4-BE49-F238E27FC236}">
                    <a16:creationId xmlns:a16="http://schemas.microsoft.com/office/drawing/2014/main" id="{4210658A-09B7-4155-95AB-631029B8A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6" name="Rectangle 810">
                <a:extLst>
                  <a:ext uri="{FF2B5EF4-FFF2-40B4-BE49-F238E27FC236}">
                    <a16:creationId xmlns:a16="http://schemas.microsoft.com/office/drawing/2014/main" id="{020C2ED1-EB67-4B8C-BFC1-FBAED390E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7" name="Rectangle 811">
                <a:extLst>
                  <a:ext uri="{FF2B5EF4-FFF2-40B4-BE49-F238E27FC236}">
                    <a16:creationId xmlns:a16="http://schemas.microsoft.com/office/drawing/2014/main" id="{2508E523-68C0-4E5B-A7D5-DE4E32500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8" name="Rectangle 812">
                <a:extLst>
                  <a:ext uri="{FF2B5EF4-FFF2-40B4-BE49-F238E27FC236}">
                    <a16:creationId xmlns:a16="http://schemas.microsoft.com/office/drawing/2014/main" id="{0381A106-5AE2-45A3-B41D-1B731BB865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9" name="Rectangle 813">
                <a:extLst>
                  <a:ext uri="{FF2B5EF4-FFF2-40B4-BE49-F238E27FC236}">
                    <a16:creationId xmlns:a16="http://schemas.microsoft.com/office/drawing/2014/main" id="{8A1210AF-1F98-46B0-B9E7-2629BD29F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0" name="Rectangle 814">
                <a:extLst>
                  <a:ext uri="{FF2B5EF4-FFF2-40B4-BE49-F238E27FC236}">
                    <a16:creationId xmlns:a16="http://schemas.microsoft.com/office/drawing/2014/main" id="{46CE08C5-55A4-4568-927A-6B1E46878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1" name="Rectangle 815">
                <a:extLst>
                  <a:ext uri="{FF2B5EF4-FFF2-40B4-BE49-F238E27FC236}">
                    <a16:creationId xmlns:a16="http://schemas.microsoft.com/office/drawing/2014/main" id="{8ECA2BAB-B5B0-4EFA-A6FD-617410884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8" name="Group 816">
              <a:extLst>
                <a:ext uri="{FF2B5EF4-FFF2-40B4-BE49-F238E27FC236}">
                  <a16:creationId xmlns:a16="http://schemas.microsoft.com/office/drawing/2014/main" id="{2BCDFD2D-909F-442C-8EC2-5C43319FAA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512" name="Rectangle 817">
                <a:extLst>
                  <a:ext uri="{FF2B5EF4-FFF2-40B4-BE49-F238E27FC236}">
                    <a16:creationId xmlns:a16="http://schemas.microsoft.com/office/drawing/2014/main" id="{FD4F1506-4F3A-418D-9678-83EDAF8EC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3" name="Rectangle 818">
                <a:extLst>
                  <a:ext uri="{FF2B5EF4-FFF2-40B4-BE49-F238E27FC236}">
                    <a16:creationId xmlns:a16="http://schemas.microsoft.com/office/drawing/2014/main" id="{59B5F58F-D0DE-4D0E-BCA6-060AFD58A7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4" name="Rectangle 819">
                <a:extLst>
                  <a:ext uri="{FF2B5EF4-FFF2-40B4-BE49-F238E27FC236}">
                    <a16:creationId xmlns:a16="http://schemas.microsoft.com/office/drawing/2014/main" id="{2AE6F986-FA9C-4404-A0CF-E49CEC42A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5" name="Rectangle 820">
                <a:extLst>
                  <a:ext uri="{FF2B5EF4-FFF2-40B4-BE49-F238E27FC236}">
                    <a16:creationId xmlns:a16="http://schemas.microsoft.com/office/drawing/2014/main" id="{4CD4B669-E2DE-4B7C-A314-4E65129DD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6" name="Rectangle 821">
                <a:extLst>
                  <a:ext uri="{FF2B5EF4-FFF2-40B4-BE49-F238E27FC236}">
                    <a16:creationId xmlns:a16="http://schemas.microsoft.com/office/drawing/2014/main" id="{F7DB082F-7543-467F-91E7-3E63D85F2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7" name="Rectangle 822">
                <a:extLst>
                  <a:ext uri="{FF2B5EF4-FFF2-40B4-BE49-F238E27FC236}">
                    <a16:creationId xmlns:a16="http://schemas.microsoft.com/office/drawing/2014/main" id="{45DBFA6A-0C7D-462F-998A-AF7859DAD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8" name="Rectangle 823">
                <a:extLst>
                  <a:ext uri="{FF2B5EF4-FFF2-40B4-BE49-F238E27FC236}">
                    <a16:creationId xmlns:a16="http://schemas.microsoft.com/office/drawing/2014/main" id="{76E30DAD-2A79-45D0-BE8D-CFBC30481B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9" name="Rectangle 824">
                <a:extLst>
                  <a:ext uri="{FF2B5EF4-FFF2-40B4-BE49-F238E27FC236}">
                    <a16:creationId xmlns:a16="http://schemas.microsoft.com/office/drawing/2014/main" id="{69122989-44F0-4B23-BAD9-CBB2C3CEC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0" name="Rectangle 825">
                <a:extLst>
                  <a:ext uri="{FF2B5EF4-FFF2-40B4-BE49-F238E27FC236}">
                    <a16:creationId xmlns:a16="http://schemas.microsoft.com/office/drawing/2014/main" id="{77C9CE20-BD3E-4531-91A6-65DF64A4B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1" name="Rectangle 826">
                <a:extLst>
                  <a:ext uri="{FF2B5EF4-FFF2-40B4-BE49-F238E27FC236}">
                    <a16:creationId xmlns:a16="http://schemas.microsoft.com/office/drawing/2014/main" id="{A64D3CCD-DAF9-4E37-AAEC-3074E7CE8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9" name="Group 827">
              <a:extLst>
                <a:ext uri="{FF2B5EF4-FFF2-40B4-BE49-F238E27FC236}">
                  <a16:creationId xmlns:a16="http://schemas.microsoft.com/office/drawing/2014/main" id="{C6FCEC60-46EC-47A8-BBF7-EE53051F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502" name="Rectangle 828">
                <a:extLst>
                  <a:ext uri="{FF2B5EF4-FFF2-40B4-BE49-F238E27FC236}">
                    <a16:creationId xmlns:a16="http://schemas.microsoft.com/office/drawing/2014/main" id="{7B5A7311-2678-44D3-9D0B-B295D56BA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3" name="Rectangle 829">
                <a:extLst>
                  <a:ext uri="{FF2B5EF4-FFF2-40B4-BE49-F238E27FC236}">
                    <a16:creationId xmlns:a16="http://schemas.microsoft.com/office/drawing/2014/main" id="{D3B6977A-4102-496E-88D2-6FFC57DCC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4" name="Rectangle 830">
                <a:extLst>
                  <a:ext uri="{FF2B5EF4-FFF2-40B4-BE49-F238E27FC236}">
                    <a16:creationId xmlns:a16="http://schemas.microsoft.com/office/drawing/2014/main" id="{613CD14D-B0D4-4847-99F0-FA7E2D458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5" name="Rectangle 831">
                <a:extLst>
                  <a:ext uri="{FF2B5EF4-FFF2-40B4-BE49-F238E27FC236}">
                    <a16:creationId xmlns:a16="http://schemas.microsoft.com/office/drawing/2014/main" id="{77E66E69-C828-46B6-95F4-DFF6D1FEF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6" name="Rectangle 832">
                <a:extLst>
                  <a:ext uri="{FF2B5EF4-FFF2-40B4-BE49-F238E27FC236}">
                    <a16:creationId xmlns:a16="http://schemas.microsoft.com/office/drawing/2014/main" id="{3D75FF42-5BB6-4581-B8C6-829F64B4D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7" name="Rectangle 833">
                <a:extLst>
                  <a:ext uri="{FF2B5EF4-FFF2-40B4-BE49-F238E27FC236}">
                    <a16:creationId xmlns:a16="http://schemas.microsoft.com/office/drawing/2014/main" id="{CEDB081D-F5C1-45A3-B28E-0FF2FCDE1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8" name="Rectangle 834">
                <a:extLst>
                  <a:ext uri="{FF2B5EF4-FFF2-40B4-BE49-F238E27FC236}">
                    <a16:creationId xmlns:a16="http://schemas.microsoft.com/office/drawing/2014/main" id="{3EE3CD10-DEE2-4E30-84EC-0813E484A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9" name="Rectangle 835">
                <a:extLst>
                  <a:ext uri="{FF2B5EF4-FFF2-40B4-BE49-F238E27FC236}">
                    <a16:creationId xmlns:a16="http://schemas.microsoft.com/office/drawing/2014/main" id="{88DBD88C-7594-4BE9-AB83-D6654F817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0" name="Rectangle 836">
                <a:extLst>
                  <a:ext uri="{FF2B5EF4-FFF2-40B4-BE49-F238E27FC236}">
                    <a16:creationId xmlns:a16="http://schemas.microsoft.com/office/drawing/2014/main" id="{56665A54-1821-4FF1-B070-DEDB54FD6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1" name="Rectangle 837">
                <a:extLst>
                  <a:ext uri="{FF2B5EF4-FFF2-40B4-BE49-F238E27FC236}">
                    <a16:creationId xmlns:a16="http://schemas.microsoft.com/office/drawing/2014/main" id="{9C50776D-9846-4B1E-8D3B-17EA0B1C5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80" name="Group 838">
              <a:extLst>
                <a:ext uri="{FF2B5EF4-FFF2-40B4-BE49-F238E27FC236}">
                  <a16:creationId xmlns:a16="http://schemas.microsoft.com/office/drawing/2014/main" id="{CB653C5B-8B85-4D3E-AE10-02BB4AE9F4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492" name="Rectangle 839">
                <a:extLst>
                  <a:ext uri="{FF2B5EF4-FFF2-40B4-BE49-F238E27FC236}">
                    <a16:creationId xmlns:a16="http://schemas.microsoft.com/office/drawing/2014/main" id="{599ECD2F-BA32-4CEC-AC52-EB86FD314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3" name="Rectangle 840">
                <a:extLst>
                  <a:ext uri="{FF2B5EF4-FFF2-40B4-BE49-F238E27FC236}">
                    <a16:creationId xmlns:a16="http://schemas.microsoft.com/office/drawing/2014/main" id="{E74385E6-57C3-4D17-8E0C-95D09A370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4" name="Rectangle 841">
                <a:extLst>
                  <a:ext uri="{FF2B5EF4-FFF2-40B4-BE49-F238E27FC236}">
                    <a16:creationId xmlns:a16="http://schemas.microsoft.com/office/drawing/2014/main" id="{55B98D9A-50D6-4DE9-A661-CFAF29DC4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5" name="Rectangle 842">
                <a:extLst>
                  <a:ext uri="{FF2B5EF4-FFF2-40B4-BE49-F238E27FC236}">
                    <a16:creationId xmlns:a16="http://schemas.microsoft.com/office/drawing/2014/main" id="{74F0BC56-7026-4559-BDF2-39EEA0B5B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6" name="Rectangle 843">
                <a:extLst>
                  <a:ext uri="{FF2B5EF4-FFF2-40B4-BE49-F238E27FC236}">
                    <a16:creationId xmlns:a16="http://schemas.microsoft.com/office/drawing/2014/main" id="{C01401BD-4AFF-44A5-82B5-86DE76C69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7" name="Rectangle 844">
                <a:extLst>
                  <a:ext uri="{FF2B5EF4-FFF2-40B4-BE49-F238E27FC236}">
                    <a16:creationId xmlns:a16="http://schemas.microsoft.com/office/drawing/2014/main" id="{BCBC36D4-FB3E-4138-A8AB-AD90487E3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8" name="Rectangle 845">
                <a:extLst>
                  <a:ext uri="{FF2B5EF4-FFF2-40B4-BE49-F238E27FC236}">
                    <a16:creationId xmlns:a16="http://schemas.microsoft.com/office/drawing/2014/main" id="{71CC11CA-31C3-4BBC-9473-BE21DF27A0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9" name="Rectangle 846">
                <a:extLst>
                  <a:ext uri="{FF2B5EF4-FFF2-40B4-BE49-F238E27FC236}">
                    <a16:creationId xmlns:a16="http://schemas.microsoft.com/office/drawing/2014/main" id="{46FE9A8C-CCF3-48A3-BFA3-1D9A8727D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0" name="Rectangle 847">
                <a:extLst>
                  <a:ext uri="{FF2B5EF4-FFF2-40B4-BE49-F238E27FC236}">
                    <a16:creationId xmlns:a16="http://schemas.microsoft.com/office/drawing/2014/main" id="{0A2596FB-C852-4671-9D6A-5C00F7ADD4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1" name="Rectangle 848">
                <a:extLst>
                  <a:ext uri="{FF2B5EF4-FFF2-40B4-BE49-F238E27FC236}">
                    <a16:creationId xmlns:a16="http://schemas.microsoft.com/office/drawing/2014/main" id="{1669869A-C1E7-44B5-A26D-5D4E1FE9C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81" name="Group 849">
              <a:extLst>
                <a:ext uri="{FF2B5EF4-FFF2-40B4-BE49-F238E27FC236}">
                  <a16:creationId xmlns:a16="http://schemas.microsoft.com/office/drawing/2014/main" id="{6785D6CB-50A0-4C27-B4F9-8B88524C2A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482" name="Rectangle 850">
                <a:extLst>
                  <a:ext uri="{FF2B5EF4-FFF2-40B4-BE49-F238E27FC236}">
                    <a16:creationId xmlns:a16="http://schemas.microsoft.com/office/drawing/2014/main" id="{6A8D2A99-CD63-41F9-AAD0-44A05BA3C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3" name="Rectangle 851">
                <a:extLst>
                  <a:ext uri="{FF2B5EF4-FFF2-40B4-BE49-F238E27FC236}">
                    <a16:creationId xmlns:a16="http://schemas.microsoft.com/office/drawing/2014/main" id="{94A04D04-0CA7-49FA-A8F6-E5CB5DE1E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4" name="Rectangle 852">
                <a:extLst>
                  <a:ext uri="{FF2B5EF4-FFF2-40B4-BE49-F238E27FC236}">
                    <a16:creationId xmlns:a16="http://schemas.microsoft.com/office/drawing/2014/main" id="{ED182AE0-915D-48B0-8963-2257F7A84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5" name="Rectangle 853">
                <a:extLst>
                  <a:ext uri="{FF2B5EF4-FFF2-40B4-BE49-F238E27FC236}">
                    <a16:creationId xmlns:a16="http://schemas.microsoft.com/office/drawing/2014/main" id="{B86173A0-CA93-4246-8853-669143851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6" name="Rectangle 854">
                <a:extLst>
                  <a:ext uri="{FF2B5EF4-FFF2-40B4-BE49-F238E27FC236}">
                    <a16:creationId xmlns:a16="http://schemas.microsoft.com/office/drawing/2014/main" id="{05A759B2-6EFF-4496-8EE1-65917EEE70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7" name="Rectangle 855">
                <a:extLst>
                  <a:ext uri="{FF2B5EF4-FFF2-40B4-BE49-F238E27FC236}">
                    <a16:creationId xmlns:a16="http://schemas.microsoft.com/office/drawing/2014/main" id="{3EB6C6E3-80E0-4451-BCE4-583F5B233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8" name="Rectangle 856">
                <a:extLst>
                  <a:ext uri="{FF2B5EF4-FFF2-40B4-BE49-F238E27FC236}">
                    <a16:creationId xmlns:a16="http://schemas.microsoft.com/office/drawing/2014/main" id="{DB85CCDF-E832-4E7C-93FC-C13484BF2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9" name="Rectangle 857">
                <a:extLst>
                  <a:ext uri="{FF2B5EF4-FFF2-40B4-BE49-F238E27FC236}">
                    <a16:creationId xmlns:a16="http://schemas.microsoft.com/office/drawing/2014/main" id="{6458E0CA-0555-4519-A48D-F9CC38391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0" name="Rectangle 858">
                <a:extLst>
                  <a:ext uri="{FF2B5EF4-FFF2-40B4-BE49-F238E27FC236}">
                    <a16:creationId xmlns:a16="http://schemas.microsoft.com/office/drawing/2014/main" id="{348FD905-B57A-402C-804B-8B2D6FA5C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1" name="Rectangle 859">
                <a:extLst>
                  <a:ext uri="{FF2B5EF4-FFF2-40B4-BE49-F238E27FC236}">
                    <a16:creationId xmlns:a16="http://schemas.microsoft.com/office/drawing/2014/main" id="{9359E958-BF39-445D-AAD8-CC1FA1BE6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592" name="Group 4">
            <a:extLst>
              <a:ext uri="{FF2B5EF4-FFF2-40B4-BE49-F238E27FC236}">
                <a16:creationId xmlns:a16="http://schemas.microsoft.com/office/drawing/2014/main" id="{F4230126-63B0-4EF5-B8CE-BEBA2AB215F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043168" y="1162050"/>
            <a:ext cx="1981200" cy="1931988"/>
            <a:chOff x="864" y="1152"/>
            <a:chExt cx="2880" cy="2880"/>
          </a:xfrm>
          <a:solidFill>
            <a:srgbClr val="FFFF00"/>
          </a:solidFill>
        </p:grpSpPr>
        <p:grpSp>
          <p:nvGrpSpPr>
            <p:cNvPr id="1593" name="Group 5">
              <a:extLst>
                <a:ext uri="{FF2B5EF4-FFF2-40B4-BE49-F238E27FC236}">
                  <a16:creationId xmlns:a16="http://schemas.microsoft.com/office/drawing/2014/main" id="{3ADEA0C7-25BF-44EF-B0B2-BF57F506BE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704" name="Rectangle 6">
                <a:extLst>
                  <a:ext uri="{FF2B5EF4-FFF2-40B4-BE49-F238E27FC236}">
                    <a16:creationId xmlns:a16="http://schemas.microsoft.com/office/drawing/2014/main" id="{81E936ED-A9E4-4B5D-9FAC-08A7DF2E3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5" name="Rectangle 7">
                <a:extLst>
                  <a:ext uri="{FF2B5EF4-FFF2-40B4-BE49-F238E27FC236}">
                    <a16:creationId xmlns:a16="http://schemas.microsoft.com/office/drawing/2014/main" id="{8D13F56F-5FA4-4CB9-BE2F-AE88E82F6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6" name="Rectangle 8">
                <a:extLst>
                  <a:ext uri="{FF2B5EF4-FFF2-40B4-BE49-F238E27FC236}">
                    <a16:creationId xmlns:a16="http://schemas.microsoft.com/office/drawing/2014/main" id="{A433F230-F55C-422F-9711-BE4C3C2BA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7" name="Rectangle 9">
                <a:extLst>
                  <a:ext uri="{FF2B5EF4-FFF2-40B4-BE49-F238E27FC236}">
                    <a16:creationId xmlns:a16="http://schemas.microsoft.com/office/drawing/2014/main" id="{B0024716-BA9B-47B0-A685-2326054C2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8" name="Rectangle 10">
                <a:extLst>
                  <a:ext uri="{FF2B5EF4-FFF2-40B4-BE49-F238E27FC236}">
                    <a16:creationId xmlns:a16="http://schemas.microsoft.com/office/drawing/2014/main" id="{AF137B3C-4A01-4EB0-B03B-4C74050FC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9" name="Rectangle 11">
                <a:extLst>
                  <a:ext uri="{FF2B5EF4-FFF2-40B4-BE49-F238E27FC236}">
                    <a16:creationId xmlns:a16="http://schemas.microsoft.com/office/drawing/2014/main" id="{CDC18A37-F848-4C40-9D04-7B3D180D2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0" name="Rectangle 12">
                <a:extLst>
                  <a:ext uri="{FF2B5EF4-FFF2-40B4-BE49-F238E27FC236}">
                    <a16:creationId xmlns:a16="http://schemas.microsoft.com/office/drawing/2014/main" id="{B8976D3F-02C1-43CB-AB93-B9B7102DA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1" name="Rectangle 13">
                <a:extLst>
                  <a:ext uri="{FF2B5EF4-FFF2-40B4-BE49-F238E27FC236}">
                    <a16:creationId xmlns:a16="http://schemas.microsoft.com/office/drawing/2014/main" id="{13F5C011-178D-49C7-80DF-3BE00511C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2" name="Rectangle 14">
                <a:extLst>
                  <a:ext uri="{FF2B5EF4-FFF2-40B4-BE49-F238E27FC236}">
                    <a16:creationId xmlns:a16="http://schemas.microsoft.com/office/drawing/2014/main" id="{50F35120-B8C2-4B3B-9180-53963CF74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3" name="Rectangle 15">
                <a:extLst>
                  <a:ext uri="{FF2B5EF4-FFF2-40B4-BE49-F238E27FC236}">
                    <a16:creationId xmlns:a16="http://schemas.microsoft.com/office/drawing/2014/main" id="{05C73C06-7812-49F3-A698-F6DF1042C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4" name="Group 16">
              <a:extLst>
                <a:ext uri="{FF2B5EF4-FFF2-40B4-BE49-F238E27FC236}">
                  <a16:creationId xmlns:a16="http://schemas.microsoft.com/office/drawing/2014/main" id="{649D2AC3-BB90-40CC-A691-AA959121FB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694" name="Rectangle 17">
                <a:extLst>
                  <a:ext uri="{FF2B5EF4-FFF2-40B4-BE49-F238E27FC236}">
                    <a16:creationId xmlns:a16="http://schemas.microsoft.com/office/drawing/2014/main" id="{008F3222-A971-4851-8CAE-353AF43C3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5" name="Rectangle 18">
                <a:extLst>
                  <a:ext uri="{FF2B5EF4-FFF2-40B4-BE49-F238E27FC236}">
                    <a16:creationId xmlns:a16="http://schemas.microsoft.com/office/drawing/2014/main" id="{8CE198A8-EE08-45BC-A5E6-74FACDBE0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6" name="Rectangle 19">
                <a:extLst>
                  <a:ext uri="{FF2B5EF4-FFF2-40B4-BE49-F238E27FC236}">
                    <a16:creationId xmlns:a16="http://schemas.microsoft.com/office/drawing/2014/main" id="{86AB61E2-4B34-4808-A470-F7FE72BA3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7" name="Rectangle 20">
                <a:extLst>
                  <a:ext uri="{FF2B5EF4-FFF2-40B4-BE49-F238E27FC236}">
                    <a16:creationId xmlns:a16="http://schemas.microsoft.com/office/drawing/2014/main" id="{AEFCE223-D00C-44F3-9707-107256AAE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8" name="Rectangle 21">
                <a:extLst>
                  <a:ext uri="{FF2B5EF4-FFF2-40B4-BE49-F238E27FC236}">
                    <a16:creationId xmlns:a16="http://schemas.microsoft.com/office/drawing/2014/main" id="{06263662-2CE7-4C29-BE23-417836281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9" name="Rectangle 22">
                <a:extLst>
                  <a:ext uri="{FF2B5EF4-FFF2-40B4-BE49-F238E27FC236}">
                    <a16:creationId xmlns:a16="http://schemas.microsoft.com/office/drawing/2014/main" id="{3513BA91-191E-4273-8AA2-4F9E3420B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0" name="Rectangle 23">
                <a:extLst>
                  <a:ext uri="{FF2B5EF4-FFF2-40B4-BE49-F238E27FC236}">
                    <a16:creationId xmlns:a16="http://schemas.microsoft.com/office/drawing/2014/main" id="{CA46F667-2872-4D16-B8E4-4E1863A08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1" name="Rectangle 24">
                <a:extLst>
                  <a:ext uri="{FF2B5EF4-FFF2-40B4-BE49-F238E27FC236}">
                    <a16:creationId xmlns:a16="http://schemas.microsoft.com/office/drawing/2014/main" id="{6E383BC6-B2F5-42D0-B1CD-2962CF25A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2" name="Rectangle 25">
                <a:extLst>
                  <a:ext uri="{FF2B5EF4-FFF2-40B4-BE49-F238E27FC236}">
                    <a16:creationId xmlns:a16="http://schemas.microsoft.com/office/drawing/2014/main" id="{B83D07AA-D5EC-4947-91AF-A65147218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3" name="Rectangle 26">
                <a:extLst>
                  <a:ext uri="{FF2B5EF4-FFF2-40B4-BE49-F238E27FC236}">
                    <a16:creationId xmlns:a16="http://schemas.microsoft.com/office/drawing/2014/main" id="{B5754DBB-059C-4335-86AE-A5B1478D7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5" name="Group 27">
              <a:extLst>
                <a:ext uri="{FF2B5EF4-FFF2-40B4-BE49-F238E27FC236}">
                  <a16:creationId xmlns:a16="http://schemas.microsoft.com/office/drawing/2014/main" id="{D8DE0853-8C11-4971-87C2-B576807713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684" name="Rectangle 28">
                <a:extLst>
                  <a:ext uri="{FF2B5EF4-FFF2-40B4-BE49-F238E27FC236}">
                    <a16:creationId xmlns:a16="http://schemas.microsoft.com/office/drawing/2014/main" id="{9B970514-9C5C-470F-8623-58CF084EC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5" name="Rectangle 29">
                <a:extLst>
                  <a:ext uri="{FF2B5EF4-FFF2-40B4-BE49-F238E27FC236}">
                    <a16:creationId xmlns:a16="http://schemas.microsoft.com/office/drawing/2014/main" id="{4F7D9E7E-B2E4-47B2-9590-BBEEC9D1C7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6" name="Rectangle 30">
                <a:extLst>
                  <a:ext uri="{FF2B5EF4-FFF2-40B4-BE49-F238E27FC236}">
                    <a16:creationId xmlns:a16="http://schemas.microsoft.com/office/drawing/2014/main" id="{D16BBC56-6635-4D06-86D6-B6485DD06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7" name="Rectangle 31">
                <a:extLst>
                  <a:ext uri="{FF2B5EF4-FFF2-40B4-BE49-F238E27FC236}">
                    <a16:creationId xmlns:a16="http://schemas.microsoft.com/office/drawing/2014/main" id="{96A510F8-9A4E-492F-9852-438EB9165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8" name="Rectangle 32">
                <a:extLst>
                  <a:ext uri="{FF2B5EF4-FFF2-40B4-BE49-F238E27FC236}">
                    <a16:creationId xmlns:a16="http://schemas.microsoft.com/office/drawing/2014/main" id="{B20E42C5-4C73-47ED-8B40-05F0B2B7B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9" name="Rectangle 33">
                <a:extLst>
                  <a:ext uri="{FF2B5EF4-FFF2-40B4-BE49-F238E27FC236}">
                    <a16:creationId xmlns:a16="http://schemas.microsoft.com/office/drawing/2014/main" id="{E6B43D34-550F-4AA6-8268-87D9B03F4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0" name="Rectangle 34">
                <a:extLst>
                  <a:ext uri="{FF2B5EF4-FFF2-40B4-BE49-F238E27FC236}">
                    <a16:creationId xmlns:a16="http://schemas.microsoft.com/office/drawing/2014/main" id="{B3F92BD7-7C2A-4097-A33C-AEF89D246B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1" name="Rectangle 35">
                <a:extLst>
                  <a:ext uri="{FF2B5EF4-FFF2-40B4-BE49-F238E27FC236}">
                    <a16:creationId xmlns:a16="http://schemas.microsoft.com/office/drawing/2014/main" id="{550B516B-B0FA-48E9-BADC-44819B18F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2" name="Rectangle 36">
                <a:extLst>
                  <a:ext uri="{FF2B5EF4-FFF2-40B4-BE49-F238E27FC236}">
                    <a16:creationId xmlns:a16="http://schemas.microsoft.com/office/drawing/2014/main" id="{3B6B9C4C-95F8-409E-B016-DF88C3EA1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3" name="Rectangle 37">
                <a:extLst>
                  <a:ext uri="{FF2B5EF4-FFF2-40B4-BE49-F238E27FC236}">
                    <a16:creationId xmlns:a16="http://schemas.microsoft.com/office/drawing/2014/main" id="{04A02EA6-CFAA-4D35-9265-0E9DEFA1B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6" name="Group 38">
              <a:extLst>
                <a:ext uri="{FF2B5EF4-FFF2-40B4-BE49-F238E27FC236}">
                  <a16:creationId xmlns:a16="http://schemas.microsoft.com/office/drawing/2014/main" id="{F1692287-ECEF-40C1-9A10-D42EB9CB23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674" name="Rectangle 39">
                <a:extLst>
                  <a:ext uri="{FF2B5EF4-FFF2-40B4-BE49-F238E27FC236}">
                    <a16:creationId xmlns:a16="http://schemas.microsoft.com/office/drawing/2014/main" id="{2125191B-18F0-42FB-9A21-775151784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5" name="Rectangle 40">
                <a:extLst>
                  <a:ext uri="{FF2B5EF4-FFF2-40B4-BE49-F238E27FC236}">
                    <a16:creationId xmlns:a16="http://schemas.microsoft.com/office/drawing/2014/main" id="{AEB44CB6-38A5-4A84-8A79-28A3CE1CA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6" name="Rectangle 41">
                <a:extLst>
                  <a:ext uri="{FF2B5EF4-FFF2-40B4-BE49-F238E27FC236}">
                    <a16:creationId xmlns:a16="http://schemas.microsoft.com/office/drawing/2014/main" id="{6B4F6907-34C6-40B8-A7D8-8C2CA2089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7" name="Rectangle 42">
                <a:extLst>
                  <a:ext uri="{FF2B5EF4-FFF2-40B4-BE49-F238E27FC236}">
                    <a16:creationId xmlns:a16="http://schemas.microsoft.com/office/drawing/2014/main" id="{C2228F29-7367-4277-9810-D85C733E8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8" name="Rectangle 43">
                <a:extLst>
                  <a:ext uri="{FF2B5EF4-FFF2-40B4-BE49-F238E27FC236}">
                    <a16:creationId xmlns:a16="http://schemas.microsoft.com/office/drawing/2014/main" id="{4F13C031-A59C-4260-B988-11FB906541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9" name="Rectangle 44">
                <a:extLst>
                  <a:ext uri="{FF2B5EF4-FFF2-40B4-BE49-F238E27FC236}">
                    <a16:creationId xmlns:a16="http://schemas.microsoft.com/office/drawing/2014/main" id="{2E523212-2770-46B0-873F-ABCF55D0F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0" name="Rectangle 45">
                <a:extLst>
                  <a:ext uri="{FF2B5EF4-FFF2-40B4-BE49-F238E27FC236}">
                    <a16:creationId xmlns:a16="http://schemas.microsoft.com/office/drawing/2014/main" id="{D2204464-A59E-4F0C-B58E-D2F413F3D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1" name="Rectangle 46">
                <a:extLst>
                  <a:ext uri="{FF2B5EF4-FFF2-40B4-BE49-F238E27FC236}">
                    <a16:creationId xmlns:a16="http://schemas.microsoft.com/office/drawing/2014/main" id="{EF33B8F3-24A3-404E-B449-E9BF4D5DA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2" name="Rectangle 47">
                <a:extLst>
                  <a:ext uri="{FF2B5EF4-FFF2-40B4-BE49-F238E27FC236}">
                    <a16:creationId xmlns:a16="http://schemas.microsoft.com/office/drawing/2014/main" id="{CBCA2C92-FF8C-4DD9-BA08-3F11F4191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3" name="Rectangle 48">
                <a:extLst>
                  <a:ext uri="{FF2B5EF4-FFF2-40B4-BE49-F238E27FC236}">
                    <a16:creationId xmlns:a16="http://schemas.microsoft.com/office/drawing/2014/main" id="{11DE6496-CA4C-43D4-AEC2-F3B319312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7" name="Group 49">
              <a:extLst>
                <a:ext uri="{FF2B5EF4-FFF2-40B4-BE49-F238E27FC236}">
                  <a16:creationId xmlns:a16="http://schemas.microsoft.com/office/drawing/2014/main" id="{904B6653-509D-463C-B37E-A9A5EC710F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664" name="Rectangle 50">
                <a:extLst>
                  <a:ext uri="{FF2B5EF4-FFF2-40B4-BE49-F238E27FC236}">
                    <a16:creationId xmlns:a16="http://schemas.microsoft.com/office/drawing/2014/main" id="{D5471AC7-0223-4C3B-ADE7-27AEF1CBC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5" name="Rectangle 51">
                <a:extLst>
                  <a:ext uri="{FF2B5EF4-FFF2-40B4-BE49-F238E27FC236}">
                    <a16:creationId xmlns:a16="http://schemas.microsoft.com/office/drawing/2014/main" id="{719F4E60-C899-4A87-A905-F7FF3D86B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6" name="Rectangle 52">
                <a:extLst>
                  <a:ext uri="{FF2B5EF4-FFF2-40B4-BE49-F238E27FC236}">
                    <a16:creationId xmlns:a16="http://schemas.microsoft.com/office/drawing/2014/main" id="{B4E8129C-2A58-4FDE-9D16-41E770A57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7" name="Rectangle 53">
                <a:extLst>
                  <a:ext uri="{FF2B5EF4-FFF2-40B4-BE49-F238E27FC236}">
                    <a16:creationId xmlns:a16="http://schemas.microsoft.com/office/drawing/2014/main" id="{22EC60B1-E092-4CB0-99E9-DBB221BBCB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8" name="Rectangle 54">
                <a:extLst>
                  <a:ext uri="{FF2B5EF4-FFF2-40B4-BE49-F238E27FC236}">
                    <a16:creationId xmlns:a16="http://schemas.microsoft.com/office/drawing/2014/main" id="{E426EECF-5AF2-45AA-B0D0-A8402320D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9" name="Rectangle 55">
                <a:extLst>
                  <a:ext uri="{FF2B5EF4-FFF2-40B4-BE49-F238E27FC236}">
                    <a16:creationId xmlns:a16="http://schemas.microsoft.com/office/drawing/2014/main" id="{425EEBD7-B373-49AE-B586-B9544BE03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0" name="Rectangle 56">
                <a:extLst>
                  <a:ext uri="{FF2B5EF4-FFF2-40B4-BE49-F238E27FC236}">
                    <a16:creationId xmlns:a16="http://schemas.microsoft.com/office/drawing/2014/main" id="{D68BEDDC-F7D1-4B39-9FA6-163B3E89E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1" name="Rectangle 57">
                <a:extLst>
                  <a:ext uri="{FF2B5EF4-FFF2-40B4-BE49-F238E27FC236}">
                    <a16:creationId xmlns:a16="http://schemas.microsoft.com/office/drawing/2014/main" id="{70D46ABA-AB85-4FC4-89E0-FE6BEBF74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2" name="Rectangle 58">
                <a:extLst>
                  <a:ext uri="{FF2B5EF4-FFF2-40B4-BE49-F238E27FC236}">
                    <a16:creationId xmlns:a16="http://schemas.microsoft.com/office/drawing/2014/main" id="{1A468F63-C09D-4650-A00B-4A9011307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3" name="Rectangle 59">
                <a:extLst>
                  <a:ext uri="{FF2B5EF4-FFF2-40B4-BE49-F238E27FC236}">
                    <a16:creationId xmlns:a16="http://schemas.microsoft.com/office/drawing/2014/main" id="{1CD2AB89-D8A1-4632-BAB7-6E02AD768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8" name="Group 60">
              <a:extLst>
                <a:ext uri="{FF2B5EF4-FFF2-40B4-BE49-F238E27FC236}">
                  <a16:creationId xmlns:a16="http://schemas.microsoft.com/office/drawing/2014/main" id="{6292F08A-716C-48CD-9A3D-2A06C3688F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654" name="Rectangle 61">
                <a:extLst>
                  <a:ext uri="{FF2B5EF4-FFF2-40B4-BE49-F238E27FC236}">
                    <a16:creationId xmlns:a16="http://schemas.microsoft.com/office/drawing/2014/main" id="{CFAC9349-34B2-47E9-8D4F-844628510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5" name="Rectangle 62">
                <a:extLst>
                  <a:ext uri="{FF2B5EF4-FFF2-40B4-BE49-F238E27FC236}">
                    <a16:creationId xmlns:a16="http://schemas.microsoft.com/office/drawing/2014/main" id="{620C508B-FE74-4349-BF0A-27E164C02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6" name="Rectangle 63">
                <a:extLst>
                  <a:ext uri="{FF2B5EF4-FFF2-40B4-BE49-F238E27FC236}">
                    <a16:creationId xmlns:a16="http://schemas.microsoft.com/office/drawing/2014/main" id="{B2EE780F-7A53-4AF2-86B0-D3B32230B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7" name="Rectangle 64">
                <a:extLst>
                  <a:ext uri="{FF2B5EF4-FFF2-40B4-BE49-F238E27FC236}">
                    <a16:creationId xmlns:a16="http://schemas.microsoft.com/office/drawing/2014/main" id="{C399088C-CF0C-4B51-9E87-25706528E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8" name="Rectangle 65">
                <a:extLst>
                  <a:ext uri="{FF2B5EF4-FFF2-40B4-BE49-F238E27FC236}">
                    <a16:creationId xmlns:a16="http://schemas.microsoft.com/office/drawing/2014/main" id="{901C4767-F874-4457-A4E5-76B8FA197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9" name="Rectangle 66">
                <a:extLst>
                  <a:ext uri="{FF2B5EF4-FFF2-40B4-BE49-F238E27FC236}">
                    <a16:creationId xmlns:a16="http://schemas.microsoft.com/office/drawing/2014/main" id="{9F39FD17-0DE0-407C-974F-C1C0082E9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0" name="Rectangle 67">
                <a:extLst>
                  <a:ext uri="{FF2B5EF4-FFF2-40B4-BE49-F238E27FC236}">
                    <a16:creationId xmlns:a16="http://schemas.microsoft.com/office/drawing/2014/main" id="{CD2E5FC2-64C0-4E0C-9EEA-6995EDEF4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1" name="Rectangle 68">
                <a:extLst>
                  <a:ext uri="{FF2B5EF4-FFF2-40B4-BE49-F238E27FC236}">
                    <a16:creationId xmlns:a16="http://schemas.microsoft.com/office/drawing/2014/main" id="{BDE5605A-9801-4D9A-95BB-8B1E607E6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2" name="Rectangle 69">
                <a:extLst>
                  <a:ext uri="{FF2B5EF4-FFF2-40B4-BE49-F238E27FC236}">
                    <a16:creationId xmlns:a16="http://schemas.microsoft.com/office/drawing/2014/main" id="{06A5E317-0370-4F04-895E-BB10ECF4C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3" name="Rectangle 70">
                <a:extLst>
                  <a:ext uri="{FF2B5EF4-FFF2-40B4-BE49-F238E27FC236}">
                    <a16:creationId xmlns:a16="http://schemas.microsoft.com/office/drawing/2014/main" id="{E18A430C-0A17-4C59-AD94-5BFDF6E5E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99" name="Group 71">
              <a:extLst>
                <a:ext uri="{FF2B5EF4-FFF2-40B4-BE49-F238E27FC236}">
                  <a16:creationId xmlns:a16="http://schemas.microsoft.com/office/drawing/2014/main" id="{9D9CFA91-B536-4123-B8E0-86219E3F5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644" name="Rectangle 72">
                <a:extLst>
                  <a:ext uri="{FF2B5EF4-FFF2-40B4-BE49-F238E27FC236}">
                    <a16:creationId xmlns:a16="http://schemas.microsoft.com/office/drawing/2014/main" id="{2531A70D-65A1-4D7E-BD33-1C9B3413C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5" name="Rectangle 73">
                <a:extLst>
                  <a:ext uri="{FF2B5EF4-FFF2-40B4-BE49-F238E27FC236}">
                    <a16:creationId xmlns:a16="http://schemas.microsoft.com/office/drawing/2014/main" id="{4905C8F2-12A5-425A-B3EA-907F2F3F7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6" name="Rectangle 74">
                <a:extLst>
                  <a:ext uri="{FF2B5EF4-FFF2-40B4-BE49-F238E27FC236}">
                    <a16:creationId xmlns:a16="http://schemas.microsoft.com/office/drawing/2014/main" id="{CAD1E422-279C-41B5-AFB6-3A723C113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7" name="Rectangle 75">
                <a:extLst>
                  <a:ext uri="{FF2B5EF4-FFF2-40B4-BE49-F238E27FC236}">
                    <a16:creationId xmlns:a16="http://schemas.microsoft.com/office/drawing/2014/main" id="{5403A442-1E9E-4310-AE89-994DDDF0B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8" name="Rectangle 76">
                <a:extLst>
                  <a:ext uri="{FF2B5EF4-FFF2-40B4-BE49-F238E27FC236}">
                    <a16:creationId xmlns:a16="http://schemas.microsoft.com/office/drawing/2014/main" id="{FCACBB53-E5B2-4DF2-B43A-CB55FC79F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9" name="Rectangle 77">
                <a:extLst>
                  <a:ext uri="{FF2B5EF4-FFF2-40B4-BE49-F238E27FC236}">
                    <a16:creationId xmlns:a16="http://schemas.microsoft.com/office/drawing/2014/main" id="{E38880BA-8804-4D0E-B505-76F42612F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0" name="Rectangle 78">
                <a:extLst>
                  <a:ext uri="{FF2B5EF4-FFF2-40B4-BE49-F238E27FC236}">
                    <a16:creationId xmlns:a16="http://schemas.microsoft.com/office/drawing/2014/main" id="{9D8F89FC-7502-4C6D-A65D-1F93278E0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1" name="Rectangle 79">
                <a:extLst>
                  <a:ext uri="{FF2B5EF4-FFF2-40B4-BE49-F238E27FC236}">
                    <a16:creationId xmlns:a16="http://schemas.microsoft.com/office/drawing/2014/main" id="{BF87D43A-0CE6-435E-9F92-627A663EF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2" name="Rectangle 80">
                <a:extLst>
                  <a:ext uri="{FF2B5EF4-FFF2-40B4-BE49-F238E27FC236}">
                    <a16:creationId xmlns:a16="http://schemas.microsoft.com/office/drawing/2014/main" id="{D7223778-4B3C-4978-9AC0-5AD5EB5B6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3" name="Rectangle 81">
                <a:extLst>
                  <a:ext uri="{FF2B5EF4-FFF2-40B4-BE49-F238E27FC236}">
                    <a16:creationId xmlns:a16="http://schemas.microsoft.com/office/drawing/2014/main" id="{2D763724-0EC0-42D7-8646-839C6912B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0" name="Group 82">
              <a:extLst>
                <a:ext uri="{FF2B5EF4-FFF2-40B4-BE49-F238E27FC236}">
                  <a16:creationId xmlns:a16="http://schemas.microsoft.com/office/drawing/2014/main" id="{763AC75F-7E7C-4564-8D63-D628F42F4F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634" name="Rectangle 83">
                <a:extLst>
                  <a:ext uri="{FF2B5EF4-FFF2-40B4-BE49-F238E27FC236}">
                    <a16:creationId xmlns:a16="http://schemas.microsoft.com/office/drawing/2014/main" id="{4BAB0EB2-0D3B-43DC-BD0A-2CB6B83304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5" name="Rectangle 84">
                <a:extLst>
                  <a:ext uri="{FF2B5EF4-FFF2-40B4-BE49-F238E27FC236}">
                    <a16:creationId xmlns:a16="http://schemas.microsoft.com/office/drawing/2014/main" id="{B3DCE827-24C7-49AC-A2EF-C5A88E6AE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6" name="Rectangle 85">
                <a:extLst>
                  <a:ext uri="{FF2B5EF4-FFF2-40B4-BE49-F238E27FC236}">
                    <a16:creationId xmlns:a16="http://schemas.microsoft.com/office/drawing/2014/main" id="{81414EF2-4062-4CBF-A289-667514291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7" name="Rectangle 86">
                <a:extLst>
                  <a:ext uri="{FF2B5EF4-FFF2-40B4-BE49-F238E27FC236}">
                    <a16:creationId xmlns:a16="http://schemas.microsoft.com/office/drawing/2014/main" id="{9DEDCEB3-9777-49C1-BA57-3E5AE4162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8" name="Rectangle 87">
                <a:extLst>
                  <a:ext uri="{FF2B5EF4-FFF2-40B4-BE49-F238E27FC236}">
                    <a16:creationId xmlns:a16="http://schemas.microsoft.com/office/drawing/2014/main" id="{8D1B06BE-0AB2-4605-BD3D-690180EEB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9" name="Rectangle 88">
                <a:extLst>
                  <a:ext uri="{FF2B5EF4-FFF2-40B4-BE49-F238E27FC236}">
                    <a16:creationId xmlns:a16="http://schemas.microsoft.com/office/drawing/2014/main" id="{AA931255-3D57-4BF6-B1C4-972D0DD5B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0" name="Rectangle 89">
                <a:extLst>
                  <a:ext uri="{FF2B5EF4-FFF2-40B4-BE49-F238E27FC236}">
                    <a16:creationId xmlns:a16="http://schemas.microsoft.com/office/drawing/2014/main" id="{48B5A82F-6CD2-4BB1-8589-2A3C84F71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1" name="Rectangle 90">
                <a:extLst>
                  <a:ext uri="{FF2B5EF4-FFF2-40B4-BE49-F238E27FC236}">
                    <a16:creationId xmlns:a16="http://schemas.microsoft.com/office/drawing/2014/main" id="{E47573B1-FFDF-4658-90F8-45C270EE0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2" name="Rectangle 91">
                <a:extLst>
                  <a:ext uri="{FF2B5EF4-FFF2-40B4-BE49-F238E27FC236}">
                    <a16:creationId xmlns:a16="http://schemas.microsoft.com/office/drawing/2014/main" id="{829C92A3-8E0A-4DE7-B23D-89A8A0F91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3" name="Rectangle 92">
                <a:extLst>
                  <a:ext uri="{FF2B5EF4-FFF2-40B4-BE49-F238E27FC236}">
                    <a16:creationId xmlns:a16="http://schemas.microsoft.com/office/drawing/2014/main" id="{B67796D0-801E-4A80-9BDE-3432F3BA7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1" name="Group 93">
              <a:extLst>
                <a:ext uri="{FF2B5EF4-FFF2-40B4-BE49-F238E27FC236}">
                  <a16:creationId xmlns:a16="http://schemas.microsoft.com/office/drawing/2014/main" id="{F4B42EB4-AD82-4406-A001-CD6906357D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624" name="Rectangle 94">
                <a:extLst>
                  <a:ext uri="{FF2B5EF4-FFF2-40B4-BE49-F238E27FC236}">
                    <a16:creationId xmlns:a16="http://schemas.microsoft.com/office/drawing/2014/main" id="{4E6DE13A-49F1-4197-B0F5-587584BF0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5" name="Rectangle 95">
                <a:extLst>
                  <a:ext uri="{FF2B5EF4-FFF2-40B4-BE49-F238E27FC236}">
                    <a16:creationId xmlns:a16="http://schemas.microsoft.com/office/drawing/2014/main" id="{99926646-68E7-4693-91BF-54A53EC29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6" name="Rectangle 96">
                <a:extLst>
                  <a:ext uri="{FF2B5EF4-FFF2-40B4-BE49-F238E27FC236}">
                    <a16:creationId xmlns:a16="http://schemas.microsoft.com/office/drawing/2014/main" id="{3702C408-0C3F-4815-91CF-E81D11F39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7" name="Rectangle 97">
                <a:extLst>
                  <a:ext uri="{FF2B5EF4-FFF2-40B4-BE49-F238E27FC236}">
                    <a16:creationId xmlns:a16="http://schemas.microsoft.com/office/drawing/2014/main" id="{2843D8C5-AC02-4DBB-98FA-BD9ADAB4E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8" name="Rectangle 98">
                <a:extLst>
                  <a:ext uri="{FF2B5EF4-FFF2-40B4-BE49-F238E27FC236}">
                    <a16:creationId xmlns:a16="http://schemas.microsoft.com/office/drawing/2014/main" id="{35FDD3D1-B820-4107-97FB-20033130A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9" name="Rectangle 99">
                <a:extLst>
                  <a:ext uri="{FF2B5EF4-FFF2-40B4-BE49-F238E27FC236}">
                    <a16:creationId xmlns:a16="http://schemas.microsoft.com/office/drawing/2014/main" id="{EDB1DF4C-4096-4F05-A692-73E658AD1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0" name="Rectangle 100">
                <a:extLst>
                  <a:ext uri="{FF2B5EF4-FFF2-40B4-BE49-F238E27FC236}">
                    <a16:creationId xmlns:a16="http://schemas.microsoft.com/office/drawing/2014/main" id="{B7154EB2-A082-4F24-ACCC-9A388F981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1" name="Rectangle 101">
                <a:extLst>
                  <a:ext uri="{FF2B5EF4-FFF2-40B4-BE49-F238E27FC236}">
                    <a16:creationId xmlns:a16="http://schemas.microsoft.com/office/drawing/2014/main" id="{D217F8A0-52F2-4322-9BFB-90459EE82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2" name="Rectangle 102">
                <a:extLst>
                  <a:ext uri="{FF2B5EF4-FFF2-40B4-BE49-F238E27FC236}">
                    <a16:creationId xmlns:a16="http://schemas.microsoft.com/office/drawing/2014/main" id="{2487EFEF-7116-42D3-92A9-26CAD380E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3" name="Rectangle 103">
                <a:extLst>
                  <a:ext uri="{FF2B5EF4-FFF2-40B4-BE49-F238E27FC236}">
                    <a16:creationId xmlns:a16="http://schemas.microsoft.com/office/drawing/2014/main" id="{9B6BDA6B-4AD7-4438-BC3F-194AB7F15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2" name="Group 104">
              <a:extLst>
                <a:ext uri="{FF2B5EF4-FFF2-40B4-BE49-F238E27FC236}">
                  <a16:creationId xmlns:a16="http://schemas.microsoft.com/office/drawing/2014/main" id="{C5EE6976-DCF7-4BF9-9259-FCA05B4F01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614" name="Rectangle 105">
                <a:extLst>
                  <a:ext uri="{FF2B5EF4-FFF2-40B4-BE49-F238E27FC236}">
                    <a16:creationId xmlns:a16="http://schemas.microsoft.com/office/drawing/2014/main" id="{8868993E-4672-4D13-9434-9E8B5B000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5" name="Rectangle 106">
                <a:extLst>
                  <a:ext uri="{FF2B5EF4-FFF2-40B4-BE49-F238E27FC236}">
                    <a16:creationId xmlns:a16="http://schemas.microsoft.com/office/drawing/2014/main" id="{DDBA490C-A8DD-4C37-864E-4CA223E9D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6" name="Rectangle 107">
                <a:extLst>
                  <a:ext uri="{FF2B5EF4-FFF2-40B4-BE49-F238E27FC236}">
                    <a16:creationId xmlns:a16="http://schemas.microsoft.com/office/drawing/2014/main" id="{A262C5BD-C2F8-48B5-B7FB-AEE1D7600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7" name="Rectangle 108">
                <a:extLst>
                  <a:ext uri="{FF2B5EF4-FFF2-40B4-BE49-F238E27FC236}">
                    <a16:creationId xmlns:a16="http://schemas.microsoft.com/office/drawing/2014/main" id="{D30A4346-263D-41BC-B3FE-3EFF20766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8" name="Rectangle 109">
                <a:extLst>
                  <a:ext uri="{FF2B5EF4-FFF2-40B4-BE49-F238E27FC236}">
                    <a16:creationId xmlns:a16="http://schemas.microsoft.com/office/drawing/2014/main" id="{034A7DE0-C8F1-48D7-BF5F-CD8882E1E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9" name="Rectangle 110">
                <a:extLst>
                  <a:ext uri="{FF2B5EF4-FFF2-40B4-BE49-F238E27FC236}">
                    <a16:creationId xmlns:a16="http://schemas.microsoft.com/office/drawing/2014/main" id="{0A24C183-91C9-4560-BC13-DE494DB13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0" name="Rectangle 111">
                <a:extLst>
                  <a:ext uri="{FF2B5EF4-FFF2-40B4-BE49-F238E27FC236}">
                    <a16:creationId xmlns:a16="http://schemas.microsoft.com/office/drawing/2014/main" id="{3526F4AD-8C3D-49CB-A9AD-4C119F945C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1" name="Rectangle 112">
                <a:extLst>
                  <a:ext uri="{FF2B5EF4-FFF2-40B4-BE49-F238E27FC236}">
                    <a16:creationId xmlns:a16="http://schemas.microsoft.com/office/drawing/2014/main" id="{CB6385C4-6F6C-46A6-A1C7-D0CBD18F7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2" name="Rectangle 113">
                <a:extLst>
                  <a:ext uri="{FF2B5EF4-FFF2-40B4-BE49-F238E27FC236}">
                    <a16:creationId xmlns:a16="http://schemas.microsoft.com/office/drawing/2014/main" id="{A1EFEB9B-9185-4FB5-BDBC-AA686E81B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3" name="Rectangle 114">
                <a:extLst>
                  <a:ext uri="{FF2B5EF4-FFF2-40B4-BE49-F238E27FC236}">
                    <a16:creationId xmlns:a16="http://schemas.microsoft.com/office/drawing/2014/main" id="{0A73A2ED-85F8-4D3D-8934-A3969C40C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03" name="Group 115">
              <a:extLst>
                <a:ext uri="{FF2B5EF4-FFF2-40B4-BE49-F238E27FC236}">
                  <a16:creationId xmlns:a16="http://schemas.microsoft.com/office/drawing/2014/main" id="{C27F0423-5B3E-416E-AE12-E1E95807D8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604" name="Rectangle 116">
                <a:extLst>
                  <a:ext uri="{FF2B5EF4-FFF2-40B4-BE49-F238E27FC236}">
                    <a16:creationId xmlns:a16="http://schemas.microsoft.com/office/drawing/2014/main" id="{6892DB3B-54ED-4A08-9422-ABE7C6063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5" name="Rectangle 117">
                <a:extLst>
                  <a:ext uri="{FF2B5EF4-FFF2-40B4-BE49-F238E27FC236}">
                    <a16:creationId xmlns:a16="http://schemas.microsoft.com/office/drawing/2014/main" id="{F1DF3F89-A8E3-48C0-809D-ABB64C917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6" name="Rectangle 118">
                <a:extLst>
                  <a:ext uri="{FF2B5EF4-FFF2-40B4-BE49-F238E27FC236}">
                    <a16:creationId xmlns:a16="http://schemas.microsoft.com/office/drawing/2014/main" id="{03B0302B-988C-4192-A1D2-FBBBFE377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7" name="Rectangle 119">
                <a:extLst>
                  <a:ext uri="{FF2B5EF4-FFF2-40B4-BE49-F238E27FC236}">
                    <a16:creationId xmlns:a16="http://schemas.microsoft.com/office/drawing/2014/main" id="{066332E2-63BB-4DFB-B2CC-8CE4B4B4A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8" name="Rectangle 120">
                <a:extLst>
                  <a:ext uri="{FF2B5EF4-FFF2-40B4-BE49-F238E27FC236}">
                    <a16:creationId xmlns:a16="http://schemas.microsoft.com/office/drawing/2014/main" id="{B65293AC-2A12-44F5-A57F-F30AE4F55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9" name="Rectangle 121">
                <a:extLst>
                  <a:ext uri="{FF2B5EF4-FFF2-40B4-BE49-F238E27FC236}">
                    <a16:creationId xmlns:a16="http://schemas.microsoft.com/office/drawing/2014/main" id="{8269F6BA-6644-4710-9DB0-65F7993AE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0" name="Rectangle 122">
                <a:extLst>
                  <a:ext uri="{FF2B5EF4-FFF2-40B4-BE49-F238E27FC236}">
                    <a16:creationId xmlns:a16="http://schemas.microsoft.com/office/drawing/2014/main" id="{32F8D561-78FF-4DA3-BABC-78CEE0BB0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1" name="Rectangle 123">
                <a:extLst>
                  <a:ext uri="{FF2B5EF4-FFF2-40B4-BE49-F238E27FC236}">
                    <a16:creationId xmlns:a16="http://schemas.microsoft.com/office/drawing/2014/main" id="{4E3EAEED-41AD-4959-8960-17B909018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2" name="Rectangle 124">
                <a:extLst>
                  <a:ext uri="{FF2B5EF4-FFF2-40B4-BE49-F238E27FC236}">
                    <a16:creationId xmlns:a16="http://schemas.microsoft.com/office/drawing/2014/main" id="{30B51AED-1718-4E3A-88AB-5F17192EC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3" name="Rectangle 125">
                <a:extLst>
                  <a:ext uri="{FF2B5EF4-FFF2-40B4-BE49-F238E27FC236}">
                    <a16:creationId xmlns:a16="http://schemas.microsoft.com/office/drawing/2014/main" id="{BB7232D6-554A-4BF7-8535-D8688EA15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714" name="Group 370">
            <a:extLst>
              <a:ext uri="{FF2B5EF4-FFF2-40B4-BE49-F238E27FC236}">
                <a16:creationId xmlns:a16="http://schemas.microsoft.com/office/drawing/2014/main" id="{E65C6A2B-61A5-480F-99C6-5785340D43E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887593" y="1619250"/>
            <a:ext cx="1981200" cy="1931988"/>
            <a:chOff x="864" y="1152"/>
            <a:chExt cx="2880" cy="2880"/>
          </a:xfrm>
          <a:solidFill>
            <a:srgbClr val="DAEDEF">
              <a:lumMod val="90000"/>
            </a:srgbClr>
          </a:solidFill>
        </p:grpSpPr>
        <p:grpSp>
          <p:nvGrpSpPr>
            <p:cNvPr id="1715" name="Group 371">
              <a:extLst>
                <a:ext uri="{FF2B5EF4-FFF2-40B4-BE49-F238E27FC236}">
                  <a16:creationId xmlns:a16="http://schemas.microsoft.com/office/drawing/2014/main" id="{09629585-F0C1-4B5C-86DB-07F4791E39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826" name="Rectangle 372">
                <a:extLst>
                  <a:ext uri="{FF2B5EF4-FFF2-40B4-BE49-F238E27FC236}">
                    <a16:creationId xmlns:a16="http://schemas.microsoft.com/office/drawing/2014/main" id="{217D5872-86AD-4A1D-ADBD-51C1EE4E0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7" name="Rectangle 373">
                <a:extLst>
                  <a:ext uri="{FF2B5EF4-FFF2-40B4-BE49-F238E27FC236}">
                    <a16:creationId xmlns:a16="http://schemas.microsoft.com/office/drawing/2014/main" id="{0A9FFC06-FF6B-45D8-B976-042D7B929A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8" name="Rectangle 374">
                <a:extLst>
                  <a:ext uri="{FF2B5EF4-FFF2-40B4-BE49-F238E27FC236}">
                    <a16:creationId xmlns:a16="http://schemas.microsoft.com/office/drawing/2014/main" id="{7D850E50-7B0F-4578-BD2D-E1E6F705B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9" name="Rectangle 375">
                <a:extLst>
                  <a:ext uri="{FF2B5EF4-FFF2-40B4-BE49-F238E27FC236}">
                    <a16:creationId xmlns:a16="http://schemas.microsoft.com/office/drawing/2014/main" id="{42618D62-C5DF-45EB-B538-554FF0B53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0" name="Rectangle 376">
                <a:extLst>
                  <a:ext uri="{FF2B5EF4-FFF2-40B4-BE49-F238E27FC236}">
                    <a16:creationId xmlns:a16="http://schemas.microsoft.com/office/drawing/2014/main" id="{0948FC73-5A7A-4017-AFF7-856AC2A93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1" name="Rectangle 377">
                <a:extLst>
                  <a:ext uri="{FF2B5EF4-FFF2-40B4-BE49-F238E27FC236}">
                    <a16:creationId xmlns:a16="http://schemas.microsoft.com/office/drawing/2014/main" id="{AB49373C-F28D-49F0-95C5-14C92A7C6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2" name="Rectangle 378">
                <a:extLst>
                  <a:ext uri="{FF2B5EF4-FFF2-40B4-BE49-F238E27FC236}">
                    <a16:creationId xmlns:a16="http://schemas.microsoft.com/office/drawing/2014/main" id="{863EE4CC-E1E1-4647-86D2-46C504FF8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3" name="Rectangle 379">
                <a:extLst>
                  <a:ext uri="{FF2B5EF4-FFF2-40B4-BE49-F238E27FC236}">
                    <a16:creationId xmlns:a16="http://schemas.microsoft.com/office/drawing/2014/main" id="{9D764FDC-3A1F-4983-A8F2-DD577CF3E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4" name="Rectangle 380">
                <a:extLst>
                  <a:ext uri="{FF2B5EF4-FFF2-40B4-BE49-F238E27FC236}">
                    <a16:creationId xmlns:a16="http://schemas.microsoft.com/office/drawing/2014/main" id="{0F5AC663-A369-4B6F-BEA1-802316158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5" name="Rectangle 381">
                <a:extLst>
                  <a:ext uri="{FF2B5EF4-FFF2-40B4-BE49-F238E27FC236}">
                    <a16:creationId xmlns:a16="http://schemas.microsoft.com/office/drawing/2014/main" id="{FC1C579C-D77E-4061-BBA7-CCE9673D1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16" name="Group 382">
              <a:extLst>
                <a:ext uri="{FF2B5EF4-FFF2-40B4-BE49-F238E27FC236}">
                  <a16:creationId xmlns:a16="http://schemas.microsoft.com/office/drawing/2014/main" id="{91213782-7269-420F-B5A0-24AB03A0C0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816" name="Rectangle 383">
                <a:extLst>
                  <a:ext uri="{FF2B5EF4-FFF2-40B4-BE49-F238E27FC236}">
                    <a16:creationId xmlns:a16="http://schemas.microsoft.com/office/drawing/2014/main" id="{A22FA657-5465-4175-AAEF-5BBEE0638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7" name="Rectangle 384">
                <a:extLst>
                  <a:ext uri="{FF2B5EF4-FFF2-40B4-BE49-F238E27FC236}">
                    <a16:creationId xmlns:a16="http://schemas.microsoft.com/office/drawing/2014/main" id="{6D384A99-59D6-4191-8BB1-6BFA9049A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8" name="Rectangle 385">
                <a:extLst>
                  <a:ext uri="{FF2B5EF4-FFF2-40B4-BE49-F238E27FC236}">
                    <a16:creationId xmlns:a16="http://schemas.microsoft.com/office/drawing/2014/main" id="{DDDA1E4D-81C1-4C0B-B8FE-F7BC112E4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9" name="Rectangle 386">
                <a:extLst>
                  <a:ext uri="{FF2B5EF4-FFF2-40B4-BE49-F238E27FC236}">
                    <a16:creationId xmlns:a16="http://schemas.microsoft.com/office/drawing/2014/main" id="{339ECC8F-66AE-4A31-A104-0489EB590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0" name="Rectangle 387">
                <a:extLst>
                  <a:ext uri="{FF2B5EF4-FFF2-40B4-BE49-F238E27FC236}">
                    <a16:creationId xmlns:a16="http://schemas.microsoft.com/office/drawing/2014/main" id="{E97ECCD2-72C6-4EAC-A783-AC79CE241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1" name="Rectangle 388">
                <a:extLst>
                  <a:ext uri="{FF2B5EF4-FFF2-40B4-BE49-F238E27FC236}">
                    <a16:creationId xmlns:a16="http://schemas.microsoft.com/office/drawing/2014/main" id="{3AC13EC8-897B-49AC-9753-8A0371BE6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2" name="Rectangle 389">
                <a:extLst>
                  <a:ext uri="{FF2B5EF4-FFF2-40B4-BE49-F238E27FC236}">
                    <a16:creationId xmlns:a16="http://schemas.microsoft.com/office/drawing/2014/main" id="{6A445347-A170-4B63-ADC2-5D678D462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3" name="Rectangle 390">
                <a:extLst>
                  <a:ext uri="{FF2B5EF4-FFF2-40B4-BE49-F238E27FC236}">
                    <a16:creationId xmlns:a16="http://schemas.microsoft.com/office/drawing/2014/main" id="{8A62488E-5181-430E-83A3-A45DD3732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4" name="Rectangle 391">
                <a:extLst>
                  <a:ext uri="{FF2B5EF4-FFF2-40B4-BE49-F238E27FC236}">
                    <a16:creationId xmlns:a16="http://schemas.microsoft.com/office/drawing/2014/main" id="{1B7DE9F9-ED39-4923-BBB6-2A61CE041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5" name="Rectangle 392">
                <a:extLst>
                  <a:ext uri="{FF2B5EF4-FFF2-40B4-BE49-F238E27FC236}">
                    <a16:creationId xmlns:a16="http://schemas.microsoft.com/office/drawing/2014/main" id="{279C8DAB-132F-4232-B4C4-9CDA4D868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17" name="Group 393">
              <a:extLst>
                <a:ext uri="{FF2B5EF4-FFF2-40B4-BE49-F238E27FC236}">
                  <a16:creationId xmlns:a16="http://schemas.microsoft.com/office/drawing/2014/main" id="{8939B28D-8B81-492A-922E-BAB4EF7C83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806" name="Rectangle 394">
                <a:extLst>
                  <a:ext uri="{FF2B5EF4-FFF2-40B4-BE49-F238E27FC236}">
                    <a16:creationId xmlns:a16="http://schemas.microsoft.com/office/drawing/2014/main" id="{735C65A3-C2E3-46D7-8574-EF59C53E6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7" name="Rectangle 395">
                <a:extLst>
                  <a:ext uri="{FF2B5EF4-FFF2-40B4-BE49-F238E27FC236}">
                    <a16:creationId xmlns:a16="http://schemas.microsoft.com/office/drawing/2014/main" id="{B8842690-66EE-49C3-BE0A-F5EADE042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8" name="Rectangle 396">
                <a:extLst>
                  <a:ext uri="{FF2B5EF4-FFF2-40B4-BE49-F238E27FC236}">
                    <a16:creationId xmlns:a16="http://schemas.microsoft.com/office/drawing/2014/main" id="{31313470-AB60-4F92-95E3-4547ED4C8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9" name="Rectangle 397">
                <a:extLst>
                  <a:ext uri="{FF2B5EF4-FFF2-40B4-BE49-F238E27FC236}">
                    <a16:creationId xmlns:a16="http://schemas.microsoft.com/office/drawing/2014/main" id="{9DAC664A-4C77-49FA-B6E4-ACDB172EF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0" name="Rectangle 398">
                <a:extLst>
                  <a:ext uri="{FF2B5EF4-FFF2-40B4-BE49-F238E27FC236}">
                    <a16:creationId xmlns:a16="http://schemas.microsoft.com/office/drawing/2014/main" id="{A5175802-F6A3-4FC6-A37B-B687102D1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1" name="Rectangle 399">
                <a:extLst>
                  <a:ext uri="{FF2B5EF4-FFF2-40B4-BE49-F238E27FC236}">
                    <a16:creationId xmlns:a16="http://schemas.microsoft.com/office/drawing/2014/main" id="{4BF811A5-9306-4578-9D7D-B84B3CBCEA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2" name="Rectangle 400">
                <a:extLst>
                  <a:ext uri="{FF2B5EF4-FFF2-40B4-BE49-F238E27FC236}">
                    <a16:creationId xmlns:a16="http://schemas.microsoft.com/office/drawing/2014/main" id="{E0D74963-A7C2-484C-A617-EB7F96C42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3" name="Rectangle 401">
                <a:extLst>
                  <a:ext uri="{FF2B5EF4-FFF2-40B4-BE49-F238E27FC236}">
                    <a16:creationId xmlns:a16="http://schemas.microsoft.com/office/drawing/2014/main" id="{D135E3C1-526B-4B53-B2D5-7A765D1B5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4" name="Rectangle 402">
                <a:extLst>
                  <a:ext uri="{FF2B5EF4-FFF2-40B4-BE49-F238E27FC236}">
                    <a16:creationId xmlns:a16="http://schemas.microsoft.com/office/drawing/2014/main" id="{5E487C19-A79D-49C2-9EE6-1ED8D0DE0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5" name="Rectangle 403">
                <a:extLst>
                  <a:ext uri="{FF2B5EF4-FFF2-40B4-BE49-F238E27FC236}">
                    <a16:creationId xmlns:a16="http://schemas.microsoft.com/office/drawing/2014/main" id="{97659AE4-A8DE-41F3-BA8C-E953876F4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18" name="Group 404">
              <a:extLst>
                <a:ext uri="{FF2B5EF4-FFF2-40B4-BE49-F238E27FC236}">
                  <a16:creationId xmlns:a16="http://schemas.microsoft.com/office/drawing/2014/main" id="{DF1808A9-162A-4861-8A2B-D53B9C3E63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796" name="Rectangle 405">
                <a:extLst>
                  <a:ext uri="{FF2B5EF4-FFF2-40B4-BE49-F238E27FC236}">
                    <a16:creationId xmlns:a16="http://schemas.microsoft.com/office/drawing/2014/main" id="{7FA7CEAA-B967-4C12-B5B4-B249E5174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7" name="Rectangle 406">
                <a:extLst>
                  <a:ext uri="{FF2B5EF4-FFF2-40B4-BE49-F238E27FC236}">
                    <a16:creationId xmlns:a16="http://schemas.microsoft.com/office/drawing/2014/main" id="{FBB2CB0E-7625-441B-B239-AC3FE263D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8" name="Rectangle 407">
                <a:extLst>
                  <a:ext uri="{FF2B5EF4-FFF2-40B4-BE49-F238E27FC236}">
                    <a16:creationId xmlns:a16="http://schemas.microsoft.com/office/drawing/2014/main" id="{545F139E-CB05-4EEA-82ED-DD3528B1F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9" name="Rectangle 408">
                <a:extLst>
                  <a:ext uri="{FF2B5EF4-FFF2-40B4-BE49-F238E27FC236}">
                    <a16:creationId xmlns:a16="http://schemas.microsoft.com/office/drawing/2014/main" id="{8D7CDF85-6ABB-47A0-876A-A3C565990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0" name="Rectangle 409">
                <a:extLst>
                  <a:ext uri="{FF2B5EF4-FFF2-40B4-BE49-F238E27FC236}">
                    <a16:creationId xmlns:a16="http://schemas.microsoft.com/office/drawing/2014/main" id="{6D72B791-E7BC-4C62-AB46-03B061677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1" name="Rectangle 410">
                <a:extLst>
                  <a:ext uri="{FF2B5EF4-FFF2-40B4-BE49-F238E27FC236}">
                    <a16:creationId xmlns:a16="http://schemas.microsoft.com/office/drawing/2014/main" id="{15349081-2C64-4FC4-B439-06CDAE491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2" name="Rectangle 411">
                <a:extLst>
                  <a:ext uri="{FF2B5EF4-FFF2-40B4-BE49-F238E27FC236}">
                    <a16:creationId xmlns:a16="http://schemas.microsoft.com/office/drawing/2014/main" id="{43955CDA-3412-443F-8E54-2EAB1B49D1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3" name="Rectangle 412">
                <a:extLst>
                  <a:ext uri="{FF2B5EF4-FFF2-40B4-BE49-F238E27FC236}">
                    <a16:creationId xmlns:a16="http://schemas.microsoft.com/office/drawing/2014/main" id="{18EEEAA3-968C-4CA2-A897-8598E0609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4" name="Rectangle 413">
                <a:extLst>
                  <a:ext uri="{FF2B5EF4-FFF2-40B4-BE49-F238E27FC236}">
                    <a16:creationId xmlns:a16="http://schemas.microsoft.com/office/drawing/2014/main" id="{2E5E373B-0760-4D62-B155-FC53F83E3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5" name="Rectangle 414">
                <a:extLst>
                  <a:ext uri="{FF2B5EF4-FFF2-40B4-BE49-F238E27FC236}">
                    <a16:creationId xmlns:a16="http://schemas.microsoft.com/office/drawing/2014/main" id="{277DDC14-D42D-4CCC-BF54-30A8364F7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19" name="Group 415">
              <a:extLst>
                <a:ext uri="{FF2B5EF4-FFF2-40B4-BE49-F238E27FC236}">
                  <a16:creationId xmlns:a16="http://schemas.microsoft.com/office/drawing/2014/main" id="{AA67A054-F361-44BF-B8FA-3FDF605630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786" name="Rectangle 416">
                <a:extLst>
                  <a:ext uri="{FF2B5EF4-FFF2-40B4-BE49-F238E27FC236}">
                    <a16:creationId xmlns:a16="http://schemas.microsoft.com/office/drawing/2014/main" id="{0AE43F8E-1672-4636-9CFA-494E10046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7" name="Rectangle 417">
                <a:extLst>
                  <a:ext uri="{FF2B5EF4-FFF2-40B4-BE49-F238E27FC236}">
                    <a16:creationId xmlns:a16="http://schemas.microsoft.com/office/drawing/2014/main" id="{ABA9C81A-8A3E-4F42-8BEB-43203830A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8" name="Rectangle 418">
                <a:extLst>
                  <a:ext uri="{FF2B5EF4-FFF2-40B4-BE49-F238E27FC236}">
                    <a16:creationId xmlns:a16="http://schemas.microsoft.com/office/drawing/2014/main" id="{9A187BF4-76B7-41EF-AEC8-07CEAD2E1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9" name="Rectangle 419">
                <a:extLst>
                  <a:ext uri="{FF2B5EF4-FFF2-40B4-BE49-F238E27FC236}">
                    <a16:creationId xmlns:a16="http://schemas.microsoft.com/office/drawing/2014/main" id="{48984960-934A-4250-A63A-0C3287214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0" name="Rectangle 420">
                <a:extLst>
                  <a:ext uri="{FF2B5EF4-FFF2-40B4-BE49-F238E27FC236}">
                    <a16:creationId xmlns:a16="http://schemas.microsoft.com/office/drawing/2014/main" id="{D3811715-DF4E-4C12-819C-A54664F15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1" name="Rectangle 421">
                <a:extLst>
                  <a:ext uri="{FF2B5EF4-FFF2-40B4-BE49-F238E27FC236}">
                    <a16:creationId xmlns:a16="http://schemas.microsoft.com/office/drawing/2014/main" id="{34017DE9-3E5E-4FFF-8744-1F78E5A5B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2" name="Rectangle 422">
                <a:extLst>
                  <a:ext uri="{FF2B5EF4-FFF2-40B4-BE49-F238E27FC236}">
                    <a16:creationId xmlns:a16="http://schemas.microsoft.com/office/drawing/2014/main" id="{B0CB3C30-B35C-44B7-A894-F43272352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3" name="Rectangle 423">
                <a:extLst>
                  <a:ext uri="{FF2B5EF4-FFF2-40B4-BE49-F238E27FC236}">
                    <a16:creationId xmlns:a16="http://schemas.microsoft.com/office/drawing/2014/main" id="{D0578AC8-99E7-4018-8E32-597EC9273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4" name="Rectangle 424">
                <a:extLst>
                  <a:ext uri="{FF2B5EF4-FFF2-40B4-BE49-F238E27FC236}">
                    <a16:creationId xmlns:a16="http://schemas.microsoft.com/office/drawing/2014/main" id="{2F43A009-15B5-4043-932A-706EF9619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5" name="Rectangle 425">
                <a:extLst>
                  <a:ext uri="{FF2B5EF4-FFF2-40B4-BE49-F238E27FC236}">
                    <a16:creationId xmlns:a16="http://schemas.microsoft.com/office/drawing/2014/main" id="{F685693B-36AE-45B3-8EC3-1262A70C3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0" name="Group 426">
              <a:extLst>
                <a:ext uri="{FF2B5EF4-FFF2-40B4-BE49-F238E27FC236}">
                  <a16:creationId xmlns:a16="http://schemas.microsoft.com/office/drawing/2014/main" id="{6142AAA6-6651-4740-A511-E0540819F1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776" name="Rectangle 427">
                <a:extLst>
                  <a:ext uri="{FF2B5EF4-FFF2-40B4-BE49-F238E27FC236}">
                    <a16:creationId xmlns:a16="http://schemas.microsoft.com/office/drawing/2014/main" id="{D013BB6A-834A-499E-92DD-9C1C60D46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7" name="Rectangle 428">
                <a:extLst>
                  <a:ext uri="{FF2B5EF4-FFF2-40B4-BE49-F238E27FC236}">
                    <a16:creationId xmlns:a16="http://schemas.microsoft.com/office/drawing/2014/main" id="{16E3A3F1-765A-4F3C-887A-52CEFB157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8" name="Rectangle 429">
                <a:extLst>
                  <a:ext uri="{FF2B5EF4-FFF2-40B4-BE49-F238E27FC236}">
                    <a16:creationId xmlns:a16="http://schemas.microsoft.com/office/drawing/2014/main" id="{FD032FA4-6A27-4B24-9AA9-5761C425F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9" name="Rectangle 430">
                <a:extLst>
                  <a:ext uri="{FF2B5EF4-FFF2-40B4-BE49-F238E27FC236}">
                    <a16:creationId xmlns:a16="http://schemas.microsoft.com/office/drawing/2014/main" id="{5F0D9E9E-E718-4AC6-AC0A-A08F8F12CC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0" name="Rectangle 431">
                <a:extLst>
                  <a:ext uri="{FF2B5EF4-FFF2-40B4-BE49-F238E27FC236}">
                    <a16:creationId xmlns:a16="http://schemas.microsoft.com/office/drawing/2014/main" id="{2995FEE7-F5D7-4EF2-9849-18C8369C6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1" name="Rectangle 432">
                <a:extLst>
                  <a:ext uri="{FF2B5EF4-FFF2-40B4-BE49-F238E27FC236}">
                    <a16:creationId xmlns:a16="http://schemas.microsoft.com/office/drawing/2014/main" id="{1CB78F72-5BE6-4226-B079-72770703F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2" name="Rectangle 433">
                <a:extLst>
                  <a:ext uri="{FF2B5EF4-FFF2-40B4-BE49-F238E27FC236}">
                    <a16:creationId xmlns:a16="http://schemas.microsoft.com/office/drawing/2014/main" id="{0D238E2C-FA52-452E-95F8-455A3A83D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3" name="Rectangle 434">
                <a:extLst>
                  <a:ext uri="{FF2B5EF4-FFF2-40B4-BE49-F238E27FC236}">
                    <a16:creationId xmlns:a16="http://schemas.microsoft.com/office/drawing/2014/main" id="{2B19687A-B731-47EC-82C5-87AD1C786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4" name="Rectangle 435">
                <a:extLst>
                  <a:ext uri="{FF2B5EF4-FFF2-40B4-BE49-F238E27FC236}">
                    <a16:creationId xmlns:a16="http://schemas.microsoft.com/office/drawing/2014/main" id="{0C40FB7F-A2D1-46A4-9969-F236F4A5F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5" name="Rectangle 436">
                <a:extLst>
                  <a:ext uri="{FF2B5EF4-FFF2-40B4-BE49-F238E27FC236}">
                    <a16:creationId xmlns:a16="http://schemas.microsoft.com/office/drawing/2014/main" id="{AD52A081-6882-4D89-B2A6-567B4390C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1" name="Group 437">
              <a:extLst>
                <a:ext uri="{FF2B5EF4-FFF2-40B4-BE49-F238E27FC236}">
                  <a16:creationId xmlns:a16="http://schemas.microsoft.com/office/drawing/2014/main" id="{2A45A88A-2955-4FF7-AAF6-E556BB67E9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766" name="Rectangle 438">
                <a:extLst>
                  <a:ext uri="{FF2B5EF4-FFF2-40B4-BE49-F238E27FC236}">
                    <a16:creationId xmlns:a16="http://schemas.microsoft.com/office/drawing/2014/main" id="{04D85366-D608-4B9B-B145-3102558D1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7" name="Rectangle 439">
                <a:extLst>
                  <a:ext uri="{FF2B5EF4-FFF2-40B4-BE49-F238E27FC236}">
                    <a16:creationId xmlns:a16="http://schemas.microsoft.com/office/drawing/2014/main" id="{C6CDD1D4-39EE-4728-AECB-BBB75F4A8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8" name="Rectangle 440">
                <a:extLst>
                  <a:ext uri="{FF2B5EF4-FFF2-40B4-BE49-F238E27FC236}">
                    <a16:creationId xmlns:a16="http://schemas.microsoft.com/office/drawing/2014/main" id="{BE3C6A90-50A2-4619-9A02-C15CA4F5D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9" name="Rectangle 441">
                <a:extLst>
                  <a:ext uri="{FF2B5EF4-FFF2-40B4-BE49-F238E27FC236}">
                    <a16:creationId xmlns:a16="http://schemas.microsoft.com/office/drawing/2014/main" id="{C42827B0-013C-4BA6-BF70-38AD2E5AC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0" name="Rectangle 442">
                <a:extLst>
                  <a:ext uri="{FF2B5EF4-FFF2-40B4-BE49-F238E27FC236}">
                    <a16:creationId xmlns:a16="http://schemas.microsoft.com/office/drawing/2014/main" id="{15DD20CF-F924-463D-B6B3-A9F7A900E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1" name="Rectangle 443">
                <a:extLst>
                  <a:ext uri="{FF2B5EF4-FFF2-40B4-BE49-F238E27FC236}">
                    <a16:creationId xmlns:a16="http://schemas.microsoft.com/office/drawing/2014/main" id="{BAF03C04-872D-411B-85A1-8499CF8CF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2" name="Rectangle 444">
                <a:extLst>
                  <a:ext uri="{FF2B5EF4-FFF2-40B4-BE49-F238E27FC236}">
                    <a16:creationId xmlns:a16="http://schemas.microsoft.com/office/drawing/2014/main" id="{158969B3-EE6D-4481-AB76-919F5570A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3" name="Rectangle 445">
                <a:extLst>
                  <a:ext uri="{FF2B5EF4-FFF2-40B4-BE49-F238E27FC236}">
                    <a16:creationId xmlns:a16="http://schemas.microsoft.com/office/drawing/2014/main" id="{A6E4AA42-C8AE-466C-ADBF-1646C7017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4" name="Rectangle 446">
                <a:extLst>
                  <a:ext uri="{FF2B5EF4-FFF2-40B4-BE49-F238E27FC236}">
                    <a16:creationId xmlns:a16="http://schemas.microsoft.com/office/drawing/2014/main" id="{DB415EEF-78C7-4E73-98A8-503178BEF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5" name="Rectangle 447">
                <a:extLst>
                  <a:ext uri="{FF2B5EF4-FFF2-40B4-BE49-F238E27FC236}">
                    <a16:creationId xmlns:a16="http://schemas.microsoft.com/office/drawing/2014/main" id="{E1976C46-F829-41D4-9B29-96AC60F8B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2" name="Group 448">
              <a:extLst>
                <a:ext uri="{FF2B5EF4-FFF2-40B4-BE49-F238E27FC236}">
                  <a16:creationId xmlns:a16="http://schemas.microsoft.com/office/drawing/2014/main" id="{46600D1B-11EA-4E76-80C9-5470CBC2EA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756" name="Rectangle 449">
                <a:extLst>
                  <a:ext uri="{FF2B5EF4-FFF2-40B4-BE49-F238E27FC236}">
                    <a16:creationId xmlns:a16="http://schemas.microsoft.com/office/drawing/2014/main" id="{BC9F46BC-5B60-48FF-B493-3B2A26355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7" name="Rectangle 450">
                <a:extLst>
                  <a:ext uri="{FF2B5EF4-FFF2-40B4-BE49-F238E27FC236}">
                    <a16:creationId xmlns:a16="http://schemas.microsoft.com/office/drawing/2014/main" id="{3CD7EB44-AD22-4FEC-8D9E-9C0067655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8" name="Rectangle 451">
                <a:extLst>
                  <a:ext uri="{FF2B5EF4-FFF2-40B4-BE49-F238E27FC236}">
                    <a16:creationId xmlns:a16="http://schemas.microsoft.com/office/drawing/2014/main" id="{D2F042B8-1063-4928-B1D9-A48A7AA8F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9" name="Rectangle 452">
                <a:extLst>
                  <a:ext uri="{FF2B5EF4-FFF2-40B4-BE49-F238E27FC236}">
                    <a16:creationId xmlns:a16="http://schemas.microsoft.com/office/drawing/2014/main" id="{945AA79E-B41A-4FE0-A887-B42AD70DF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0" name="Rectangle 453">
                <a:extLst>
                  <a:ext uri="{FF2B5EF4-FFF2-40B4-BE49-F238E27FC236}">
                    <a16:creationId xmlns:a16="http://schemas.microsoft.com/office/drawing/2014/main" id="{8E6C8880-766A-47B2-8C08-725894B4D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1" name="Rectangle 454">
                <a:extLst>
                  <a:ext uri="{FF2B5EF4-FFF2-40B4-BE49-F238E27FC236}">
                    <a16:creationId xmlns:a16="http://schemas.microsoft.com/office/drawing/2014/main" id="{777797AD-CCF3-4F59-BFFB-7F29FE453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2" name="Rectangle 455">
                <a:extLst>
                  <a:ext uri="{FF2B5EF4-FFF2-40B4-BE49-F238E27FC236}">
                    <a16:creationId xmlns:a16="http://schemas.microsoft.com/office/drawing/2014/main" id="{6B12EF5E-D037-4738-A8E2-284EA6096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3" name="Rectangle 456">
                <a:extLst>
                  <a:ext uri="{FF2B5EF4-FFF2-40B4-BE49-F238E27FC236}">
                    <a16:creationId xmlns:a16="http://schemas.microsoft.com/office/drawing/2014/main" id="{07EAED57-D54F-416C-9F5E-7CAB4B844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4" name="Rectangle 457">
                <a:extLst>
                  <a:ext uri="{FF2B5EF4-FFF2-40B4-BE49-F238E27FC236}">
                    <a16:creationId xmlns:a16="http://schemas.microsoft.com/office/drawing/2014/main" id="{97C21B80-151A-47C4-A2BB-9086461AE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5" name="Rectangle 458">
                <a:extLst>
                  <a:ext uri="{FF2B5EF4-FFF2-40B4-BE49-F238E27FC236}">
                    <a16:creationId xmlns:a16="http://schemas.microsoft.com/office/drawing/2014/main" id="{3E025E9C-6960-49A2-B8BE-288925501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3" name="Group 459">
              <a:extLst>
                <a:ext uri="{FF2B5EF4-FFF2-40B4-BE49-F238E27FC236}">
                  <a16:creationId xmlns:a16="http://schemas.microsoft.com/office/drawing/2014/main" id="{A4169FB2-A531-4420-9EBE-9D891C8538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746" name="Rectangle 460">
                <a:extLst>
                  <a:ext uri="{FF2B5EF4-FFF2-40B4-BE49-F238E27FC236}">
                    <a16:creationId xmlns:a16="http://schemas.microsoft.com/office/drawing/2014/main" id="{2FB0B986-D341-4C47-90E5-54FB748CE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7" name="Rectangle 461">
                <a:extLst>
                  <a:ext uri="{FF2B5EF4-FFF2-40B4-BE49-F238E27FC236}">
                    <a16:creationId xmlns:a16="http://schemas.microsoft.com/office/drawing/2014/main" id="{2D263E78-2963-4AE1-99D4-E349047B8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8" name="Rectangle 462">
                <a:extLst>
                  <a:ext uri="{FF2B5EF4-FFF2-40B4-BE49-F238E27FC236}">
                    <a16:creationId xmlns:a16="http://schemas.microsoft.com/office/drawing/2014/main" id="{FC60F985-38A7-440A-8BB1-D460AD9DE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9" name="Rectangle 463">
                <a:extLst>
                  <a:ext uri="{FF2B5EF4-FFF2-40B4-BE49-F238E27FC236}">
                    <a16:creationId xmlns:a16="http://schemas.microsoft.com/office/drawing/2014/main" id="{DE6387D8-1245-4E98-9D28-7DC76F6A9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0" name="Rectangle 464">
                <a:extLst>
                  <a:ext uri="{FF2B5EF4-FFF2-40B4-BE49-F238E27FC236}">
                    <a16:creationId xmlns:a16="http://schemas.microsoft.com/office/drawing/2014/main" id="{21F8A0FF-CFC9-4ED3-B41C-105267211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1" name="Rectangle 465">
                <a:extLst>
                  <a:ext uri="{FF2B5EF4-FFF2-40B4-BE49-F238E27FC236}">
                    <a16:creationId xmlns:a16="http://schemas.microsoft.com/office/drawing/2014/main" id="{1E848E6E-A00A-4D5F-88AA-375D2018A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2" name="Rectangle 466">
                <a:extLst>
                  <a:ext uri="{FF2B5EF4-FFF2-40B4-BE49-F238E27FC236}">
                    <a16:creationId xmlns:a16="http://schemas.microsoft.com/office/drawing/2014/main" id="{9516CBFF-0900-420D-9EDF-EB6018ED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3" name="Rectangle 467">
                <a:extLst>
                  <a:ext uri="{FF2B5EF4-FFF2-40B4-BE49-F238E27FC236}">
                    <a16:creationId xmlns:a16="http://schemas.microsoft.com/office/drawing/2014/main" id="{184C2DFD-23E6-46F3-9356-5161B5820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4" name="Rectangle 468">
                <a:extLst>
                  <a:ext uri="{FF2B5EF4-FFF2-40B4-BE49-F238E27FC236}">
                    <a16:creationId xmlns:a16="http://schemas.microsoft.com/office/drawing/2014/main" id="{F288AC1E-6B4E-4981-9230-8FDE05C56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5" name="Rectangle 469">
                <a:extLst>
                  <a:ext uri="{FF2B5EF4-FFF2-40B4-BE49-F238E27FC236}">
                    <a16:creationId xmlns:a16="http://schemas.microsoft.com/office/drawing/2014/main" id="{8673B589-4B53-4C5B-B988-EF3DEAB13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4" name="Group 470">
              <a:extLst>
                <a:ext uri="{FF2B5EF4-FFF2-40B4-BE49-F238E27FC236}">
                  <a16:creationId xmlns:a16="http://schemas.microsoft.com/office/drawing/2014/main" id="{B9534A7C-BA61-4EA5-812D-BBEAD78CA0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736" name="Rectangle 471">
                <a:extLst>
                  <a:ext uri="{FF2B5EF4-FFF2-40B4-BE49-F238E27FC236}">
                    <a16:creationId xmlns:a16="http://schemas.microsoft.com/office/drawing/2014/main" id="{298951EE-D526-49BF-BA41-735AE45D6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7" name="Rectangle 472">
                <a:extLst>
                  <a:ext uri="{FF2B5EF4-FFF2-40B4-BE49-F238E27FC236}">
                    <a16:creationId xmlns:a16="http://schemas.microsoft.com/office/drawing/2014/main" id="{3CDA8DE2-71CB-403C-B120-08E3E1985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8" name="Rectangle 473">
                <a:extLst>
                  <a:ext uri="{FF2B5EF4-FFF2-40B4-BE49-F238E27FC236}">
                    <a16:creationId xmlns:a16="http://schemas.microsoft.com/office/drawing/2014/main" id="{9CA5D036-55BD-41A2-8551-E6165A331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9" name="Rectangle 474">
                <a:extLst>
                  <a:ext uri="{FF2B5EF4-FFF2-40B4-BE49-F238E27FC236}">
                    <a16:creationId xmlns:a16="http://schemas.microsoft.com/office/drawing/2014/main" id="{1415856A-CFA0-4F8C-926D-8FC29DC57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0" name="Rectangle 475">
                <a:extLst>
                  <a:ext uri="{FF2B5EF4-FFF2-40B4-BE49-F238E27FC236}">
                    <a16:creationId xmlns:a16="http://schemas.microsoft.com/office/drawing/2014/main" id="{A77CFE9B-38CA-4923-97A7-171184F21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1" name="Rectangle 476">
                <a:extLst>
                  <a:ext uri="{FF2B5EF4-FFF2-40B4-BE49-F238E27FC236}">
                    <a16:creationId xmlns:a16="http://schemas.microsoft.com/office/drawing/2014/main" id="{7AF128F1-D6BB-407E-8C0D-8E9B12FDF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2" name="Rectangle 477">
                <a:extLst>
                  <a:ext uri="{FF2B5EF4-FFF2-40B4-BE49-F238E27FC236}">
                    <a16:creationId xmlns:a16="http://schemas.microsoft.com/office/drawing/2014/main" id="{423DA1CA-1EC5-465C-869E-D39877065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3" name="Rectangle 478">
                <a:extLst>
                  <a:ext uri="{FF2B5EF4-FFF2-40B4-BE49-F238E27FC236}">
                    <a16:creationId xmlns:a16="http://schemas.microsoft.com/office/drawing/2014/main" id="{339A3174-E585-4850-9E3E-77B79ECFB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4" name="Rectangle 479">
                <a:extLst>
                  <a:ext uri="{FF2B5EF4-FFF2-40B4-BE49-F238E27FC236}">
                    <a16:creationId xmlns:a16="http://schemas.microsoft.com/office/drawing/2014/main" id="{D617750B-671B-4525-9383-AC53194B9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5" name="Rectangle 480">
                <a:extLst>
                  <a:ext uri="{FF2B5EF4-FFF2-40B4-BE49-F238E27FC236}">
                    <a16:creationId xmlns:a16="http://schemas.microsoft.com/office/drawing/2014/main" id="{2EDF19CD-9C88-4F48-A432-CB6238964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725" name="Group 481">
              <a:extLst>
                <a:ext uri="{FF2B5EF4-FFF2-40B4-BE49-F238E27FC236}">
                  <a16:creationId xmlns:a16="http://schemas.microsoft.com/office/drawing/2014/main" id="{042FF780-DCCA-487F-8DB6-29AC7DF14F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726" name="Rectangle 482">
                <a:extLst>
                  <a:ext uri="{FF2B5EF4-FFF2-40B4-BE49-F238E27FC236}">
                    <a16:creationId xmlns:a16="http://schemas.microsoft.com/office/drawing/2014/main" id="{B69ECD30-8F24-49CD-BE5C-303B64D8E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7" name="Rectangle 483">
                <a:extLst>
                  <a:ext uri="{FF2B5EF4-FFF2-40B4-BE49-F238E27FC236}">
                    <a16:creationId xmlns:a16="http://schemas.microsoft.com/office/drawing/2014/main" id="{D8684225-A188-45C8-B98F-812ED654C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8" name="Rectangle 484">
                <a:extLst>
                  <a:ext uri="{FF2B5EF4-FFF2-40B4-BE49-F238E27FC236}">
                    <a16:creationId xmlns:a16="http://schemas.microsoft.com/office/drawing/2014/main" id="{13BF853F-9C7F-456B-B8B5-EB19DBD8E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9" name="Rectangle 485">
                <a:extLst>
                  <a:ext uri="{FF2B5EF4-FFF2-40B4-BE49-F238E27FC236}">
                    <a16:creationId xmlns:a16="http://schemas.microsoft.com/office/drawing/2014/main" id="{3F37A12B-8E2D-4430-8D68-709EA7AC1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0" name="Rectangle 486">
                <a:extLst>
                  <a:ext uri="{FF2B5EF4-FFF2-40B4-BE49-F238E27FC236}">
                    <a16:creationId xmlns:a16="http://schemas.microsoft.com/office/drawing/2014/main" id="{52D3A99E-8BCE-42C2-A2AD-A40115486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1" name="Rectangle 487">
                <a:extLst>
                  <a:ext uri="{FF2B5EF4-FFF2-40B4-BE49-F238E27FC236}">
                    <a16:creationId xmlns:a16="http://schemas.microsoft.com/office/drawing/2014/main" id="{E3D22C3F-53A4-4782-8A86-D348C4D54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2" name="Rectangle 488">
                <a:extLst>
                  <a:ext uri="{FF2B5EF4-FFF2-40B4-BE49-F238E27FC236}">
                    <a16:creationId xmlns:a16="http://schemas.microsoft.com/office/drawing/2014/main" id="{A58E9EA1-DAB8-43E0-AD43-1161F7EA3B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3" name="Rectangle 489">
                <a:extLst>
                  <a:ext uri="{FF2B5EF4-FFF2-40B4-BE49-F238E27FC236}">
                    <a16:creationId xmlns:a16="http://schemas.microsoft.com/office/drawing/2014/main" id="{690AEC13-0D76-4450-85F0-5C017205F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4" name="Rectangle 490">
                <a:extLst>
                  <a:ext uri="{FF2B5EF4-FFF2-40B4-BE49-F238E27FC236}">
                    <a16:creationId xmlns:a16="http://schemas.microsoft.com/office/drawing/2014/main" id="{A8AE8F00-3148-4B20-B179-B16D11B37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5" name="Rectangle 491">
                <a:extLst>
                  <a:ext uri="{FF2B5EF4-FFF2-40B4-BE49-F238E27FC236}">
                    <a16:creationId xmlns:a16="http://schemas.microsoft.com/office/drawing/2014/main" id="{7E07EE40-0187-4364-812B-ABE7ECF63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836" name="Group 492">
            <a:extLst>
              <a:ext uri="{FF2B5EF4-FFF2-40B4-BE49-F238E27FC236}">
                <a16:creationId xmlns:a16="http://schemas.microsoft.com/office/drawing/2014/main" id="{4D43A3F3-0D7C-46FC-B6E7-961BBF85CDB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490968" y="2000250"/>
            <a:ext cx="1981200" cy="1931988"/>
            <a:chOff x="864" y="1152"/>
            <a:chExt cx="2880" cy="2880"/>
          </a:xfrm>
          <a:solidFill>
            <a:srgbClr val="66FF33"/>
          </a:solidFill>
        </p:grpSpPr>
        <p:grpSp>
          <p:nvGrpSpPr>
            <p:cNvPr id="1837" name="Group 493">
              <a:extLst>
                <a:ext uri="{FF2B5EF4-FFF2-40B4-BE49-F238E27FC236}">
                  <a16:creationId xmlns:a16="http://schemas.microsoft.com/office/drawing/2014/main" id="{95F6208E-673A-4717-9743-48A91631CB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948" name="Rectangle 494">
                <a:extLst>
                  <a:ext uri="{FF2B5EF4-FFF2-40B4-BE49-F238E27FC236}">
                    <a16:creationId xmlns:a16="http://schemas.microsoft.com/office/drawing/2014/main" id="{B30120CB-869F-4106-8259-5DA3688C4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9" name="Rectangle 495">
                <a:extLst>
                  <a:ext uri="{FF2B5EF4-FFF2-40B4-BE49-F238E27FC236}">
                    <a16:creationId xmlns:a16="http://schemas.microsoft.com/office/drawing/2014/main" id="{E85E6A60-F4D3-45EA-95C6-1E3779E81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0" name="Rectangle 496">
                <a:extLst>
                  <a:ext uri="{FF2B5EF4-FFF2-40B4-BE49-F238E27FC236}">
                    <a16:creationId xmlns:a16="http://schemas.microsoft.com/office/drawing/2014/main" id="{B498F96E-1E8B-4B38-BEA5-C96F4E503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1" name="Rectangle 497">
                <a:extLst>
                  <a:ext uri="{FF2B5EF4-FFF2-40B4-BE49-F238E27FC236}">
                    <a16:creationId xmlns:a16="http://schemas.microsoft.com/office/drawing/2014/main" id="{57E5B2C3-1CE4-432B-946F-C150716AD7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2" name="Rectangle 498">
                <a:extLst>
                  <a:ext uri="{FF2B5EF4-FFF2-40B4-BE49-F238E27FC236}">
                    <a16:creationId xmlns:a16="http://schemas.microsoft.com/office/drawing/2014/main" id="{E3846669-0706-48F8-BAA5-209C7E737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3" name="Rectangle 499">
                <a:extLst>
                  <a:ext uri="{FF2B5EF4-FFF2-40B4-BE49-F238E27FC236}">
                    <a16:creationId xmlns:a16="http://schemas.microsoft.com/office/drawing/2014/main" id="{BAE76136-0190-48DF-B9C2-8C40E4167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4" name="Rectangle 500">
                <a:extLst>
                  <a:ext uri="{FF2B5EF4-FFF2-40B4-BE49-F238E27FC236}">
                    <a16:creationId xmlns:a16="http://schemas.microsoft.com/office/drawing/2014/main" id="{7058784A-B3E4-4D4D-811E-5406BEC16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5" name="Rectangle 501">
                <a:extLst>
                  <a:ext uri="{FF2B5EF4-FFF2-40B4-BE49-F238E27FC236}">
                    <a16:creationId xmlns:a16="http://schemas.microsoft.com/office/drawing/2014/main" id="{866C04DA-79C8-47CF-B3DD-7CB508B5B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6" name="Rectangle 502">
                <a:extLst>
                  <a:ext uri="{FF2B5EF4-FFF2-40B4-BE49-F238E27FC236}">
                    <a16:creationId xmlns:a16="http://schemas.microsoft.com/office/drawing/2014/main" id="{70715D62-E767-4B6D-8225-0548F547D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7" name="Rectangle 503">
                <a:extLst>
                  <a:ext uri="{FF2B5EF4-FFF2-40B4-BE49-F238E27FC236}">
                    <a16:creationId xmlns:a16="http://schemas.microsoft.com/office/drawing/2014/main" id="{2DB96828-80A7-4359-AACE-8480B217E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38" name="Group 504">
              <a:extLst>
                <a:ext uri="{FF2B5EF4-FFF2-40B4-BE49-F238E27FC236}">
                  <a16:creationId xmlns:a16="http://schemas.microsoft.com/office/drawing/2014/main" id="{92728287-BBC4-4919-8E6B-7870F78B1B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938" name="Rectangle 505">
                <a:extLst>
                  <a:ext uri="{FF2B5EF4-FFF2-40B4-BE49-F238E27FC236}">
                    <a16:creationId xmlns:a16="http://schemas.microsoft.com/office/drawing/2014/main" id="{584AA416-FD74-4A63-839E-30C9A6658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9" name="Rectangle 506">
                <a:extLst>
                  <a:ext uri="{FF2B5EF4-FFF2-40B4-BE49-F238E27FC236}">
                    <a16:creationId xmlns:a16="http://schemas.microsoft.com/office/drawing/2014/main" id="{72DD7253-4094-4DAF-AA45-F819DCCFD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0" name="Rectangle 507">
                <a:extLst>
                  <a:ext uri="{FF2B5EF4-FFF2-40B4-BE49-F238E27FC236}">
                    <a16:creationId xmlns:a16="http://schemas.microsoft.com/office/drawing/2014/main" id="{A947B466-9E85-4CF9-A87B-ACB38BC6D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1" name="Rectangle 508">
                <a:extLst>
                  <a:ext uri="{FF2B5EF4-FFF2-40B4-BE49-F238E27FC236}">
                    <a16:creationId xmlns:a16="http://schemas.microsoft.com/office/drawing/2014/main" id="{0371E015-BA79-49EB-9724-8B1AE1095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2" name="Rectangle 509">
                <a:extLst>
                  <a:ext uri="{FF2B5EF4-FFF2-40B4-BE49-F238E27FC236}">
                    <a16:creationId xmlns:a16="http://schemas.microsoft.com/office/drawing/2014/main" id="{A0796EA1-A86D-4432-868E-228E815D7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3" name="Rectangle 510">
                <a:extLst>
                  <a:ext uri="{FF2B5EF4-FFF2-40B4-BE49-F238E27FC236}">
                    <a16:creationId xmlns:a16="http://schemas.microsoft.com/office/drawing/2014/main" id="{EEDD05F8-B48A-4078-85DB-B8C485A73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4" name="Rectangle 511">
                <a:extLst>
                  <a:ext uri="{FF2B5EF4-FFF2-40B4-BE49-F238E27FC236}">
                    <a16:creationId xmlns:a16="http://schemas.microsoft.com/office/drawing/2014/main" id="{A85C16F4-8729-4309-A399-98641FCBD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5" name="Rectangle 512">
                <a:extLst>
                  <a:ext uri="{FF2B5EF4-FFF2-40B4-BE49-F238E27FC236}">
                    <a16:creationId xmlns:a16="http://schemas.microsoft.com/office/drawing/2014/main" id="{A5C0A58F-EC8F-4BC4-A0C7-FE3571C67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6" name="Rectangle 513">
                <a:extLst>
                  <a:ext uri="{FF2B5EF4-FFF2-40B4-BE49-F238E27FC236}">
                    <a16:creationId xmlns:a16="http://schemas.microsoft.com/office/drawing/2014/main" id="{18387778-182D-4553-BBD4-075C5EC1D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7" name="Rectangle 514">
                <a:extLst>
                  <a:ext uri="{FF2B5EF4-FFF2-40B4-BE49-F238E27FC236}">
                    <a16:creationId xmlns:a16="http://schemas.microsoft.com/office/drawing/2014/main" id="{FDE1C524-8E81-4F5F-B9DE-436C1E394D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39" name="Group 515">
              <a:extLst>
                <a:ext uri="{FF2B5EF4-FFF2-40B4-BE49-F238E27FC236}">
                  <a16:creationId xmlns:a16="http://schemas.microsoft.com/office/drawing/2014/main" id="{C1D8B45F-E8AA-4334-9292-1D7EFF48DC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928" name="Rectangle 516">
                <a:extLst>
                  <a:ext uri="{FF2B5EF4-FFF2-40B4-BE49-F238E27FC236}">
                    <a16:creationId xmlns:a16="http://schemas.microsoft.com/office/drawing/2014/main" id="{4E77474D-AA3A-443D-B835-8AD06AEC2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9" name="Rectangle 517">
                <a:extLst>
                  <a:ext uri="{FF2B5EF4-FFF2-40B4-BE49-F238E27FC236}">
                    <a16:creationId xmlns:a16="http://schemas.microsoft.com/office/drawing/2014/main" id="{1B3C2CBC-FE47-44B7-BB43-F3263FEBC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0" name="Rectangle 518">
                <a:extLst>
                  <a:ext uri="{FF2B5EF4-FFF2-40B4-BE49-F238E27FC236}">
                    <a16:creationId xmlns:a16="http://schemas.microsoft.com/office/drawing/2014/main" id="{D60879A2-9A02-4358-AF42-BD48276B9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1" name="Rectangle 519">
                <a:extLst>
                  <a:ext uri="{FF2B5EF4-FFF2-40B4-BE49-F238E27FC236}">
                    <a16:creationId xmlns:a16="http://schemas.microsoft.com/office/drawing/2014/main" id="{535AB74C-ECEB-4F22-9DF2-A618AE726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2" name="Rectangle 520">
                <a:extLst>
                  <a:ext uri="{FF2B5EF4-FFF2-40B4-BE49-F238E27FC236}">
                    <a16:creationId xmlns:a16="http://schemas.microsoft.com/office/drawing/2014/main" id="{59B45ACF-DE7F-4CE2-AC5B-A2F35C3F0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3" name="Rectangle 521">
                <a:extLst>
                  <a:ext uri="{FF2B5EF4-FFF2-40B4-BE49-F238E27FC236}">
                    <a16:creationId xmlns:a16="http://schemas.microsoft.com/office/drawing/2014/main" id="{16A4C744-367F-442C-8814-823287B04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4" name="Rectangle 522">
                <a:extLst>
                  <a:ext uri="{FF2B5EF4-FFF2-40B4-BE49-F238E27FC236}">
                    <a16:creationId xmlns:a16="http://schemas.microsoft.com/office/drawing/2014/main" id="{CCE31A46-1DA6-4DF1-A7DA-6627DCE3C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5" name="Rectangle 523">
                <a:extLst>
                  <a:ext uri="{FF2B5EF4-FFF2-40B4-BE49-F238E27FC236}">
                    <a16:creationId xmlns:a16="http://schemas.microsoft.com/office/drawing/2014/main" id="{52690285-3D9F-4FB7-8C2D-CD113895C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6" name="Rectangle 524">
                <a:extLst>
                  <a:ext uri="{FF2B5EF4-FFF2-40B4-BE49-F238E27FC236}">
                    <a16:creationId xmlns:a16="http://schemas.microsoft.com/office/drawing/2014/main" id="{3FA12F9E-E126-429C-B24E-AE7E8ED16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7" name="Rectangle 525">
                <a:extLst>
                  <a:ext uri="{FF2B5EF4-FFF2-40B4-BE49-F238E27FC236}">
                    <a16:creationId xmlns:a16="http://schemas.microsoft.com/office/drawing/2014/main" id="{0A5CB537-D4A4-44D6-B1D0-C549F123E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40" name="Group 526">
              <a:extLst>
                <a:ext uri="{FF2B5EF4-FFF2-40B4-BE49-F238E27FC236}">
                  <a16:creationId xmlns:a16="http://schemas.microsoft.com/office/drawing/2014/main" id="{E3670138-974E-4542-89BA-778A4DABD9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918" name="Rectangle 527">
                <a:extLst>
                  <a:ext uri="{FF2B5EF4-FFF2-40B4-BE49-F238E27FC236}">
                    <a16:creationId xmlns:a16="http://schemas.microsoft.com/office/drawing/2014/main" id="{E11D8701-EBF1-4896-91B1-2ACA6A0B9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9" name="Rectangle 528">
                <a:extLst>
                  <a:ext uri="{FF2B5EF4-FFF2-40B4-BE49-F238E27FC236}">
                    <a16:creationId xmlns:a16="http://schemas.microsoft.com/office/drawing/2014/main" id="{7870F8CB-F4CC-4810-B4E6-92E767191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0" name="Rectangle 529">
                <a:extLst>
                  <a:ext uri="{FF2B5EF4-FFF2-40B4-BE49-F238E27FC236}">
                    <a16:creationId xmlns:a16="http://schemas.microsoft.com/office/drawing/2014/main" id="{50F9B24F-74EA-4356-AB71-2AE833D5A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1" name="Rectangle 530">
                <a:extLst>
                  <a:ext uri="{FF2B5EF4-FFF2-40B4-BE49-F238E27FC236}">
                    <a16:creationId xmlns:a16="http://schemas.microsoft.com/office/drawing/2014/main" id="{F66EDA11-77B7-477E-A875-CC2615BFD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2" name="Rectangle 531">
                <a:extLst>
                  <a:ext uri="{FF2B5EF4-FFF2-40B4-BE49-F238E27FC236}">
                    <a16:creationId xmlns:a16="http://schemas.microsoft.com/office/drawing/2014/main" id="{D22B25A1-C336-491C-BFA4-24460DAB2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3" name="Rectangle 532">
                <a:extLst>
                  <a:ext uri="{FF2B5EF4-FFF2-40B4-BE49-F238E27FC236}">
                    <a16:creationId xmlns:a16="http://schemas.microsoft.com/office/drawing/2014/main" id="{93B84883-4F82-4B41-83A3-300B91B2F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4" name="Rectangle 533">
                <a:extLst>
                  <a:ext uri="{FF2B5EF4-FFF2-40B4-BE49-F238E27FC236}">
                    <a16:creationId xmlns:a16="http://schemas.microsoft.com/office/drawing/2014/main" id="{E27877E7-2C75-4375-8678-E107E2A47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5" name="Rectangle 534">
                <a:extLst>
                  <a:ext uri="{FF2B5EF4-FFF2-40B4-BE49-F238E27FC236}">
                    <a16:creationId xmlns:a16="http://schemas.microsoft.com/office/drawing/2014/main" id="{40E2CEF8-49DF-47E1-AD81-5D3B0CEDA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6" name="Rectangle 535">
                <a:extLst>
                  <a:ext uri="{FF2B5EF4-FFF2-40B4-BE49-F238E27FC236}">
                    <a16:creationId xmlns:a16="http://schemas.microsoft.com/office/drawing/2014/main" id="{4DF63198-7483-4115-83BA-893563E7B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7" name="Rectangle 536">
                <a:extLst>
                  <a:ext uri="{FF2B5EF4-FFF2-40B4-BE49-F238E27FC236}">
                    <a16:creationId xmlns:a16="http://schemas.microsoft.com/office/drawing/2014/main" id="{9761FEF7-308C-4F35-980A-AE71E223C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41" name="Group 537">
              <a:extLst>
                <a:ext uri="{FF2B5EF4-FFF2-40B4-BE49-F238E27FC236}">
                  <a16:creationId xmlns:a16="http://schemas.microsoft.com/office/drawing/2014/main" id="{0205F320-6CDD-405D-9A8B-02D8D7A0ED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908" name="Rectangle 538">
                <a:extLst>
                  <a:ext uri="{FF2B5EF4-FFF2-40B4-BE49-F238E27FC236}">
                    <a16:creationId xmlns:a16="http://schemas.microsoft.com/office/drawing/2014/main" id="{8C7FD789-C3AA-4A73-868C-1A4CDA644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9" name="Rectangle 539">
                <a:extLst>
                  <a:ext uri="{FF2B5EF4-FFF2-40B4-BE49-F238E27FC236}">
                    <a16:creationId xmlns:a16="http://schemas.microsoft.com/office/drawing/2014/main" id="{27579597-B3E2-44C6-83D2-4DC22803E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0" name="Rectangle 540">
                <a:extLst>
                  <a:ext uri="{FF2B5EF4-FFF2-40B4-BE49-F238E27FC236}">
                    <a16:creationId xmlns:a16="http://schemas.microsoft.com/office/drawing/2014/main" id="{0D422A7A-B2D0-44C2-9947-F1D175F9B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1" name="Rectangle 541">
                <a:extLst>
                  <a:ext uri="{FF2B5EF4-FFF2-40B4-BE49-F238E27FC236}">
                    <a16:creationId xmlns:a16="http://schemas.microsoft.com/office/drawing/2014/main" id="{AE226DFE-5D8F-41E3-BC86-CF490B2F9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2" name="Rectangle 542">
                <a:extLst>
                  <a:ext uri="{FF2B5EF4-FFF2-40B4-BE49-F238E27FC236}">
                    <a16:creationId xmlns:a16="http://schemas.microsoft.com/office/drawing/2014/main" id="{DCA7884C-FF0B-43A6-B2D4-0E7D1C45A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3" name="Rectangle 543">
                <a:extLst>
                  <a:ext uri="{FF2B5EF4-FFF2-40B4-BE49-F238E27FC236}">
                    <a16:creationId xmlns:a16="http://schemas.microsoft.com/office/drawing/2014/main" id="{DF11B32C-2726-45A5-A5E0-EDD437C8E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4" name="Rectangle 544">
                <a:extLst>
                  <a:ext uri="{FF2B5EF4-FFF2-40B4-BE49-F238E27FC236}">
                    <a16:creationId xmlns:a16="http://schemas.microsoft.com/office/drawing/2014/main" id="{F88C2F3D-1B54-4442-B4CA-D62FF6A7A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5" name="Rectangle 545">
                <a:extLst>
                  <a:ext uri="{FF2B5EF4-FFF2-40B4-BE49-F238E27FC236}">
                    <a16:creationId xmlns:a16="http://schemas.microsoft.com/office/drawing/2014/main" id="{62F81E45-CF85-42FC-BF16-2923BE15C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6" name="Rectangle 546">
                <a:extLst>
                  <a:ext uri="{FF2B5EF4-FFF2-40B4-BE49-F238E27FC236}">
                    <a16:creationId xmlns:a16="http://schemas.microsoft.com/office/drawing/2014/main" id="{3C021282-3FD3-45FC-9A46-7D5AC82A1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7" name="Rectangle 547">
                <a:extLst>
                  <a:ext uri="{FF2B5EF4-FFF2-40B4-BE49-F238E27FC236}">
                    <a16:creationId xmlns:a16="http://schemas.microsoft.com/office/drawing/2014/main" id="{5E459409-5EA1-4C81-B450-BC62726709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42" name="Group 548">
              <a:extLst>
                <a:ext uri="{FF2B5EF4-FFF2-40B4-BE49-F238E27FC236}">
                  <a16:creationId xmlns:a16="http://schemas.microsoft.com/office/drawing/2014/main" id="{1CD0F336-BF9C-4CA6-B6B5-9CD7CA6298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898" name="Rectangle 549">
                <a:extLst>
                  <a:ext uri="{FF2B5EF4-FFF2-40B4-BE49-F238E27FC236}">
                    <a16:creationId xmlns:a16="http://schemas.microsoft.com/office/drawing/2014/main" id="{6A0239F2-27F2-4559-BA84-5300DA21A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9" name="Rectangle 550">
                <a:extLst>
                  <a:ext uri="{FF2B5EF4-FFF2-40B4-BE49-F238E27FC236}">
                    <a16:creationId xmlns:a16="http://schemas.microsoft.com/office/drawing/2014/main" id="{2B8433B9-89C1-498F-9715-EC900D890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0" name="Rectangle 551">
                <a:extLst>
                  <a:ext uri="{FF2B5EF4-FFF2-40B4-BE49-F238E27FC236}">
                    <a16:creationId xmlns:a16="http://schemas.microsoft.com/office/drawing/2014/main" id="{4A5CB212-78A5-4CC6-91AF-08554F43B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1" name="Rectangle 552">
                <a:extLst>
                  <a:ext uri="{FF2B5EF4-FFF2-40B4-BE49-F238E27FC236}">
                    <a16:creationId xmlns:a16="http://schemas.microsoft.com/office/drawing/2014/main" id="{7EC69983-CAC0-46CD-9AAF-60E04CB63E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2" name="Rectangle 553">
                <a:extLst>
                  <a:ext uri="{FF2B5EF4-FFF2-40B4-BE49-F238E27FC236}">
                    <a16:creationId xmlns:a16="http://schemas.microsoft.com/office/drawing/2014/main" id="{159C908D-BF6F-45C2-91A3-4867A5E56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3" name="Rectangle 554">
                <a:extLst>
                  <a:ext uri="{FF2B5EF4-FFF2-40B4-BE49-F238E27FC236}">
                    <a16:creationId xmlns:a16="http://schemas.microsoft.com/office/drawing/2014/main" id="{D7958F8A-8CF3-419B-B55E-11239C4C8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4" name="Rectangle 555">
                <a:extLst>
                  <a:ext uri="{FF2B5EF4-FFF2-40B4-BE49-F238E27FC236}">
                    <a16:creationId xmlns:a16="http://schemas.microsoft.com/office/drawing/2014/main" id="{F309CA4B-7151-4CF6-9EAD-7FB2F05AB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5" name="Rectangle 556">
                <a:extLst>
                  <a:ext uri="{FF2B5EF4-FFF2-40B4-BE49-F238E27FC236}">
                    <a16:creationId xmlns:a16="http://schemas.microsoft.com/office/drawing/2014/main" id="{8ABB2D47-848D-4C41-8DFF-965D59C1CF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6" name="Rectangle 557">
                <a:extLst>
                  <a:ext uri="{FF2B5EF4-FFF2-40B4-BE49-F238E27FC236}">
                    <a16:creationId xmlns:a16="http://schemas.microsoft.com/office/drawing/2014/main" id="{C385741B-C3BD-4DD7-A947-92188BDE7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7" name="Rectangle 558">
                <a:extLst>
                  <a:ext uri="{FF2B5EF4-FFF2-40B4-BE49-F238E27FC236}">
                    <a16:creationId xmlns:a16="http://schemas.microsoft.com/office/drawing/2014/main" id="{2C105AF2-EE46-47DB-B35C-C189BF7AE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43" name="Group 559">
              <a:extLst>
                <a:ext uri="{FF2B5EF4-FFF2-40B4-BE49-F238E27FC236}">
                  <a16:creationId xmlns:a16="http://schemas.microsoft.com/office/drawing/2014/main" id="{3F60179B-544D-48E6-9497-BD808CF00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888" name="Rectangle 560">
                <a:extLst>
                  <a:ext uri="{FF2B5EF4-FFF2-40B4-BE49-F238E27FC236}">
                    <a16:creationId xmlns:a16="http://schemas.microsoft.com/office/drawing/2014/main" id="{746148FA-E0D9-468C-9682-2C5CBE4C4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9" name="Rectangle 561">
                <a:extLst>
                  <a:ext uri="{FF2B5EF4-FFF2-40B4-BE49-F238E27FC236}">
                    <a16:creationId xmlns:a16="http://schemas.microsoft.com/office/drawing/2014/main" id="{9B471195-9D52-4BD7-B4D0-A542F1BA7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0" name="Rectangle 562">
                <a:extLst>
                  <a:ext uri="{FF2B5EF4-FFF2-40B4-BE49-F238E27FC236}">
                    <a16:creationId xmlns:a16="http://schemas.microsoft.com/office/drawing/2014/main" id="{ED92A13D-39D6-462D-852A-910BD92BE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1" name="Rectangle 563">
                <a:extLst>
                  <a:ext uri="{FF2B5EF4-FFF2-40B4-BE49-F238E27FC236}">
                    <a16:creationId xmlns:a16="http://schemas.microsoft.com/office/drawing/2014/main" id="{0E64052A-754D-4C07-9567-574EFF2FA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2" name="Rectangle 564">
                <a:extLst>
                  <a:ext uri="{FF2B5EF4-FFF2-40B4-BE49-F238E27FC236}">
                    <a16:creationId xmlns:a16="http://schemas.microsoft.com/office/drawing/2014/main" id="{CE52E6C8-DF89-45C1-8424-18E3732C5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3" name="Rectangle 565">
                <a:extLst>
                  <a:ext uri="{FF2B5EF4-FFF2-40B4-BE49-F238E27FC236}">
                    <a16:creationId xmlns:a16="http://schemas.microsoft.com/office/drawing/2014/main" id="{089FF713-8F6B-4BAE-9C6C-2CFF0AE95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4" name="Rectangle 566">
                <a:extLst>
                  <a:ext uri="{FF2B5EF4-FFF2-40B4-BE49-F238E27FC236}">
                    <a16:creationId xmlns:a16="http://schemas.microsoft.com/office/drawing/2014/main" id="{FC9EB101-1D22-466F-8B39-196AB245E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5" name="Rectangle 567">
                <a:extLst>
                  <a:ext uri="{FF2B5EF4-FFF2-40B4-BE49-F238E27FC236}">
                    <a16:creationId xmlns:a16="http://schemas.microsoft.com/office/drawing/2014/main" id="{0A272047-1967-4161-9D23-16FF4B6ED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6" name="Rectangle 568">
                <a:extLst>
                  <a:ext uri="{FF2B5EF4-FFF2-40B4-BE49-F238E27FC236}">
                    <a16:creationId xmlns:a16="http://schemas.microsoft.com/office/drawing/2014/main" id="{B401D543-469B-456A-A450-24A9B6336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7" name="Rectangle 569">
                <a:extLst>
                  <a:ext uri="{FF2B5EF4-FFF2-40B4-BE49-F238E27FC236}">
                    <a16:creationId xmlns:a16="http://schemas.microsoft.com/office/drawing/2014/main" id="{FCC3D673-CE90-44EB-8ACD-32F4998E9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44" name="Group 570">
              <a:extLst>
                <a:ext uri="{FF2B5EF4-FFF2-40B4-BE49-F238E27FC236}">
                  <a16:creationId xmlns:a16="http://schemas.microsoft.com/office/drawing/2014/main" id="{BDE89B96-4D79-420F-82B2-157650EF85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878" name="Rectangle 571">
                <a:extLst>
                  <a:ext uri="{FF2B5EF4-FFF2-40B4-BE49-F238E27FC236}">
                    <a16:creationId xmlns:a16="http://schemas.microsoft.com/office/drawing/2014/main" id="{C95FB5E5-7112-4EF1-8BBE-503039401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9" name="Rectangle 572">
                <a:extLst>
                  <a:ext uri="{FF2B5EF4-FFF2-40B4-BE49-F238E27FC236}">
                    <a16:creationId xmlns:a16="http://schemas.microsoft.com/office/drawing/2014/main" id="{CFB88196-C53C-4E23-85F6-01156495D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0" name="Rectangle 573">
                <a:extLst>
                  <a:ext uri="{FF2B5EF4-FFF2-40B4-BE49-F238E27FC236}">
                    <a16:creationId xmlns:a16="http://schemas.microsoft.com/office/drawing/2014/main" id="{84D36CFB-990B-4BD7-BC87-C3ECE2A16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1" name="Rectangle 574">
                <a:extLst>
                  <a:ext uri="{FF2B5EF4-FFF2-40B4-BE49-F238E27FC236}">
                    <a16:creationId xmlns:a16="http://schemas.microsoft.com/office/drawing/2014/main" id="{C2182ED3-F4F3-429A-A6FB-757C822F3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2" name="Rectangle 575">
                <a:extLst>
                  <a:ext uri="{FF2B5EF4-FFF2-40B4-BE49-F238E27FC236}">
                    <a16:creationId xmlns:a16="http://schemas.microsoft.com/office/drawing/2014/main" id="{E5EA4E2C-A660-4D69-A042-945AFD049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3" name="Rectangle 576">
                <a:extLst>
                  <a:ext uri="{FF2B5EF4-FFF2-40B4-BE49-F238E27FC236}">
                    <a16:creationId xmlns:a16="http://schemas.microsoft.com/office/drawing/2014/main" id="{3DFAAB6F-DA86-413A-ABC0-98370BE8E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4" name="Rectangle 577">
                <a:extLst>
                  <a:ext uri="{FF2B5EF4-FFF2-40B4-BE49-F238E27FC236}">
                    <a16:creationId xmlns:a16="http://schemas.microsoft.com/office/drawing/2014/main" id="{0831E331-D946-45B7-9A60-58A2E7810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5" name="Rectangle 578">
                <a:extLst>
                  <a:ext uri="{FF2B5EF4-FFF2-40B4-BE49-F238E27FC236}">
                    <a16:creationId xmlns:a16="http://schemas.microsoft.com/office/drawing/2014/main" id="{62C93DFF-29E4-4A1E-8AB2-556B3FA7D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6" name="Rectangle 579">
                <a:extLst>
                  <a:ext uri="{FF2B5EF4-FFF2-40B4-BE49-F238E27FC236}">
                    <a16:creationId xmlns:a16="http://schemas.microsoft.com/office/drawing/2014/main" id="{EE3E816F-3C5C-420E-B4FB-BC404CC33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7" name="Rectangle 580">
                <a:extLst>
                  <a:ext uri="{FF2B5EF4-FFF2-40B4-BE49-F238E27FC236}">
                    <a16:creationId xmlns:a16="http://schemas.microsoft.com/office/drawing/2014/main" id="{DB0597A3-D3EE-498E-8F31-3D009CF64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45" name="Group 581">
              <a:extLst>
                <a:ext uri="{FF2B5EF4-FFF2-40B4-BE49-F238E27FC236}">
                  <a16:creationId xmlns:a16="http://schemas.microsoft.com/office/drawing/2014/main" id="{845C413E-40AD-43AF-A971-45476A1691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868" name="Rectangle 582">
                <a:extLst>
                  <a:ext uri="{FF2B5EF4-FFF2-40B4-BE49-F238E27FC236}">
                    <a16:creationId xmlns:a16="http://schemas.microsoft.com/office/drawing/2014/main" id="{5F40F78E-24C4-43C6-916A-5E066F786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9" name="Rectangle 583">
                <a:extLst>
                  <a:ext uri="{FF2B5EF4-FFF2-40B4-BE49-F238E27FC236}">
                    <a16:creationId xmlns:a16="http://schemas.microsoft.com/office/drawing/2014/main" id="{53CB1F78-5642-4A98-A059-E4BFC3C3C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0" name="Rectangle 584">
                <a:extLst>
                  <a:ext uri="{FF2B5EF4-FFF2-40B4-BE49-F238E27FC236}">
                    <a16:creationId xmlns:a16="http://schemas.microsoft.com/office/drawing/2014/main" id="{D4AD806E-52D9-4B3A-9C50-6AAA492F5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1" name="Rectangle 585">
                <a:extLst>
                  <a:ext uri="{FF2B5EF4-FFF2-40B4-BE49-F238E27FC236}">
                    <a16:creationId xmlns:a16="http://schemas.microsoft.com/office/drawing/2014/main" id="{A469E1FC-CA43-4C6A-895D-50DB4A808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2" name="Rectangle 586">
                <a:extLst>
                  <a:ext uri="{FF2B5EF4-FFF2-40B4-BE49-F238E27FC236}">
                    <a16:creationId xmlns:a16="http://schemas.microsoft.com/office/drawing/2014/main" id="{3979A9F3-35EC-45E9-B469-9C3241323E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3" name="Rectangle 587">
                <a:extLst>
                  <a:ext uri="{FF2B5EF4-FFF2-40B4-BE49-F238E27FC236}">
                    <a16:creationId xmlns:a16="http://schemas.microsoft.com/office/drawing/2014/main" id="{645D510A-7533-41C2-AD91-FAF44DF18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4" name="Rectangle 588">
                <a:extLst>
                  <a:ext uri="{FF2B5EF4-FFF2-40B4-BE49-F238E27FC236}">
                    <a16:creationId xmlns:a16="http://schemas.microsoft.com/office/drawing/2014/main" id="{F4459F76-48C3-4643-A555-7800D5023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5" name="Rectangle 589">
                <a:extLst>
                  <a:ext uri="{FF2B5EF4-FFF2-40B4-BE49-F238E27FC236}">
                    <a16:creationId xmlns:a16="http://schemas.microsoft.com/office/drawing/2014/main" id="{240EB4BE-9917-4668-8ACC-B88B80106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6" name="Rectangle 590">
                <a:extLst>
                  <a:ext uri="{FF2B5EF4-FFF2-40B4-BE49-F238E27FC236}">
                    <a16:creationId xmlns:a16="http://schemas.microsoft.com/office/drawing/2014/main" id="{3A295583-6BB6-4622-92E6-B530813D7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7" name="Rectangle 591">
                <a:extLst>
                  <a:ext uri="{FF2B5EF4-FFF2-40B4-BE49-F238E27FC236}">
                    <a16:creationId xmlns:a16="http://schemas.microsoft.com/office/drawing/2014/main" id="{F37B3B15-8713-43B2-AE59-AC196A902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46" name="Group 592">
              <a:extLst>
                <a:ext uri="{FF2B5EF4-FFF2-40B4-BE49-F238E27FC236}">
                  <a16:creationId xmlns:a16="http://schemas.microsoft.com/office/drawing/2014/main" id="{45144D1D-1C90-4ADB-B569-E8F84F50B7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858" name="Rectangle 593">
                <a:extLst>
                  <a:ext uri="{FF2B5EF4-FFF2-40B4-BE49-F238E27FC236}">
                    <a16:creationId xmlns:a16="http://schemas.microsoft.com/office/drawing/2014/main" id="{47CCDD00-9AD1-4EF3-A350-EF2674A7D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9" name="Rectangle 594">
                <a:extLst>
                  <a:ext uri="{FF2B5EF4-FFF2-40B4-BE49-F238E27FC236}">
                    <a16:creationId xmlns:a16="http://schemas.microsoft.com/office/drawing/2014/main" id="{2989D90D-735F-48FE-B911-8F9BC20C3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0" name="Rectangle 595">
                <a:extLst>
                  <a:ext uri="{FF2B5EF4-FFF2-40B4-BE49-F238E27FC236}">
                    <a16:creationId xmlns:a16="http://schemas.microsoft.com/office/drawing/2014/main" id="{17642AB9-FAAF-4DF6-9C58-00F4401D2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1" name="Rectangle 596">
                <a:extLst>
                  <a:ext uri="{FF2B5EF4-FFF2-40B4-BE49-F238E27FC236}">
                    <a16:creationId xmlns:a16="http://schemas.microsoft.com/office/drawing/2014/main" id="{2D33D0D0-8F4F-49A4-9937-0C1333E86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2" name="Rectangle 597">
                <a:extLst>
                  <a:ext uri="{FF2B5EF4-FFF2-40B4-BE49-F238E27FC236}">
                    <a16:creationId xmlns:a16="http://schemas.microsoft.com/office/drawing/2014/main" id="{1C1EEB7F-317B-45FD-98ED-2DB7BC048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3" name="Rectangle 598">
                <a:extLst>
                  <a:ext uri="{FF2B5EF4-FFF2-40B4-BE49-F238E27FC236}">
                    <a16:creationId xmlns:a16="http://schemas.microsoft.com/office/drawing/2014/main" id="{FB9653A2-8324-436F-8D3E-69DB209B5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4" name="Rectangle 599">
                <a:extLst>
                  <a:ext uri="{FF2B5EF4-FFF2-40B4-BE49-F238E27FC236}">
                    <a16:creationId xmlns:a16="http://schemas.microsoft.com/office/drawing/2014/main" id="{745CA4FF-0FD6-4437-916A-BAEBBC05A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5" name="Rectangle 600">
                <a:extLst>
                  <a:ext uri="{FF2B5EF4-FFF2-40B4-BE49-F238E27FC236}">
                    <a16:creationId xmlns:a16="http://schemas.microsoft.com/office/drawing/2014/main" id="{FFF3178D-DDA6-4972-90D8-0C5034223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6" name="Rectangle 601">
                <a:extLst>
                  <a:ext uri="{FF2B5EF4-FFF2-40B4-BE49-F238E27FC236}">
                    <a16:creationId xmlns:a16="http://schemas.microsoft.com/office/drawing/2014/main" id="{FB137A94-3C09-4CAE-9F98-F1F5B7FBF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7" name="Rectangle 602">
                <a:extLst>
                  <a:ext uri="{FF2B5EF4-FFF2-40B4-BE49-F238E27FC236}">
                    <a16:creationId xmlns:a16="http://schemas.microsoft.com/office/drawing/2014/main" id="{F15CBF4A-8005-41E2-8DB7-9F50AD38C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847" name="Group 603">
              <a:extLst>
                <a:ext uri="{FF2B5EF4-FFF2-40B4-BE49-F238E27FC236}">
                  <a16:creationId xmlns:a16="http://schemas.microsoft.com/office/drawing/2014/main" id="{D469C631-0B2F-4108-BFD2-6754C7316F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848" name="Rectangle 604">
                <a:extLst>
                  <a:ext uri="{FF2B5EF4-FFF2-40B4-BE49-F238E27FC236}">
                    <a16:creationId xmlns:a16="http://schemas.microsoft.com/office/drawing/2014/main" id="{66A0F26B-C44E-4A47-B95D-411279281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9" name="Rectangle 605">
                <a:extLst>
                  <a:ext uri="{FF2B5EF4-FFF2-40B4-BE49-F238E27FC236}">
                    <a16:creationId xmlns:a16="http://schemas.microsoft.com/office/drawing/2014/main" id="{D8123889-54FB-4CED-894B-663772A9F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0" name="Rectangle 606">
                <a:extLst>
                  <a:ext uri="{FF2B5EF4-FFF2-40B4-BE49-F238E27FC236}">
                    <a16:creationId xmlns:a16="http://schemas.microsoft.com/office/drawing/2014/main" id="{E43B3CF2-F075-470B-AFF5-19093F35F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1" name="Rectangle 607">
                <a:extLst>
                  <a:ext uri="{FF2B5EF4-FFF2-40B4-BE49-F238E27FC236}">
                    <a16:creationId xmlns:a16="http://schemas.microsoft.com/office/drawing/2014/main" id="{7D09517E-4068-41A3-A3AB-1AC619FEA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2" name="Rectangle 608">
                <a:extLst>
                  <a:ext uri="{FF2B5EF4-FFF2-40B4-BE49-F238E27FC236}">
                    <a16:creationId xmlns:a16="http://schemas.microsoft.com/office/drawing/2014/main" id="{032B6F9F-6110-423A-A2FC-8CE261D27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3" name="Rectangle 609">
                <a:extLst>
                  <a:ext uri="{FF2B5EF4-FFF2-40B4-BE49-F238E27FC236}">
                    <a16:creationId xmlns:a16="http://schemas.microsoft.com/office/drawing/2014/main" id="{71384F97-75EE-42CC-B64D-A1A89482AA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4" name="Rectangle 610">
                <a:extLst>
                  <a:ext uri="{FF2B5EF4-FFF2-40B4-BE49-F238E27FC236}">
                    <a16:creationId xmlns:a16="http://schemas.microsoft.com/office/drawing/2014/main" id="{B32BC4AD-7AA3-40E3-85F0-507C0B6D8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5" name="Rectangle 611">
                <a:extLst>
                  <a:ext uri="{FF2B5EF4-FFF2-40B4-BE49-F238E27FC236}">
                    <a16:creationId xmlns:a16="http://schemas.microsoft.com/office/drawing/2014/main" id="{AB2902FB-73E2-4261-9395-2DEB0ECF6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6" name="Rectangle 612">
                <a:extLst>
                  <a:ext uri="{FF2B5EF4-FFF2-40B4-BE49-F238E27FC236}">
                    <a16:creationId xmlns:a16="http://schemas.microsoft.com/office/drawing/2014/main" id="{FC8BF486-C4F1-4C2B-8F44-20B8B75D3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7" name="Rectangle 613">
                <a:extLst>
                  <a:ext uri="{FF2B5EF4-FFF2-40B4-BE49-F238E27FC236}">
                    <a16:creationId xmlns:a16="http://schemas.microsoft.com/office/drawing/2014/main" id="{ED7240AA-0E42-413E-AF54-923E19970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958" name="Group 248">
            <a:extLst>
              <a:ext uri="{FF2B5EF4-FFF2-40B4-BE49-F238E27FC236}">
                <a16:creationId xmlns:a16="http://schemas.microsoft.com/office/drawing/2014/main" id="{E6A89C10-920A-4A95-9368-9FBA2246117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271768" y="2305050"/>
            <a:ext cx="1981200" cy="1931988"/>
            <a:chOff x="864" y="1152"/>
            <a:chExt cx="2880" cy="2880"/>
          </a:xfrm>
          <a:solidFill>
            <a:srgbClr val="FF0000"/>
          </a:solidFill>
        </p:grpSpPr>
        <p:grpSp>
          <p:nvGrpSpPr>
            <p:cNvPr id="1959" name="Group 249">
              <a:extLst>
                <a:ext uri="{FF2B5EF4-FFF2-40B4-BE49-F238E27FC236}">
                  <a16:creationId xmlns:a16="http://schemas.microsoft.com/office/drawing/2014/main" id="{1EC33A63-7D8E-40E5-AAFD-A64DB8A6E3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2070" name="Rectangle 250">
                <a:extLst>
                  <a:ext uri="{FF2B5EF4-FFF2-40B4-BE49-F238E27FC236}">
                    <a16:creationId xmlns:a16="http://schemas.microsoft.com/office/drawing/2014/main" id="{798023D9-EA1A-405F-913E-93F896871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1" name="Rectangle 251">
                <a:extLst>
                  <a:ext uri="{FF2B5EF4-FFF2-40B4-BE49-F238E27FC236}">
                    <a16:creationId xmlns:a16="http://schemas.microsoft.com/office/drawing/2014/main" id="{328F31C4-4DDC-44F4-8B14-C9C1FCED1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2" name="Rectangle 252">
                <a:extLst>
                  <a:ext uri="{FF2B5EF4-FFF2-40B4-BE49-F238E27FC236}">
                    <a16:creationId xmlns:a16="http://schemas.microsoft.com/office/drawing/2014/main" id="{D4C30ABF-33EC-4255-9033-BDC79B119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3" name="Rectangle 253">
                <a:extLst>
                  <a:ext uri="{FF2B5EF4-FFF2-40B4-BE49-F238E27FC236}">
                    <a16:creationId xmlns:a16="http://schemas.microsoft.com/office/drawing/2014/main" id="{311E4933-692C-43AA-9DB4-FCC3B183C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4" name="Rectangle 254">
                <a:extLst>
                  <a:ext uri="{FF2B5EF4-FFF2-40B4-BE49-F238E27FC236}">
                    <a16:creationId xmlns:a16="http://schemas.microsoft.com/office/drawing/2014/main" id="{78263F1B-254F-43F1-B6B5-24B57B92E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5" name="Rectangle 255">
                <a:extLst>
                  <a:ext uri="{FF2B5EF4-FFF2-40B4-BE49-F238E27FC236}">
                    <a16:creationId xmlns:a16="http://schemas.microsoft.com/office/drawing/2014/main" id="{55D839BB-E988-48DE-A52C-6432204C1F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6" name="Rectangle 256">
                <a:extLst>
                  <a:ext uri="{FF2B5EF4-FFF2-40B4-BE49-F238E27FC236}">
                    <a16:creationId xmlns:a16="http://schemas.microsoft.com/office/drawing/2014/main" id="{3F3B1B09-1959-42F2-BC6C-C6FCF815F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7" name="Rectangle 257">
                <a:extLst>
                  <a:ext uri="{FF2B5EF4-FFF2-40B4-BE49-F238E27FC236}">
                    <a16:creationId xmlns:a16="http://schemas.microsoft.com/office/drawing/2014/main" id="{F5EB5DE8-402D-4688-8066-786BE2DD2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8" name="Rectangle 258">
                <a:extLst>
                  <a:ext uri="{FF2B5EF4-FFF2-40B4-BE49-F238E27FC236}">
                    <a16:creationId xmlns:a16="http://schemas.microsoft.com/office/drawing/2014/main" id="{D7D16E56-8108-4CE3-AB20-648DDAB61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9" name="Rectangle 259">
                <a:extLst>
                  <a:ext uri="{FF2B5EF4-FFF2-40B4-BE49-F238E27FC236}">
                    <a16:creationId xmlns:a16="http://schemas.microsoft.com/office/drawing/2014/main" id="{DB7F0EDD-6441-4D69-8927-0EA11EE63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0" name="Group 260">
              <a:extLst>
                <a:ext uri="{FF2B5EF4-FFF2-40B4-BE49-F238E27FC236}">
                  <a16:creationId xmlns:a16="http://schemas.microsoft.com/office/drawing/2014/main" id="{D38E8FF1-5558-4807-8866-2B35BADB75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2060" name="Rectangle 261">
                <a:extLst>
                  <a:ext uri="{FF2B5EF4-FFF2-40B4-BE49-F238E27FC236}">
                    <a16:creationId xmlns:a16="http://schemas.microsoft.com/office/drawing/2014/main" id="{5E4F464D-A133-4673-864B-2CC37A5BB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1" name="Rectangle 262">
                <a:extLst>
                  <a:ext uri="{FF2B5EF4-FFF2-40B4-BE49-F238E27FC236}">
                    <a16:creationId xmlns:a16="http://schemas.microsoft.com/office/drawing/2014/main" id="{5AB02F58-B498-4E29-86AA-BC6658C36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2" name="Rectangle 263">
                <a:extLst>
                  <a:ext uri="{FF2B5EF4-FFF2-40B4-BE49-F238E27FC236}">
                    <a16:creationId xmlns:a16="http://schemas.microsoft.com/office/drawing/2014/main" id="{0FDFD6F8-B536-4FD7-BF53-955F9F85C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3" name="Rectangle 264">
                <a:extLst>
                  <a:ext uri="{FF2B5EF4-FFF2-40B4-BE49-F238E27FC236}">
                    <a16:creationId xmlns:a16="http://schemas.microsoft.com/office/drawing/2014/main" id="{97A512FC-B5A3-409B-AFE1-EC140EE06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4" name="Rectangle 265">
                <a:extLst>
                  <a:ext uri="{FF2B5EF4-FFF2-40B4-BE49-F238E27FC236}">
                    <a16:creationId xmlns:a16="http://schemas.microsoft.com/office/drawing/2014/main" id="{A4675F81-6FE8-4963-8A8D-182879588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5" name="Rectangle 266">
                <a:extLst>
                  <a:ext uri="{FF2B5EF4-FFF2-40B4-BE49-F238E27FC236}">
                    <a16:creationId xmlns:a16="http://schemas.microsoft.com/office/drawing/2014/main" id="{456788ED-1565-43ED-8076-143CB4005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6" name="Rectangle 267">
                <a:extLst>
                  <a:ext uri="{FF2B5EF4-FFF2-40B4-BE49-F238E27FC236}">
                    <a16:creationId xmlns:a16="http://schemas.microsoft.com/office/drawing/2014/main" id="{56621BEE-C8A1-4DD4-B6E5-658CC80BB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7" name="Rectangle 268">
                <a:extLst>
                  <a:ext uri="{FF2B5EF4-FFF2-40B4-BE49-F238E27FC236}">
                    <a16:creationId xmlns:a16="http://schemas.microsoft.com/office/drawing/2014/main" id="{5FB67AE8-1B05-4A5A-A325-42BDCD135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8" name="Rectangle 269">
                <a:extLst>
                  <a:ext uri="{FF2B5EF4-FFF2-40B4-BE49-F238E27FC236}">
                    <a16:creationId xmlns:a16="http://schemas.microsoft.com/office/drawing/2014/main" id="{C87FC691-539E-4682-9514-2E8B02213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9" name="Rectangle 270">
                <a:extLst>
                  <a:ext uri="{FF2B5EF4-FFF2-40B4-BE49-F238E27FC236}">
                    <a16:creationId xmlns:a16="http://schemas.microsoft.com/office/drawing/2014/main" id="{07C4ED64-DECD-4071-8729-DBD2D4FCA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1" name="Group 271">
              <a:extLst>
                <a:ext uri="{FF2B5EF4-FFF2-40B4-BE49-F238E27FC236}">
                  <a16:creationId xmlns:a16="http://schemas.microsoft.com/office/drawing/2014/main" id="{45D8CBB4-9349-45B9-9063-A94B36F8A3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2050" name="Rectangle 272">
                <a:extLst>
                  <a:ext uri="{FF2B5EF4-FFF2-40B4-BE49-F238E27FC236}">
                    <a16:creationId xmlns:a16="http://schemas.microsoft.com/office/drawing/2014/main" id="{C66E43FA-55A5-4EFA-9B16-EFD4C2DF8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1" name="Rectangle 273">
                <a:extLst>
                  <a:ext uri="{FF2B5EF4-FFF2-40B4-BE49-F238E27FC236}">
                    <a16:creationId xmlns:a16="http://schemas.microsoft.com/office/drawing/2014/main" id="{35B9C746-AA1C-466B-B988-245D29DF1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2" name="Rectangle 274">
                <a:extLst>
                  <a:ext uri="{FF2B5EF4-FFF2-40B4-BE49-F238E27FC236}">
                    <a16:creationId xmlns:a16="http://schemas.microsoft.com/office/drawing/2014/main" id="{29E17369-1E67-4219-A99C-D9BCF4ACF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3" name="Rectangle 275">
                <a:extLst>
                  <a:ext uri="{FF2B5EF4-FFF2-40B4-BE49-F238E27FC236}">
                    <a16:creationId xmlns:a16="http://schemas.microsoft.com/office/drawing/2014/main" id="{309AF8CE-E73A-4DFB-A093-61C3329BC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4" name="Rectangle 276">
                <a:extLst>
                  <a:ext uri="{FF2B5EF4-FFF2-40B4-BE49-F238E27FC236}">
                    <a16:creationId xmlns:a16="http://schemas.microsoft.com/office/drawing/2014/main" id="{D7D56B08-085B-4732-BF7F-FC7EEC1D8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5" name="Rectangle 277">
                <a:extLst>
                  <a:ext uri="{FF2B5EF4-FFF2-40B4-BE49-F238E27FC236}">
                    <a16:creationId xmlns:a16="http://schemas.microsoft.com/office/drawing/2014/main" id="{2A32D0B2-109C-4DB9-AE8A-9752535A2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6" name="Rectangle 278">
                <a:extLst>
                  <a:ext uri="{FF2B5EF4-FFF2-40B4-BE49-F238E27FC236}">
                    <a16:creationId xmlns:a16="http://schemas.microsoft.com/office/drawing/2014/main" id="{C9C4D853-D129-4F9F-A766-687B6A4A0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7" name="Rectangle 279">
                <a:extLst>
                  <a:ext uri="{FF2B5EF4-FFF2-40B4-BE49-F238E27FC236}">
                    <a16:creationId xmlns:a16="http://schemas.microsoft.com/office/drawing/2014/main" id="{1E0096ED-D991-4972-A34C-3F1DE6F7E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8" name="Rectangle 280">
                <a:extLst>
                  <a:ext uri="{FF2B5EF4-FFF2-40B4-BE49-F238E27FC236}">
                    <a16:creationId xmlns:a16="http://schemas.microsoft.com/office/drawing/2014/main" id="{1BF0B20B-3729-426B-A06E-BD471F4CE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9" name="Rectangle 281">
                <a:extLst>
                  <a:ext uri="{FF2B5EF4-FFF2-40B4-BE49-F238E27FC236}">
                    <a16:creationId xmlns:a16="http://schemas.microsoft.com/office/drawing/2014/main" id="{CDCBFF6E-0453-43B8-8F72-941BC95F1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2" name="Group 282">
              <a:extLst>
                <a:ext uri="{FF2B5EF4-FFF2-40B4-BE49-F238E27FC236}">
                  <a16:creationId xmlns:a16="http://schemas.microsoft.com/office/drawing/2014/main" id="{40DF3E2D-E6D6-48B8-BB72-B27684162A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2040" name="Rectangle 283">
                <a:extLst>
                  <a:ext uri="{FF2B5EF4-FFF2-40B4-BE49-F238E27FC236}">
                    <a16:creationId xmlns:a16="http://schemas.microsoft.com/office/drawing/2014/main" id="{050B989A-BABB-4EA4-BFD0-CC434BA1F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1" name="Rectangle 284">
                <a:extLst>
                  <a:ext uri="{FF2B5EF4-FFF2-40B4-BE49-F238E27FC236}">
                    <a16:creationId xmlns:a16="http://schemas.microsoft.com/office/drawing/2014/main" id="{41589596-B1DE-4D2B-A5A5-33D4C7813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2" name="Rectangle 285">
                <a:extLst>
                  <a:ext uri="{FF2B5EF4-FFF2-40B4-BE49-F238E27FC236}">
                    <a16:creationId xmlns:a16="http://schemas.microsoft.com/office/drawing/2014/main" id="{9715B754-9AF2-4396-BF6D-F3AF817CF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3" name="Rectangle 286">
                <a:extLst>
                  <a:ext uri="{FF2B5EF4-FFF2-40B4-BE49-F238E27FC236}">
                    <a16:creationId xmlns:a16="http://schemas.microsoft.com/office/drawing/2014/main" id="{817B2FB5-8D80-44C4-8D1C-F16BFCA38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4" name="Rectangle 287">
                <a:extLst>
                  <a:ext uri="{FF2B5EF4-FFF2-40B4-BE49-F238E27FC236}">
                    <a16:creationId xmlns:a16="http://schemas.microsoft.com/office/drawing/2014/main" id="{D62232BC-ECA3-4B71-962B-BFFDAF0EF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5" name="Rectangle 288">
                <a:extLst>
                  <a:ext uri="{FF2B5EF4-FFF2-40B4-BE49-F238E27FC236}">
                    <a16:creationId xmlns:a16="http://schemas.microsoft.com/office/drawing/2014/main" id="{D4B3DF13-4693-444D-B99D-46D95DD68A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6" name="Rectangle 289">
                <a:extLst>
                  <a:ext uri="{FF2B5EF4-FFF2-40B4-BE49-F238E27FC236}">
                    <a16:creationId xmlns:a16="http://schemas.microsoft.com/office/drawing/2014/main" id="{F5595C93-1BB4-4970-825A-DE9A0CFE4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7" name="Rectangle 290">
                <a:extLst>
                  <a:ext uri="{FF2B5EF4-FFF2-40B4-BE49-F238E27FC236}">
                    <a16:creationId xmlns:a16="http://schemas.microsoft.com/office/drawing/2014/main" id="{2F521BAA-168D-4641-81B9-D47AAA283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8" name="Rectangle 291">
                <a:extLst>
                  <a:ext uri="{FF2B5EF4-FFF2-40B4-BE49-F238E27FC236}">
                    <a16:creationId xmlns:a16="http://schemas.microsoft.com/office/drawing/2014/main" id="{FDF4D36F-9E40-4798-AD17-CDAC97577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9" name="Rectangle 292">
                <a:extLst>
                  <a:ext uri="{FF2B5EF4-FFF2-40B4-BE49-F238E27FC236}">
                    <a16:creationId xmlns:a16="http://schemas.microsoft.com/office/drawing/2014/main" id="{E392CF85-2DCF-44AD-A2E1-D55995FFB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3" name="Group 293">
              <a:extLst>
                <a:ext uri="{FF2B5EF4-FFF2-40B4-BE49-F238E27FC236}">
                  <a16:creationId xmlns:a16="http://schemas.microsoft.com/office/drawing/2014/main" id="{9ABDBF50-C484-4298-AEEC-F2B1BDD658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2030" name="Rectangle 294">
                <a:extLst>
                  <a:ext uri="{FF2B5EF4-FFF2-40B4-BE49-F238E27FC236}">
                    <a16:creationId xmlns:a16="http://schemas.microsoft.com/office/drawing/2014/main" id="{1FF64C12-E3FC-4366-8B19-20F4B817F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1" name="Rectangle 295">
                <a:extLst>
                  <a:ext uri="{FF2B5EF4-FFF2-40B4-BE49-F238E27FC236}">
                    <a16:creationId xmlns:a16="http://schemas.microsoft.com/office/drawing/2014/main" id="{8EA69451-8931-46D5-87AE-0871A43B7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2" name="Rectangle 296">
                <a:extLst>
                  <a:ext uri="{FF2B5EF4-FFF2-40B4-BE49-F238E27FC236}">
                    <a16:creationId xmlns:a16="http://schemas.microsoft.com/office/drawing/2014/main" id="{607549A3-A9BA-45F5-A1A1-D19671FB9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3" name="Rectangle 297">
                <a:extLst>
                  <a:ext uri="{FF2B5EF4-FFF2-40B4-BE49-F238E27FC236}">
                    <a16:creationId xmlns:a16="http://schemas.microsoft.com/office/drawing/2014/main" id="{1182542A-D48D-462E-AFA4-B559265CEB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4" name="Rectangle 298">
                <a:extLst>
                  <a:ext uri="{FF2B5EF4-FFF2-40B4-BE49-F238E27FC236}">
                    <a16:creationId xmlns:a16="http://schemas.microsoft.com/office/drawing/2014/main" id="{E3374820-1F65-4EFB-B1D8-FF85EC7FF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5" name="Rectangle 299">
                <a:extLst>
                  <a:ext uri="{FF2B5EF4-FFF2-40B4-BE49-F238E27FC236}">
                    <a16:creationId xmlns:a16="http://schemas.microsoft.com/office/drawing/2014/main" id="{21EA5E74-F525-4C47-88D9-86188731B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6" name="Rectangle 300">
                <a:extLst>
                  <a:ext uri="{FF2B5EF4-FFF2-40B4-BE49-F238E27FC236}">
                    <a16:creationId xmlns:a16="http://schemas.microsoft.com/office/drawing/2014/main" id="{DBA8798F-30EB-42DE-80DA-EA61F9C7A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7" name="Rectangle 301">
                <a:extLst>
                  <a:ext uri="{FF2B5EF4-FFF2-40B4-BE49-F238E27FC236}">
                    <a16:creationId xmlns:a16="http://schemas.microsoft.com/office/drawing/2014/main" id="{DEA89960-D9F7-4822-82E0-E42526FA7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8" name="Rectangle 302">
                <a:extLst>
                  <a:ext uri="{FF2B5EF4-FFF2-40B4-BE49-F238E27FC236}">
                    <a16:creationId xmlns:a16="http://schemas.microsoft.com/office/drawing/2014/main" id="{D89E6E5F-9D51-4484-B4FF-4B5B4B527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9" name="Rectangle 303">
                <a:extLst>
                  <a:ext uri="{FF2B5EF4-FFF2-40B4-BE49-F238E27FC236}">
                    <a16:creationId xmlns:a16="http://schemas.microsoft.com/office/drawing/2014/main" id="{22B97C0F-441E-4AF7-BCEE-74EAD3128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4" name="Group 304">
              <a:extLst>
                <a:ext uri="{FF2B5EF4-FFF2-40B4-BE49-F238E27FC236}">
                  <a16:creationId xmlns:a16="http://schemas.microsoft.com/office/drawing/2014/main" id="{996DB7E2-DB17-42C4-A4FB-A7831C728D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2020" name="Rectangle 305">
                <a:extLst>
                  <a:ext uri="{FF2B5EF4-FFF2-40B4-BE49-F238E27FC236}">
                    <a16:creationId xmlns:a16="http://schemas.microsoft.com/office/drawing/2014/main" id="{B891FBF6-95BF-4489-8E46-05ECFDDAA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1" name="Rectangle 306">
                <a:extLst>
                  <a:ext uri="{FF2B5EF4-FFF2-40B4-BE49-F238E27FC236}">
                    <a16:creationId xmlns:a16="http://schemas.microsoft.com/office/drawing/2014/main" id="{AB00CE4A-ABB1-4B2B-8A3C-1E36D203E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2" name="Rectangle 307">
                <a:extLst>
                  <a:ext uri="{FF2B5EF4-FFF2-40B4-BE49-F238E27FC236}">
                    <a16:creationId xmlns:a16="http://schemas.microsoft.com/office/drawing/2014/main" id="{FB713A53-3DBE-4F3E-8635-E4BE9F40B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3" name="Rectangle 308">
                <a:extLst>
                  <a:ext uri="{FF2B5EF4-FFF2-40B4-BE49-F238E27FC236}">
                    <a16:creationId xmlns:a16="http://schemas.microsoft.com/office/drawing/2014/main" id="{631AB2D5-0D11-4F86-A43B-FFED9BABB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4" name="Rectangle 309">
                <a:extLst>
                  <a:ext uri="{FF2B5EF4-FFF2-40B4-BE49-F238E27FC236}">
                    <a16:creationId xmlns:a16="http://schemas.microsoft.com/office/drawing/2014/main" id="{92C0AB24-643C-4A0F-B762-2FA319C13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5" name="Rectangle 310">
                <a:extLst>
                  <a:ext uri="{FF2B5EF4-FFF2-40B4-BE49-F238E27FC236}">
                    <a16:creationId xmlns:a16="http://schemas.microsoft.com/office/drawing/2014/main" id="{C4C04129-71A3-40F1-A2AC-18433BC37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6" name="Rectangle 311">
                <a:extLst>
                  <a:ext uri="{FF2B5EF4-FFF2-40B4-BE49-F238E27FC236}">
                    <a16:creationId xmlns:a16="http://schemas.microsoft.com/office/drawing/2014/main" id="{B681155F-0ACD-48D6-895F-C0A6011FB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7" name="Rectangle 312">
                <a:extLst>
                  <a:ext uri="{FF2B5EF4-FFF2-40B4-BE49-F238E27FC236}">
                    <a16:creationId xmlns:a16="http://schemas.microsoft.com/office/drawing/2014/main" id="{A60C9BAF-F061-4C8D-A42D-15B6EC9B5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8" name="Rectangle 313">
                <a:extLst>
                  <a:ext uri="{FF2B5EF4-FFF2-40B4-BE49-F238E27FC236}">
                    <a16:creationId xmlns:a16="http://schemas.microsoft.com/office/drawing/2014/main" id="{3E727C23-91DB-4D80-830F-798AC2C59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9" name="Rectangle 314">
                <a:extLst>
                  <a:ext uri="{FF2B5EF4-FFF2-40B4-BE49-F238E27FC236}">
                    <a16:creationId xmlns:a16="http://schemas.microsoft.com/office/drawing/2014/main" id="{DDAAC3A1-8276-489B-AEFB-D21EA8E23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5" name="Group 315">
              <a:extLst>
                <a:ext uri="{FF2B5EF4-FFF2-40B4-BE49-F238E27FC236}">
                  <a16:creationId xmlns:a16="http://schemas.microsoft.com/office/drawing/2014/main" id="{DE7E2E20-C08C-44F0-B572-218CFB7AE0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2010" name="Rectangle 316">
                <a:extLst>
                  <a:ext uri="{FF2B5EF4-FFF2-40B4-BE49-F238E27FC236}">
                    <a16:creationId xmlns:a16="http://schemas.microsoft.com/office/drawing/2014/main" id="{E79B5EDC-B0FE-41F7-AD9B-96447B8D9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1" name="Rectangle 317">
                <a:extLst>
                  <a:ext uri="{FF2B5EF4-FFF2-40B4-BE49-F238E27FC236}">
                    <a16:creationId xmlns:a16="http://schemas.microsoft.com/office/drawing/2014/main" id="{66AC5DBB-E1BB-45E0-B54E-2F883891B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2" name="Rectangle 318">
                <a:extLst>
                  <a:ext uri="{FF2B5EF4-FFF2-40B4-BE49-F238E27FC236}">
                    <a16:creationId xmlns:a16="http://schemas.microsoft.com/office/drawing/2014/main" id="{01A88F59-88A2-4933-BF10-5D250D804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3" name="Rectangle 319">
                <a:extLst>
                  <a:ext uri="{FF2B5EF4-FFF2-40B4-BE49-F238E27FC236}">
                    <a16:creationId xmlns:a16="http://schemas.microsoft.com/office/drawing/2014/main" id="{A430D5F6-6073-4392-A415-FA5272B39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4" name="Rectangle 320">
                <a:extLst>
                  <a:ext uri="{FF2B5EF4-FFF2-40B4-BE49-F238E27FC236}">
                    <a16:creationId xmlns:a16="http://schemas.microsoft.com/office/drawing/2014/main" id="{1B974954-988D-4C01-8565-120F71FA0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5" name="Rectangle 321">
                <a:extLst>
                  <a:ext uri="{FF2B5EF4-FFF2-40B4-BE49-F238E27FC236}">
                    <a16:creationId xmlns:a16="http://schemas.microsoft.com/office/drawing/2014/main" id="{5D0EA99D-A9A9-4C77-B80A-03A51A1D2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6" name="Rectangle 322">
                <a:extLst>
                  <a:ext uri="{FF2B5EF4-FFF2-40B4-BE49-F238E27FC236}">
                    <a16:creationId xmlns:a16="http://schemas.microsoft.com/office/drawing/2014/main" id="{5BBB1BC9-413B-457D-97F9-AF2C022EE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7" name="Rectangle 323">
                <a:extLst>
                  <a:ext uri="{FF2B5EF4-FFF2-40B4-BE49-F238E27FC236}">
                    <a16:creationId xmlns:a16="http://schemas.microsoft.com/office/drawing/2014/main" id="{5E9A5910-922E-4544-8229-28D7F89CF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8" name="Rectangle 324">
                <a:extLst>
                  <a:ext uri="{FF2B5EF4-FFF2-40B4-BE49-F238E27FC236}">
                    <a16:creationId xmlns:a16="http://schemas.microsoft.com/office/drawing/2014/main" id="{390FC224-94E8-40F7-84F4-AB0B555D8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9" name="Rectangle 325">
                <a:extLst>
                  <a:ext uri="{FF2B5EF4-FFF2-40B4-BE49-F238E27FC236}">
                    <a16:creationId xmlns:a16="http://schemas.microsoft.com/office/drawing/2014/main" id="{95878C7C-671D-4295-8B41-1807E249D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6" name="Group 326">
              <a:extLst>
                <a:ext uri="{FF2B5EF4-FFF2-40B4-BE49-F238E27FC236}">
                  <a16:creationId xmlns:a16="http://schemas.microsoft.com/office/drawing/2014/main" id="{E33079F6-DB07-4A82-875C-6C46BB502B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2000" name="Rectangle 327">
                <a:extLst>
                  <a:ext uri="{FF2B5EF4-FFF2-40B4-BE49-F238E27FC236}">
                    <a16:creationId xmlns:a16="http://schemas.microsoft.com/office/drawing/2014/main" id="{02AFF727-CCE0-4E6A-B8F6-C089C6895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1" name="Rectangle 328">
                <a:extLst>
                  <a:ext uri="{FF2B5EF4-FFF2-40B4-BE49-F238E27FC236}">
                    <a16:creationId xmlns:a16="http://schemas.microsoft.com/office/drawing/2014/main" id="{41E9A30A-17C8-4EC3-998B-1B1AEECAF9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2" name="Rectangle 329">
                <a:extLst>
                  <a:ext uri="{FF2B5EF4-FFF2-40B4-BE49-F238E27FC236}">
                    <a16:creationId xmlns:a16="http://schemas.microsoft.com/office/drawing/2014/main" id="{72A02E6D-D4CC-4D41-9EC9-B84C2F911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3" name="Rectangle 330">
                <a:extLst>
                  <a:ext uri="{FF2B5EF4-FFF2-40B4-BE49-F238E27FC236}">
                    <a16:creationId xmlns:a16="http://schemas.microsoft.com/office/drawing/2014/main" id="{9614E545-941F-4BE7-8651-949CDBCB1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4" name="Rectangle 331">
                <a:extLst>
                  <a:ext uri="{FF2B5EF4-FFF2-40B4-BE49-F238E27FC236}">
                    <a16:creationId xmlns:a16="http://schemas.microsoft.com/office/drawing/2014/main" id="{238FDEE3-7602-4EA5-8F88-8AC1438D0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5" name="Rectangle 332">
                <a:extLst>
                  <a:ext uri="{FF2B5EF4-FFF2-40B4-BE49-F238E27FC236}">
                    <a16:creationId xmlns:a16="http://schemas.microsoft.com/office/drawing/2014/main" id="{3DDDD1D6-8366-4B32-A328-5B125F689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6" name="Rectangle 333">
                <a:extLst>
                  <a:ext uri="{FF2B5EF4-FFF2-40B4-BE49-F238E27FC236}">
                    <a16:creationId xmlns:a16="http://schemas.microsoft.com/office/drawing/2014/main" id="{C15806D8-329D-4110-A7CC-59E57C353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7" name="Rectangle 334">
                <a:extLst>
                  <a:ext uri="{FF2B5EF4-FFF2-40B4-BE49-F238E27FC236}">
                    <a16:creationId xmlns:a16="http://schemas.microsoft.com/office/drawing/2014/main" id="{D611D7C8-33B8-49F0-A812-11E1F109B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8" name="Rectangle 335">
                <a:extLst>
                  <a:ext uri="{FF2B5EF4-FFF2-40B4-BE49-F238E27FC236}">
                    <a16:creationId xmlns:a16="http://schemas.microsoft.com/office/drawing/2014/main" id="{55D68F83-BAAD-497B-85BC-BA7BAA7FC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9" name="Rectangle 336">
                <a:extLst>
                  <a:ext uri="{FF2B5EF4-FFF2-40B4-BE49-F238E27FC236}">
                    <a16:creationId xmlns:a16="http://schemas.microsoft.com/office/drawing/2014/main" id="{A41F4E5F-40EC-40EC-A2A3-9D3968721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7" name="Group 337">
              <a:extLst>
                <a:ext uri="{FF2B5EF4-FFF2-40B4-BE49-F238E27FC236}">
                  <a16:creationId xmlns:a16="http://schemas.microsoft.com/office/drawing/2014/main" id="{FFCB97E5-867F-4D94-83A3-7E854861A5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990" name="Rectangle 338">
                <a:extLst>
                  <a:ext uri="{FF2B5EF4-FFF2-40B4-BE49-F238E27FC236}">
                    <a16:creationId xmlns:a16="http://schemas.microsoft.com/office/drawing/2014/main" id="{435E9418-2857-493C-AD8E-30C5E2298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1" name="Rectangle 339">
                <a:extLst>
                  <a:ext uri="{FF2B5EF4-FFF2-40B4-BE49-F238E27FC236}">
                    <a16:creationId xmlns:a16="http://schemas.microsoft.com/office/drawing/2014/main" id="{CADB2014-44CD-4432-AE78-8933B19B6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2" name="Rectangle 340">
                <a:extLst>
                  <a:ext uri="{FF2B5EF4-FFF2-40B4-BE49-F238E27FC236}">
                    <a16:creationId xmlns:a16="http://schemas.microsoft.com/office/drawing/2014/main" id="{BA01BB78-CB38-4C65-8696-6640A74B2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3" name="Rectangle 341">
                <a:extLst>
                  <a:ext uri="{FF2B5EF4-FFF2-40B4-BE49-F238E27FC236}">
                    <a16:creationId xmlns:a16="http://schemas.microsoft.com/office/drawing/2014/main" id="{1DF00FE8-D2F8-4646-9880-BCAA6AF33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4" name="Rectangle 342">
                <a:extLst>
                  <a:ext uri="{FF2B5EF4-FFF2-40B4-BE49-F238E27FC236}">
                    <a16:creationId xmlns:a16="http://schemas.microsoft.com/office/drawing/2014/main" id="{636FDF2F-935B-47EF-BB08-C979FA1E6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5" name="Rectangle 343">
                <a:extLst>
                  <a:ext uri="{FF2B5EF4-FFF2-40B4-BE49-F238E27FC236}">
                    <a16:creationId xmlns:a16="http://schemas.microsoft.com/office/drawing/2014/main" id="{14C700A4-E75F-4420-8161-AF392A8D5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6" name="Rectangle 344">
                <a:extLst>
                  <a:ext uri="{FF2B5EF4-FFF2-40B4-BE49-F238E27FC236}">
                    <a16:creationId xmlns:a16="http://schemas.microsoft.com/office/drawing/2014/main" id="{131E4554-B88F-469F-97A8-3C41FE787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7" name="Rectangle 345">
                <a:extLst>
                  <a:ext uri="{FF2B5EF4-FFF2-40B4-BE49-F238E27FC236}">
                    <a16:creationId xmlns:a16="http://schemas.microsoft.com/office/drawing/2014/main" id="{33206F16-BC5D-42A4-A88C-C9B2191F9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8" name="Rectangle 346">
                <a:extLst>
                  <a:ext uri="{FF2B5EF4-FFF2-40B4-BE49-F238E27FC236}">
                    <a16:creationId xmlns:a16="http://schemas.microsoft.com/office/drawing/2014/main" id="{0D655938-4DF5-447D-B21E-040CF2324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9" name="Rectangle 347">
                <a:extLst>
                  <a:ext uri="{FF2B5EF4-FFF2-40B4-BE49-F238E27FC236}">
                    <a16:creationId xmlns:a16="http://schemas.microsoft.com/office/drawing/2014/main" id="{2CDA4B41-BF11-45F2-BF28-5CBE36F95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8" name="Group 348">
              <a:extLst>
                <a:ext uri="{FF2B5EF4-FFF2-40B4-BE49-F238E27FC236}">
                  <a16:creationId xmlns:a16="http://schemas.microsoft.com/office/drawing/2014/main" id="{36732718-8354-4524-BE41-8C58409FEF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980" name="Rectangle 349">
                <a:extLst>
                  <a:ext uri="{FF2B5EF4-FFF2-40B4-BE49-F238E27FC236}">
                    <a16:creationId xmlns:a16="http://schemas.microsoft.com/office/drawing/2014/main" id="{9D00961B-58F9-4DC6-B1A6-8C67A2C7C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1" name="Rectangle 350">
                <a:extLst>
                  <a:ext uri="{FF2B5EF4-FFF2-40B4-BE49-F238E27FC236}">
                    <a16:creationId xmlns:a16="http://schemas.microsoft.com/office/drawing/2014/main" id="{F308EBA0-7875-4B5C-B782-8E947A538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2" name="Rectangle 351">
                <a:extLst>
                  <a:ext uri="{FF2B5EF4-FFF2-40B4-BE49-F238E27FC236}">
                    <a16:creationId xmlns:a16="http://schemas.microsoft.com/office/drawing/2014/main" id="{FD43CFAE-C67A-4BA7-9EDA-33FA063EC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3" name="Rectangle 352">
                <a:extLst>
                  <a:ext uri="{FF2B5EF4-FFF2-40B4-BE49-F238E27FC236}">
                    <a16:creationId xmlns:a16="http://schemas.microsoft.com/office/drawing/2014/main" id="{B99787A5-4D2A-4FB0-9AC4-115B9CD24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4" name="Rectangle 353">
                <a:extLst>
                  <a:ext uri="{FF2B5EF4-FFF2-40B4-BE49-F238E27FC236}">
                    <a16:creationId xmlns:a16="http://schemas.microsoft.com/office/drawing/2014/main" id="{B0600FE1-5BE8-4653-ACAC-1627F26ED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5" name="Rectangle 354">
                <a:extLst>
                  <a:ext uri="{FF2B5EF4-FFF2-40B4-BE49-F238E27FC236}">
                    <a16:creationId xmlns:a16="http://schemas.microsoft.com/office/drawing/2014/main" id="{E930C12F-3F6D-4C7D-99F6-95CA5823A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6" name="Rectangle 355">
                <a:extLst>
                  <a:ext uri="{FF2B5EF4-FFF2-40B4-BE49-F238E27FC236}">
                    <a16:creationId xmlns:a16="http://schemas.microsoft.com/office/drawing/2014/main" id="{38AB9035-18F3-45B1-93ED-AF4D94CFC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7" name="Rectangle 356">
                <a:extLst>
                  <a:ext uri="{FF2B5EF4-FFF2-40B4-BE49-F238E27FC236}">
                    <a16:creationId xmlns:a16="http://schemas.microsoft.com/office/drawing/2014/main" id="{A0F3178C-F200-46A3-AE9A-DF1DB4DB32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8" name="Rectangle 357">
                <a:extLst>
                  <a:ext uri="{FF2B5EF4-FFF2-40B4-BE49-F238E27FC236}">
                    <a16:creationId xmlns:a16="http://schemas.microsoft.com/office/drawing/2014/main" id="{B63A6737-2F61-4806-91AB-D6FAC9873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89" name="Rectangle 358">
                <a:extLst>
                  <a:ext uri="{FF2B5EF4-FFF2-40B4-BE49-F238E27FC236}">
                    <a16:creationId xmlns:a16="http://schemas.microsoft.com/office/drawing/2014/main" id="{F863734B-677E-4C7D-AA02-3CEC20705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69" name="Group 359">
              <a:extLst>
                <a:ext uri="{FF2B5EF4-FFF2-40B4-BE49-F238E27FC236}">
                  <a16:creationId xmlns:a16="http://schemas.microsoft.com/office/drawing/2014/main" id="{200D0A2E-1A18-42A0-B95C-D5E0859B63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970" name="Rectangle 360">
                <a:extLst>
                  <a:ext uri="{FF2B5EF4-FFF2-40B4-BE49-F238E27FC236}">
                    <a16:creationId xmlns:a16="http://schemas.microsoft.com/office/drawing/2014/main" id="{91CF9C25-9E9B-4EBB-A066-2F7F7C8B8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1" name="Rectangle 361">
                <a:extLst>
                  <a:ext uri="{FF2B5EF4-FFF2-40B4-BE49-F238E27FC236}">
                    <a16:creationId xmlns:a16="http://schemas.microsoft.com/office/drawing/2014/main" id="{0B5004FD-DF18-404E-B92E-5BAEE83F2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2" name="Rectangle 362">
                <a:extLst>
                  <a:ext uri="{FF2B5EF4-FFF2-40B4-BE49-F238E27FC236}">
                    <a16:creationId xmlns:a16="http://schemas.microsoft.com/office/drawing/2014/main" id="{61C2B423-A15A-48F3-AEE8-3EBA22F5E2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3" name="Rectangle 363">
                <a:extLst>
                  <a:ext uri="{FF2B5EF4-FFF2-40B4-BE49-F238E27FC236}">
                    <a16:creationId xmlns:a16="http://schemas.microsoft.com/office/drawing/2014/main" id="{F094CBDA-79A2-4B9C-B718-82AA37DE7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4" name="Rectangle 364">
                <a:extLst>
                  <a:ext uri="{FF2B5EF4-FFF2-40B4-BE49-F238E27FC236}">
                    <a16:creationId xmlns:a16="http://schemas.microsoft.com/office/drawing/2014/main" id="{29695B92-1835-4C32-B509-E19DE05FE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5" name="Rectangle 365">
                <a:extLst>
                  <a:ext uri="{FF2B5EF4-FFF2-40B4-BE49-F238E27FC236}">
                    <a16:creationId xmlns:a16="http://schemas.microsoft.com/office/drawing/2014/main" id="{B8DE9E52-EA44-4871-819A-9BEDC9B21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6" name="Rectangle 366">
                <a:extLst>
                  <a:ext uri="{FF2B5EF4-FFF2-40B4-BE49-F238E27FC236}">
                    <a16:creationId xmlns:a16="http://schemas.microsoft.com/office/drawing/2014/main" id="{C801BA4D-90C8-478D-8C08-6B1368BEC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7" name="Rectangle 367">
                <a:extLst>
                  <a:ext uri="{FF2B5EF4-FFF2-40B4-BE49-F238E27FC236}">
                    <a16:creationId xmlns:a16="http://schemas.microsoft.com/office/drawing/2014/main" id="{C377D4F5-A6FD-40B6-8835-BB2238786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8" name="Rectangle 368">
                <a:extLst>
                  <a:ext uri="{FF2B5EF4-FFF2-40B4-BE49-F238E27FC236}">
                    <a16:creationId xmlns:a16="http://schemas.microsoft.com/office/drawing/2014/main" id="{8DC5FD08-A543-407E-8396-600CCCF40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9" name="Rectangle 369">
                <a:extLst>
                  <a:ext uri="{FF2B5EF4-FFF2-40B4-BE49-F238E27FC236}">
                    <a16:creationId xmlns:a16="http://schemas.microsoft.com/office/drawing/2014/main" id="{5E743E91-BD71-4866-9566-2F4E5B9C6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2080" name="Group 248">
            <a:extLst>
              <a:ext uri="{FF2B5EF4-FFF2-40B4-BE49-F238E27FC236}">
                <a16:creationId xmlns:a16="http://schemas.microsoft.com/office/drawing/2014/main" id="{993D0221-0312-451A-A2E5-E12989A560B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490968" y="2687946"/>
            <a:ext cx="1981200" cy="1931988"/>
            <a:chOff x="864" y="1152"/>
            <a:chExt cx="2880" cy="2880"/>
          </a:xfrm>
          <a:solidFill>
            <a:srgbClr val="808080"/>
          </a:solidFill>
        </p:grpSpPr>
        <p:grpSp>
          <p:nvGrpSpPr>
            <p:cNvPr id="2081" name="Group 249">
              <a:extLst>
                <a:ext uri="{FF2B5EF4-FFF2-40B4-BE49-F238E27FC236}">
                  <a16:creationId xmlns:a16="http://schemas.microsoft.com/office/drawing/2014/main" id="{DD4CCDAB-1E23-4400-B5A8-F60623C017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2192" name="Rectangle 250">
                <a:extLst>
                  <a:ext uri="{FF2B5EF4-FFF2-40B4-BE49-F238E27FC236}">
                    <a16:creationId xmlns:a16="http://schemas.microsoft.com/office/drawing/2014/main" id="{DC88D849-D48B-4E9C-B3BF-37E6A6CD8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3" name="Rectangle 251">
                <a:extLst>
                  <a:ext uri="{FF2B5EF4-FFF2-40B4-BE49-F238E27FC236}">
                    <a16:creationId xmlns:a16="http://schemas.microsoft.com/office/drawing/2014/main" id="{0FEAF56A-4473-401E-A75F-A740A56EC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4" name="Rectangle 252">
                <a:extLst>
                  <a:ext uri="{FF2B5EF4-FFF2-40B4-BE49-F238E27FC236}">
                    <a16:creationId xmlns:a16="http://schemas.microsoft.com/office/drawing/2014/main" id="{878CD974-10F2-4D60-9898-ED0D056A64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5" name="Rectangle 253">
                <a:extLst>
                  <a:ext uri="{FF2B5EF4-FFF2-40B4-BE49-F238E27FC236}">
                    <a16:creationId xmlns:a16="http://schemas.microsoft.com/office/drawing/2014/main" id="{2E3DDCA0-E888-4C3B-9381-4AC19295AA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6" name="Rectangle 254">
                <a:extLst>
                  <a:ext uri="{FF2B5EF4-FFF2-40B4-BE49-F238E27FC236}">
                    <a16:creationId xmlns:a16="http://schemas.microsoft.com/office/drawing/2014/main" id="{A81AB9FF-D97B-400B-B42F-D605355AC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7" name="Rectangle 255">
                <a:extLst>
                  <a:ext uri="{FF2B5EF4-FFF2-40B4-BE49-F238E27FC236}">
                    <a16:creationId xmlns:a16="http://schemas.microsoft.com/office/drawing/2014/main" id="{324F845A-FF3F-4931-8D81-B4BACAD0E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8" name="Rectangle 256">
                <a:extLst>
                  <a:ext uri="{FF2B5EF4-FFF2-40B4-BE49-F238E27FC236}">
                    <a16:creationId xmlns:a16="http://schemas.microsoft.com/office/drawing/2014/main" id="{02D8D48D-3B1D-4AFD-A62C-2B4FCBB3D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9" name="Rectangle 257">
                <a:extLst>
                  <a:ext uri="{FF2B5EF4-FFF2-40B4-BE49-F238E27FC236}">
                    <a16:creationId xmlns:a16="http://schemas.microsoft.com/office/drawing/2014/main" id="{07808CCC-B688-4C0B-9130-ED9461DEB0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00" name="Rectangle 258">
                <a:extLst>
                  <a:ext uri="{FF2B5EF4-FFF2-40B4-BE49-F238E27FC236}">
                    <a16:creationId xmlns:a16="http://schemas.microsoft.com/office/drawing/2014/main" id="{9AD2A30C-424C-4823-ADB4-DD5F6AB83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01" name="Rectangle 259">
                <a:extLst>
                  <a:ext uri="{FF2B5EF4-FFF2-40B4-BE49-F238E27FC236}">
                    <a16:creationId xmlns:a16="http://schemas.microsoft.com/office/drawing/2014/main" id="{D1B26038-0749-4B9A-88F2-B7DBD4DBE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82" name="Group 260">
              <a:extLst>
                <a:ext uri="{FF2B5EF4-FFF2-40B4-BE49-F238E27FC236}">
                  <a16:creationId xmlns:a16="http://schemas.microsoft.com/office/drawing/2014/main" id="{FB67F104-E49F-4256-98C4-90B93C8422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2182" name="Rectangle 261">
                <a:extLst>
                  <a:ext uri="{FF2B5EF4-FFF2-40B4-BE49-F238E27FC236}">
                    <a16:creationId xmlns:a16="http://schemas.microsoft.com/office/drawing/2014/main" id="{3999A5AA-CA63-43CB-B89C-C050BEC42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3" name="Rectangle 262">
                <a:extLst>
                  <a:ext uri="{FF2B5EF4-FFF2-40B4-BE49-F238E27FC236}">
                    <a16:creationId xmlns:a16="http://schemas.microsoft.com/office/drawing/2014/main" id="{FD1C09BC-140D-4851-B7A1-AE9A5CF94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4" name="Rectangle 263">
                <a:extLst>
                  <a:ext uri="{FF2B5EF4-FFF2-40B4-BE49-F238E27FC236}">
                    <a16:creationId xmlns:a16="http://schemas.microsoft.com/office/drawing/2014/main" id="{BCE6533B-310F-4B00-A05B-C626E5A04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5" name="Rectangle 264">
                <a:extLst>
                  <a:ext uri="{FF2B5EF4-FFF2-40B4-BE49-F238E27FC236}">
                    <a16:creationId xmlns:a16="http://schemas.microsoft.com/office/drawing/2014/main" id="{99E6F89C-AC35-475D-A84D-7919B13C96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6" name="Rectangle 265">
                <a:extLst>
                  <a:ext uri="{FF2B5EF4-FFF2-40B4-BE49-F238E27FC236}">
                    <a16:creationId xmlns:a16="http://schemas.microsoft.com/office/drawing/2014/main" id="{2FA1291E-B0F8-4D11-88D5-41CD24A6BE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7" name="Rectangle 266">
                <a:extLst>
                  <a:ext uri="{FF2B5EF4-FFF2-40B4-BE49-F238E27FC236}">
                    <a16:creationId xmlns:a16="http://schemas.microsoft.com/office/drawing/2014/main" id="{F33AB0C7-6A11-4390-9BED-AEE0DAB66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8" name="Rectangle 267">
                <a:extLst>
                  <a:ext uri="{FF2B5EF4-FFF2-40B4-BE49-F238E27FC236}">
                    <a16:creationId xmlns:a16="http://schemas.microsoft.com/office/drawing/2014/main" id="{4B6644F2-C7B6-442C-8892-4BD5D15BC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9" name="Rectangle 268">
                <a:extLst>
                  <a:ext uri="{FF2B5EF4-FFF2-40B4-BE49-F238E27FC236}">
                    <a16:creationId xmlns:a16="http://schemas.microsoft.com/office/drawing/2014/main" id="{2F06B40D-7877-4C74-A953-D8C5F8866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0" name="Rectangle 269">
                <a:extLst>
                  <a:ext uri="{FF2B5EF4-FFF2-40B4-BE49-F238E27FC236}">
                    <a16:creationId xmlns:a16="http://schemas.microsoft.com/office/drawing/2014/main" id="{AA311C05-41D5-4CDA-9F1C-45A1B1419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1" name="Rectangle 270">
                <a:extLst>
                  <a:ext uri="{FF2B5EF4-FFF2-40B4-BE49-F238E27FC236}">
                    <a16:creationId xmlns:a16="http://schemas.microsoft.com/office/drawing/2014/main" id="{DA49E965-DBD6-46D1-B6AF-A10332FCE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83" name="Group 271">
              <a:extLst>
                <a:ext uri="{FF2B5EF4-FFF2-40B4-BE49-F238E27FC236}">
                  <a16:creationId xmlns:a16="http://schemas.microsoft.com/office/drawing/2014/main" id="{29F712FF-0870-46E3-8815-A50DDD9C77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2172" name="Rectangle 272">
                <a:extLst>
                  <a:ext uri="{FF2B5EF4-FFF2-40B4-BE49-F238E27FC236}">
                    <a16:creationId xmlns:a16="http://schemas.microsoft.com/office/drawing/2014/main" id="{43F488FF-C765-4D92-870D-5796F88BE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3" name="Rectangle 273">
                <a:extLst>
                  <a:ext uri="{FF2B5EF4-FFF2-40B4-BE49-F238E27FC236}">
                    <a16:creationId xmlns:a16="http://schemas.microsoft.com/office/drawing/2014/main" id="{DDA7D7AF-F1CF-4301-8363-2B5A99A95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4" name="Rectangle 274">
                <a:extLst>
                  <a:ext uri="{FF2B5EF4-FFF2-40B4-BE49-F238E27FC236}">
                    <a16:creationId xmlns:a16="http://schemas.microsoft.com/office/drawing/2014/main" id="{ED9F7FF8-6BEF-477B-AE9F-7EF9DD722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5" name="Rectangle 275">
                <a:extLst>
                  <a:ext uri="{FF2B5EF4-FFF2-40B4-BE49-F238E27FC236}">
                    <a16:creationId xmlns:a16="http://schemas.microsoft.com/office/drawing/2014/main" id="{5CE44311-10CD-4F69-9BD0-FD13CB58E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6" name="Rectangle 276">
                <a:extLst>
                  <a:ext uri="{FF2B5EF4-FFF2-40B4-BE49-F238E27FC236}">
                    <a16:creationId xmlns:a16="http://schemas.microsoft.com/office/drawing/2014/main" id="{790D17F7-BDA4-4BC9-AA4A-F5460498F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7" name="Rectangle 277">
                <a:extLst>
                  <a:ext uri="{FF2B5EF4-FFF2-40B4-BE49-F238E27FC236}">
                    <a16:creationId xmlns:a16="http://schemas.microsoft.com/office/drawing/2014/main" id="{1B90D22C-EC22-4027-86AF-5612FD565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8" name="Rectangle 278">
                <a:extLst>
                  <a:ext uri="{FF2B5EF4-FFF2-40B4-BE49-F238E27FC236}">
                    <a16:creationId xmlns:a16="http://schemas.microsoft.com/office/drawing/2014/main" id="{A6EEC13A-9C2B-4721-94D7-A90C030DD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9" name="Rectangle 279">
                <a:extLst>
                  <a:ext uri="{FF2B5EF4-FFF2-40B4-BE49-F238E27FC236}">
                    <a16:creationId xmlns:a16="http://schemas.microsoft.com/office/drawing/2014/main" id="{8BB8D88C-C2D3-492F-A5BD-7B2810EF16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0" name="Rectangle 280">
                <a:extLst>
                  <a:ext uri="{FF2B5EF4-FFF2-40B4-BE49-F238E27FC236}">
                    <a16:creationId xmlns:a16="http://schemas.microsoft.com/office/drawing/2014/main" id="{53CAAFC6-BB2A-4788-AACE-99B0EFCC8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81" name="Rectangle 281">
                <a:extLst>
                  <a:ext uri="{FF2B5EF4-FFF2-40B4-BE49-F238E27FC236}">
                    <a16:creationId xmlns:a16="http://schemas.microsoft.com/office/drawing/2014/main" id="{1E25F85D-C937-4AB2-96EC-D756AA30A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84" name="Group 282">
              <a:extLst>
                <a:ext uri="{FF2B5EF4-FFF2-40B4-BE49-F238E27FC236}">
                  <a16:creationId xmlns:a16="http://schemas.microsoft.com/office/drawing/2014/main" id="{E7CA1D66-1366-426C-BAF2-723A1E2539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2162" name="Rectangle 283">
                <a:extLst>
                  <a:ext uri="{FF2B5EF4-FFF2-40B4-BE49-F238E27FC236}">
                    <a16:creationId xmlns:a16="http://schemas.microsoft.com/office/drawing/2014/main" id="{DD811FCA-EC13-491C-A69A-84C3108E7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3" name="Rectangle 284">
                <a:extLst>
                  <a:ext uri="{FF2B5EF4-FFF2-40B4-BE49-F238E27FC236}">
                    <a16:creationId xmlns:a16="http://schemas.microsoft.com/office/drawing/2014/main" id="{CC898F45-B83A-4CCB-93E6-E59F3714F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4" name="Rectangle 285">
                <a:extLst>
                  <a:ext uri="{FF2B5EF4-FFF2-40B4-BE49-F238E27FC236}">
                    <a16:creationId xmlns:a16="http://schemas.microsoft.com/office/drawing/2014/main" id="{7CCD52EB-B64B-48CD-B9A2-445AED908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5" name="Rectangle 286">
                <a:extLst>
                  <a:ext uri="{FF2B5EF4-FFF2-40B4-BE49-F238E27FC236}">
                    <a16:creationId xmlns:a16="http://schemas.microsoft.com/office/drawing/2014/main" id="{6647684F-FA34-43D9-946C-9E87E30BD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6" name="Rectangle 287">
                <a:extLst>
                  <a:ext uri="{FF2B5EF4-FFF2-40B4-BE49-F238E27FC236}">
                    <a16:creationId xmlns:a16="http://schemas.microsoft.com/office/drawing/2014/main" id="{2C5C93EB-CFF4-4F74-B642-E9AECBD95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7" name="Rectangle 288">
                <a:extLst>
                  <a:ext uri="{FF2B5EF4-FFF2-40B4-BE49-F238E27FC236}">
                    <a16:creationId xmlns:a16="http://schemas.microsoft.com/office/drawing/2014/main" id="{D880A9CA-EDC5-4AF7-99E9-D1CFF61B5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8" name="Rectangle 289">
                <a:extLst>
                  <a:ext uri="{FF2B5EF4-FFF2-40B4-BE49-F238E27FC236}">
                    <a16:creationId xmlns:a16="http://schemas.microsoft.com/office/drawing/2014/main" id="{9906D224-F097-4195-BDC8-7C2417293A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9" name="Rectangle 290">
                <a:extLst>
                  <a:ext uri="{FF2B5EF4-FFF2-40B4-BE49-F238E27FC236}">
                    <a16:creationId xmlns:a16="http://schemas.microsoft.com/office/drawing/2014/main" id="{85F9BED9-14C1-49BE-92AF-0E59845A6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0" name="Rectangle 291">
                <a:extLst>
                  <a:ext uri="{FF2B5EF4-FFF2-40B4-BE49-F238E27FC236}">
                    <a16:creationId xmlns:a16="http://schemas.microsoft.com/office/drawing/2014/main" id="{1A94AAE1-E36B-406F-AC8F-0C7532818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1" name="Rectangle 292">
                <a:extLst>
                  <a:ext uri="{FF2B5EF4-FFF2-40B4-BE49-F238E27FC236}">
                    <a16:creationId xmlns:a16="http://schemas.microsoft.com/office/drawing/2014/main" id="{74EAC857-A01D-4745-BEA3-A7A55DEA6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85" name="Group 293">
              <a:extLst>
                <a:ext uri="{FF2B5EF4-FFF2-40B4-BE49-F238E27FC236}">
                  <a16:creationId xmlns:a16="http://schemas.microsoft.com/office/drawing/2014/main" id="{B7C0D730-243E-48B2-829F-A54A129E58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2152" name="Rectangle 294">
                <a:extLst>
                  <a:ext uri="{FF2B5EF4-FFF2-40B4-BE49-F238E27FC236}">
                    <a16:creationId xmlns:a16="http://schemas.microsoft.com/office/drawing/2014/main" id="{F2C815C5-073A-495F-BEE6-2129733E1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3" name="Rectangle 295">
                <a:extLst>
                  <a:ext uri="{FF2B5EF4-FFF2-40B4-BE49-F238E27FC236}">
                    <a16:creationId xmlns:a16="http://schemas.microsoft.com/office/drawing/2014/main" id="{38E04D06-F900-4DB7-A0DE-3DFFF71A2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4" name="Rectangle 296">
                <a:extLst>
                  <a:ext uri="{FF2B5EF4-FFF2-40B4-BE49-F238E27FC236}">
                    <a16:creationId xmlns:a16="http://schemas.microsoft.com/office/drawing/2014/main" id="{FD03835C-8EF2-45FD-92A2-C18F2B66C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5" name="Rectangle 297">
                <a:extLst>
                  <a:ext uri="{FF2B5EF4-FFF2-40B4-BE49-F238E27FC236}">
                    <a16:creationId xmlns:a16="http://schemas.microsoft.com/office/drawing/2014/main" id="{21B53413-C92B-423E-AB1B-42A9425DB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6" name="Rectangle 298">
                <a:extLst>
                  <a:ext uri="{FF2B5EF4-FFF2-40B4-BE49-F238E27FC236}">
                    <a16:creationId xmlns:a16="http://schemas.microsoft.com/office/drawing/2014/main" id="{3C7E83E7-361A-49F6-886B-8F6CE766F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7" name="Rectangle 299">
                <a:extLst>
                  <a:ext uri="{FF2B5EF4-FFF2-40B4-BE49-F238E27FC236}">
                    <a16:creationId xmlns:a16="http://schemas.microsoft.com/office/drawing/2014/main" id="{FE45A7CC-BE83-47D1-AAF8-C36E58DE5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8" name="Rectangle 300">
                <a:extLst>
                  <a:ext uri="{FF2B5EF4-FFF2-40B4-BE49-F238E27FC236}">
                    <a16:creationId xmlns:a16="http://schemas.microsoft.com/office/drawing/2014/main" id="{CD1E9EA9-8253-4B22-9BFF-AD4884750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9" name="Rectangle 301">
                <a:extLst>
                  <a:ext uri="{FF2B5EF4-FFF2-40B4-BE49-F238E27FC236}">
                    <a16:creationId xmlns:a16="http://schemas.microsoft.com/office/drawing/2014/main" id="{3BD00780-9900-47D3-BA66-97FE31BE8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0" name="Rectangle 302">
                <a:extLst>
                  <a:ext uri="{FF2B5EF4-FFF2-40B4-BE49-F238E27FC236}">
                    <a16:creationId xmlns:a16="http://schemas.microsoft.com/office/drawing/2014/main" id="{4AA2DAE1-096E-4607-BF6F-86DCC2847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1" name="Rectangle 303">
                <a:extLst>
                  <a:ext uri="{FF2B5EF4-FFF2-40B4-BE49-F238E27FC236}">
                    <a16:creationId xmlns:a16="http://schemas.microsoft.com/office/drawing/2014/main" id="{8A3BC58B-17E7-4341-BE1F-286C4D078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86" name="Group 304">
              <a:extLst>
                <a:ext uri="{FF2B5EF4-FFF2-40B4-BE49-F238E27FC236}">
                  <a16:creationId xmlns:a16="http://schemas.microsoft.com/office/drawing/2014/main" id="{85D140EF-7CDA-423C-891F-152F7456EC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2142" name="Rectangle 305">
                <a:extLst>
                  <a:ext uri="{FF2B5EF4-FFF2-40B4-BE49-F238E27FC236}">
                    <a16:creationId xmlns:a16="http://schemas.microsoft.com/office/drawing/2014/main" id="{7CFB7D9A-F846-4A83-B76C-DE7437BA1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3" name="Rectangle 306">
                <a:extLst>
                  <a:ext uri="{FF2B5EF4-FFF2-40B4-BE49-F238E27FC236}">
                    <a16:creationId xmlns:a16="http://schemas.microsoft.com/office/drawing/2014/main" id="{097662E4-31D6-4CA6-94E0-F3B6544DEB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4" name="Rectangle 307">
                <a:extLst>
                  <a:ext uri="{FF2B5EF4-FFF2-40B4-BE49-F238E27FC236}">
                    <a16:creationId xmlns:a16="http://schemas.microsoft.com/office/drawing/2014/main" id="{64C4AEA6-D175-48D0-B9FA-86D7F6F29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5" name="Rectangle 308">
                <a:extLst>
                  <a:ext uri="{FF2B5EF4-FFF2-40B4-BE49-F238E27FC236}">
                    <a16:creationId xmlns:a16="http://schemas.microsoft.com/office/drawing/2014/main" id="{B743D2FC-A3D4-4D8D-A577-C363C96D5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6" name="Rectangle 309">
                <a:extLst>
                  <a:ext uri="{FF2B5EF4-FFF2-40B4-BE49-F238E27FC236}">
                    <a16:creationId xmlns:a16="http://schemas.microsoft.com/office/drawing/2014/main" id="{864B02B3-BF9B-451B-9BA6-F41D8550F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7" name="Rectangle 310">
                <a:extLst>
                  <a:ext uri="{FF2B5EF4-FFF2-40B4-BE49-F238E27FC236}">
                    <a16:creationId xmlns:a16="http://schemas.microsoft.com/office/drawing/2014/main" id="{704F0959-3C37-47BC-A642-39AE7FD932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8" name="Rectangle 311">
                <a:extLst>
                  <a:ext uri="{FF2B5EF4-FFF2-40B4-BE49-F238E27FC236}">
                    <a16:creationId xmlns:a16="http://schemas.microsoft.com/office/drawing/2014/main" id="{0B42FBCD-89BB-4FA6-9AAD-232C5B7E8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9" name="Rectangle 312">
                <a:extLst>
                  <a:ext uri="{FF2B5EF4-FFF2-40B4-BE49-F238E27FC236}">
                    <a16:creationId xmlns:a16="http://schemas.microsoft.com/office/drawing/2014/main" id="{5613AFAB-0A7D-4FB7-B291-92AC31F3B5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0" name="Rectangle 313">
                <a:extLst>
                  <a:ext uri="{FF2B5EF4-FFF2-40B4-BE49-F238E27FC236}">
                    <a16:creationId xmlns:a16="http://schemas.microsoft.com/office/drawing/2014/main" id="{F5ECF56F-BD2A-4011-AA90-95FCF6A7C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1" name="Rectangle 314">
                <a:extLst>
                  <a:ext uri="{FF2B5EF4-FFF2-40B4-BE49-F238E27FC236}">
                    <a16:creationId xmlns:a16="http://schemas.microsoft.com/office/drawing/2014/main" id="{E2DFC3E3-27DD-40C0-ABEA-597D99F73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87" name="Group 315">
              <a:extLst>
                <a:ext uri="{FF2B5EF4-FFF2-40B4-BE49-F238E27FC236}">
                  <a16:creationId xmlns:a16="http://schemas.microsoft.com/office/drawing/2014/main" id="{692460A3-A096-485A-81EC-C1E76E8A4A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2132" name="Rectangle 316">
                <a:extLst>
                  <a:ext uri="{FF2B5EF4-FFF2-40B4-BE49-F238E27FC236}">
                    <a16:creationId xmlns:a16="http://schemas.microsoft.com/office/drawing/2014/main" id="{1BC25740-96EA-4E6B-902C-3804DE4805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3" name="Rectangle 317">
                <a:extLst>
                  <a:ext uri="{FF2B5EF4-FFF2-40B4-BE49-F238E27FC236}">
                    <a16:creationId xmlns:a16="http://schemas.microsoft.com/office/drawing/2014/main" id="{0E152806-9BB0-4924-92E4-675A19F0BB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4" name="Rectangle 318">
                <a:extLst>
                  <a:ext uri="{FF2B5EF4-FFF2-40B4-BE49-F238E27FC236}">
                    <a16:creationId xmlns:a16="http://schemas.microsoft.com/office/drawing/2014/main" id="{963BC068-CB9D-454B-BB8A-880386F31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5" name="Rectangle 319">
                <a:extLst>
                  <a:ext uri="{FF2B5EF4-FFF2-40B4-BE49-F238E27FC236}">
                    <a16:creationId xmlns:a16="http://schemas.microsoft.com/office/drawing/2014/main" id="{5A2F849B-09BC-4D5E-A74A-BF6390406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6" name="Rectangle 320">
                <a:extLst>
                  <a:ext uri="{FF2B5EF4-FFF2-40B4-BE49-F238E27FC236}">
                    <a16:creationId xmlns:a16="http://schemas.microsoft.com/office/drawing/2014/main" id="{40B646FB-ECE2-4C0D-ACB2-D48C6E5000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7" name="Rectangle 321">
                <a:extLst>
                  <a:ext uri="{FF2B5EF4-FFF2-40B4-BE49-F238E27FC236}">
                    <a16:creationId xmlns:a16="http://schemas.microsoft.com/office/drawing/2014/main" id="{2D0549A2-76C2-4D3C-A597-48EEB8335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8" name="Rectangle 322">
                <a:extLst>
                  <a:ext uri="{FF2B5EF4-FFF2-40B4-BE49-F238E27FC236}">
                    <a16:creationId xmlns:a16="http://schemas.microsoft.com/office/drawing/2014/main" id="{A6803352-F209-4ACE-951E-9ADE77781A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9" name="Rectangle 323">
                <a:extLst>
                  <a:ext uri="{FF2B5EF4-FFF2-40B4-BE49-F238E27FC236}">
                    <a16:creationId xmlns:a16="http://schemas.microsoft.com/office/drawing/2014/main" id="{436F0A64-F9DF-41AA-907B-ED476F3E8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0" name="Rectangle 324">
                <a:extLst>
                  <a:ext uri="{FF2B5EF4-FFF2-40B4-BE49-F238E27FC236}">
                    <a16:creationId xmlns:a16="http://schemas.microsoft.com/office/drawing/2014/main" id="{9424DF86-4466-43F6-BD4A-8C3CD5D780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1" name="Rectangle 325">
                <a:extLst>
                  <a:ext uri="{FF2B5EF4-FFF2-40B4-BE49-F238E27FC236}">
                    <a16:creationId xmlns:a16="http://schemas.microsoft.com/office/drawing/2014/main" id="{92045D09-9B86-4111-90C0-3F96C3733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88" name="Group 326">
              <a:extLst>
                <a:ext uri="{FF2B5EF4-FFF2-40B4-BE49-F238E27FC236}">
                  <a16:creationId xmlns:a16="http://schemas.microsoft.com/office/drawing/2014/main" id="{77383D10-91C9-4502-BCBF-18EAAADC94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2122" name="Rectangle 327">
                <a:extLst>
                  <a:ext uri="{FF2B5EF4-FFF2-40B4-BE49-F238E27FC236}">
                    <a16:creationId xmlns:a16="http://schemas.microsoft.com/office/drawing/2014/main" id="{76A24B18-006E-45B5-A79A-EA6F1F4CE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3" name="Rectangle 328">
                <a:extLst>
                  <a:ext uri="{FF2B5EF4-FFF2-40B4-BE49-F238E27FC236}">
                    <a16:creationId xmlns:a16="http://schemas.microsoft.com/office/drawing/2014/main" id="{8B779132-14A7-4070-9E2A-666F3C3B4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4" name="Rectangle 329">
                <a:extLst>
                  <a:ext uri="{FF2B5EF4-FFF2-40B4-BE49-F238E27FC236}">
                    <a16:creationId xmlns:a16="http://schemas.microsoft.com/office/drawing/2014/main" id="{139F8989-B00C-4948-86C7-EAD74514F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5" name="Rectangle 330">
                <a:extLst>
                  <a:ext uri="{FF2B5EF4-FFF2-40B4-BE49-F238E27FC236}">
                    <a16:creationId xmlns:a16="http://schemas.microsoft.com/office/drawing/2014/main" id="{958C3476-857B-48DA-AF9D-7CAD0C1D3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6" name="Rectangle 331">
                <a:extLst>
                  <a:ext uri="{FF2B5EF4-FFF2-40B4-BE49-F238E27FC236}">
                    <a16:creationId xmlns:a16="http://schemas.microsoft.com/office/drawing/2014/main" id="{8C1A16EF-A45D-4B2D-9FAD-7F003F779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7" name="Rectangle 332">
                <a:extLst>
                  <a:ext uri="{FF2B5EF4-FFF2-40B4-BE49-F238E27FC236}">
                    <a16:creationId xmlns:a16="http://schemas.microsoft.com/office/drawing/2014/main" id="{0456B6E0-1751-4CEB-93BD-96946E99C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8" name="Rectangle 333">
                <a:extLst>
                  <a:ext uri="{FF2B5EF4-FFF2-40B4-BE49-F238E27FC236}">
                    <a16:creationId xmlns:a16="http://schemas.microsoft.com/office/drawing/2014/main" id="{3DC67D4C-50C2-46FE-B45C-5F83FEED8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9" name="Rectangle 334">
                <a:extLst>
                  <a:ext uri="{FF2B5EF4-FFF2-40B4-BE49-F238E27FC236}">
                    <a16:creationId xmlns:a16="http://schemas.microsoft.com/office/drawing/2014/main" id="{73234E47-411C-4C64-BAF6-B96C668B2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0" name="Rectangle 335">
                <a:extLst>
                  <a:ext uri="{FF2B5EF4-FFF2-40B4-BE49-F238E27FC236}">
                    <a16:creationId xmlns:a16="http://schemas.microsoft.com/office/drawing/2014/main" id="{AB0E096E-85FE-46B7-B361-B407E6124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1" name="Rectangle 336">
                <a:extLst>
                  <a:ext uri="{FF2B5EF4-FFF2-40B4-BE49-F238E27FC236}">
                    <a16:creationId xmlns:a16="http://schemas.microsoft.com/office/drawing/2014/main" id="{B227FC39-6203-4212-983B-7FDEC2FE84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89" name="Group 337">
              <a:extLst>
                <a:ext uri="{FF2B5EF4-FFF2-40B4-BE49-F238E27FC236}">
                  <a16:creationId xmlns:a16="http://schemas.microsoft.com/office/drawing/2014/main" id="{50FF6575-40B5-4F53-AC26-A9921BD51B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2112" name="Rectangle 338">
                <a:extLst>
                  <a:ext uri="{FF2B5EF4-FFF2-40B4-BE49-F238E27FC236}">
                    <a16:creationId xmlns:a16="http://schemas.microsoft.com/office/drawing/2014/main" id="{BD74026D-6A73-4008-91F7-BB664F9C5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3" name="Rectangle 339">
                <a:extLst>
                  <a:ext uri="{FF2B5EF4-FFF2-40B4-BE49-F238E27FC236}">
                    <a16:creationId xmlns:a16="http://schemas.microsoft.com/office/drawing/2014/main" id="{06DBB2AE-B8F2-4A5A-8D3D-797B591E3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4" name="Rectangle 340">
                <a:extLst>
                  <a:ext uri="{FF2B5EF4-FFF2-40B4-BE49-F238E27FC236}">
                    <a16:creationId xmlns:a16="http://schemas.microsoft.com/office/drawing/2014/main" id="{C9CD9D3F-4552-4A38-98F7-8D5E1D0B1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5" name="Rectangle 341">
                <a:extLst>
                  <a:ext uri="{FF2B5EF4-FFF2-40B4-BE49-F238E27FC236}">
                    <a16:creationId xmlns:a16="http://schemas.microsoft.com/office/drawing/2014/main" id="{9CD7E993-485F-45D1-A4AB-BEA76BF44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6" name="Rectangle 342">
                <a:extLst>
                  <a:ext uri="{FF2B5EF4-FFF2-40B4-BE49-F238E27FC236}">
                    <a16:creationId xmlns:a16="http://schemas.microsoft.com/office/drawing/2014/main" id="{5B1D4EB6-1448-4EE8-A2B7-6BC266A27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7" name="Rectangle 343">
                <a:extLst>
                  <a:ext uri="{FF2B5EF4-FFF2-40B4-BE49-F238E27FC236}">
                    <a16:creationId xmlns:a16="http://schemas.microsoft.com/office/drawing/2014/main" id="{3DDD854F-43DB-4A17-8562-ED5C803A5A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8" name="Rectangle 344">
                <a:extLst>
                  <a:ext uri="{FF2B5EF4-FFF2-40B4-BE49-F238E27FC236}">
                    <a16:creationId xmlns:a16="http://schemas.microsoft.com/office/drawing/2014/main" id="{D0E955BF-45F5-4102-8C67-3ABCD2E98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9" name="Rectangle 345">
                <a:extLst>
                  <a:ext uri="{FF2B5EF4-FFF2-40B4-BE49-F238E27FC236}">
                    <a16:creationId xmlns:a16="http://schemas.microsoft.com/office/drawing/2014/main" id="{4DDB748C-D4BC-457B-9C3E-C5C68A5AC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0" name="Rectangle 346">
                <a:extLst>
                  <a:ext uri="{FF2B5EF4-FFF2-40B4-BE49-F238E27FC236}">
                    <a16:creationId xmlns:a16="http://schemas.microsoft.com/office/drawing/2014/main" id="{070ADCB7-2EF3-4C4A-889F-752AFB15E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1" name="Rectangle 347">
                <a:extLst>
                  <a:ext uri="{FF2B5EF4-FFF2-40B4-BE49-F238E27FC236}">
                    <a16:creationId xmlns:a16="http://schemas.microsoft.com/office/drawing/2014/main" id="{244D8AF3-8758-4834-8EDE-D719A38BD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90" name="Group 348">
              <a:extLst>
                <a:ext uri="{FF2B5EF4-FFF2-40B4-BE49-F238E27FC236}">
                  <a16:creationId xmlns:a16="http://schemas.microsoft.com/office/drawing/2014/main" id="{D2588D0B-FF37-4DF2-9C2A-0DECBCFB0B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102" name="Rectangle 349">
                <a:extLst>
                  <a:ext uri="{FF2B5EF4-FFF2-40B4-BE49-F238E27FC236}">
                    <a16:creationId xmlns:a16="http://schemas.microsoft.com/office/drawing/2014/main" id="{6F4837DB-649A-4018-ABA1-6D1418F38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3" name="Rectangle 350">
                <a:extLst>
                  <a:ext uri="{FF2B5EF4-FFF2-40B4-BE49-F238E27FC236}">
                    <a16:creationId xmlns:a16="http://schemas.microsoft.com/office/drawing/2014/main" id="{C8F6C460-EF3A-4100-B916-1751FEF1A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4" name="Rectangle 351">
                <a:extLst>
                  <a:ext uri="{FF2B5EF4-FFF2-40B4-BE49-F238E27FC236}">
                    <a16:creationId xmlns:a16="http://schemas.microsoft.com/office/drawing/2014/main" id="{03363947-91BC-4227-BCD6-7E69DBDF5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5" name="Rectangle 352">
                <a:extLst>
                  <a:ext uri="{FF2B5EF4-FFF2-40B4-BE49-F238E27FC236}">
                    <a16:creationId xmlns:a16="http://schemas.microsoft.com/office/drawing/2014/main" id="{137E1427-A66E-4074-A076-89226D635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6" name="Rectangle 353">
                <a:extLst>
                  <a:ext uri="{FF2B5EF4-FFF2-40B4-BE49-F238E27FC236}">
                    <a16:creationId xmlns:a16="http://schemas.microsoft.com/office/drawing/2014/main" id="{C52A5965-DC1F-4123-8E87-F5DFE30FA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7" name="Rectangle 354">
                <a:extLst>
                  <a:ext uri="{FF2B5EF4-FFF2-40B4-BE49-F238E27FC236}">
                    <a16:creationId xmlns:a16="http://schemas.microsoft.com/office/drawing/2014/main" id="{91AE4BD8-333C-4006-BD83-090A1B706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8" name="Rectangle 355">
                <a:extLst>
                  <a:ext uri="{FF2B5EF4-FFF2-40B4-BE49-F238E27FC236}">
                    <a16:creationId xmlns:a16="http://schemas.microsoft.com/office/drawing/2014/main" id="{EBCE471C-D4B9-4811-9833-BA781611A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9" name="Rectangle 356">
                <a:extLst>
                  <a:ext uri="{FF2B5EF4-FFF2-40B4-BE49-F238E27FC236}">
                    <a16:creationId xmlns:a16="http://schemas.microsoft.com/office/drawing/2014/main" id="{8C104197-B820-42C1-B960-35687B09A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0" name="Rectangle 357">
                <a:extLst>
                  <a:ext uri="{FF2B5EF4-FFF2-40B4-BE49-F238E27FC236}">
                    <a16:creationId xmlns:a16="http://schemas.microsoft.com/office/drawing/2014/main" id="{BD914373-C9F0-4A15-B413-6BEB59C23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1" name="Rectangle 358">
                <a:extLst>
                  <a:ext uri="{FF2B5EF4-FFF2-40B4-BE49-F238E27FC236}">
                    <a16:creationId xmlns:a16="http://schemas.microsoft.com/office/drawing/2014/main" id="{52AC63D0-9CD1-43C9-9941-1B9704902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91" name="Group 359">
              <a:extLst>
                <a:ext uri="{FF2B5EF4-FFF2-40B4-BE49-F238E27FC236}">
                  <a16:creationId xmlns:a16="http://schemas.microsoft.com/office/drawing/2014/main" id="{68DA2EF1-D098-42F3-A3B9-F02581CF4B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092" name="Rectangle 360">
                <a:extLst>
                  <a:ext uri="{FF2B5EF4-FFF2-40B4-BE49-F238E27FC236}">
                    <a16:creationId xmlns:a16="http://schemas.microsoft.com/office/drawing/2014/main" id="{9094FC46-46A3-49B2-A2AA-6921C732E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3" name="Rectangle 361">
                <a:extLst>
                  <a:ext uri="{FF2B5EF4-FFF2-40B4-BE49-F238E27FC236}">
                    <a16:creationId xmlns:a16="http://schemas.microsoft.com/office/drawing/2014/main" id="{F60D0318-2034-4FCB-9319-F6A348358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4" name="Rectangle 362">
                <a:extLst>
                  <a:ext uri="{FF2B5EF4-FFF2-40B4-BE49-F238E27FC236}">
                    <a16:creationId xmlns:a16="http://schemas.microsoft.com/office/drawing/2014/main" id="{624F3064-E151-4277-9092-FB0F0FD18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5" name="Rectangle 363">
                <a:extLst>
                  <a:ext uri="{FF2B5EF4-FFF2-40B4-BE49-F238E27FC236}">
                    <a16:creationId xmlns:a16="http://schemas.microsoft.com/office/drawing/2014/main" id="{4CE2369E-1611-4514-AF52-FB70777D5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6" name="Rectangle 364">
                <a:extLst>
                  <a:ext uri="{FF2B5EF4-FFF2-40B4-BE49-F238E27FC236}">
                    <a16:creationId xmlns:a16="http://schemas.microsoft.com/office/drawing/2014/main" id="{CC22D6F2-E17C-485A-9CAD-7E3D34672D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7" name="Rectangle 365">
                <a:extLst>
                  <a:ext uri="{FF2B5EF4-FFF2-40B4-BE49-F238E27FC236}">
                    <a16:creationId xmlns:a16="http://schemas.microsoft.com/office/drawing/2014/main" id="{9941B6ED-649F-45F4-B55F-05F63E0BC2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8" name="Rectangle 366">
                <a:extLst>
                  <a:ext uri="{FF2B5EF4-FFF2-40B4-BE49-F238E27FC236}">
                    <a16:creationId xmlns:a16="http://schemas.microsoft.com/office/drawing/2014/main" id="{D8C28DE3-BED5-4B4E-9DC7-CC24EA0CFA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9" name="Rectangle 367">
                <a:extLst>
                  <a:ext uri="{FF2B5EF4-FFF2-40B4-BE49-F238E27FC236}">
                    <a16:creationId xmlns:a16="http://schemas.microsoft.com/office/drawing/2014/main" id="{DD3A433F-00C5-463C-9DD4-4792CB396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0" name="Rectangle 368">
                <a:extLst>
                  <a:ext uri="{FF2B5EF4-FFF2-40B4-BE49-F238E27FC236}">
                    <a16:creationId xmlns:a16="http://schemas.microsoft.com/office/drawing/2014/main" id="{F8583429-7E82-49EB-8FA5-7CB19C5D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1" name="Rectangle 369">
                <a:extLst>
                  <a:ext uri="{FF2B5EF4-FFF2-40B4-BE49-F238E27FC236}">
                    <a16:creationId xmlns:a16="http://schemas.microsoft.com/office/drawing/2014/main" id="{465250B2-D30A-4840-8D5B-2DC805497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2202" name="Text Box 614">
            <a:extLst>
              <a:ext uri="{FF2B5EF4-FFF2-40B4-BE49-F238E27FC236}">
                <a16:creationId xmlns:a16="http://schemas.microsoft.com/office/drawing/2014/main" id="{CC0EB46A-1CB1-4202-A467-4E66C3EE8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8592" y="4644197"/>
            <a:ext cx="2971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endParaRPr lang="en-US" alt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3" name="Text Box 615">
            <a:extLst>
              <a:ext uri="{FF2B5EF4-FFF2-40B4-BE49-F238E27FC236}">
                <a16:creationId xmlns:a16="http://schemas.microsoft.com/office/drawing/2014/main" id="{77D8931B-FDB3-4F48-B310-2E2C435DD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0284" y="5339383"/>
            <a:ext cx="26151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.VnTime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8610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3" grpId="0"/>
      <p:bldP spid="2202" grpId="0"/>
      <p:bldP spid="22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FCED6F9-B507-4F3B-A131-AF68F0EA1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9" y="185555"/>
            <a:ext cx="11759122" cy="6305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E2CFF2-9312-45D6-ACAA-863A2AB20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856" y="3394137"/>
            <a:ext cx="3430490" cy="2944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111439-9CC2-4966-BB5A-F29E5C20D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960" y="1702150"/>
            <a:ext cx="2535001" cy="3011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F9128B-0B9A-417A-9E18-3385EF6401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86" y="366811"/>
            <a:ext cx="6544790" cy="1772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E22EBA-819A-452D-BF3B-3BE84A44FA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2" y="1923159"/>
            <a:ext cx="4442818" cy="25315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C8C474-23B8-446D-B4DC-425924A5FE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48" y="4890934"/>
            <a:ext cx="4100735" cy="12814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37B2BB-258B-4711-80E4-4CB555E05C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6" y="565935"/>
            <a:ext cx="3873323" cy="6676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591F8D-1C3E-4EE4-8A4C-E2F6C40B6B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736" y="2971366"/>
            <a:ext cx="890880" cy="47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3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105F2-ED2D-48AD-BDBB-69B5D97B4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E879945-FA09-473F-A1EF-45C8DD2D8652}"/>
              </a:ext>
            </a:extLst>
          </p:cNvPr>
          <p:cNvSpPr txBox="1">
            <a:spLocks/>
          </p:cNvSpPr>
          <p:nvPr/>
        </p:nvSpPr>
        <p:spPr bwMode="auto">
          <a:xfrm>
            <a:off x="742951" y="465768"/>
            <a:ext cx="11163300" cy="189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100, 200, 300, 400, 500, 600, 700, 800, 900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808">
            <a:extLst>
              <a:ext uri="{FF2B5EF4-FFF2-40B4-BE49-F238E27FC236}">
                <a16:creationId xmlns:a16="http://schemas.microsoft.com/office/drawing/2014/main" id="{9392A7E3-37BB-4A27-A227-3940DEB32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1" y="2097861"/>
            <a:ext cx="100584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100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900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đặc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chung</a:t>
            </a:r>
            <a:r>
              <a:rPr lang="en-US" alt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8807">
            <a:extLst>
              <a:ext uri="{FF2B5EF4-FFF2-40B4-BE49-F238E27FC236}">
                <a16:creationId xmlns:a16="http://schemas.microsoft.com/office/drawing/2014/main" id="{94EA7FA4-45CA-4613-9982-BB60F43E7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1" y="3429000"/>
            <a:ext cx="111633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Các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sô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́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100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đến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900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đều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có 2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0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đứng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cuối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866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105F2-ED2D-48AD-BDBB-69B5D97B4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sp>
        <p:nvSpPr>
          <p:cNvPr id="8" name="Title 1228">
            <a:extLst>
              <a:ext uri="{FF2B5EF4-FFF2-40B4-BE49-F238E27FC236}">
                <a16:creationId xmlns:a16="http://schemas.microsoft.com/office/drawing/2014/main" id="{B3B77B2E-395D-4766-9BA5-79AC36719131}"/>
              </a:ext>
            </a:extLst>
          </p:cNvPr>
          <p:cNvSpPr txBox="1">
            <a:spLocks/>
          </p:cNvSpPr>
          <p:nvPr/>
        </p:nvSpPr>
        <p:spPr bwMode="auto">
          <a:xfrm>
            <a:off x="666750" y="657702"/>
            <a:ext cx="10858499" cy="149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nghìn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́ có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bốn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́</a:t>
            </a:r>
          </a:p>
          <a:p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gồm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liền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itle 1228">
            <a:extLst>
              <a:ext uri="{FF2B5EF4-FFF2-40B4-BE49-F238E27FC236}">
                <a16:creationId xmlns:a16="http://schemas.microsoft.com/office/drawing/2014/main" id="{8579896A-CBD1-4B77-8B97-108A5E204F87}"/>
              </a:ext>
            </a:extLst>
          </p:cNvPr>
          <p:cNvSpPr txBox="1">
            <a:spLocks/>
          </p:cNvSpPr>
          <p:nvPr/>
        </p:nvSpPr>
        <p:spPr bwMode="auto">
          <a:xfrm>
            <a:off x="914400" y="2531745"/>
            <a:ext cx="10858499" cy="149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8193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FCED6F9-B507-4F3B-A131-AF68F0EA1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9" y="185555"/>
            <a:ext cx="11759122" cy="630563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8B08493-DD1C-4147-AC49-FAF01E7F38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25" y="609994"/>
            <a:ext cx="4477669" cy="1113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CE795D-4A98-4C6D-88ED-7FB51F062A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25" y="2532749"/>
            <a:ext cx="4477669" cy="1113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8D03A8-07FA-4077-9375-D454C9A005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8" y="4455505"/>
            <a:ext cx="4645791" cy="145180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92B7A1-A846-4FA4-BFE4-FE0D89767C4F}"/>
              </a:ext>
            </a:extLst>
          </p:cNvPr>
          <p:cNvGrpSpPr/>
          <p:nvPr/>
        </p:nvGrpSpPr>
        <p:grpSpPr>
          <a:xfrm>
            <a:off x="6679569" y="609994"/>
            <a:ext cx="5193030" cy="1079903"/>
            <a:chOff x="6679569" y="609994"/>
            <a:chExt cx="5193030" cy="10799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F0078B-480D-4FA1-9542-3D7174E76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569" y="609994"/>
              <a:ext cx="4682706" cy="1079903"/>
            </a:xfrm>
            <a:prstGeom prst="rect">
              <a:avLst/>
            </a:prstGeom>
          </p:spPr>
        </p:pic>
        <p:sp>
          <p:nvSpPr>
            <p:cNvPr id="33" name="Text Box 80">
              <a:extLst>
                <a:ext uri="{FF2B5EF4-FFF2-40B4-BE49-F238E27FC236}">
                  <a16:creationId xmlns:a16="http://schemas.microsoft.com/office/drawing/2014/main" id="{0ABBC5EB-6C3D-400E-9383-7C0FB6133E09}"/>
                </a:ext>
              </a:extLst>
            </p:cNvPr>
            <p:cNvSpPr txBox="1"/>
            <p:nvPr/>
          </p:nvSpPr>
          <p:spPr>
            <a:xfrm>
              <a:off x="6679569" y="649456"/>
              <a:ext cx="5193030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lnSpc>
                  <a:spcPct val="120000"/>
                </a:lnSpc>
                <a:buFont typeface="Wingdings" panose="05000000000000000000" charset="0"/>
                <a:buChar char="Ø"/>
              </a:pP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= 10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E08E2B-DF17-4CA4-8572-151F25C176FD}"/>
              </a:ext>
            </a:extLst>
          </p:cNvPr>
          <p:cNvGrpSpPr/>
          <p:nvPr/>
        </p:nvGrpSpPr>
        <p:grpSpPr>
          <a:xfrm>
            <a:off x="6679570" y="2676861"/>
            <a:ext cx="5262111" cy="1079903"/>
            <a:chOff x="6679570" y="2676861"/>
            <a:chExt cx="5262111" cy="107990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12A6004-2744-4D41-AAAA-2584C3AEC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570" y="2676861"/>
              <a:ext cx="4682705" cy="1079903"/>
            </a:xfrm>
            <a:prstGeom prst="rect">
              <a:avLst/>
            </a:prstGeom>
          </p:spPr>
        </p:pic>
        <p:sp>
          <p:nvSpPr>
            <p:cNvPr id="35" name="Text Box 80">
              <a:extLst>
                <a:ext uri="{FF2B5EF4-FFF2-40B4-BE49-F238E27FC236}">
                  <a16:creationId xmlns:a16="http://schemas.microsoft.com/office/drawing/2014/main" id="{E67A9110-AE72-4A08-9399-92CB2A259614}"/>
                </a:ext>
              </a:extLst>
            </p:cNvPr>
            <p:cNvSpPr txBox="1"/>
            <p:nvPr/>
          </p:nvSpPr>
          <p:spPr>
            <a:xfrm>
              <a:off x="6748651" y="2757794"/>
              <a:ext cx="5193030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lnSpc>
                  <a:spcPct val="120000"/>
                </a:lnSpc>
                <a:buFont typeface="Wingdings" panose="05000000000000000000" charset="0"/>
                <a:buChar char="Ø"/>
              </a:pP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= 10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EF4C653-66BE-4DCD-9F5B-72BDB6A7F11C}"/>
              </a:ext>
            </a:extLst>
          </p:cNvPr>
          <p:cNvGrpSpPr/>
          <p:nvPr/>
        </p:nvGrpSpPr>
        <p:grpSpPr>
          <a:xfrm>
            <a:off x="6748651" y="4455505"/>
            <a:ext cx="5193030" cy="1397618"/>
            <a:chOff x="6748651" y="4455505"/>
            <a:chExt cx="5193030" cy="13976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62470D-25FC-4568-86B0-B06CFB244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3633" y="4455505"/>
              <a:ext cx="4598641" cy="1397618"/>
            </a:xfrm>
            <a:prstGeom prst="rect">
              <a:avLst/>
            </a:prstGeom>
          </p:spPr>
        </p:pic>
        <p:sp>
          <p:nvSpPr>
            <p:cNvPr id="37" name="Text Box 80">
              <a:extLst>
                <a:ext uri="{FF2B5EF4-FFF2-40B4-BE49-F238E27FC236}">
                  <a16:creationId xmlns:a16="http://schemas.microsoft.com/office/drawing/2014/main" id="{FE51B4DC-CF52-46C8-8696-9ABF109D1D84}"/>
                </a:ext>
              </a:extLst>
            </p:cNvPr>
            <p:cNvSpPr txBox="1"/>
            <p:nvPr/>
          </p:nvSpPr>
          <p:spPr>
            <a:xfrm>
              <a:off x="6748651" y="4707491"/>
              <a:ext cx="5193030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lnSpc>
                  <a:spcPct val="120000"/>
                </a:lnSpc>
                <a:buFont typeface="Wingdings" panose="05000000000000000000" charset="0"/>
                <a:buChar char="Ø"/>
              </a:pP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= 10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BA8ED29-BBA6-4D79-B338-D759DC6B7E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41" y="1040332"/>
            <a:ext cx="890880" cy="473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6FC8B95-8594-482E-9B92-57C3A84FFF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431" y="2955547"/>
            <a:ext cx="890880" cy="473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9FA7606-1ABF-4E95-9B7A-F04BDDA85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934" y="4944682"/>
            <a:ext cx="890880" cy="47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8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/>
      <p:bldP spid="35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450" y="2267585"/>
            <a:ext cx="9308465" cy="23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CD13C86-24A4-4AC6-BD74-8BA0A765BD7C}"/>
              </a:ext>
            </a:extLst>
          </p:cNvPr>
          <p:cNvSpPr/>
          <p:nvPr/>
        </p:nvSpPr>
        <p:spPr>
          <a:xfrm>
            <a:off x="982247" y="128672"/>
            <a:ext cx="4386907" cy="66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altLang="en-GB" sz="3200" b="1" dirty="0"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47CEC-E688-4F73-947A-C568E127F138}"/>
              </a:ext>
            </a:extLst>
          </p:cNvPr>
          <p:cNvGrpSpPr/>
          <p:nvPr/>
        </p:nvGrpSpPr>
        <p:grpSpPr>
          <a:xfrm>
            <a:off x="71840" y="134965"/>
            <a:ext cx="847090" cy="768350"/>
            <a:chOff x="546099" y="1464056"/>
            <a:chExt cx="847090" cy="768350"/>
          </a:xfrm>
        </p:grpSpPr>
        <p:sp>
          <p:nvSpPr>
            <p:cNvPr id="19" name="椭圆 26">
              <a:extLst>
                <a:ext uri="{FF2B5EF4-FFF2-40B4-BE49-F238E27FC236}">
                  <a16:creationId xmlns:a16="http://schemas.microsoft.com/office/drawing/2014/main" id="{76E890FD-60E1-420D-8966-ECD3030969D4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文本框 27">
              <a:extLst>
                <a:ext uri="{FF2B5EF4-FFF2-40B4-BE49-F238E27FC236}">
                  <a16:creationId xmlns:a16="http://schemas.microsoft.com/office/drawing/2014/main" id="{3B8AB332-911C-4FDB-AC49-64532B55799C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FEFC767-5E74-4DFA-A35E-6D9D5FBF2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56" y="867031"/>
            <a:ext cx="4570717" cy="57614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F349A5-F165-4856-849C-9402E2435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28" y="825011"/>
            <a:ext cx="4934858" cy="57493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D71863F-42B6-4666-A694-61142DDA4114}"/>
              </a:ext>
            </a:extLst>
          </p:cNvPr>
          <p:cNvSpPr/>
          <p:nvPr/>
        </p:nvSpPr>
        <p:spPr>
          <a:xfrm>
            <a:off x="3808229" y="2113406"/>
            <a:ext cx="595035" cy="66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.?.</a:t>
            </a:r>
            <a:endParaRPr lang="en-US" altLang="en-GB" sz="3200" b="1" dirty="0"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121331-812A-4FC0-9606-FEC432785348}"/>
              </a:ext>
            </a:extLst>
          </p:cNvPr>
          <p:cNvSpPr/>
          <p:nvPr/>
        </p:nvSpPr>
        <p:spPr>
          <a:xfrm>
            <a:off x="4774119" y="2113406"/>
            <a:ext cx="595035" cy="66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.?.</a:t>
            </a:r>
            <a:endParaRPr lang="en-US" altLang="en-GB" sz="3200" b="1" dirty="0"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305EA3-B841-474C-B5BB-FC48F972E1CC}"/>
              </a:ext>
            </a:extLst>
          </p:cNvPr>
          <p:cNvSpPr/>
          <p:nvPr/>
        </p:nvSpPr>
        <p:spPr>
          <a:xfrm>
            <a:off x="3700064" y="2106581"/>
            <a:ext cx="800219" cy="666208"/>
          </a:xfrm>
          <a:prstGeom prst="rect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altLang="en-GB" sz="32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205651-E1DA-4A02-A248-354B3ED27A28}"/>
              </a:ext>
            </a:extLst>
          </p:cNvPr>
          <p:cNvSpPr/>
          <p:nvPr/>
        </p:nvSpPr>
        <p:spPr>
          <a:xfrm>
            <a:off x="4608448" y="1938265"/>
            <a:ext cx="887044" cy="1002839"/>
          </a:xfrm>
          <a:prstGeom prst="rect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</a:p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GB" sz="24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4EEEA9-6AEB-4244-B4FD-B955EA39E5C1}"/>
              </a:ext>
            </a:extLst>
          </p:cNvPr>
          <p:cNvSpPr/>
          <p:nvPr/>
        </p:nvSpPr>
        <p:spPr>
          <a:xfrm>
            <a:off x="3700064" y="3752108"/>
            <a:ext cx="800219" cy="666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en-US" altLang="en-GB" sz="32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E64800-23DB-4862-A945-CB77DE996C8A}"/>
              </a:ext>
            </a:extLst>
          </p:cNvPr>
          <p:cNvSpPr/>
          <p:nvPr/>
        </p:nvSpPr>
        <p:spPr>
          <a:xfrm>
            <a:off x="4608448" y="3583792"/>
            <a:ext cx="887044" cy="1002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GB" sz="24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0EEA41-AD49-4DFC-8133-C33AD4D927C9}"/>
              </a:ext>
            </a:extLst>
          </p:cNvPr>
          <p:cNvSpPr/>
          <p:nvPr/>
        </p:nvSpPr>
        <p:spPr>
          <a:xfrm>
            <a:off x="3744748" y="5411067"/>
            <a:ext cx="800219" cy="666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endParaRPr lang="en-US" altLang="en-GB" sz="32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12B4B4D-F28C-446C-8B05-EA98C8F67ABA}"/>
              </a:ext>
            </a:extLst>
          </p:cNvPr>
          <p:cNvSpPr/>
          <p:nvPr/>
        </p:nvSpPr>
        <p:spPr>
          <a:xfrm>
            <a:off x="4608448" y="5255586"/>
            <a:ext cx="887044" cy="1002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GB" sz="24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730C1D1-C19B-4602-970A-DC3BCDD4BC63}"/>
              </a:ext>
            </a:extLst>
          </p:cNvPr>
          <p:cNvSpPr/>
          <p:nvPr/>
        </p:nvSpPr>
        <p:spPr>
          <a:xfrm>
            <a:off x="9565675" y="2106581"/>
            <a:ext cx="800219" cy="666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  <a:endParaRPr lang="en-US" altLang="en-GB" sz="32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3147A5-9978-4902-8AE6-FB08223D382E}"/>
              </a:ext>
            </a:extLst>
          </p:cNvPr>
          <p:cNvSpPr/>
          <p:nvPr/>
        </p:nvSpPr>
        <p:spPr>
          <a:xfrm>
            <a:off x="10591636" y="1945090"/>
            <a:ext cx="887044" cy="1002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GB" sz="24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DD0A6AF-E498-441D-A125-7155E868A34C}"/>
              </a:ext>
            </a:extLst>
          </p:cNvPr>
          <p:cNvSpPr/>
          <p:nvPr/>
        </p:nvSpPr>
        <p:spPr>
          <a:xfrm>
            <a:off x="9654499" y="3699675"/>
            <a:ext cx="800219" cy="666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endParaRPr lang="en-US" altLang="en-GB" sz="32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DA2927-4F90-4103-ACE6-BBE613924053}"/>
              </a:ext>
            </a:extLst>
          </p:cNvPr>
          <p:cNvSpPr/>
          <p:nvPr/>
        </p:nvSpPr>
        <p:spPr>
          <a:xfrm>
            <a:off x="10591636" y="3553876"/>
            <a:ext cx="887044" cy="1002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30000"/>
              </a:lnSpc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GB" sz="24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939E55-E967-4F81-BCAB-AD26C9A41E67}"/>
              </a:ext>
            </a:extLst>
          </p:cNvPr>
          <p:cNvSpPr/>
          <p:nvPr/>
        </p:nvSpPr>
        <p:spPr>
          <a:xfrm>
            <a:off x="9575736" y="5339910"/>
            <a:ext cx="925286" cy="594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endParaRPr lang="en-US" altLang="en-GB" sz="28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4EC864A-DD54-435D-90C6-0B988AFD114C}"/>
              </a:ext>
            </a:extLst>
          </p:cNvPr>
          <p:cNvSpPr/>
          <p:nvPr/>
        </p:nvSpPr>
        <p:spPr>
          <a:xfrm>
            <a:off x="10569161" y="5162662"/>
            <a:ext cx="930586" cy="1002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GB" sz="2400" b="1" dirty="0">
              <a:solidFill>
                <a:srgbClr val="FF0000"/>
              </a:solidFill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68B47D-C14F-41B1-8648-14D0A7E2C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3131" y="2207705"/>
            <a:ext cx="958983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60020" y="-29845"/>
            <a:ext cx="5402580" cy="3801745"/>
            <a:chOff x="252" y="-47"/>
            <a:chExt cx="6385" cy="4053"/>
          </a:xfrm>
        </p:grpSpPr>
        <p:grpSp>
          <p:nvGrpSpPr>
            <p:cNvPr id="39" name="Group 38"/>
            <p:cNvGrpSpPr/>
            <p:nvPr/>
          </p:nvGrpSpPr>
          <p:grpSpPr>
            <a:xfrm>
              <a:off x="252" y="-47"/>
              <a:ext cx="6385" cy="3815"/>
              <a:chOff x="413" y="507"/>
              <a:chExt cx="4655" cy="2855"/>
            </a:xfrm>
          </p:grpSpPr>
          <p:pic>
            <p:nvPicPr>
              <p:cNvPr id="118" name="Picture 117"/>
              <p:cNvPicPr/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67821" t="78477"/>
              <a:stretch>
                <a:fillRect/>
              </a:stretch>
            </p:blipFill>
            <p:spPr>
              <a:xfrm>
                <a:off x="413" y="507"/>
                <a:ext cx="4655" cy="285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0" name="Text Box 39"/>
              <p:cNvSpPr txBox="1"/>
              <p:nvPr/>
            </p:nvSpPr>
            <p:spPr>
              <a:xfrm rot="21420000">
                <a:off x="719" y="1116"/>
                <a:ext cx="3947" cy="1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0" dirty="0">
                    <a:ln w="12700" cmpd="sng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FFFF00"/>
                    </a:solidFill>
                    <a:latin typeface="Coiny" panose="02000903060500060000" pitchFamily="2" charset="0"/>
                    <a:cs typeface="iCiel Cadena" panose="02000503000000020004" charset="0"/>
                  </a:rPr>
                  <a:t>THỬ THÁCH</a:t>
                </a:r>
                <a:r>
                  <a:rPr lang="en-US" sz="5000" dirty="0">
                    <a:ln w="12700" cmpd="sng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FFFF00"/>
                    </a:solidFill>
                    <a:effectLst/>
                    <a:latin typeface="Coiny" panose="02000903060500060000" pitchFamily="2" charset="0"/>
                    <a:cs typeface="iCiel Cadena" panose="02000503000000020004" charset="0"/>
                  </a:rPr>
                  <a:t> BẠN?</a:t>
                </a:r>
              </a:p>
            </p:txBody>
          </p:sp>
        </p:grpSp>
        <p:sp>
          <p:nvSpPr>
            <p:cNvPr id="48" name="Freeform 47"/>
            <p:cNvSpPr/>
            <p:nvPr/>
          </p:nvSpPr>
          <p:spPr>
            <a:xfrm>
              <a:off x="3850" y="2081"/>
              <a:ext cx="2362" cy="1925"/>
            </a:xfrm>
            <a:custGeom>
              <a:avLst/>
              <a:gdLst>
                <a:gd name="connisteX0" fmla="*/ 642620 w 1499870"/>
                <a:gd name="connsiteY0" fmla="*/ 1190625 h 1222375"/>
                <a:gd name="connisteX1" fmla="*/ 0 w 1499870"/>
                <a:gd name="connsiteY1" fmla="*/ 1222375 h 1222375"/>
                <a:gd name="connisteX2" fmla="*/ 198120 w 1499870"/>
                <a:gd name="connsiteY2" fmla="*/ 801370 h 1222375"/>
                <a:gd name="connisteX3" fmla="*/ 920750 w 1499870"/>
                <a:gd name="connsiteY3" fmla="*/ 269875 h 1222375"/>
                <a:gd name="connisteX4" fmla="*/ 1134745 w 1499870"/>
                <a:gd name="connsiteY4" fmla="*/ 229870 h 1222375"/>
                <a:gd name="connisteX5" fmla="*/ 1317625 w 1499870"/>
                <a:gd name="connsiteY5" fmla="*/ 63500 h 1222375"/>
                <a:gd name="connisteX6" fmla="*/ 1325245 w 1499870"/>
                <a:gd name="connsiteY6" fmla="*/ 0 h 1222375"/>
                <a:gd name="connisteX7" fmla="*/ 1499870 w 1499870"/>
                <a:gd name="connsiteY7" fmla="*/ 404495 h 1222375"/>
                <a:gd name="connisteX8" fmla="*/ 642620 w 1499870"/>
                <a:gd name="connsiteY8" fmla="*/ 1190625 h 1222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499870" h="1222375">
                  <a:moveTo>
                    <a:pt x="642620" y="1190625"/>
                  </a:moveTo>
                  <a:lnTo>
                    <a:pt x="0" y="1222375"/>
                  </a:lnTo>
                  <a:lnTo>
                    <a:pt x="198120" y="801370"/>
                  </a:lnTo>
                  <a:lnTo>
                    <a:pt x="920750" y="269875"/>
                  </a:lnTo>
                  <a:lnTo>
                    <a:pt x="1134745" y="229870"/>
                  </a:lnTo>
                  <a:lnTo>
                    <a:pt x="1317625" y="63500"/>
                  </a:lnTo>
                  <a:lnTo>
                    <a:pt x="1325245" y="0"/>
                  </a:lnTo>
                  <a:lnTo>
                    <a:pt x="1499870" y="404495"/>
                  </a:lnTo>
                  <a:lnTo>
                    <a:pt x="642620" y="11906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sp>
        <p:nvSpPr>
          <p:cNvPr id="41" name="Text Box 40"/>
          <p:cNvSpPr txBox="1"/>
          <p:nvPr/>
        </p:nvSpPr>
        <p:spPr>
          <a:xfrm>
            <a:off x="5450182" y="922980"/>
            <a:ext cx="6247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Patrick Hand" panose="00000500000000000000" pitchFamily="2" charset="0"/>
                <a:cs typeface="iCiel Cadena" panose="02000503000000020004" charset="0"/>
              </a:rPr>
              <a:t>ĐẾM SỐ NHANH</a:t>
            </a:r>
          </a:p>
        </p:txBody>
      </p:sp>
      <p:sp>
        <p:nvSpPr>
          <p:cNvPr id="11" name="Text Box 40">
            <a:extLst>
              <a:ext uri="{FF2B5EF4-FFF2-40B4-BE49-F238E27FC236}">
                <a16:creationId xmlns:a16="http://schemas.microsoft.com/office/drawing/2014/main" id="{0191410D-0198-4A61-AB24-EB42DD9A6D38}"/>
              </a:ext>
            </a:extLst>
          </p:cNvPr>
          <p:cNvSpPr txBox="1"/>
          <p:nvPr/>
        </p:nvSpPr>
        <p:spPr>
          <a:xfrm flipH="1">
            <a:off x="1685455" y="2690008"/>
            <a:ext cx="10051317" cy="243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99329">
              <a:lnSpc>
                <a:spcPct val="150000"/>
              </a:lnSpc>
              <a:defRPr/>
            </a:pPr>
            <a:r>
              <a:rPr lang="nl-NL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Đếm từ 1 đến 10.</a:t>
            </a:r>
          </a:p>
          <a:p>
            <a:pPr lvl="0" defTabSz="999329">
              <a:lnSpc>
                <a:spcPct val="150000"/>
              </a:lnSpc>
              <a:defRPr/>
            </a:pPr>
            <a:r>
              <a:rPr lang="nl-NL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Đếm theo chục từ 10 đến 100.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94180" y="1948329"/>
            <a:ext cx="1524000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67000" y="3553599"/>
            <a:ext cx="6400800" cy="2819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3809137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nàng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Bạch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Tuyết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trái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táo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độc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mụ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thủy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độc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ác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628971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936" y="-571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6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Một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Một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43400" y="1690932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18" y="4055334"/>
            <a:ext cx="2165733" cy="2657380"/>
          </a:xfrm>
          <a:prstGeom prst="rect">
            <a:avLst/>
          </a:prstGeom>
        </p:spPr>
      </p:pic>
      <p:sp>
        <p:nvSpPr>
          <p:cNvPr id="25" name="Right Arrow 24">
            <a:hlinkClick r:id="rId14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83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21352" y="2384867"/>
            <a:ext cx="2606528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97066" y="2468957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2751" y="2506917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4598" y="2613665"/>
            <a:ext cx="2606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mươi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606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957008" y="2134945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1850059" y="1498889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25" name="Right Arrow 24">
            <a:hlinkClick r:id="rId12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1E8E059-EFC7-46C4-B60A-EE190AE633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978" y="4062845"/>
            <a:ext cx="1750559" cy="255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6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548" y="657543"/>
            <a:ext cx="4824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....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78709" y="3731332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96205" y="2541833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0108" y="3853382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9027" y="2683934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234455" y="2428778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88502" y="1690932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25" name="Right Arrow 24">
            <a:hlinkClick r:id="rId12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7F42237-6E00-4793-8035-F17A29228F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10263352" y="4700721"/>
            <a:ext cx="1842363" cy="206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90" b="93093" l="2935" r="95000">
                        <a14:foregroundMark x1="45761" y1="73705" x2="53370" y2="45683"/>
                        <a14:foregroundMark x1="38478" y1="70094" x2="45543" y2="50942"/>
                        <a14:foregroundMark x1="54457" y1="71115" x2="53043" y2="44662"/>
                        <a14:foregroundMark x1="44457" y1="46468" x2="70652" y2="25432"/>
                        <a14:foregroundMark x1="70652" y1="34144" x2="45543" y2="52904"/>
                        <a14:foregroundMark x1="30652" y1="32732" x2="68152" y2="43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40" y="3878317"/>
            <a:ext cx="2357338" cy="3264401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CD294241-EF5B-407E-817E-6A003CE444D5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4241C1-9B8A-4239-972B-6A32FED60E5C}"/>
              </a:ext>
            </a:extLst>
          </p:cNvPr>
          <p:cNvSpPr txBox="1"/>
          <p:nvPr/>
        </p:nvSpPr>
        <p:spPr>
          <a:xfrm>
            <a:off x="3988263" y="667401"/>
            <a:ext cx="4416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....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D42F7127-F443-4BB0-AF2A-2D70B960A980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8">
            <a:extLst>
              <a:ext uri="{FF2B5EF4-FFF2-40B4-BE49-F238E27FC236}">
                <a16:creationId xmlns:a16="http://schemas.microsoft.com/office/drawing/2014/main" id="{43E29968-8A1C-4725-A070-5F5571720182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841C21D2-3C46-49C1-B434-03285E7E9278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1DD4463A-03B7-4773-A61E-6B4510180CAB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B70A94-EBC6-45FB-96FA-69C5AFC54A21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483BCE-16FE-4BC2-999E-177BA5D55375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5B382C-DD5B-4C2B-87D9-2742F92C979E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DAD124-5722-464A-8BF9-02FA2FF96B9C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100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62EF43-D6DD-4821-8351-3533C7D57E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4BE21-D6B5-4C90-B44F-D7837AAC46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1C2BF3-7A70-48F2-9BBD-E684B53535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EE519B-248D-4995-A47A-BEC47436E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291030" y="1544160"/>
            <a:ext cx="4469092" cy="5282801"/>
          </a:xfrm>
          <a:prstGeom prst="rect">
            <a:avLst/>
          </a:prstGeom>
        </p:spPr>
      </p:pic>
      <p:pic>
        <p:nvPicPr>
          <p:cNvPr id="39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4958D33-B22B-4C01-BF01-6437CB6D3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77BAE4F2-DC74-48A2-A39C-2C7B4120E6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D943AAC-345E-40FC-A9D0-58DE1DA0B7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0BCB0C8-D7BA-445A-A087-58AA65AD6D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3" name="Right Arrow 24">
            <a:hlinkClick r:id="rId14" action="ppaction://hlinksldjump"/>
            <a:extLst>
              <a:ext uri="{FF2B5EF4-FFF2-40B4-BE49-F238E27FC236}">
                <a16:creationId xmlns:a16="http://schemas.microsoft.com/office/drawing/2014/main" id="{9E8FBAC8-78B4-44C2-8BB7-F86481BBADCB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8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425" y="4004442"/>
            <a:ext cx="1780706" cy="2658081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C59C50FE-9BE6-4F8B-BEC8-2EBE7CBB0FE7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CD092C-6D35-4E0D-8C17-8DDA1355721A}"/>
              </a:ext>
            </a:extLst>
          </p:cNvPr>
          <p:cNvSpPr txBox="1"/>
          <p:nvPr/>
        </p:nvSpPr>
        <p:spPr>
          <a:xfrm>
            <a:off x="4170304" y="657543"/>
            <a:ext cx="4469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....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8499687E-C47D-482F-A57C-EEF788D5FD29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8">
            <a:extLst>
              <a:ext uri="{FF2B5EF4-FFF2-40B4-BE49-F238E27FC236}">
                <a16:creationId xmlns:a16="http://schemas.microsoft.com/office/drawing/2014/main" id="{0777A84E-F464-43C6-B279-006647302802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0E2D96C8-C6E3-4579-B731-99BD131DEFAC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5F6F0BF2-992E-4A75-85A9-AC7D4E3E305A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1E168C-210C-4B4B-8370-76B2975B6665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F96596B-69F3-4482-9ED8-7C291231E499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B43126-B5EF-43DD-9249-13839531F629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6E96A1-26FF-4460-8A8C-A114AAF4492D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100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45E46DD-D443-4F02-8102-6DE2640B94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55CE72C-A62D-4F19-9CF7-3E43BB3987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D9FD110-C7FB-4968-907E-5FF03F4F51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2C1BCE1-AAE3-490A-B8D5-1B9447B039F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90682" y="1575199"/>
            <a:ext cx="4469092" cy="5282801"/>
          </a:xfrm>
          <a:prstGeom prst="rect">
            <a:avLst/>
          </a:prstGeom>
        </p:spPr>
      </p:pic>
      <p:pic>
        <p:nvPicPr>
          <p:cNvPr id="39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B241CA1-CD3A-454B-ADEE-AD423F192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A6216751-E0CC-43F2-B9FC-17B210E352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070CC33-837F-491F-AAB4-5ABDFAE712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A383AFCD-C049-4965-B7D8-3DFC7E1B3F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3" name="Right Arrow 24">
            <a:hlinkClick r:id="rId13" action="ppaction://hlinksldjump"/>
            <a:extLst>
              <a:ext uri="{FF2B5EF4-FFF2-40B4-BE49-F238E27FC236}">
                <a16:creationId xmlns:a16="http://schemas.microsoft.com/office/drawing/2014/main" id="{65B722F7-E3E0-4366-BDB4-083BEA9C42C8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4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49" r="96552">
                        <a14:foregroundMark x1="32471" y1="21491" x2="56322" y2="39254"/>
                        <a14:foregroundMark x1="64655" y1="9430" x2="28161" y2="27851"/>
                        <a14:foregroundMark x1="37931" y1="43202" x2="35920" y2="16009"/>
                        <a14:foregroundMark x1="42816" y1="42105" x2="48276" y2="25000"/>
                        <a14:foregroundMark x1="75575" y1="36842" x2="78736" y2="14474"/>
                        <a14:foregroundMark x1="79310" y1="32895" x2="79598" y2="17982"/>
                        <a14:foregroundMark x1="46552" y1="14474" x2="77586" y2="18202"/>
                        <a14:foregroundMark x1="38793" y1="82675" x2="73276" y2="81798"/>
                        <a14:foregroundMark x1="42529" y1="85307" x2="70115" y2="83114"/>
                        <a14:foregroundMark x1="93966" y1="72807" x2="78736" y2="83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101" y="4587524"/>
            <a:ext cx="1732732" cy="2270476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FC8237DF-1C46-4A8C-B3FF-3D65DF9BAC01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CCCCC8-11D8-4209-AC27-5C93100EFBB8}"/>
              </a:ext>
            </a:extLst>
          </p:cNvPr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D01EE144-D31A-4933-A373-FE16B73F2297}"/>
              </a:ext>
            </a:extLst>
          </p:cNvPr>
          <p:cNvSpPr/>
          <p:nvPr/>
        </p:nvSpPr>
        <p:spPr>
          <a:xfrm>
            <a:off x="6160832" y="3649284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8">
            <a:extLst>
              <a:ext uri="{FF2B5EF4-FFF2-40B4-BE49-F238E27FC236}">
                <a16:creationId xmlns:a16="http://schemas.microsoft.com/office/drawing/2014/main" id="{06C6C1AC-ED88-4FA0-83DD-0D9E21123E4B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DBBA96CC-849E-41B9-AD40-981A218881E2}"/>
              </a:ext>
            </a:extLst>
          </p:cNvPr>
          <p:cNvSpPr/>
          <p:nvPr/>
        </p:nvSpPr>
        <p:spPr>
          <a:xfrm>
            <a:off x="1832295" y="2412282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0A97E7BA-9477-4722-B1BE-E8948CEF533F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189A14-3C58-4D60-8806-A80235C9AE91}"/>
              </a:ext>
            </a:extLst>
          </p:cNvPr>
          <p:cNvSpPr txBox="1"/>
          <p:nvPr/>
        </p:nvSpPr>
        <p:spPr>
          <a:xfrm>
            <a:off x="6332230" y="3771334"/>
            <a:ext cx="2636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64FD2D-397C-4545-A5E6-7A3DC3A101B6}"/>
              </a:ext>
            </a:extLst>
          </p:cNvPr>
          <p:cNvSpPr txBox="1"/>
          <p:nvPr/>
        </p:nvSpPr>
        <p:spPr>
          <a:xfrm>
            <a:off x="6458394" y="2581422"/>
            <a:ext cx="2362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Một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840DB8-242D-4740-93BC-52684E9D4DFA}"/>
              </a:ext>
            </a:extLst>
          </p:cNvPr>
          <p:cNvSpPr txBox="1"/>
          <p:nvPr/>
        </p:nvSpPr>
        <p:spPr>
          <a:xfrm>
            <a:off x="2083552" y="2554103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2CC6AB-2282-4435-B0CC-1F2933D6F2D0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5EC3396-C262-4149-B9D3-BBE0386C51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F9C856-49BB-4B54-B356-5AC597105C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899165" y="2234674"/>
            <a:ext cx="926202" cy="10113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8E48C6-E118-4E51-A7A6-A107ECA0CD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125045-28AF-4167-9120-AA376B39B7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1840547" y="1406932"/>
            <a:ext cx="4469092" cy="5282801"/>
          </a:xfrm>
          <a:prstGeom prst="rect">
            <a:avLst/>
          </a:prstGeom>
        </p:spPr>
      </p:pic>
      <p:pic>
        <p:nvPicPr>
          <p:cNvPr id="38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C470A44-23D6-4192-A876-55CD11E6B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CA77F52-F0D1-47E3-922E-AACC195C06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3B9F9F2-EE46-4FE3-86FB-984DF8E9C7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D1753CB-E788-46D7-BEB1-822145846A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2" name="Right Arrow 24">
            <a:hlinkClick r:id="rId14" action="ppaction://hlinksldjump"/>
            <a:extLst>
              <a:ext uri="{FF2B5EF4-FFF2-40B4-BE49-F238E27FC236}">
                <a16:creationId xmlns:a16="http://schemas.microsoft.com/office/drawing/2014/main" id="{7ACA2CD7-7380-487D-8864-2B3A59331B96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52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 animBg="1"/>
      <p:bldP spid="25" grpId="0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23">
            <a:extLst>
              <a:ext uri="{FF2B5EF4-FFF2-40B4-BE49-F238E27FC236}">
                <a16:creationId xmlns:a16="http://schemas.microsoft.com/office/drawing/2014/main" id="{FC8237DF-1C46-4A8C-B3FF-3D65DF9BAC01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CCCCC8-11D8-4209-AC27-5C93100EFBB8}"/>
              </a:ext>
            </a:extLst>
          </p:cNvPr>
          <p:cNvSpPr txBox="1"/>
          <p:nvPr/>
        </p:nvSpPr>
        <p:spPr>
          <a:xfrm>
            <a:off x="3120412" y="689598"/>
            <a:ext cx="5880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100, 200, 300,...,...,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D01EE144-D31A-4933-A373-FE16B73F2297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8">
            <a:extLst>
              <a:ext uri="{FF2B5EF4-FFF2-40B4-BE49-F238E27FC236}">
                <a16:creationId xmlns:a16="http://schemas.microsoft.com/office/drawing/2014/main" id="{06C6C1AC-ED88-4FA0-83DD-0D9E21123E4B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DBBA96CC-849E-41B9-AD40-981A218881E2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0A97E7BA-9477-4722-B1BE-E8948CEF533F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189A14-3C58-4D60-8806-A80235C9AE91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400, 500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64FD2D-397C-4545-A5E6-7A3DC3A101B6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40, 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840DB8-242D-4740-93BC-52684E9D4DFA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400, 50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2CC6AB-2282-4435-B0CC-1F2933D6F2D0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500, 400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5EC3396-C262-4149-B9D3-BBE0386C51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F9C856-49BB-4B54-B356-5AC597105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8E48C6-E118-4E51-A7A6-A107ECA0CD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125045-28AF-4167-9120-AA376B39B7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228913" y="1433637"/>
            <a:ext cx="4469092" cy="5282801"/>
          </a:xfrm>
          <a:prstGeom prst="rect">
            <a:avLst/>
          </a:prstGeom>
        </p:spPr>
      </p:pic>
      <p:pic>
        <p:nvPicPr>
          <p:cNvPr id="38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C470A44-23D6-4192-A876-55CD11E6B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CA77F52-F0D1-47E3-922E-AACC195C06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3B9F9F2-EE46-4FE3-86FB-984DF8E9C7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D1753CB-E788-46D7-BEB1-822145846A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2" name="Right Arrow 24">
            <a:hlinkClick r:id="rId12" action="ppaction://hlinksldjump"/>
            <a:extLst>
              <a:ext uri="{FF2B5EF4-FFF2-40B4-BE49-F238E27FC236}">
                <a16:creationId xmlns:a16="http://schemas.microsoft.com/office/drawing/2014/main" id="{7ACA2CD7-7380-487D-8864-2B3A59331B96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01DD48-885A-4796-B51F-6C1A2669EC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61" b="96382" l="6667" r="9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6" y="4394197"/>
            <a:ext cx="1527357" cy="257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2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 animBg="1"/>
      <p:bldP spid="25" grpId="0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Content Placeholder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445" y="1614170"/>
            <a:ext cx="8116570" cy="3629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6E25F-7D0D-4078-937E-7181F1CAD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DE095-18EF-4B34-BB29-B08B57EE63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AEA59128-5BE8-41F2-AD9A-0587D5FA50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15">
            <a:extLst>
              <a:ext uri="{FF2B5EF4-FFF2-40B4-BE49-F238E27FC236}">
                <a16:creationId xmlns:a16="http://schemas.microsoft.com/office/drawing/2014/main" id="{FCA78BD7-C40E-4770-8810-38F42AA09C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94CD2942-8FF5-49C7-A471-CF9529986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E09E814-5078-424B-8B8D-982922DB2B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FDCD4FB6-C857-4929-AC0E-CF992E682A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0A63C4-104B-4928-98BD-DB50FFD9760E}"/>
              </a:ext>
            </a:extLst>
          </p:cNvPr>
          <p:cNvSpPr txBox="1"/>
          <p:nvPr/>
        </p:nvSpPr>
        <p:spPr>
          <a:xfrm>
            <a:off x="2459325" y="2027089"/>
            <a:ext cx="6899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40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4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40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4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40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4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lang="en-US" altLang="zh-CN" sz="4000" dirty="0" err="1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4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lang="zh-CN" altLang="en-US" sz="4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C287BA8-18A7-46D1-AF7A-72163EC89B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79" y="2796119"/>
            <a:ext cx="1936884" cy="10695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075FB9-5A0D-4354-B1BC-5BA22A9334C3}"/>
              </a:ext>
            </a:extLst>
          </p:cNvPr>
          <p:cNvSpPr txBox="1"/>
          <p:nvPr/>
        </p:nvSpPr>
        <p:spPr>
          <a:xfrm>
            <a:off x="1733651" y="3580338"/>
            <a:ext cx="87246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5400" b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ĐƠN VỊ, CHỤC, TRĂM, NGHÌN</a:t>
            </a:r>
          </a:p>
          <a:p>
            <a:pPr algn="ctr">
              <a:defRPr/>
            </a:pPr>
            <a:r>
              <a:rPr lang="en-US" altLang="zh-CN" sz="5400" b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TIẾT 1</a:t>
            </a:r>
            <a:endParaRPr lang="zh-CN" altLang="en-US" sz="5400" b="1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7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" y="2267585"/>
            <a:ext cx="9022080" cy="2322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58967C-E012-44F6-B32A-0563813CE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9" y="185555"/>
            <a:ext cx="11759122" cy="6305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2543D4-487B-45E6-A02E-548166197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08" y="4189809"/>
            <a:ext cx="2773267" cy="2863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9F8A45-DB81-40FF-AE9B-336D6A52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335" y="50292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FD8BDC34-66FE-418D-A167-7B130C1F4FF4}"/>
              </a:ext>
            </a:extLst>
          </p:cNvPr>
          <p:cNvGrpSpPr>
            <a:grpSpLocks/>
          </p:cNvGrpSpPr>
          <p:nvPr/>
        </p:nvGrpSpPr>
        <p:grpSpPr bwMode="auto">
          <a:xfrm>
            <a:off x="1961535" y="4419600"/>
            <a:ext cx="369887" cy="930275"/>
            <a:chOff x="1524000" y="1828800"/>
            <a:chExt cx="152400" cy="381000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1E1A1BA7-BBF6-48AE-8931-6179F70FF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0574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BEE8689A-16F3-46CA-9440-7EEA8FF53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18288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D965960B-05ED-47D6-8B1D-079D56C46241}"/>
              </a:ext>
            </a:extLst>
          </p:cNvPr>
          <p:cNvGrpSpPr>
            <a:grpSpLocks/>
          </p:cNvGrpSpPr>
          <p:nvPr/>
        </p:nvGrpSpPr>
        <p:grpSpPr bwMode="auto">
          <a:xfrm>
            <a:off x="2799735" y="3810000"/>
            <a:ext cx="369887" cy="1519237"/>
            <a:chOff x="2133600" y="1600200"/>
            <a:chExt cx="152400" cy="609600"/>
          </a:xfrm>
        </p:grpSpPr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773CF4B4-AE01-48C1-A9FE-2570DF245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20574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776D893F-8E91-4EF2-9705-4140C75C9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18288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A6D5EF28-8BA6-4BA6-8B93-213F5F247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16002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2AF95075-23CD-483D-8FFB-2CF432C55B81}"/>
              </a:ext>
            </a:extLst>
          </p:cNvPr>
          <p:cNvGrpSpPr>
            <a:grpSpLocks/>
          </p:cNvGrpSpPr>
          <p:nvPr/>
        </p:nvGrpSpPr>
        <p:grpSpPr bwMode="auto">
          <a:xfrm>
            <a:off x="3637935" y="3429000"/>
            <a:ext cx="369887" cy="1873250"/>
            <a:chOff x="2743200" y="1371600"/>
            <a:chExt cx="152400" cy="838200"/>
          </a:xfrm>
        </p:grpSpPr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1D985FD8-4248-4DC4-9DEA-68D06EDE82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200" y="1600200"/>
              <a:ext cx="152400" cy="609600"/>
              <a:chOff x="2133600" y="1600200"/>
              <a:chExt cx="152400" cy="609600"/>
            </a:xfrm>
          </p:grpSpPr>
          <p:sp>
            <p:nvSpPr>
              <p:cNvPr id="17" name="Rectangle 13">
                <a:extLst>
                  <a:ext uri="{FF2B5EF4-FFF2-40B4-BE49-F238E27FC236}">
                    <a16:creationId xmlns:a16="http://schemas.microsoft.com/office/drawing/2014/main" id="{CE3E8586-4ACD-4E53-8517-968632B08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20574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ectangle 14">
                <a:extLst>
                  <a:ext uri="{FF2B5EF4-FFF2-40B4-BE49-F238E27FC236}">
                    <a16:creationId xmlns:a16="http://schemas.microsoft.com/office/drawing/2014/main" id="{90EB4A53-CA58-4DD1-86DF-33544E2430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8288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5">
                <a:extLst>
                  <a:ext uri="{FF2B5EF4-FFF2-40B4-BE49-F238E27FC236}">
                    <a16:creationId xmlns:a16="http://schemas.microsoft.com/office/drawing/2014/main" id="{08C3383E-8DB2-48CC-9B29-753036961A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6002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1B31C32D-0644-4C50-B495-F1E2AEC4B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200" y="13716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TextBox 29">
            <a:extLst>
              <a:ext uri="{FF2B5EF4-FFF2-40B4-BE49-F238E27FC236}">
                <a16:creationId xmlns:a16="http://schemas.microsoft.com/office/drawing/2014/main" id="{9CBEE6E2-6A8A-4BC6-817F-72576E285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735" y="5410200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30">
            <a:extLst>
              <a:ext uri="{FF2B5EF4-FFF2-40B4-BE49-F238E27FC236}">
                <a16:creationId xmlns:a16="http://schemas.microsoft.com/office/drawing/2014/main" id="{83C85926-CC23-4D8D-B8E2-CAB1E4F57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735" y="5410200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id="{82865CCF-5A41-4FDB-87C4-BF68C8C9C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335" y="54102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id="{7AAD31C7-45A0-4CF0-825E-196650081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335" y="54102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33">
            <a:extLst>
              <a:ext uri="{FF2B5EF4-FFF2-40B4-BE49-F238E27FC236}">
                <a16:creationId xmlns:a16="http://schemas.microsoft.com/office/drawing/2014/main" id="{C891D7E7-61F8-4BCE-B3C5-E585EE6B9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535" y="54102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17">
            <a:extLst>
              <a:ext uri="{FF2B5EF4-FFF2-40B4-BE49-F238E27FC236}">
                <a16:creationId xmlns:a16="http://schemas.microsoft.com/office/drawing/2014/main" id="{4112AC97-CC71-4C7B-8BE1-AAC35FEB61F2}"/>
              </a:ext>
            </a:extLst>
          </p:cNvPr>
          <p:cNvGrpSpPr>
            <a:grpSpLocks/>
          </p:cNvGrpSpPr>
          <p:nvPr/>
        </p:nvGrpSpPr>
        <p:grpSpPr bwMode="auto">
          <a:xfrm>
            <a:off x="4476135" y="3429000"/>
            <a:ext cx="369887" cy="1873250"/>
            <a:chOff x="2743200" y="1371600"/>
            <a:chExt cx="152400" cy="838200"/>
          </a:xfrm>
        </p:grpSpPr>
        <p:grpSp>
          <p:nvGrpSpPr>
            <p:cNvPr id="27" name="Group 12">
              <a:extLst>
                <a:ext uri="{FF2B5EF4-FFF2-40B4-BE49-F238E27FC236}">
                  <a16:creationId xmlns:a16="http://schemas.microsoft.com/office/drawing/2014/main" id="{7A45762C-D0EB-4470-80EB-4CB81F6572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200" y="1600200"/>
              <a:ext cx="152400" cy="609600"/>
              <a:chOff x="2133600" y="1600200"/>
              <a:chExt cx="152400" cy="609600"/>
            </a:xfrm>
          </p:grpSpPr>
          <p:sp>
            <p:nvSpPr>
              <p:cNvPr id="29" name="Rectangle 13">
                <a:extLst>
                  <a:ext uri="{FF2B5EF4-FFF2-40B4-BE49-F238E27FC236}">
                    <a16:creationId xmlns:a16="http://schemas.microsoft.com/office/drawing/2014/main" id="{B13A6860-D1A5-4E5D-95EC-F3CECB6AE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20574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Rectangle 14">
                <a:extLst>
                  <a:ext uri="{FF2B5EF4-FFF2-40B4-BE49-F238E27FC236}">
                    <a16:creationId xmlns:a16="http://schemas.microsoft.com/office/drawing/2014/main" id="{2B371831-8416-412E-8457-68F1CE991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8288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Rectangle 15">
                <a:extLst>
                  <a:ext uri="{FF2B5EF4-FFF2-40B4-BE49-F238E27FC236}">
                    <a16:creationId xmlns:a16="http://schemas.microsoft.com/office/drawing/2014/main" id="{10D11EDD-D677-4E06-BE72-ACFBB6390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6002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8" name="Rectangle 16">
              <a:extLst>
                <a:ext uri="{FF2B5EF4-FFF2-40B4-BE49-F238E27FC236}">
                  <a16:creationId xmlns:a16="http://schemas.microsoft.com/office/drawing/2014/main" id="{E74EF0C3-1E21-4859-B14E-3CF9559E2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200" y="13716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1FFDED16-8DCE-4286-BC84-F938C13CE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135" y="28956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37FF72-E7E2-40C7-967B-D53F774DB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7935" y="54102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17">
            <a:extLst>
              <a:ext uri="{FF2B5EF4-FFF2-40B4-BE49-F238E27FC236}">
                <a16:creationId xmlns:a16="http://schemas.microsoft.com/office/drawing/2014/main" id="{996BCCE1-F795-4F2F-BBB6-3BF81CC734A4}"/>
              </a:ext>
            </a:extLst>
          </p:cNvPr>
          <p:cNvGrpSpPr>
            <a:grpSpLocks/>
          </p:cNvGrpSpPr>
          <p:nvPr/>
        </p:nvGrpSpPr>
        <p:grpSpPr bwMode="auto">
          <a:xfrm>
            <a:off x="5390535" y="3429000"/>
            <a:ext cx="369887" cy="1873250"/>
            <a:chOff x="2743200" y="1371600"/>
            <a:chExt cx="152400" cy="838200"/>
          </a:xfrm>
        </p:grpSpPr>
        <p:grpSp>
          <p:nvGrpSpPr>
            <p:cNvPr id="35" name="Group 12">
              <a:extLst>
                <a:ext uri="{FF2B5EF4-FFF2-40B4-BE49-F238E27FC236}">
                  <a16:creationId xmlns:a16="http://schemas.microsoft.com/office/drawing/2014/main" id="{CED5C8CE-AFA6-4EE1-952A-07D717C3E1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200" y="1600200"/>
              <a:ext cx="152400" cy="609600"/>
              <a:chOff x="2133600" y="1600200"/>
              <a:chExt cx="152400" cy="609600"/>
            </a:xfrm>
          </p:grpSpPr>
          <p:sp>
            <p:nvSpPr>
              <p:cNvPr id="37" name="Rectangle 13">
                <a:extLst>
                  <a:ext uri="{FF2B5EF4-FFF2-40B4-BE49-F238E27FC236}">
                    <a16:creationId xmlns:a16="http://schemas.microsoft.com/office/drawing/2014/main" id="{9B266C04-9E35-44E6-904A-F99EF6E4E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20574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Rectangle 14">
                <a:extLst>
                  <a:ext uri="{FF2B5EF4-FFF2-40B4-BE49-F238E27FC236}">
                    <a16:creationId xmlns:a16="http://schemas.microsoft.com/office/drawing/2014/main" id="{B940752D-B604-4DD7-B284-E23271667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8288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Rectangle 15">
                <a:extLst>
                  <a:ext uri="{FF2B5EF4-FFF2-40B4-BE49-F238E27FC236}">
                    <a16:creationId xmlns:a16="http://schemas.microsoft.com/office/drawing/2014/main" id="{7F7410C5-BDF4-41D1-BACD-5C0B43172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6002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Rectangle 16">
              <a:extLst>
                <a:ext uri="{FF2B5EF4-FFF2-40B4-BE49-F238E27FC236}">
                  <a16:creationId xmlns:a16="http://schemas.microsoft.com/office/drawing/2014/main" id="{2F090F33-A857-4260-BE29-8DA225E64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200" y="13716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6101C23-184A-4A16-BB97-76206AF5F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0535" y="28956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47C48D7-119F-4BE8-966C-A15CEAB1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0535" y="24384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32">
            <a:extLst>
              <a:ext uri="{FF2B5EF4-FFF2-40B4-BE49-F238E27FC236}">
                <a16:creationId xmlns:a16="http://schemas.microsoft.com/office/drawing/2014/main" id="{ABDFAF10-48E7-42F8-9DED-2015A5524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135" y="54102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Group 17">
            <a:extLst>
              <a:ext uri="{FF2B5EF4-FFF2-40B4-BE49-F238E27FC236}">
                <a16:creationId xmlns:a16="http://schemas.microsoft.com/office/drawing/2014/main" id="{632D279A-8CAD-4AA1-AC7C-D36A7C309A53}"/>
              </a:ext>
            </a:extLst>
          </p:cNvPr>
          <p:cNvGrpSpPr>
            <a:grpSpLocks/>
          </p:cNvGrpSpPr>
          <p:nvPr/>
        </p:nvGrpSpPr>
        <p:grpSpPr bwMode="auto">
          <a:xfrm>
            <a:off x="6228735" y="3429000"/>
            <a:ext cx="369887" cy="1873250"/>
            <a:chOff x="2743200" y="1371600"/>
            <a:chExt cx="152400" cy="838200"/>
          </a:xfrm>
        </p:grpSpPr>
        <p:grpSp>
          <p:nvGrpSpPr>
            <p:cNvPr id="44" name="Group 12">
              <a:extLst>
                <a:ext uri="{FF2B5EF4-FFF2-40B4-BE49-F238E27FC236}">
                  <a16:creationId xmlns:a16="http://schemas.microsoft.com/office/drawing/2014/main" id="{E1F19C6B-AF3C-4477-BC1F-595DEB7BE6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200" y="1600200"/>
              <a:ext cx="152400" cy="609600"/>
              <a:chOff x="2133600" y="1600200"/>
              <a:chExt cx="152400" cy="609600"/>
            </a:xfrm>
          </p:grpSpPr>
          <p:sp>
            <p:nvSpPr>
              <p:cNvPr id="46" name="Rectangle 13">
                <a:extLst>
                  <a:ext uri="{FF2B5EF4-FFF2-40B4-BE49-F238E27FC236}">
                    <a16:creationId xmlns:a16="http://schemas.microsoft.com/office/drawing/2014/main" id="{F04E7990-354D-466B-BAFB-CDFC17C78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20574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Rectangle 14">
                <a:extLst>
                  <a:ext uri="{FF2B5EF4-FFF2-40B4-BE49-F238E27FC236}">
                    <a16:creationId xmlns:a16="http://schemas.microsoft.com/office/drawing/2014/main" id="{F093F9CE-FB32-4D85-9AFB-EE467624E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8288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Rectangle 15">
                <a:extLst>
                  <a:ext uri="{FF2B5EF4-FFF2-40B4-BE49-F238E27FC236}">
                    <a16:creationId xmlns:a16="http://schemas.microsoft.com/office/drawing/2014/main" id="{4FDF3A42-9D61-4839-B352-8BD19DBE8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6002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5" name="Rectangle 16">
              <a:extLst>
                <a:ext uri="{FF2B5EF4-FFF2-40B4-BE49-F238E27FC236}">
                  <a16:creationId xmlns:a16="http://schemas.microsoft.com/office/drawing/2014/main" id="{EE55CD20-3850-43A2-BC56-757A643DC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200" y="13716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24592-1C34-42B9-B12A-212095E67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735" y="28956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E3963F9-3B42-4D0B-A0DD-5C694F3F2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735" y="24384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A097B89-AA82-4BC2-A258-39A91CF88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735" y="19812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32">
            <a:extLst>
              <a:ext uri="{FF2B5EF4-FFF2-40B4-BE49-F238E27FC236}">
                <a16:creationId xmlns:a16="http://schemas.microsoft.com/office/drawing/2014/main" id="{FD1535D8-22AF-4459-BD7D-5C5D41546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735" y="54102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17">
            <a:extLst>
              <a:ext uri="{FF2B5EF4-FFF2-40B4-BE49-F238E27FC236}">
                <a16:creationId xmlns:a16="http://schemas.microsoft.com/office/drawing/2014/main" id="{67377F4F-DC9A-40F8-8179-676326A9ED01}"/>
              </a:ext>
            </a:extLst>
          </p:cNvPr>
          <p:cNvGrpSpPr>
            <a:grpSpLocks/>
          </p:cNvGrpSpPr>
          <p:nvPr/>
        </p:nvGrpSpPr>
        <p:grpSpPr bwMode="auto">
          <a:xfrm>
            <a:off x="7066935" y="3429000"/>
            <a:ext cx="369887" cy="1873250"/>
            <a:chOff x="2743200" y="1371600"/>
            <a:chExt cx="152400" cy="838200"/>
          </a:xfrm>
        </p:grpSpPr>
        <p:grpSp>
          <p:nvGrpSpPr>
            <p:cNvPr id="54" name="Group 12">
              <a:extLst>
                <a:ext uri="{FF2B5EF4-FFF2-40B4-BE49-F238E27FC236}">
                  <a16:creationId xmlns:a16="http://schemas.microsoft.com/office/drawing/2014/main" id="{CA1BED55-9E09-43A8-A366-CC4F255989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200" y="1600200"/>
              <a:ext cx="152400" cy="609600"/>
              <a:chOff x="2133600" y="1600200"/>
              <a:chExt cx="152400" cy="609600"/>
            </a:xfrm>
          </p:grpSpPr>
          <p:sp>
            <p:nvSpPr>
              <p:cNvPr id="56" name="Rectangle 13">
                <a:extLst>
                  <a:ext uri="{FF2B5EF4-FFF2-40B4-BE49-F238E27FC236}">
                    <a16:creationId xmlns:a16="http://schemas.microsoft.com/office/drawing/2014/main" id="{1562ED83-29C0-48B8-B8D1-27C2C6277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20574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Rectangle 14">
                <a:extLst>
                  <a:ext uri="{FF2B5EF4-FFF2-40B4-BE49-F238E27FC236}">
                    <a16:creationId xmlns:a16="http://schemas.microsoft.com/office/drawing/2014/main" id="{E4373FA1-787C-48D7-9C2D-A6AF0B96F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8288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Rectangle 15">
                <a:extLst>
                  <a:ext uri="{FF2B5EF4-FFF2-40B4-BE49-F238E27FC236}">
                    <a16:creationId xmlns:a16="http://schemas.microsoft.com/office/drawing/2014/main" id="{71758DE7-4292-4E60-ADC5-F65C6035E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6002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5" name="Rectangle 16">
              <a:extLst>
                <a:ext uri="{FF2B5EF4-FFF2-40B4-BE49-F238E27FC236}">
                  <a16:creationId xmlns:a16="http://schemas.microsoft.com/office/drawing/2014/main" id="{BCE48DF9-634B-4B55-9FE5-798F57BED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200" y="13716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CAEE8AA6-E6D2-430E-9A65-EA25E6DF0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935" y="28956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DD319CB-C132-42F4-9C38-513E0D9F2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935" y="24384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F5718DA-9BB2-4591-B98E-3CDD1C61A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935" y="19812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848E6A9-718B-4438-9202-5E7FB6ECA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935" y="1524000"/>
            <a:ext cx="369887" cy="381000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32">
            <a:extLst>
              <a:ext uri="{FF2B5EF4-FFF2-40B4-BE49-F238E27FC236}">
                <a16:creationId xmlns:a16="http://schemas.microsoft.com/office/drawing/2014/main" id="{96FFFF02-1330-4781-A993-8078D7083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935" y="54102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4" name="Group 17">
            <a:extLst>
              <a:ext uri="{FF2B5EF4-FFF2-40B4-BE49-F238E27FC236}">
                <a16:creationId xmlns:a16="http://schemas.microsoft.com/office/drawing/2014/main" id="{C204F09B-0018-4094-94A8-457148CCE215}"/>
              </a:ext>
            </a:extLst>
          </p:cNvPr>
          <p:cNvGrpSpPr>
            <a:grpSpLocks/>
          </p:cNvGrpSpPr>
          <p:nvPr/>
        </p:nvGrpSpPr>
        <p:grpSpPr bwMode="auto">
          <a:xfrm>
            <a:off x="8057535" y="3352800"/>
            <a:ext cx="369887" cy="1873250"/>
            <a:chOff x="2743200" y="1371600"/>
            <a:chExt cx="152400" cy="838200"/>
          </a:xfrm>
        </p:grpSpPr>
        <p:grpSp>
          <p:nvGrpSpPr>
            <p:cNvPr id="65" name="Group 12">
              <a:extLst>
                <a:ext uri="{FF2B5EF4-FFF2-40B4-BE49-F238E27FC236}">
                  <a16:creationId xmlns:a16="http://schemas.microsoft.com/office/drawing/2014/main" id="{7AD177FE-C2BD-43DA-8D72-A168E69259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200" y="1600200"/>
              <a:ext cx="152400" cy="609600"/>
              <a:chOff x="2133600" y="1600200"/>
              <a:chExt cx="152400" cy="609600"/>
            </a:xfrm>
          </p:grpSpPr>
          <p:sp>
            <p:nvSpPr>
              <p:cNvPr id="67" name="Rectangle 13">
                <a:extLst>
                  <a:ext uri="{FF2B5EF4-FFF2-40B4-BE49-F238E27FC236}">
                    <a16:creationId xmlns:a16="http://schemas.microsoft.com/office/drawing/2014/main" id="{5197F19C-2CC0-4951-8ECB-DE223813D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20574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Rectangle 14">
                <a:extLst>
                  <a:ext uri="{FF2B5EF4-FFF2-40B4-BE49-F238E27FC236}">
                    <a16:creationId xmlns:a16="http://schemas.microsoft.com/office/drawing/2014/main" id="{DE92F417-D933-4661-9B9D-5F9D57267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8288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Rectangle 15">
                <a:extLst>
                  <a:ext uri="{FF2B5EF4-FFF2-40B4-BE49-F238E27FC236}">
                    <a16:creationId xmlns:a16="http://schemas.microsoft.com/office/drawing/2014/main" id="{1F6EC81B-676A-49CF-BD1F-E625E207A9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6002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6" name="Rectangle 16">
              <a:extLst>
                <a:ext uri="{FF2B5EF4-FFF2-40B4-BE49-F238E27FC236}">
                  <a16:creationId xmlns:a16="http://schemas.microsoft.com/office/drawing/2014/main" id="{61DB700D-FBD1-4AE1-8461-C562741DE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200" y="13716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63779511-D882-439A-A963-E521EF2B1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535" y="28194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88D2181-AC0D-45E8-86CE-23A165167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535" y="23622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27F80D3-F006-4467-8267-8AFDC82FC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535" y="19050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FC3FAB6-0BE5-4BD4-8547-21C0B78D5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535" y="14478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C263F92-8456-402F-BC16-A2A403FB9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535" y="9144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32">
            <a:extLst>
              <a:ext uri="{FF2B5EF4-FFF2-40B4-BE49-F238E27FC236}">
                <a16:creationId xmlns:a16="http://schemas.microsoft.com/office/drawing/2014/main" id="{4E8A4BE7-4237-4D77-AE24-7D09B98A1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7535" y="54102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6" name="Group 17">
            <a:extLst>
              <a:ext uri="{FF2B5EF4-FFF2-40B4-BE49-F238E27FC236}">
                <a16:creationId xmlns:a16="http://schemas.microsoft.com/office/drawing/2014/main" id="{FD2B21B7-143F-46B7-ACF2-44AD73FA781E}"/>
              </a:ext>
            </a:extLst>
          </p:cNvPr>
          <p:cNvGrpSpPr>
            <a:grpSpLocks/>
          </p:cNvGrpSpPr>
          <p:nvPr/>
        </p:nvGrpSpPr>
        <p:grpSpPr bwMode="auto">
          <a:xfrm>
            <a:off x="9015591" y="3352800"/>
            <a:ext cx="369887" cy="1873250"/>
            <a:chOff x="2743200" y="1371600"/>
            <a:chExt cx="152400" cy="838200"/>
          </a:xfrm>
        </p:grpSpPr>
        <p:grpSp>
          <p:nvGrpSpPr>
            <p:cNvPr id="77" name="Group 12">
              <a:extLst>
                <a:ext uri="{FF2B5EF4-FFF2-40B4-BE49-F238E27FC236}">
                  <a16:creationId xmlns:a16="http://schemas.microsoft.com/office/drawing/2014/main" id="{CAF41758-A84C-49CC-ABBE-B724402C2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200" y="1600200"/>
              <a:ext cx="152400" cy="609600"/>
              <a:chOff x="2133600" y="1600200"/>
              <a:chExt cx="152400" cy="609600"/>
            </a:xfrm>
          </p:grpSpPr>
          <p:sp>
            <p:nvSpPr>
              <p:cNvPr id="79" name="Rectangle 13">
                <a:extLst>
                  <a:ext uri="{FF2B5EF4-FFF2-40B4-BE49-F238E27FC236}">
                    <a16:creationId xmlns:a16="http://schemas.microsoft.com/office/drawing/2014/main" id="{4B94ACED-2E64-4BAF-B19A-19B9EB3635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20574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0" name="Rectangle 14">
                <a:extLst>
                  <a:ext uri="{FF2B5EF4-FFF2-40B4-BE49-F238E27FC236}">
                    <a16:creationId xmlns:a16="http://schemas.microsoft.com/office/drawing/2014/main" id="{7FB53F45-E281-478D-A77E-C8C62E595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8288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Rectangle 15">
                <a:extLst>
                  <a:ext uri="{FF2B5EF4-FFF2-40B4-BE49-F238E27FC236}">
                    <a16:creationId xmlns:a16="http://schemas.microsoft.com/office/drawing/2014/main" id="{BC9006B0-B7BB-41E2-842C-B5DE72608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1600200"/>
                <a:ext cx="152400" cy="152400"/>
              </a:xfrm>
              <a:prstGeom prst="rect">
                <a:avLst/>
              </a:prstGeom>
              <a:solidFill>
                <a:srgbClr val="3399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8" name="Rectangle 16">
              <a:extLst>
                <a:ext uri="{FF2B5EF4-FFF2-40B4-BE49-F238E27FC236}">
                  <a16:creationId xmlns:a16="http://schemas.microsoft.com/office/drawing/2014/main" id="{DA962E4D-2177-4533-9032-A27AABA16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200" y="1371600"/>
              <a:ext cx="152400" cy="152400"/>
            </a:xfrm>
            <a:prstGeom prst="rect">
              <a:avLst/>
            </a:prstGeom>
            <a:solidFill>
              <a:srgbClr val="3399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07D2F802-4CFD-4B0F-8B6A-EF260922E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591" y="28194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CB6E608-749E-4506-AAE9-0C2303D0E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591" y="23622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9E915E5-1E73-4ED5-B573-D14A8C40A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591" y="19050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9BDF66D-41D0-42FA-B7F7-E560175D3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591" y="14478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0616E1C-3C3B-4090-8257-1489FC22B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591" y="914400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823E81A-CA48-466A-A03B-0A1194F25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8328" y="438944"/>
            <a:ext cx="369887" cy="341312"/>
          </a:xfrm>
          <a:prstGeom prst="rect">
            <a:avLst/>
          </a:prstGeom>
          <a:solidFill>
            <a:srgbClr val="3399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4A64CB9B-4406-4209-BBDE-EE5B45330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5" y="1229856"/>
            <a:ext cx="4216419" cy="104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  <p:bldP spid="21" grpId="0"/>
      <p:bldP spid="22" grpId="0"/>
      <p:bldP spid="23" grpId="0"/>
      <p:bldP spid="32" grpId="0" animBg="1"/>
      <p:bldP spid="33" grpId="0"/>
      <p:bldP spid="40" grpId="0" animBg="1"/>
      <p:bldP spid="41" grpId="0" animBg="1"/>
      <p:bldP spid="42" grpId="0"/>
      <p:bldP spid="49" grpId="0" animBg="1"/>
      <p:bldP spid="50" grpId="0" animBg="1"/>
      <p:bldP spid="51" grpId="0" animBg="1"/>
      <p:bldP spid="52" grpId="0"/>
      <p:bldP spid="59" grpId="0" animBg="1"/>
      <p:bldP spid="60" grpId="0" animBg="1"/>
      <p:bldP spid="61" grpId="0" animBg="1"/>
      <p:bldP spid="62" grpId="0" animBg="1"/>
      <p:bldP spid="63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FCED6F9-B507-4F3B-A131-AF68F0EA1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9" y="185555"/>
            <a:ext cx="11759122" cy="63056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38B083-203C-4684-85B0-C05B976B5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300" y="3361780"/>
            <a:ext cx="3575075" cy="36919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D2ACAE-748D-4505-9FAC-675883C4DF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231" y="1818854"/>
            <a:ext cx="4457002" cy="16925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BF2637-AF84-4A1B-B4F6-84A0DC2994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33" y="1801922"/>
            <a:ext cx="447488" cy="33561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53591D9-75EA-4642-9BD3-21EC4F7CB0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700" y="3338371"/>
            <a:ext cx="898761" cy="4776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13DEEF3-FD34-448A-9D92-0ED00AB1CA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58" y="1831924"/>
            <a:ext cx="4926418" cy="33589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AE0E0D-50B4-4706-9DFE-7D270A4C36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35" y="454626"/>
            <a:ext cx="5208051" cy="7983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EA8C58B-A68F-4B54-9BA7-D868158097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31" y="2158762"/>
            <a:ext cx="3796359" cy="27052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8B08493-DD1C-4147-AC49-FAF01E7F38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90" y="5270126"/>
            <a:ext cx="4216419" cy="10488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4D860BD-9071-4239-AC68-B651A096D3F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60" y="2300157"/>
            <a:ext cx="572526" cy="55405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891DE6A-F634-49CB-9CCC-021EA01DF70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10" y="2111062"/>
            <a:ext cx="572526" cy="55405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30DF90B-E0DF-45DE-8670-A1FE1D82BA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63" y="2494458"/>
            <a:ext cx="572526" cy="55405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ADEDD21-ADF8-449A-881A-833F769C57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196" y="2832642"/>
            <a:ext cx="572526" cy="55405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22E193-FA8F-4D9C-9DB8-A3F5C9E70A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3" y="3151971"/>
            <a:ext cx="572526" cy="55405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2C42D6B-797E-40A5-AD95-BA620E1A08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12" y="3538983"/>
            <a:ext cx="572526" cy="5540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CAD7729-3049-49F6-8686-2457469B5C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65" y="3552252"/>
            <a:ext cx="572526" cy="55405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54D9C83-53AF-4DF7-B720-053704969BF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12" y="4349589"/>
            <a:ext cx="572526" cy="55405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9152D18-5B07-4DAF-AC9B-688EEEDEDE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6" y="4379580"/>
            <a:ext cx="572526" cy="55405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6711D1B-6CF7-4EB5-8F70-2DBD83FB0E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63" y="3989011"/>
            <a:ext cx="572526" cy="5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58967C-E012-44F6-B32A-0563813CE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2" y="209684"/>
            <a:ext cx="11759122" cy="6495916"/>
          </a:xfrm>
          <a:prstGeom prst="rect">
            <a:avLst/>
          </a:prstGeom>
        </p:spPr>
      </p:pic>
      <p:sp>
        <p:nvSpPr>
          <p:cNvPr id="89" name="Text Box 70">
            <a:extLst>
              <a:ext uri="{FF2B5EF4-FFF2-40B4-BE49-F238E27FC236}">
                <a16:creationId xmlns:a16="http://schemas.microsoft.com/office/drawing/2014/main" id="{A6304EFD-B440-439D-B760-749DCF637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73" y="2170300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1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90" name="Group 854">
            <a:extLst>
              <a:ext uri="{FF2B5EF4-FFF2-40B4-BE49-F238E27FC236}">
                <a16:creationId xmlns:a16="http://schemas.microsoft.com/office/drawing/2014/main" id="{8AAC4455-09E9-48A6-A894-78396091923B}"/>
              </a:ext>
            </a:extLst>
          </p:cNvPr>
          <p:cNvGrpSpPr>
            <a:grpSpLocks/>
          </p:cNvGrpSpPr>
          <p:nvPr/>
        </p:nvGrpSpPr>
        <p:grpSpPr bwMode="auto">
          <a:xfrm>
            <a:off x="744662" y="673675"/>
            <a:ext cx="216000" cy="1548000"/>
            <a:chOff x="960" y="854"/>
            <a:chExt cx="96" cy="960"/>
          </a:xfrm>
        </p:grpSpPr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093C2FCC-B71C-4DE2-B14C-616AF4E78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82">
              <a:extLst>
                <a:ext uri="{FF2B5EF4-FFF2-40B4-BE49-F238E27FC236}">
                  <a16:creationId xmlns:a16="http://schemas.microsoft.com/office/drawing/2014/main" id="{425692F9-9CC2-409A-BECA-C73FC34DE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3" name="Rectangle 83">
              <a:extLst>
                <a:ext uri="{FF2B5EF4-FFF2-40B4-BE49-F238E27FC236}">
                  <a16:creationId xmlns:a16="http://schemas.microsoft.com/office/drawing/2014/main" id="{8DF2342B-EAF7-402B-92CD-3CBF482F4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16A11D57-14B3-497D-B9FA-89A3A146F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206078CA-D9CB-47E4-B041-EB8FF1E87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6" name="Rectangle 86">
              <a:extLst>
                <a:ext uri="{FF2B5EF4-FFF2-40B4-BE49-F238E27FC236}">
                  <a16:creationId xmlns:a16="http://schemas.microsoft.com/office/drawing/2014/main" id="{A5D0A437-E2F2-48AB-A528-9B90B1E6B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87">
              <a:extLst>
                <a:ext uri="{FF2B5EF4-FFF2-40B4-BE49-F238E27FC236}">
                  <a16:creationId xmlns:a16="http://schemas.microsoft.com/office/drawing/2014/main" id="{B8ABCD67-4A6B-4137-BD24-3A9B55A99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88">
              <a:extLst>
                <a:ext uri="{FF2B5EF4-FFF2-40B4-BE49-F238E27FC236}">
                  <a16:creationId xmlns:a16="http://schemas.microsoft.com/office/drawing/2014/main" id="{EEB6326B-4A56-4F8B-A869-75742D062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9" name="Rectangle 89">
              <a:extLst>
                <a:ext uri="{FF2B5EF4-FFF2-40B4-BE49-F238E27FC236}">
                  <a16:creationId xmlns:a16="http://schemas.microsoft.com/office/drawing/2014/main" id="{2EBF7FA0-7F6D-42C9-9F45-EA4855AEE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0">
              <a:extLst>
                <a:ext uri="{FF2B5EF4-FFF2-40B4-BE49-F238E27FC236}">
                  <a16:creationId xmlns:a16="http://schemas.microsoft.com/office/drawing/2014/main" id="{B4E18F61-82C3-4A04-A461-CCC0159D9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1" name="Text Box 318">
            <a:extLst>
              <a:ext uri="{FF2B5EF4-FFF2-40B4-BE49-F238E27FC236}">
                <a16:creationId xmlns:a16="http://schemas.microsoft.com/office/drawing/2014/main" id="{D56C3CAE-2E1E-4A76-B48E-A4C1A38D8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62" y="2536655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10</a:t>
            </a:r>
          </a:p>
        </p:txBody>
      </p:sp>
      <p:grpSp>
        <p:nvGrpSpPr>
          <p:cNvPr id="103" name="Group 854">
            <a:extLst>
              <a:ext uri="{FF2B5EF4-FFF2-40B4-BE49-F238E27FC236}">
                <a16:creationId xmlns:a16="http://schemas.microsoft.com/office/drawing/2014/main" id="{88F023DD-4F49-4876-89BC-46E83EE90BCA}"/>
              </a:ext>
            </a:extLst>
          </p:cNvPr>
          <p:cNvGrpSpPr>
            <a:grpSpLocks/>
          </p:cNvGrpSpPr>
          <p:nvPr/>
        </p:nvGrpSpPr>
        <p:grpSpPr bwMode="auto">
          <a:xfrm>
            <a:off x="1847451" y="621475"/>
            <a:ext cx="216000" cy="1548000"/>
            <a:chOff x="960" y="854"/>
            <a:chExt cx="96" cy="960"/>
          </a:xfrm>
        </p:grpSpPr>
        <p:sp>
          <p:nvSpPr>
            <p:cNvPr id="104" name="Rectangle 81">
              <a:extLst>
                <a:ext uri="{FF2B5EF4-FFF2-40B4-BE49-F238E27FC236}">
                  <a16:creationId xmlns:a16="http://schemas.microsoft.com/office/drawing/2014/main" id="{9EF05A1C-FE81-46E6-97C3-70B0BDC41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5" name="Rectangle 82">
              <a:extLst>
                <a:ext uri="{FF2B5EF4-FFF2-40B4-BE49-F238E27FC236}">
                  <a16:creationId xmlns:a16="http://schemas.microsoft.com/office/drawing/2014/main" id="{91E85FE0-60F8-4DEA-B2E9-2D239377F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83">
              <a:extLst>
                <a:ext uri="{FF2B5EF4-FFF2-40B4-BE49-F238E27FC236}">
                  <a16:creationId xmlns:a16="http://schemas.microsoft.com/office/drawing/2014/main" id="{34D11AB8-7BA8-4C0D-9070-859AFB7BA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7" name="Rectangle 84">
              <a:extLst>
                <a:ext uri="{FF2B5EF4-FFF2-40B4-BE49-F238E27FC236}">
                  <a16:creationId xmlns:a16="http://schemas.microsoft.com/office/drawing/2014/main" id="{62BD665A-B1BB-4BA7-843C-11BF6E40C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8" name="Rectangle 85">
              <a:extLst>
                <a:ext uri="{FF2B5EF4-FFF2-40B4-BE49-F238E27FC236}">
                  <a16:creationId xmlns:a16="http://schemas.microsoft.com/office/drawing/2014/main" id="{AB5EA8BC-11E3-4227-A36A-5F5E1B4D5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86">
              <a:extLst>
                <a:ext uri="{FF2B5EF4-FFF2-40B4-BE49-F238E27FC236}">
                  <a16:creationId xmlns:a16="http://schemas.microsoft.com/office/drawing/2014/main" id="{A14FD52D-A93C-4912-9B5F-E1968CD27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87">
              <a:extLst>
                <a:ext uri="{FF2B5EF4-FFF2-40B4-BE49-F238E27FC236}">
                  <a16:creationId xmlns:a16="http://schemas.microsoft.com/office/drawing/2014/main" id="{86F52B7A-D795-420E-BDD2-BAACD3387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 88">
              <a:extLst>
                <a:ext uri="{FF2B5EF4-FFF2-40B4-BE49-F238E27FC236}">
                  <a16:creationId xmlns:a16="http://schemas.microsoft.com/office/drawing/2014/main" id="{A8E0BC45-5FBA-4462-8886-D010D5352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89">
              <a:extLst>
                <a:ext uri="{FF2B5EF4-FFF2-40B4-BE49-F238E27FC236}">
                  <a16:creationId xmlns:a16="http://schemas.microsoft.com/office/drawing/2014/main" id="{42257BB3-5E6B-4C00-A23A-7AEF68987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3" name="Rectangle 90">
              <a:extLst>
                <a:ext uri="{FF2B5EF4-FFF2-40B4-BE49-F238E27FC236}">
                  <a16:creationId xmlns:a16="http://schemas.microsoft.com/office/drawing/2014/main" id="{3A942FB6-486D-4202-9FB9-70C3E41E3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4" name="Group 854">
            <a:extLst>
              <a:ext uri="{FF2B5EF4-FFF2-40B4-BE49-F238E27FC236}">
                <a16:creationId xmlns:a16="http://schemas.microsoft.com/office/drawing/2014/main" id="{6885FAD9-B748-41D7-BED5-4439572CB0A8}"/>
              </a:ext>
            </a:extLst>
          </p:cNvPr>
          <p:cNvGrpSpPr>
            <a:grpSpLocks/>
          </p:cNvGrpSpPr>
          <p:nvPr/>
        </p:nvGrpSpPr>
        <p:grpSpPr bwMode="auto">
          <a:xfrm>
            <a:off x="2164851" y="621475"/>
            <a:ext cx="216000" cy="1548000"/>
            <a:chOff x="960" y="854"/>
            <a:chExt cx="96" cy="960"/>
          </a:xfrm>
        </p:grpSpPr>
        <p:sp>
          <p:nvSpPr>
            <p:cNvPr id="115" name="Rectangle 81">
              <a:extLst>
                <a:ext uri="{FF2B5EF4-FFF2-40B4-BE49-F238E27FC236}">
                  <a16:creationId xmlns:a16="http://schemas.microsoft.com/office/drawing/2014/main" id="{58A47F63-F232-46B2-A52D-E71EAA29B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82">
              <a:extLst>
                <a:ext uri="{FF2B5EF4-FFF2-40B4-BE49-F238E27FC236}">
                  <a16:creationId xmlns:a16="http://schemas.microsoft.com/office/drawing/2014/main" id="{720D99A8-78C1-42E6-8831-D478DB1EB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7" name="Rectangle 83">
              <a:extLst>
                <a:ext uri="{FF2B5EF4-FFF2-40B4-BE49-F238E27FC236}">
                  <a16:creationId xmlns:a16="http://schemas.microsoft.com/office/drawing/2014/main" id="{117D3D0C-D6A4-45A9-970E-06E22BCB6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84">
              <a:extLst>
                <a:ext uri="{FF2B5EF4-FFF2-40B4-BE49-F238E27FC236}">
                  <a16:creationId xmlns:a16="http://schemas.microsoft.com/office/drawing/2014/main" id="{26368D83-DDD1-4BCA-8195-15FC9711C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85">
              <a:extLst>
                <a:ext uri="{FF2B5EF4-FFF2-40B4-BE49-F238E27FC236}">
                  <a16:creationId xmlns:a16="http://schemas.microsoft.com/office/drawing/2014/main" id="{7293981C-0BB4-4127-A44F-AA313ED07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0" name="Rectangle 86">
              <a:extLst>
                <a:ext uri="{FF2B5EF4-FFF2-40B4-BE49-F238E27FC236}">
                  <a16:creationId xmlns:a16="http://schemas.microsoft.com/office/drawing/2014/main" id="{8BA7224C-0299-4C25-99DB-3E1EF6250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1" name="Rectangle 87">
              <a:extLst>
                <a:ext uri="{FF2B5EF4-FFF2-40B4-BE49-F238E27FC236}">
                  <a16:creationId xmlns:a16="http://schemas.microsoft.com/office/drawing/2014/main" id="{982BFA5E-450F-4EA7-A91C-F7D9F1F34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88">
              <a:extLst>
                <a:ext uri="{FF2B5EF4-FFF2-40B4-BE49-F238E27FC236}">
                  <a16:creationId xmlns:a16="http://schemas.microsoft.com/office/drawing/2014/main" id="{ADA53547-252C-483E-A204-3A9951F3D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 89">
              <a:extLst>
                <a:ext uri="{FF2B5EF4-FFF2-40B4-BE49-F238E27FC236}">
                  <a16:creationId xmlns:a16="http://schemas.microsoft.com/office/drawing/2014/main" id="{8FC364A0-047D-4AF2-8DA3-2F38112F0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4" name="Rectangle 90">
              <a:extLst>
                <a:ext uri="{FF2B5EF4-FFF2-40B4-BE49-F238E27FC236}">
                  <a16:creationId xmlns:a16="http://schemas.microsoft.com/office/drawing/2014/main" id="{8F2AC52E-B830-4499-ACF4-75FA82AB3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25" name="Text Box 70">
            <a:extLst>
              <a:ext uri="{FF2B5EF4-FFF2-40B4-BE49-F238E27FC236}">
                <a16:creationId xmlns:a16="http://schemas.microsoft.com/office/drawing/2014/main" id="{289B0ABA-35F6-4D9B-855E-F904E8192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062" y="2170300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2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26" name="Text Box 318">
            <a:extLst>
              <a:ext uri="{FF2B5EF4-FFF2-40B4-BE49-F238E27FC236}">
                <a16:creationId xmlns:a16="http://schemas.microsoft.com/office/drawing/2014/main" id="{7829CC40-A60D-4474-AF0C-C37B7F107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051" y="2536655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20</a:t>
            </a:r>
          </a:p>
        </p:txBody>
      </p:sp>
      <p:grpSp>
        <p:nvGrpSpPr>
          <p:cNvPr id="127" name="Group 854">
            <a:extLst>
              <a:ext uri="{FF2B5EF4-FFF2-40B4-BE49-F238E27FC236}">
                <a16:creationId xmlns:a16="http://schemas.microsoft.com/office/drawing/2014/main" id="{794CB701-23DC-49A4-9937-31E7F481FCFE}"/>
              </a:ext>
            </a:extLst>
          </p:cNvPr>
          <p:cNvGrpSpPr>
            <a:grpSpLocks/>
          </p:cNvGrpSpPr>
          <p:nvPr/>
        </p:nvGrpSpPr>
        <p:grpSpPr bwMode="auto">
          <a:xfrm>
            <a:off x="3106862" y="621475"/>
            <a:ext cx="216000" cy="1548000"/>
            <a:chOff x="960" y="854"/>
            <a:chExt cx="96" cy="960"/>
          </a:xfrm>
        </p:grpSpPr>
        <p:sp>
          <p:nvSpPr>
            <p:cNvPr id="128" name="Rectangle 81">
              <a:extLst>
                <a:ext uri="{FF2B5EF4-FFF2-40B4-BE49-F238E27FC236}">
                  <a16:creationId xmlns:a16="http://schemas.microsoft.com/office/drawing/2014/main" id="{1A044393-80A1-4C74-8723-F9E7E17A3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9" name="Rectangle 82">
              <a:extLst>
                <a:ext uri="{FF2B5EF4-FFF2-40B4-BE49-F238E27FC236}">
                  <a16:creationId xmlns:a16="http://schemas.microsoft.com/office/drawing/2014/main" id="{91FBE178-959F-496B-9899-87F5B6726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0" name="Rectangle 83">
              <a:extLst>
                <a:ext uri="{FF2B5EF4-FFF2-40B4-BE49-F238E27FC236}">
                  <a16:creationId xmlns:a16="http://schemas.microsoft.com/office/drawing/2014/main" id="{33050766-450D-495A-A3CA-5B5AD350F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1" name="Rectangle 84">
              <a:extLst>
                <a:ext uri="{FF2B5EF4-FFF2-40B4-BE49-F238E27FC236}">
                  <a16:creationId xmlns:a16="http://schemas.microsoft.com/office/drawing/2014/main" id="{0B16598D-01E8-471C-8E7D-1572B7C5E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85">
              <a:extLst>
                <a:ext uri="{FF2B5EF4-FFF2-40B4-BE49-F238E27FC236}">
                  <a16:creationId xmlns:a16="http://schemas.microsoft.com/office/drawing/2014/main" id="{E1D64420-ECA8-4441-B129-F2FAB354D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3" name="Rectangle 86">
              <a:extLst>
                <a:ext uri="{FF2B5EF4-FFF2-40B4-BE49-F238E27FC236}">
                  <a16:creationId xmlns:a16="http://schemas.microsoft.com/office/drawing/2014/main" id="{0F0EFA54-D976-4194-9B21-2CBF3FB7C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87">
              <a:extLst>
                <a:ext uri="{FF2B5EF4-FFF2-40B4-BE49-F238E27FC236}">
                  <a16:creationId xmlns:a16="http://schemas.microsoft.com/office/drawing/2014/main" id="{0EE3527C-5524-498F-9C80-0805CBA9B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5" name="Rectangle 88">
              <a:extLst>
                <a:ext uri="{FF2B5EF4-FFF2-40B4-BE49-F238E27FC236}">
                  <a16:creationId xmlns:a16="http://schemas.microsoft.com/office/drawing/2014/main" id="{93BC17B4-D31E-4CF1-A7A6-64F72F46A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6" name="Rectangle 89">
              <a:extLst>
                <a:ext uri="{FF2B5EF4-FFF2-40B4-BE49-F238E27FC236}">
                  <a16:creationId xmlns:a16="http://schemas.microsoft.com/office/drawing/2014/main" id="{9A31829A-5017-4F6A-A732-8BEB0D754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90">
              <a:extLst>
                <a:ext uri="{FF2B5EF4-FFF2-40B4-BE49-F238E27FC236}">
                  <a16:creationId xmlns:a16="http://schemas.microsoft.com/office/drawing/2014/main" id="{EC0FD3DB-7A6F-482D-AD4B-05426E14A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8" name="Group 854">
            <a:extLst>
              <a:ext uri="{FF2B5EF4-FFF2-40B4-BE49-F238E27FC236}">
                <a16:creationId xmlns:a16="http://schemas.microsoft.com/office/drawing/2014/main" id="{7282CB49-6D5F-444D-890B-5D610939D73A}"/>
              </a:ext>
            </a:extLst>
          </p:cNvPr>
          <p:cNvGrpSpPr>
            <a:grpSpLocks/>
          </p:cNvGrpSpPr>
          <p:nvPr/>
        </p:nvGrpSpPr>
        <p:grpSpPr bwMode="auto">
          <a:xfrm>
            <a:off x="3424262" y="621475"/>
            <a:ext cx="216000" cy="1548000"/>
            <a:chOff x="960" y="854"/>
            <a:chExt cx="96" cy="960"/>
          </a:xfrm>
        </p:grpSpPr>
        <p:sp>
          <p:nvSpPr>
            <p:cNvPr id="139" name="Rectangle 81">
              <a:extLst>
                <a:ext uri="{FF2B5EF4-FFF2-40B4-BE49-F238E27FC236}">
                  <a16:creationId xmlns:a16="http://schemas.microsoft.com/office/drawing/2014/main" id="{06160A6A-CA7D-40FD-8DE4-6CDB40EF9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0" name="Rectangle 82">
              <a:extLst>
                <a:ext uri="{FF2B5EF4-FFF2-40B4-BE49-F238E27FC236}">
                  <a16:creationId xmlns:a16="http://schemas.microsoft.com/office/drawing/2014/main" id="{C280A30D-E4D7-434A-92A2-1FFBC7CD5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1" name="Rectangle 83">
              <a:extLst>
                <a:ext uri="{FF2B5EF4-FFF2-40B4-BE49-F238E27FC236}">
                  <a16:creationId xmlns:a16="http://schemas.microsoft.com/office/drawing/2014/main" id="{64FB5DFF-132D-4251-946B-2182A7463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2" name="Rectangle 84">
              <a:extLst>
                <a:ext uri="{FF2B5EF4-FFF2-40B4-BE49-F238E27FC236}">
                  <a16:creationId xmlns:a16="http://schemas.microsoft.com/office/drawing/2014/main" id="{BBB0C80D-3BDC-45A9-A2DC-28756C86E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3" name="Rectangle 85">
              <a:extLst>
                <a:ext uri="{FF2B5EF4-FFF2-40B4-BE49-F238E27FC236}">
                  <a16:creationId xmlns:a16="http://schemas.microsoft.com/office/drawing/2014/main" id="{20CC8E22-3374-4DAF-BB5A-A836E83C8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86">
              <a:extLst>
                <a:ext uri="{FF2B5EF4-FFF2-40B4-BE49-F238E27FC236}">
                  <a16:creationId xmlns:a16="http://schemas.microsoft.com/office/drawing/2014/main" id="{2818708F-3B92-4006-8A54-6C8480AD7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5" name="Rectangle 87">
              <a:extLst>
                <a:ext uri="{FF2B5EF4-FFF2-40B4-BE49-F238E27FC236}">
                  <a16:creationId xmlns:a16="http://schemas.microsoft.com/office/drawing/2014/main" id="{F3A39800-CADC-47D5-804C-890531615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6" name="Rectangle 88">
              <a:extLst>
                <a:ext uri="{FF2B5EF4-FFF2-40B4-BE49-F238E27FC236}">
                  <a16:creationId xmlns:a16="http://schemas.microsoft.com/office/drawing/2014/main" id="{0104AE56-4153-45E7-AA0C-247E4A040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89">
              <a:extLst>
                <a:ext uri="{FF2B5EF4-FFF2-40B4-BE49-F238E27FC236}">
                  <a16:creationId xmlns:a16="http://schemas.microsoft.com/office/drawing/2014/main" id="{374EF280-B4E6-4A1E-B371-BD297CB9B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8" name="Rectangle 90">
              <a:extLst>
                <a:ext uri="{FF2B5EF4-FFF2-40B4-BE49-F238E27FC236}">
                  <a16:creationId xmlns:a16="http://schemas.microsoft.com/office/drawing/2014/main" id="{D1A26142-AAC2-4A87-8637-8997C41DB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49" name="Text Box 70">
            <a:extLst>
              <a:ext uri="{FF2B5EF4-FFF2-40B4-BE49-F238E27FC236}">
                <a16:creationId xmlns:a16="http://schemas.microsoft.com/office/drawing/2014/main" id="{A1E46F71-0651-463B-9276-A61E3AC95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8473" y="2170300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3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50" name="Text Box 318">
            <a:extLst>
              <a:ext uri="{FF2B5EF4-FFF2-40B4-BE49-F238E27FC236}">
                <a16:creationId xmlns:a16="http://schemas.microsoft.com/office/drawing/2014/main" id="{F9BCD7E9-FEB9-4F29-A017-AD33286A7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462" y="2536655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30</a:t>
            </a:r>
          </a:p>
        </p:txBody>
      </p:sp>
      <p:grpSp>
        <p:nvGrpSpPr>
          <p:cNvPr id="151" name="Group 854">
            <a:extLst>
              <a:ext uri="{FF2B5EF4-FFF2-40B4-BE49-F238E27FC236}">
                <a16:creationId xmlns:a16="http://schemas.microsoft.com/office/drawing/2014/main" id="{DC54B7DA-4669-4906-B1CF-648759788255}"/>
              </a:ext>
            </a:extLst>
          </p:cNvPr>
          <p:cNvGrpSpPr>
            <a:grpSpLocks/>
          </p:cNvGrpSpPr>
          <p:nvPr/>
        </p:nvGrpSpPr>
        <p:grpSpPr bwMode="auto">
          <a:xfrm>
            <a:off x="3729062" y="621475"/>
            <a:ext cx="216000" cy="1548000"/>
            <a:chOff x="960" y="854"/>
            <a:chExt cx="96" cy="960"/>
          </a:xfrm>
        </p:grpSpPr>
        <p:sp>
          <p:nvSpPr>
            <p:cNvPr id="152" name="Rectangle 81">
              <a:extLst>
                <a:ext uri="{FF2B5EF4-FFF2-40B4-BE49-F238E27FC236}">
                  <a16:creationId xmlns:a16="http://schemas.microsoft.com/office/drawing/2014/main" id="{CBAADB46-B5CA-4569-BE12-C28032749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 82">
              <a:extLst>
                <a:ext uri="{FF2B5EF4-FFF2-40B4-BE49-F238E27FC236}">
                  <a16:creationId xmlns:a16="http://schemas.microsoft.com/office/drawing/2014/main" id="{86001A66-A136-487E-9FB4-F1ECD60AC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" name="Rectangle 83">
              <a:extLst>
                <a:ext uri="{FF2B5EF4-FFF2-40B4-BE49-F238E27FC236}">
                  <a16:creationId xmlns:a16="http://schemas.microsoft.com/office/drawing/2014/main" id="{01E8311B-2E7F-43F8-9D51-16DFBD887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5" name="Rectangle 84">
              <a:extLst>
                <a:ext uri="{FF2B5EF4-FFF2-40B4-BE49-F238E27FC236}">
                  <a16:creationId xmlns:a16="http://schemas.microsoft.com/office/drawing/2014/main" id="{576DE381-02B5-4FC1-9C8C-3C9D0C8BA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6" name="Rectangle 85">
              <a:extLst>
                <a:ext uri="{FF2B5EF4-FFF2-40B4-BE49-F238E27FC236}">
                  <a16:creationId xmlns:a16="http://schemas.microsoft.com/office/drawing/2014/main" id="{D1833B16-4DF1-4070-B59D-6E694CE7F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7" name="Rectangle 86">
              <a:extLst>
                <a:ext uri="{FF2B5EF4-FFF2-40B4-BE49-F238E27FC236}">
                  <a16:creationId xmlns:a16="http://schemas.microsoft.com/office/drawing/2014/main" id="{C4BB82AE-4C35-4909-879B-E366B51E6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87">
              <a:extLst>
                <a:ext uri="{FF2B5EF4-FFF2-40B4-BE49-F238E27FC236}">
                  <a16:creationId xmlns:a16="http://schemas.microsoft.com/office/drawing/2014/main" id="{E3FBD058-D291-417C-85B9-CEB47CD69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9" name="Rectangle 88">
              <a:extLst>
                <a:ext uri="{FF2B5EF4-FFF2-40B4-BE49-F238E27FC236}">
                  <a16:creationId xmlns:a16="http://schemas.microsoft.com/office/drawing/2014/main" id="{7961A677-FBF3-406F-AA02-EC52349E6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0" name="Rectangle 89">
              <a:extLst>
                <a:ext uri="{FF2B5EF4-FFF2-40B4-BE49-F238E27FC236}">
                  <a16:creationId xmlns:a16="http://schemas.microsoft.com/office/drawing/2014/main" id="{344E9A02-4E77-49B6-A374-70BAD28A7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1" name="Rectangle 90">
              <a:extLst>
                <a:ext uri="{FF2B5EF4-FFF2-40B4-BE49-F238E27FC236}">
                  <a16:creationId xmlns:a16="http://schemas.microsoft.com/office/drawing/2014/main" id="{67BDF35E-313C-4904-9704-BEFC69E65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2" name="Group 854">
            <a:extLst>
              <a:ext uri="{FF2B5EF4-FFF2-40B4-BE49-F238E27FC236}">
                <a16:creationId xmlns:a16="http://schemas.microsoft.com/office/drawing/2014/main" id="{15062DDD-0FA1-4430-8585-17E87B57F91B}"/>
              </a:ext>
            </a:extLst>
          </p:cNvPr>
          <p:cNvGrpSpPr>
            <a:grpSpLocks/>
          </p:cNvGrpSpPr>
          <p:nvPr/>
        </p:nvGrpSpPr>
        <p:grpSpPr bwMode="auto">
          <a:xfrm>
            <a:off x="4326062" y="621475"/>
            <a:ext cx="216000" cy="1548000"/>
            <a:chOff x="960" y="854"/>
            <a:chExt cx="96" cy="960"/>
          </a:xfrm>
        </p:grpSpPr>
        <p:sp>
          <p:nvSpPr>
            <p:cNvPr id="163" name="Rectangle 81">
              <a:extLst>
                <a:ext uri="{FF2B5EF4-FFF2-40B4-BE49-F238E27FC236}">
                  <a16:creationId xmlns:a16="http://schemas.microsoft.com/office/drawing/2014/main" id="{148B2018-767D-4D08-AFEB-C61D78EEA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82">
              <a:extLst>
                <a:ext uri="{FF2B5EF4-FFF2-40B4-BE49-F238E27FC236}">
                  <a16:creationId xmlns:a16="http://schemas.microsoft.com/office/drawing/2014/main" id="{94C74077-BED6-45C7-9BB9-5645EE848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83">
              <a:extLst>
                <a:ext uri="{FF2B5EF4-FFF2-40B4-BE49-F238E27FC236}">
                  <a16:creationId xmlns:a16="http://schemas.microsoft.com/office/drawing/2014/main" id="{3D1F9624-90F7-4915-9AE7-E9D58BC1A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6" name="Rectangle 84">
              <a:extLst>
                <a:ext uri="{FF2B5EF4-FFF2-40B4-BE49-F238E27FC236}">
                  <a16:creationId xmlns:a16="http://schemas.microsoft.com/office/drawing/2014/main" id="{9D02CAA3-0FCE-44C0-A08C-190F06BAE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85">
              <a:extLst>
                <a:ext uri="{FF2B5EF4-FFF2-40B4-BE49-F238E27FC236}">
                  <a16:creationId xmlns:a16="http://schemas.microsoft.com/office/drawing/2014/main" id="{2215AAFA-EBD2-4224-B8B4-D03034EF6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8" name="Rectangle 86">
              <a:extLst>
                <a:ext uri="{FF2B5EF4-FFF2-40B4-BE49-F238E27FC236}">
                  <a16:creationId xmlns:a16="http://schemas.microsoft.com/office/drawing/2014/main" id="{151FCE71-906F-4A2C-9E8E-A974985F9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87">
              <a:extLst>
                <a:ext uri="{FF2B5EF4-FFF2-40B4-BE49-F238E27FC236}">
                  <a16:creationId xmlns:a16="http://schemas.microsoft.com/office/drawing/2014/main" id="{C1526D95-812D-4B0D-BBDA-36FE64D93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88">
              <a:extLst>
                <a:ext uri="{FF2B5EF4-FFF2-40B4-BE49-F238E27FC236}">
                  <a16:creationId xmlns:a16="http://schemas.microsoft.com/office/drawing/2014/main" id="{A698CCAF-EE43-4DBB-8BE7-4A3CAFC00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89">
              <a:extLst>
                <a:ext uri="{FF2B5EF4-FFF2-40B4-BE49-F238E27FC236}">
                  <a16:creationId xmlns:a16="http://schemas.microsoft.com/office/drawing/2014/main" id="{4CA57C26-50A4-4D86-892F-8EAAE7891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2" name="Rectangle 90">
              <a:extLst>
                <a:ext uri="{FF2B5EF4-FFF2-40B4-BE49-F238E27FC236}">
                  <a16:creationId xmlns:a16="http://schemas.microsoft.com/office/drawing/2014/main" id="{F5D21A93-9A10-42E3-BF8B-394F65EAA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3" name="Group 854">
            <a:extLst>
              <a:ext uri="{FF2B5EF4-FFF2-40B4-BE49-F238E27FC236}">
                <a16:creationId xmlns:a16="http://schemas.microsoft.com/office/drawing/2014/main" id="{B3A6E20C-7317-48DE-81CE-66DBB385AE0C}"/>
              </a:ext>
            </a:extLst>
          </p:cNvPr>
          <p:cNvGrpSpPr>
            <a:grpSpLocks/>
          </p:cNvGrpSpPr>
          <p:nvPr/>
        </p:nvGrpSpPr>
        <p:grpSpPr bwMode="auto">
          <a:xfrm>
            <a:off x="4643462" y="621475"/>
            <a:ext cx="216000" cy="1548000"/>
            <a:chOff x="960" y="854"/>
            <a:chExt cx="96" cy="960"/>
          </a:xfrm>
        </p:grpSpPr>
        <p:sp>
          <p:nvSpPr>
            <p:cNvPr id="174" name="Rectangle 81">
              <a:extLst>
                <a:ext uri="{FF2B5EF4-FFF2-40B4-BE49-F238E27FC236}">
                  <a16:creationId xmlns:a16="http://schemas.microsoft.com/office/drawing/2014/main" id="{4F353095-08D6-4D0D-8AF6-75F9CDF75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" name="Rectangle 82">
              <a:extLst>
                <a:ext uri="{FF2B5EF4-FFF2-40B4-BE49-F238E27FC236}">
                  <a16:creationId xmlns:a16="http://schemas.microsoft.com/office/drawing/2014/main" id="{36943876-73D8-4168-B181-4177E297C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83">
              <a:extLst>
                <a:ext uri="{FF2B5EF4-FFF2-40B4-BE49-F238E27FC236}">
                  <a16:creationId xmlns:a16="http://schemas.microsoft.com/office/drawing/2014/main" id="{66F7BB1C-B2C1-43E6-A44C-0E765BB14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" name="Rectangle 84">
              <a:extLst>
                <a:ext uri="{FF2B5EF4-FFF2-40B4-BE49-F238E27FC236}">
                  <a16:creationId xmlns:a16="http://schemas.microsoft.com/office/drawing/2014/main" id="{DBC32441-F2BE-4DAD-B8EB-4066F1D9C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" name="Rectangle 85">
              <a:extLst>
                <a:ext uri="{FF2B5EF4-FFF2-40B4-BE49-F238E27FC236}">
                  <a16:creationId xmlns:a16="http://schemas.microsoft.com/office/drawing/2014/main" id="{D3D96206-99BB-4F7C-BC82-1E1431A9C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86">
              <a:extLst>
                <a:ext uri="{FF2B5EF4-FFF2-40B4-BE49-F238E27FC236}">
                  <a16:creationId xmlns:a16="http://schemas.microsoft.com/office/drawing/2014/main" id="{4B17BA57-AB3F-4A83-A484-D826CD724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0" name="Rectangle 87">
              <a:extLst>
                <a:ext uri="{FF2B5EF4-FFF2-40B4-BE49-F238E27FC236}">
                  <a16:creationId xmlns:a16="http://schemas.microsoft.com/office/drawing/2014/main" id="{951434B5-E7C7-4AD2-B7BB-968FE7F3C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1" name="Rectangle 88">
              <a:extLst>
                <a:ext uri="{FF2B5EF4-FFF2-40B4-BE49-F238E27FC236}">
                  <a16:creationId xmlns:a16="http://schemas.microsoft.com/office/drawing/2014/main" id="{F0F0E9C2-4843-4165-B6C7-D2B6D42EA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89">
              <a:extLst>
                <a:ext uri="{FF2B5EF4-FFF2-40B4-BE49-F238E27FC236}">
                  <a16:creationId xmlns:a16="http://schemas.microsoft.com/office/drawing/2014/main" id="{481E47E8-03CF-4718-9BE7-87CDA24E6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3" name="Rectangle 90">
              <a:extLst>
                <a:ext uri="{FF2B5EF4-FFF2-40B4-BE49-F238E27FC236}">
                  <a16:creationId xmlns:a16="http://schemas.microsoft.com/office/drawing/2014/main" id="{4D622349-0BB7-4354-B42C-512605D1F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4" name="Text Box 70">
            <a:extLst>
              <a:ext uri="{FF2B5EF4-FFF2-40B4-BE49-F238E27FC236}">
                <a16:creationId xmlns:a16="http://schemas.microsoft.com/office/drawing/2014/main" id="{80559AF2-C2F7-4DA6-95D2-D6752B829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473" y="2170300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4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5" name="Text Box 318">
            <a:extLst>
              <a:ext uri="{FF2B5EF4-FFF2-40B4-BE49-F238E27FC236}">
                <a16:creationId xmlns:a16="http://schemas.microsoft.com/office/drawing/2014/main" id="{4A8878FC-F117-4F98-B0D2-D1941382C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462" y="2536655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40</a:t>
            </a:r>
          </a:p>
        </p:txBody>
      </p:sp>
      <p:grpSp>
        <p:nvGrpSpPr>
          <p:cNvPr id="186" name="Group 854">
            <a:extLst>
              <a:ext uri="{FF2B5EF4-FFF2-40B4-BE49-F238E27FC236}">
                <a16:creationId xmlns:a16="http://schemas.microsoft.com/office/drawing/2014/main" id="{2D40F424-4114-48CD-8340-44039BBA91B5}"/>
              </a:ext>
            </a:extLst>
          </p:cNvPr>
          <p:cNvGrpSpPr>
            <a:grpSpLocks/>
          </p:cNvGrpSpPr>
          <p:nvPr/>
        </p:nvGrpSpPr>
        <p:grpSpPr bwMode="auto">
          <a:xfrm>
            <a:off x="4948262" y="621475"/>
            <a:ext cx="216000" cy="1548000"/>
            <a:chOff x="960" y="854"/>
            <a:chExt cx="96" cy="960"/>
          </a:xfrm>
        </p:grpSpPr>
        <p:sp>
          <p:nvSpPr>
            <p:cNvPr id="187" name="Rectangle 81">
              <a:extLst>
                <a:ext uri="{FF2B5EF4-FFF2-40B4-BE49-F238E27FC236}">
                  <a16:creationId xmlns:a16="http://schemas.microsoft.com/office/drawing/2014/main" id="{88F5A027-23ED-42B6-9504-92FD531CB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82">
              <a:extLst>
                <a:ext uri="{FF2B5EF4-FFF2-40B4-BE49-F238E27FC236}">
                  <a16:creationId xmlns:a16="http://schemas.microsoft.com/office/drawing/2014/main" id="{4B45F72A-FC45-4748-A692-CA5760FE2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9" name="Rectangle 83">
              <a:extLst>
                <a:ext uri="{FF2B5EF4-FFF2-40B4-BE49-F238E27FC236}">
                  <a16:creationId xmlns:a16="http://schemas.microsoft.com/office/drawing/2014/main" id="{EBA90390-21A3-4A9A-93DE-F7FD2017E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0" name="Rectangle 84">
              <a:extLst>
                <a:ext uri="{FF2B5EF4-FFF2-40B4-BE49-F238E27FC236}">
                  <a16:creationId xmlns:a16="http://schemas.microsoft.com/office/drawing/2014/main" id="{5D749C5C-EF61-4B63-B522-551B5E14E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85">
              <a:extLst>
                <a:ext uri="{FF2B5EF4-FFF2-40B4-BE49-F238E27FC236}">
                  <a16:creationId xmlns:a16="http://schemas.microsoft.com/office/drawing/2014/main" id="{0F5D2FB7-3718-4E8B-AF59-74FA867F7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2" name="Rectangle 86">
              <a:extLst>
                <a:ext uri="{FF2B5EF4-FFF2-40B4-BE49-F238E27FC236}">
                  <a16:creationId xmlns:a16="http://schemas.microsoft.com/office/drawing/2014/main" id="{6B4D6AF4-5BC2-4977-A817-50A0186A8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3" name="Rectangle 87">
              <a:extLst>
                <a:ext uri="{FF2B5EF4-FFF2-40B4-BE49-F238E27FC236}">
                  <a16:creationId xmlns:a16="http://schemas.microsoft.com/office/drawing/2014/main" id="{D5D379F7-1C28-4FE0-B9C3-F8B6408A8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88">
              <a:extLst>
                <a:ext uri="{FF2B5EF4-FFF2-40B4-BE49-F238E27FC236}">
                  <a16:creationId xmlns:a16="http://schemas.microsoft.com/office/drawing/2014/main" id="{1D49E97A-F581-4FAA-8910-BE988AA38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5" name="Rectangle 89">
              <a:extLst>
                <a:ext uri="{FF2B5EF4-FFF2-40B4-BE49-F238E27FC236}">
                  <a16:creationId xmlns:a16="http://schemas.microsoft.com/office/drawing/2014/main" id="{BB7EE94F-062F-483F-BCC1-59B5F953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6" name="Rectangle 90">
              <a:extLst>
                <a:ext uri="{FF2B5EF4-FFF2-40B4-BE49-F238E27FC236}">
                  <a16:creationId xmlns:a16="http://schemas.microsoft.com/office/drawing/2014/main" id="{10B9D91A-7792-4495-BAC2-D67484043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7" name="Group 854">
            <a:extLst>
              <a:ext uri="{FF2B5EF4-FFF2-40B4-BE49-F238E27FC236}">
                <a16:creationId xmlns:a16="http://schemas.microsoft.com/office/drawing/2014/main" id="{FD6B6A3E-FE27-47E5-9EB0-291507BF4A65}"/>
              </a:ext>
            </a:extLst>
          </p:cNvPr>
          <p:cNvGrpSpPr>
            <a:grpSpLocks/>
          </p:cNvGrpSpPr>
          <p:nvPr/>
        </p:nvGrpSpPr>
        <p:grpSpPr bwMode="auto">
          <a:xfrm>
            <a:off x="5253062" y="621475"/>
            <a:ext cx="216000" cy="1548000"/>
            <a:chOff x="960" y="854"/>
            <a:chExt cx="96" cy="960"/>
          </a:xfrm>
        </p:grpSpPr>
        <p:sp>
          <p:nvSpPr>
            <p:cNvPr id="198" name="Rectangle 81">
              <a:extLst>
                <a:ext uri="{FF2B5EF4-FFF2-40B4-BE49-F238E27FC236}">
                  <a16:creationId xmlns:a16="http://schemas.microsoft.com/office/drawing/2014/main" id="{709A19AE-D2FC-448D-8F69-F6174985A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82">
              <a:extLst>
                <a:ext uri="{FF2B5EF4-FFF2-40B4-BE49-F238E27FC236}">
                  <a16:creationId xmlns:a16="http://schemas.microsoft.com/office/drawing/2014/main" id="{DAB70B35-4107-43D6-ABC7-F3EA39E5A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0" name="Rectangle 83">
              <a:extLst>
                <a:ext uri="{FF2B5EF4-FFF2-40B4-BE49-F238E27FC236}">
                  <a16:creationId xmlns:a16="http://schemas.microsoft.com/office/drawing/2014/main" id="{542FCE09-5226-4A97-B394-A1A7FBDB6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1" name="Rectangle 84">
              <a:extLst>
                <a:ext uri="{FF2B5EF4-FFF2-40B4-BE49-F238E27FC236}">
                  <a16:creationId xmlns:a16="http://schemas.microsoft.com/office/drawing/2014/main" id="{F0D66EF3-8F7A-4EFA-9719-A8D34F5FC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2" name="Rectangle 85">
              <a:extLst>
                <a:ext uri="{FF2B5EF4-FFF2-40B4-BE49-F238E27FC236}">
                  <a16:creationId xmlns:a16="http://schemas.microsoft.com/office/drawing/2014/main" id="{C1247AE0-C276-44E5-8AB5-EA77954E3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3" name="Rectangle 86">
              <a:extLst>
                <a:ext uri="{FF2B5EF4-FFF2-40B4-BE49-F238E27FC236}">
                  <a16:creationId xmlns:a16="http://schemas.microsoft.com/office/drawing/2014/main" id="{9A41E314-6DCD-4FD9-A7BF-55C4214EB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4" name="Rectangle 87">
              <a:extLst>
                <a:ext uri="{FF2B5EF4-FFF2-40B4-BE49-F238E27FC236}">
                  <a16:creationId xmlns:a16="http://schemas.microsoft.com/office/drawing/2014/main" id="{616608E4-3952-4F3D-B1D2-C005FAEAD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88">
              <a:extLst>
                <a:ext uri="{FF2B5EF4-FFF2-40B4-BE49-F238E27FC236}">
                  <a16:creationId xmlns:a16="http://schemas.microsoft.com/office/drawing/2014/main" id="{79A98ED0-F41B-4EB5-BB7B-56FA83094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" name="Rectangle 89">
              <a:extLst>
                <a:ext uri="{FF2B5EF4-FFF2-40B4-BE49-F238E27FC236}">
                  <a16:creationId xmlns:a16="http://schemas.microsoft.com/office/drawing/2014/main" id="{7F15C450-1D47-428E-98CD-FA0EFF368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7" name="Rectangle 90">
              <a:extLst>
                <a:ext uri="{FF2B5EF4-FFF2-40B4-BE49-F238E27FC236}">
                  <a16:creationId xmlns:a16="http://schemas.microsoft.com/office/drawing/2014/main" id="{86EB126A-146F-4143-948C-169752859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Group 854">
            <a:extLst>
              <a:ext uri="{FF2B5EF4-FFF2-40B4-BE49-F238E27FC236}">
                <a16:creationId xmlns:a16="http://schemas.microsoft.com/office/drawing/2014/main" id="{2325F91C-E8EC-48D6-9E49-5C33B9D2B3DC}"/>
              </a:ext>
            </a:extLst>
          </p:cNvPr>
          <p:cNvGrpSpPr>
            <a:grpSpLocks/>
          </p:cNvGrpSpPr>
          <p:nvPr/>
        </p:nvGrpSpPr>
        <p:grpSpPr bwMode="auto">
          <a:xfrm>
            <a:off x="5737873" y="621475"/>
            <a:ext cx="216000" cy="1548000"/>
            <a:chOff x="960" y="854"/>
            <a:chExt cx="96" cy="960"/>
          </a:xfrm>
        </p:grpSpPr>
        <p:sp>
          <p:nvSpPr>
            <p:cNvPr id="209" name="Rectangle 81">
              <a:extLst>
                <a:ext uri="{FF2B5EF4-FFF2-40B4-BE49-F238E27FC236}">
                  <a16:creationId xmlns:a16="http://schemas.microsoft.com/office/drawing/2014/main" id="{9341564C-4069-4BCF-9DBA-0ADFFBDC5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0" name="Rectangle 82">
              <a:extLst>
                <a:ext uri="{FF2B5EF4-FFF2-40B4-BE49-F238E27FC236}">
                  <a16:creationId xmlns:a16="http://schemas.microsoft.com/office/drawing/2014/main" id="{03A261D7-2955-4B04-99D6-2C35D1121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1" name="Rectangle 83">
              <a:extLst>
                <a:ext uri="{FF2B5EF4-FFF2-40B4-BE49-F238E27FC236}">
                  <a16:creationId xmlns:a16="http://schemas.microsoft.com/office/drawing/2014/main" id="{1BC7548F-2DE4-4B7D-A92C-58A8C732E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2" name="Rectangle 84">
              <a:extLst>
                <a:ext uri="{FF2B5EF4-FFF2-40B4-BE49-F238E27FC236}">
                  <a16:creationId xmlns:a16="http://schemas.microsoft.com/office/drawing/2014/main" id="{5E3BC02D-8C7B-423F-945A-FD92A4E0D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3" name="Rectangle 85">
              <a:extLst>
                <a:ext uri="{FF2B5EF4-FFF2-40B4-BE49-F238E27FC236}">
                  <a16:creationId xmlns:a16="http://schemas.microsoft.com/office/drawing/2014/main" id="{9A0B5279-0894-4AAC-A8E5-AF285235F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4" name="Rectangle 86">
              <a:extLst>
                <a:ext uri="{FF2B5EF4-FFF2-40B4-BE49-F238E27FC236}">
                  <a16:creationId xmlns:a16="http://schemas.microsoft.com/office/drawing/2014/main" id="{3714E1DE-D906-4E95-A9AF-EE567B3EF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5" name="Rectangle 87">
              <a:extLst>
                <a:ext uri="{FF2B5EF4-FFF2-40B4-BE49-F238E27FC236}">
                  <a16:creationId xmlns:a16="http://schemas.microsoft.com/office/drawing/2014/main" id="{11C7040E-6DBC-4848-8DBB-16D20EB8B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6" name="Rectangle 88">
              <a:extLst>
                <a:ext uri="{FF2B5EF4-FFF2-40B4-BE49-F238E27FC236}">
                  <a16:creationId xmlns:a16="http://schemas.microsoft.com/office/drawing/2014/main" id="{531433E1-4921-488D-90FF-C65F271A2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7" name="Rectangle 89">
              <a:extLst>
                <a:ext uri="{FF2B5EF4-FFF2-40B4-BE49-F238E27FC236}">
                  <a16:creationId xmlns:a16="http://schemas.microsoft.com/office/drawing/2014/main" id="{917E0473-FCBD-43D3-A98D-9F5837AD6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8" name="Rectangle 90">
              <a:extLst>
                <a:ext uri="{FF2B5EF4-FFF2-40B4-BE49-F238E27FC236}">
                  <a16:creationId xmlns:a16="http://schemas.microsoft.com/office/drawing/2014/main" id="{11D56140-D7B6-4A27-AE16-0BF6068D2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9" name="Group 854">
            <a:extLst>
              <a:ext uri="{FF2B5EF4-FFF2-40B4-BE49-F238E27FC236}">
                <a16:creationId xmlns:a16="http://schemas.microsoft.com/office/drawing/2014/main" id="{1C1E46B1-07D3-4650-A91F-5F3414E12CAB}"/>
              </a:ext>
            </a:extLst>
          </p:cNvPr>
          <p:cNvGrpSpPr>
            <a:grpSpLocks/>
          </p:cNvGrpSpPr>
          <p:nvPr/>
        </p:nvGrpSpPr>
        <p:grpSpPr bwMode="auto">
          <a:xfrm>
            <a:off x="6055273" y="621475"/>
            <a:ext cx="216000" cy="1548000"/>
            <a:chOff x="960" y="854"/>
            <a:chExt cx="96" cy="960"/>
          </a:xfrm>
        </p:grpSpPr>
        <p:sp>
          <p:nvSpPr>
            <p:cNvPr id="220" name="Rectangle 81">
              <a:extLst>
                <a:ext uri="{FF2B5EF4-FFF2-40B4-BE49-F238E27FC236}">
                  <a16:creationId xmlns:a16="http://schemas.microsoft.com/office/drawing/2014/main" id="{3CD8FAF9-BB68-4088-BA93-D982E6EAA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1" name="Rectangle 82">
              <a:extLst>
                <a:ext uri="{FF2B5EF4-FFF2-40B4-BE49-F238E27FC236}">
                  <a16:creationId xmlns:a16="http://schemas.microsoft.com/office/drawing/2014/main" id="{92E45507-F5AA-4225-9E3B-24237DA88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2" name="Rectangle 83">
              <a:extLst>
                <a:ext uri="{FF2B5EF4-FFF2-40B4-BE49-F238E27FC236}">
                  <a16:creationId xmlns:a16="http://schemas.microsoft.com/office/drawing/2014/main" id="{8DDE17EC-9CFD-4AB2-BE66-205ABEA5D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3" name="Rectangle 84">
              <a:extLst>
                <a:ext uri="{FF2B5EF4-FFF2-40B4-BE49-F238E27FC236}">
                  <a16:creationId xmlns:a16="http://schemas.microsoft.com/office/drawing/2014/main" id="{B88F2893-F48E-4ECF-B5D6-AFAF8EB9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4" name="Rectangle 85">
              <a:extLst>
                <a:ext uri="{FF2B5EF4-FFF2-40B4-BE49-F238E27FC236}">
                  <a16:creationId xmlns:a16="http://schemas.microsoft.com/office/drawing/2014/main" id="{29055C23-8441-443A-AEAC-1E1224CDC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5" name="Rectangle 86">
              <a:extLst>
                <a:ext uri="{FF2B5EF4-FFF2-40B4-BE49-F238E27FC236}">
                  <a16:creationId xmlns:a16="http://schemas.microsoft.com/office/drawing/2014/main" id="{C7DD2587-4C22-48AD-A567-84F3B9F72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6" name="Rectangle 87">
              <a:extLst>
                <a:ext uri="{FF2B5EF4-FFF2-40B4-BE49-F238E27FC236}">
                  <a16:creationId xmlns:a16="http://schemas.microsoft.com/office/drawing/2014/main" id="{6583436B-6361-4539-A897-FFD297679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7" name="Rectangle 88">
              <a:extLst>
                <a:ext uri="{FF2B5EF4-FFF2-40B4-BE49-F238E27FC236}">
                  <a16:creationId xmlns:a16="http://schemas.microsoft.com/office/drawing/2014/main" id="{E9FDD3BB-B1C2-464A-BD5E-43DA77935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8" name="Rectangle 89">
              <a:extLst>
                <a:ext uri="{FF2B5EF4-FFF2-40B4-BE49-F238E27FC236}">
                  <a16:creationId xmlns:a16="http://schemas.microsoft.com/office/drawing/2014/main" id="{B18E52B6-DA1D-4E31-8737-63FC7DFD1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9" name="Rectangle 90">
              <a:extLst>
                <a:ext uri="{FF2B5EF4-FFF2-40B4-BE49-F238E27FC236}">
                  <a16:creationId xmlns:a16="http://schemas.microsoft.com/office/drawing/2014/main" id="{C5DFC008-59BD-4B61-A1D9-C6D6587AC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0" name="Text Box 70">
            <a:extLst>
              <a:ext uri="{FF2B5EF4-FFF2-40B4-BE49-F238E27FC236}">
                <a16:creationId xmlns:a16="http://schemas.microsoft.com/office/drawing/2014/main" id="{63134CE2-29DE-46C3-A5B1-6C83C4B92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284" y="2170300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5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1" name="Text Box 318">
            <a:extLst>
              <a:ext uri="{FF2B5EF4-FFF2-40B4-BE49-F238E27FC236}">
                <a16:creationId xmlns:a16="http://schemas.microsoft.com/office/drawing/2014/main" id="{FAD3D421-CA09-4AE9-B948-E4A39A0C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0273" y="2536655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50</a:t>
            </a:r>
          </a:p>
        </p:txBody>
      </p:sp>
      <p:grpSp>
        <p:nvGrpSpPr>
          <p:cNvPr id="232" name="Group 854">
            <a:extLst>
              <a:ext uri="{FF2B5EF4-FFF2-40B4-BE49-F238E27FC236}">
                <a16:creationId xmlns:a16="http://schemas.microsoft.com/office/drawing/2014/main" id="{CE6F788A-9CD9-4B66-9D2D-C1163972D43E}"/>
              </a:ext>
            </a:extLst>
          </p:cNvPr>
          <p:cNvGrpSpPr>
            <a:grpSpLocks/>
          </p:cNvGrpSpPr>
          <p:nvPr/>
        </p:nvGrpSpPr>
        <p:grpSpPr bwMode="auto">
          <a:xfrm>
            <a:off x="6360073" y="621475"/>
            <a:ext cx="216000" cy="1548000"/>
            <a:chOff x="960" y="854"/>
            <a:chExt cx="96" cy="960"/>
          </a:xfrm>
        </p:grpSpPr>
        <p:sp>
          <p:nvSpPr>
            <p:cNvPr id="233" name="Rectangle 81">
              <a:extLst>
                <a:ext uri="{FF2B5EF4-FFF2-40B4-BE49-F238E27FC236}">
                  <a16:creationId xmlns:a16="http://schemas.microsoft.com/office/drawing/2014/main" id="{D5431CFC-42D3-4D22-99C2-5B43C7072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4" name="Rectangle 82">
              <a:extLst>
                <a:ext uri="{FF2B5EF4-FFF2-40B4-BE49-F238E27FC236}">
                  <a16:creationId xmlns:a16="http://schemas.microsoft.com/office/drawing/2014/main" id="{43FA7DFB-BF66-4C2C-822D-C30078874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5" name="Rectangle 83">
              <a:extLst>
                <a:ext uri="{FF2B5EF4-FFF2-40B4-BE49-F238E27FC236}">
                  <a16:creationId xmlns:a16="http://schemas.microsoft.com/office/drawing/2014/main" id="{43119BAC-273C-497B-95B1-B9AB2982C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6" name="Rectangle 84">
              <a:extLst>
                <a:ext uri="{FF2B5EF4-FFF2-40B4-BE49-F238E27FC236}">
                  <a16:creationId xmlns:a16="http://schemas.microsoft.com/office/drawing/2014/main" id="{02DEF0B7-0607-4CC8-A0C5-F016D3411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7" name="Rectangle 85">
              <a:extLst>
                <a:ext uri="{FF2B5EF4-FFF2-40B4-BE49-F238E27FC236}">
                  <a16:creationId xmlns:a16="http://schemas.microsoft.com/office/drawing/2014/main" id="{054D9F51-A008-4A20-9A29-CDA5CA60A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8" name="Rectangle 86">
              <a:extLst>
                <a:ext uri="{FF2B5EF4-FFF2-40B4-BE49-F238E27FC236}">
                  <a16:creationId xmlns:a16="http://schemas.microsoft.com/office/drawing/2014/main" id="{8A6D9708-CFF6-4B95-AE8D-FBD539332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9" name="Rectangle 87">
              <a:extLst>
                <a:ext uri="{FF2B5EF4-FFF2-40B4-BE49-F238E27FC236}">
                  <a16:creationId xmlns:a16="http://schemas.microsoft.com/office/drawing/2014/main" id="{DD132CC4-4D0B-458A-9062-98BCE0FB3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0" name="Rectangle 88">
              <a:extLst>
                <a:ext uri="{FF2B5EF4-FFF2-40B4-BE49-F238E27FC236}">
                  <a16:creationId xmlns:a16="http://schemas.microsoft.com/office/drawing/2014/main" id="{356128B6-5EF4-4885-B42D-3B6D5C0C8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1" name="Rectangle 89">
              <a:extLst>
                <a:ext uri="{FF2B5EF4-FFF2-40B4-BE49-F238E27FC236}">
                  <a16:creationId xmlns:a16="http://schemas.microsoft.com/office/drawing/2014/main" id="{90B4AD0D-4F63-49BD-A998-90016B4E5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2" name="Rectangle 90">
              <a:extLst>
                <a:ext uri="{FF2B5EF4-FFF2-40B4-BE49-F238E27FC236}">
                  <a16:creationId xmlns:a16="http://schemas.microsoft.com/office/drawing/2014/main" id="{FA08CE55-65D9-4E38-97C0-588BCCC87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3" name="Group 854">
            <a:extLst>
              <a:ext uri="{FF2B5EF4-FFF2-40B4-BE49-F238E27FC236}">
                <a16:creationId xmlns:a16="http://schemas.microsoft.com/office/drawing/2014/main" id="{B7BC2276-922F-47A0-A145-55AFF5D2A700}"/>
              </a:ext>
            </a:extLst>
          </p:cNvPr>
          <p:cNvGrpSpPr>
            <a:grpSpLocks/>
          </p:cNvGrpSpPr>
          <p:nvPr/>
        </p:nvGrpSpPr>
        <p:grpSpPr bwMode="auto">
          <a:xfrm>
            <a:off x="6664873" y="621475"/>
            <a:ext cx="216000" cy="1548000"/>
            <a:chOff x="960" y="854"/>
            <a:chExt cx="96" cy="960"/>
          </a:xfrm>
        </p:grpSpPr>
        <p:sp>
          <p:nvSpPr>
            <p:cNvPr id="244" name="Rectangle 81">
              <a:extLst>
                <a:ext uri="{FF2B5EF4-FFF2-40B4-BE49-F238E27FC236}">
                  <a16:creationId xmlns:a16="http://schemas.microsoft.com/office/drawing/2014/main" id="{5FE86BC6-DEBB-4D95-BB0A-E2F5A3F11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5" name="Rectangle 82">
              <a:extLst>
                <a:ext uri="{FF2B5EF4-FFF2-40B4-BE49-F238E27FC236}">
                  <a16:creationId xmlns:a16="http://schemas.microsoft.com/office/drawing/2014/main" id="{718F980B-0CA6-48BF-B5AF-EAAAA5B35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6" name="Rectangle 83">
              <a:extLst>
                <a:ext uri="{FF2B5EF4-FFF2-40B4-BE49-F238E27FC236}">
                  <a16:creationId xmlns:a16="http://schemas.microsoft.com/office/drawing/2014/main" id="{47B6F5D3-7096-4019-B03A-47D1B6CFA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7" name="Rectangle 84">
              <a:extLst>
                <a:ext uri="{FF2B5EF4-FFF2-40B4-BE49-F238E27FC236}">
                  <a16:creationId xmlns:a16="http://schemas.microsoft.com/office/drawing/2014/main" id="{F100B20C-477B-4EA4-9C21-215FFDA5F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8" name="Rectangle 85">
              <a:extLst>
                <a:ext uri="{FF2B5EF4-FFF2-40B4-BE49-F238E27FC236}">
                  <a16:creationId xmlns:a16="http://schemas.microsoft.com/office/drawing/2014/main" id="{CFA44CD7-E97F-4C06-A4FA-1755308BB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86">
              <a:extLst>
                <a:ext uri="{FF2B5EF4-FFF2-40B4-BE49-F238E27FC236}">
                  <a16:creationId xmlns:a16="http://schemas.microsoft.com/office/drawing/2014/main" id="{90E36123-6D59-406B-AFCA-F80609165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0" name="Rectangle 87">
              <a:extLst>
                <a:ext uri="{FF2B5EF4-FFF2-40B4-BE49-F238E27FC236}">
                  <a16:creationId xmlns:a16="http://schemas.microsoft.com/office/drawing/2014/main" id="{3230E651-B59B-496F-81E6-4BBE73356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1" name="Rectangle 88">
              <a:extLst>
                <a:ext uri="{FF2B5EF4-FFF2-40B4-BE49-F238E27FC236}">
                  <a16:creationId xmlns:a16="http://schemas.microsoft.com/office/drawing/2014/main" id="{11411E5C-4044-4C31-B588-06B42C53D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2" name="Rectangle 89">
              <a:extLst>
                <a:ext uri="{FF2B5EF4-FFF2-40B4-BE49-F238E27FC236}">
                  <a16:creationId xmlns:a16="http://schemas.microsoft.com/office/drawing/2014/main" id="{149C3D1E-3FE0-4226-94CE-1B7E18A6A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3" name="Rectangle 90">
              <a:extLst>
                <a:ext uri="{FF2B5EF4-FFF2-40B4-BE49-F238E27FC236}">
                  <a16:creationId xmlns:a16="http://schemas.microsoft.com/office/drawing/2014/main" id="{FAB09ADB-081E-48BF-87FB-5CAE746D1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4" name="Group 854">
            <a:extLst>
              <a:ext uri="{FF2B5EF4-FFF2-40B4-BE49-F238E27FC236}">
                <a16:creationId xmlns:a16="http://schemas.microsoft.com/office/drawing/2014/main" id="{AB29E293-E1F2-4941-88A9-888BABF99D28}"/>
              </a:ext>
            </a:extLst>
          </p:cNvPr>
          <p:cNvGrpSpPr>
            <a:grpSpLocks/>
          </p:cNvGrpSpPr>
          <p:nvPr/>
        </p:nvGrpSpPr>
        <p:grpSpPr bwMode="auto">
          <a:xfrm>
            <a:off x="6969673" y="621475"/>
            <a:ext cx="216000" cy="1548000"/>
            <a:chOff x="960" y="854"/>
            <a:chExt cx="96" cy="960"/>
          </a:xfrm>
        </p:grpSpPr>
        <p:sp>
          <p:nvSpPr>
            <p:cNvPr id="255" name="Rectangle 81">
              <a:extLst>
                <a:ext uri="{FF2B5EF4-FFF2-40B4-BE49-F238E27FC236}">
                  <a16:creationId xmlns:a16="http://schemas.microsoft.com/office/drawing/2014/main" id="{29CE3270-A1F4-496D-A252-22D87AF1A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6" name="Rectangle 82">
              <a:extLst>
                <a:ext uri="{FF2B5EF4-FFF2-40B4-BE49-F238E27FC236}">
                  <a16:creationId xmlns:a16="http://schemas.microsoft.com/office/drawing/2014/main" id="{EDF2D76C-B871-4F2A-B98D-B370DC7CB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7" name="Rectangle 83">
              <a:extLst>
                <a:ext uri="{FF2B5EF4-FFF2-40B4-BE49-F238E27FC236}">
                  <a16:creationId xmlns:a16="http://schemas.microsoft.com/office/drawing/2014/main" id="{DEECF81B-FD47-40D5-8484-331546C1E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8" name="Rectangle 84">
              <a:extLst>
                <a:ext uri="{FF2B5EF4-FFF2-40B4-BE49-F238E27FC236}">
                  <a16:creationId xmlns:a16="http://schemas.microsoft.com/office/drawing/2014/main" id="{F44AC00B-430C-49FD-94C6-FCD553E21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9" name="Rectangle 85">
              <a:extLst>
                <a:ext uri="{FF2B5EF4-FFF2-40B4-BE49-F238E27FC236}">
                  <a16:creationId xmlns:a16="http://schemas.microsoft.com/office/drawing/2014/main" id="{A58C4953-6899-4650-BE1F-CB9E2F89F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0" name="Rectangle 86">
              <a:extLst>
                <a:ext uri="{FF2B5EF4-FFF2-40B4-BE49-F238E27FC236}">
                  <a16:creationId xmlns:a16="http://schemas.microsoft.com/office/drawing/2014/main" id="{134CA633-075C-45FD-B034-F0916CB65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1" name="Rectangle 87">
              <a:extLst>
                <a:ext uri="{FF2B5EF4-FFF2-40B4-BE49-F238E27FC236}">
                  <a16:creationId xmlns:a16="http://schemas.microsoft.com/office/drawing/2014/main" id="{5E695E83-F1FE-4258-B007-64C687F06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2" name="Rectangle 88">
              <a:extLst>
                <a:ext uri="{FF2B5EF4-FFF2-40B4-BE49-F238E27FC236}">
                  <a16:creationId xmlns:a16="http://schemas.microsoft.com/office/drawing/2014/main" id="{C0CED1EC-EDFE-43F9-9600-7F9D34F43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3" name="Rectangle 89">
              <a:extLst>
                <a:ext uri="{FF2B5EF4-FFF2-40B4-BE49-F238E27FC236}">
                  <a16:creationId xmlns:a16="http://schemas.microsoft.com/office/drawing/2014/main" id="{52236B1B-6DD0-4C69-9261-C2F292E36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4" name="Rectangle 90">
              <a:extLst>
                <a:ext uri="{FF2B5EF4-FFF2-40B4-BE49-F238E27FC236}">
                  <a16:creationId xmlns:a16="http://schemas.microsoft.com/office/drawing/2014/main" id="{571266E6-10F9-44FC-95EC-DD291464F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5" name="Group 854">
            <a:extLst>
              <a:ext uri="{FF2B5EF4-FFF2-40B4-BE49-F238E27FC236}">
                <a16:creationId xmlns:a16="http://schemas.microsoft.com/office/drawing/2014/main" id="{E316DA07-8815-4FFA-96DD-406C992D5839}"/>
              </a:ext>
            </a:extLst>
          </p:cNvPr>
          <p:cNvGrpSpPr>
            <a:grpSpLocks/>
          </p:cNvGrpSpPr>
          <p:nvPr/>
        </p:nvGrpSpPr>
        <p:grpSpPr bwMode="auto">
          <a:xfrm>
            <a:off x="7566673" y="631655"/>
            <a:ext cx="216000" cy="1548000"/>
            <a:chOff x="960" y="854"/>
            <a:chExt cx="96" cy="960"/>
          </a:xfrm>
        </p:grpSpPr>
        <p:sp>
          <p:nvSpPr>
            <p:cNvPr id="266" name="Rectangle 81">
              <a:extLst>
                <a:ext uri="{FF2B5EF4-FFF2-40B4-BE49-F238E27FC236}">
                  <a16:creationId xmlns:a16="http://schemas.microsoft.com/office/drawing/2014/main" id="{EC05E071-2DD0-4A56-8F17-B8DA37BF0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7" name="Rectangle 82">
              <a:extLst>
                <a:ext uri="{FF2B5EF4-FFF2-40B4-BE49-F238E27FC236}">
                  <a16:creationId xmlns:a16="http://schemas.microsoft.com/office/drawing/2014/main" id="{78353712-0150-45A9-97AD-EE24160AE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8" name="Rectangle 83">
              <a:extLst>
                <a:ext uri="{FF2B5EF4-FFF2-40B4-BE49-F238E27FC236}">
                  <a16:creationId xmlns:a16="http://schemas.microsoft.com/office/drawing/2014/main" id="{AC968F38-08BB-403C-8F82-E58106F26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9" name="Rectangle 84">
              <a:extLst>
                <a:ext uri="{FF2B5EF4-FFF2-40B4-BE49-F238E27FC236}">
                  <a16:creationId xmlns:a16="http://schemas.microsoft.com/office/drawing/2014/main" id="{D1206927-9DAD-4850-9D8E-DAD99F197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0" name="Rectangle 85">
              <a:extLst>
                <a:ext uri="{FF2B5EF4-FFF2-40B4-BE49-F238E27FC236}">
                  <a16:creationId xmlns:a16="http://schemas.microsoft.com/office/drawing/2014/main" id="{27364B3E-30BF-4724-85F0-9E3698C6E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1" name="Rectangle 86">
              <a:extLst>
                <a:ext uri="{FF2B5EF4-FFF2-40B4-BE49-F238E27FC236}">
                  <a16:creationId xmlns:a16="http://schemas.microsoft.com/office/drawing/2014/main" id="{F173DAE8-79C3-4EAB-9288-CA98D266B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2" name="Rectangle 87">
              <a:extLst>
                <a:ext uri="{FF2B5EF4-FFF2-40B4-BE49-F238E27FC236}">
                  <a16:creationId xmlns:a16="http://schemas.microsoft.com/office/drawing/2014/main" id="{BC527F7E-E4E0-4328-B8CF-0FC7E5D8E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88">
              <a:extLst>
                <a:ext uri="{FF2B5EF4-FFF2-40B4-BE49-F238E27FC236}">
                  <a16:creationId xmlns:a16="http://schemas.microsoft.com/office/drawing/2014/main" id="{AD1A5CE5-A570-47D9-A0BF-59AEBC283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4" name="Rectangle 89">
              <a:extLst>
                <a:ext uri="{FF2B5EF4-FFF2-40B4-BE49-F238E27FC236}">
                  <a16:creationId xmlns:a16="http://schemas.microsoft.com/office/drawing/2014/main" id="{38D0BE3F-BE8B-410C-A2CB-50CC3B5BE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5" name="Rectangle 90">
              <a:extLst>
                <a:ext uri="{FF2B5EF4-FFF2-40B4-BE49-F238E27FC236}">
                  <a16:creationId xmlns:a16="http://schemas.microsoft.com/office/drawing/2014/main" id="{DCB6FA4F-A494-4AE3-87EB-CA713A6AB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6" name="Group 854">
            <a:extLst>
              <a:ext uri="{FF2B5EF4-FFF2-40B4-BE49-F238E27FC236}">
                <a16:creationId xmlns:a16="http://schemas.microsoft.com/office/drawing/2014/main" id="{EBFF8A98-EEAD-4F69-8CCB-A54A3E977EDE}"/>
              </a:ext>
            </a:extLst>
          </p:cNvPr>
          <p:cNvGrpSpPr>
            <a:grpSpLocks/>
          </p:cNvGrpSpPr>
          <p:nvPr/>
        </p:nvGrpSpPr>
        <p:grpSpPr bwMode="auto">
          <a:xfrm>
            <a:off x="7884073" y="631655"/>
            <a:ext cx="216000" cy="1548000"/>
            <a:chOff x="960" y="854"/>
            <a:chExt cx="96" cy="960"/>
          </a:xfrm>
        </p:grpSpPr>
        <p:sp>
          <p:nvSpPr>
            <p:cNvPr id="277" name="Rectangle 81">
              <a:extLst>
                <a:ext uri="{FF2B5EF4-FFF2-40B4-BE49-F238E27FC236}">
                  <a16:creationId xmlns:a16="http://schemas.microsoft.com/office/drawing/2014/main" id="{AD7ADECB-94F7-4898-B02D-74820FB2B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8" name="Rectangle 82">
              <a:extLst>
                <a:ext uri="{FF2B5EF4-FFF2-40B4-BE49-F238E27FC236}">
                  <a16:creationId xmlns:a16="http://schemas.microsoft.com/office/drawing/2014/main" id="{ECE16339-FF9E-4C06-88F5-0B7A1186D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9" name="Rectangle 83">
              <a:extLst>
                <a:ext uri="{FF2B5EF4-FFF2-40B4-BE49-F238E27FC236}">
                  <a16:creationId xmlns:a16="http://schemas.microsoft.com/office/drawing/2014/main" id="{57A41E3D-317A-4CC6-96F0-68C70A020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0" name="Rectangle 84">
              <a:extLst>
                <a:ext uri="{FF2B5EF4-FFF2-40B4-BE49-F238E27FC236}">
                  <a16:creationId xmlns:a16="http://schemas.microsoft.com/office/drawing/2014/main" id="{B3566B15-C993-4129-8F12-610A237A6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1" name="Rectangle 85">
              <a:extLst>
                <a:ext uri="{FF2B5EF4-FFF2-40B4-BE49-F238E27FC236}">
                  <a16:creationId xmlns:a16="http://schemas.microsoft.com/office/drawing/2014/main" id="{C7FC58C5-1893-4A41-A47B-A8AEDAA3E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2" name="Rectangle 86">
              <a:extLst>
                <a:ext uri="{FF2B5EF4-FFF2-40B4-BE49-F238E27FC236}">
                  <a16:creationId xmlns:a16="http://schemas.microsoft.com/office/drawing/2014/main" id="{7DF10AF8-2C19-490D-81B5-AA05612C6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3" name="Rectangle 87">
              <a:extLst>
                <a:ext uri="{FF2B5EF4-FFF2-40B4-BE49-F238E27FC236}">
                  <a16:creationId xmlns:a16="http://schemas.microsoft.com/office/drawing/2014/main" id="{A880019F-A9FA-41DD-AE12-186A03059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4" name="Rectangle 88">
              <a:extLst>
                <a:ext uri="{FF2B5EF4-FFF2-40B4-BE49-F238E27FC236}">
                  <a16:creationId xmlns:a16="http://schemas.microsoft.com/office/drawing/2014/main" id="{E6354E46-7E40-4564-B469-3B9828C31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5" name="Rectangle 89">
              <a:extLst>
                <a:ext uri="{FF2B5EF4-FFF2-40B4-BE49-F238E27FC236}">
                  <a16:creationId xmlns:a16="http://schemas.microsoft.com/office/drawing/2014/main" id="{1FF2EEA9-0240-4CA8-8D8D-13DDC3649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6" name="Rectangle 90">
              <a:extLst>
                <a:ext uri="{FF2B5EF4-FFF2-40B4-BE49-F238E27FC236}">
                  <a16:creationId xmlns:a16="http://schemas.microsoft.com/office/drawing/2014/main" id="{E7168CCA-9BCA-4613-A8DA-5246E03F0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87" name="Text Box 70">
            <a:extLst>
              <a:ext uri="{FF2B5EF4-FFF2-40B4-BE49-F238E27FC236}">
                <a16:creationId xmlns:a16="http://schemas.microsoft.com/office/drawing/2014/main" id="{8ACAA823-806E-43FE-B856-D4DA87AB3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684" y="2180480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6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88" name="Text Box 318">
            <a:extLst>
              <a:ext uri="{FF2B5EF4-FFF2-40B4-BE49-F238E27FC236}">
                <a16:creationId xmlns:a16="http://schemas.microsoft.com/office/drawing/2014/main" id="{B256BD5D-08F1-4DC5-94A4-A8AE8C365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7673" y="2546835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60</a:t>
            </a:r>
          </a:p>
        </p:txBody>
      </p:sp>
      <p:grpSp>
        <p:nvGrpSpPr>
          <p:cNvPr id="289" name="Group 854">
            <a:extLst>
              <a:ext uri="{FF2B5EF4-FFF2-40B4-BE49-F238E27FC236}">
                <a16:creationId xmlns:a16="http://schemas.microsoft.com/office/drawing/2014/main" id="{11180D12-04F0-4776-A883-8CE1A247692E}"/>
              </a:ext>
            </a:extLst>
          </p:cNvPr>
          <p:cNvGrpSpPr>
            <a:grpSpLocks/>
          </p:cNvGrpSpPr>
          <p:nvPr/>
        </p:nvGrpSpPr>
        <p:grpSpPr bwMode="auto">
          <a:xfrm>
            <a:off x="8188873" y="631655"/>
            <a:ext cx="216000" cy="1548000"/>
            <a:chOff x="960" y="854"/>
            <a:chExt cx="96" cy="960"/>
          </a:xfrm>
        </p:grpSpPr>
        <p:sp>
          <p:nvSpPr>
            <p:cNvPr id="290" name="Rectangle 81">
              <a:extLst>
                <a:ext uri="{FF2B5EF4-FFF2-40B4-BE49-F238E27FC236}">
                  <a16:creationId xmlns:a16="http://schemas.microsoft.com/office/drawing/2014/main" id="{1673FC54-E007-47A6-A7B9-5BF4EE6FA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1" name="Rectangle 82">
              <a:extLst>
                <a:ext uri="{FF2B5EF4-FFF2-40B4-BE49-F238E27FC236}">
                  <a16:creationId xmlns:a16="http://schemas.microsoft.com/office/drawing/2014/main" id="{27C85D18-7D42-4F7D-BF2D-5A15040E4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2" name="Rectangle 83">
              <a:extLst>
                <a:ext uri="{FF2B5EF4-FFF2-40B4-BE49-F238E27FC236}">
                  <a16:creationId xmlns:a16="http://schemas.microsoft.com/office/drawing/2014/main" id="{B160F5E3-77BA-416B-B278-20B541A2E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3" name="Rectangle 84">
              <a:extLst>
                <a:ext uri="{FF2B5EF4-FFF2-40B4-BE49-F238E27FC236}">
                  <a16:creationId xmlns:a16="http://schemas.microsoft.com/office/drawing/2014/main" id="{0F3565B8-7FAA-4FE6-9C20-983557147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4" name="Rectangle 85">
              <a:extLst>
                <a:ext uri="{FF2B5EF4-FFF2-40B4-BE49-F238E27FC236}">
                  <a16:creationId xmlns:a16="http://schemas.microsoft.com/office/drawing/2014/main" id="{F883FA3E-8F21-480B-B6E1-B8CD649F7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5" name="Rectangle 86">
              <a:extLst>
                <a:ext uri="{FF2B5EF4-FFF2-40B4-BE49-F238E27FC236}">
                  <a16:creationId xmlns:a16="http://schemas.microsoft.com/office/drawing/2014/main" id="{85B819DA-6BA3-4CEE-9318-23D59A294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6" name="Rectangle 87">
              <a:extLst>
                <a:ext uri="{FF2B5EF4-FFF2-40B4-BE49-F238E27FC236}">
                  <a16:creationId xmlns:a16="http://schemas.microsoft.com/office/drawing/2014/main" id="{44B0B87A-0E47-426A-80AE-36E542F60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7" name="Rectangle 88">
              <a:extLst>
                <a:ext uri="{FF2B5EF4-FFF2-40B4-BE49-F238E27FC236}">
                  <a16:creationId xmlns:a16="http://schemas.microsoft.com/office/drawing/2014/main" id="{67BDDB3F-D796-429F-B7EE-7F9F7A063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8" name="Rectangle 89">
              <a:extLst>
                <a:ext uri="{FF2B5EF4-FFF2-40B4-BE49-F238E27FC236}">
                  <a16:creationId xmlns:a16="http://schemas.microsoft.com/office/drawing/2014/main" id="{7807E337-B2EC-4BBA-9E44-4B09366CE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9" name="Rectangle 90">
              <a:extLst>
                <a:ext uri="{FF2B5EF4-FFF2-40B4-BE49-F238E27FC236}">
                  <a16:creationId xmlns:a16="http://schemas.microsoft.com/office/drawing/2014/main" id="{0D819187-37C6-4F61-8DC8-601B322CC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0" name="Group 854">
            <a:extLst>
              <a:ext uri="{FF2B5EF4-FFF2-40B4-BE49-F238E27FC236}">
                <a16:creationId xmlns:a16="http://schemas.microsoft.com/office/drawing/2014/main" id="{A8914476-3AF7-4B2F-8F1F-7431BC01A5C0}"/>
              </a:ext>
            </a:extLst>
          </p:cNvPr>
          <p:cNvGrpSpPr>
            <a:grpSpLocks/>
          </p:cNvGrpSpPr>
          <p:nvPr/>
        </p:nvGrpSpPr>
        <p:grpSpPr bwMode="auto">
          <a:xfrm>
            <a:off x="8493673" y="631655"/>
            <a:ext cx="216000" cy="1548000"/>
            <a:chOff x="960" y="854"/>
            <a:chExt cx="96" cy="960"/>
          </a:xfrm>
        </p:grpSpPr>
        <p:sp>
          <p:nvSpPr>
            <p:cNvPr id="301" name="Rectangle 81">
              <a:extLst>
                <a:ext uri="{FF2B5EF4-FFF2-40B4-BE49-F238E27FC236}">
                  <a16:creationId xmlns:a16="http://schemas.microsoft.com/office/drawing/2014/main" id="{CEDA8A15-558E-43E8-8BA6-075052938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2" name="Rectangle 82">
              <a:extLst>
                <a:ext uri="{FF2B5EF4-FFF2-40B4-BE49-F238E27FC236}">
                  <a16:creationId xmlns:a16="http://schemas.microsoft.com/office/drawing/2014/main" id="{E3259E1D-BD44-4FD6-92E2-9A7A435D7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3" name="Rectangle 83">
              <a:extLst>
                <a:ext uri="{FF2B5EF4-FFF2-40B4-BE49-F238E27FC236}">
                  <a16:creationId xmlns:a16="http://schemas.microsoft.com/office/drawing/2014/main" id="{366CBC43-86C4-4EDA-8C17-094C5A9D8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4" name="Rectangle 84">
              <a:extLst>
                <a:ext uri="{FF2B5EF4-FFF2-40B4-BE49-F238E27FC236}">
                  <a16:creationId xmlns:a16="http://schemas.microsoft.com/office/drawing/2014/main" id="{B499683D-5FE9-4E97-A18C-44D04F0EF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5" name="Rectangle 85">
              <a:extLst>
                <a:ext uri="{FF2B5EF4-FFF2-40B4-BE49-F238E27FC236}">
                  <a16:creationId xmlns:a16="http://schemas.microsoft.com/office/drawing/2014/main" id="{18061786-67EE-4DCC-8042-9A4084BB0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6" name="Rectangle 86">
              <a:extLst>
                <a:ext uri="{FF2B5EF4-FFF2-40B4-BE49-F238E27FC236}">
                  <a16:creationId xmlns:a16="http://schemas.microsoft.com/office/drawing/2014/main" id="{1E94D45E-152D-4F6B-A356-F2813144F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7" name="Rectangle 87">
              <a:extLst>
                <a:ext uri="{FF2B5EF4-FFF2-40B4-BE49-F238E27FC236}">
                  <a16:creationId xmlns:a16="http://schemas.microsoft.com/office/drawing/2014/main" id="{3E47C045-7A1C-4C38-BD59-6BC760798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8" name="Rectangle 88">
              <a:extLst>
                <a:ext uri="{FF2B5EF4-FFF2-40B4-BE49-F238E27FC236}">
                  <a16:creationId xmlns:a16="http://schemas.microsoft.com/office/drawing/2014/main" id="{840023EE-DF2F-47BB-9D75-389E7C1BB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9" name="Rectangle 89">
              <a:extLst>
                <a:ext uri="{FF2B5EF4-FFF2-40B4-BE49-F238E27FC236}">
                  <a16:creationId xmlns:a16="http://schemas.microsoft.com/office/drawing/2014/main" id="{9722F6E9-092B-4A6D-86C7-61C04AE8A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0" name="Rectangle 90">
              <a:extLst>
                <a:ext uri="{FF2B5EF4-FFF2-40B4-BE49-F238E27FC236}">
                  <a16:creationId xmlns:a16="http://schemas.microsoft.com/office/drawing/2014/main" id="{521B36CD-8B6D-46D2-A839-85A88A8E0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1" name="Group 854">
            <a:extLst>
              <a:ext uri="{FF2B5EF4-FFF2-40B4-BE49-F238E27FC236}">
                <a16:creationId xmlns:a16="http://schemas.microsoft.com/office/drawing/2014/main" id="{9EB9ED95-262A-4314-AE14-1B02DD23B3FC}"/>
              </a:ext>
            </a:extLst>
          </p:cNvPr>
          <p:cNvGrpSpPr>
            <a:grpSpLocks/>
          </p:cNvGrpSpPr>
          <p:nvPr/>
        </p:nvGrpSpPr>
        <p:grpSpPr bwMode="auto">
          <a:xfrm>
            <a:off x="8798473" y="631655"/>
            <a:ext cx="216000" cy="1548000"/>
            <a:chOff x="960" y="854"/>
            <a:chExt cx="96" cy="960"/>
          </a:xfrm>
        </p:grpSpPr>
        <p:sp>
          <p:nvSpPr>
            <p:cNvPr id="312" name="Rectangle 81">
              <a:extLst>
                <a:ext uri="{FF2B5EF4-FFF2-40B4-BE49-F238E27FC236}">
                  <a16:creationId xmlns:a16="http://schemas.microsoft.com/office/drawing/2014/main" id="{BAF24EE1-4F0F-41CA-A732-F5ECA8294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3" name="Rectangle 82">
              <a:extLst>
                <a:ext uri="{FF2B5EF4-FFF2-40B4-BE49-F238E27FC236}">
                  <a16:creationId xmlns:a16="http://schemas.microsoft.com/office/drawing/2014/main" id="{DF42FA9E-63B3-451A-A9D1-4FCBB92D9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4" name="Rectangle 83">
              <a:extLst>
                <a:ext uri="{FF2B5EF4-FFF2-40B4-BE49-F238E27FC236}">
                  <a16:creationId xmlns:a16="http://schemas.microsoft.com/office/drawing/2014/main" id="{F8840322-00BC-4691-B835-94D430B94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5" name="Rectangle 84">
              <a:extLst>
                <a:ext uri="{FF2B5EF4-FFF2-40B4-BE49-F238E27FC236}">
                  <a16:creationId xmlns:a16="http://schemas.microsoft.com/office/drawing/2014/main" id="{4D3118AC-854D-4564-BCC6-FF6116010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6" name="Rectangle 85">
              <a:extLst>
                <a:ext uri="{FF2B5EF4-FFF2-40B4-BE49-F238E27FC236}">
                  <a16:creationId xmlns:a16="http://schemas.microsoft.com/office/drawing/2014/main" id="{751B2BBE-4F11-4C12-B07A-F2592CA10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7" name="Rectangle 86">
              <a:extLst>
                <a:ext uri="{FF2B5EF4-FFF2-40B4-BE49-F238E27FC236}">
                  <a16:creationId xmlns:a16="http://schemas.microsoft.com/office/drawing/2014/main" id="{AE6CFB64-0B22-470A-AB50-5F2244FD9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8" name="Rectangle 87">
              <a:extLst>
                <a:ext uri="{FF2B5EF4-FFF2-40B4-BE49-F238E27FC236}">
                  <a16:creationId xmlns:a16="http://schemas.microsoft.com/office/drawing/2014/main" id="{8F7C8170-7DF1-4909-88C3-6BF563789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9" name="Rectangle 88">
              <a:extLst>
                <a:ext uri="{FF2B5EF4-FFF2-40B4-BE49-F238E27FC236}">
                  <a16:creationId xmlns:a16="http://schemas.microsoft.com/office/drawing/2014/main" id="{173105D4-7240-4F99-9377-DD24FE6C2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0" name="Rectangle 89">
              <a:extLst>
                <a:ext uri="{FF2B5EF4-FFF2-40B4-BE49-F238E27FC236}">
                  <a16:creationId xmlns:a16="http://schemas.microsoft.com/office/drawing/2014/main" id="{A619E401-00E5-49F0-966A-ACB4E899C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1" name="Rectangle 90">
              <a:extLst>
                <a:ext uri="{FF2B5EF4-FFF2-40B4-BE49-F238E27FC236}">
                  <a16:creationId xmlns:a16="http://schemas.microsoft.com/office/drawing/2014/main" id="{0DB250B2-B75E-4AEC-84A1-F2E70E710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2" name="Group 854">
            <a:extLst>
              <a:ext uri="{FF2B5EF4-FFF2-40B4-BE49-F238E27FC236}">
                <a16:creationId xmlns:a16="http://schemas.microsoft.com/office/drawing/2014/main" id="{3AD9DA18-2159-4284-B723-C7DFFE6B0754}"/>
              </a:ext>
            </a:extLst>
          </p:cNvPr>
          <p:cNvGrpSpPr>
            <a:grpSpLocks/>
          </p:cNvGrpSpPr>
          <p:nvPr/>
        </p:nvGrpSpPr>
        <p:grpSpPr bwMode="auto">
          <a:xfrm>
            <a:off x="9682278" y="637686"/>
            <a:ext cx="216000" cy="1548000"/>
            <a:chOff x="960" y="854"/>
            <a:chExt cx="96" cy="960"/>
          </a:xfrm>
        </p:grpSpPr>
        <p:sp>
          <p:nvSpPr>
            <p:cNvPr id="323" name="Rectangle 81">
              <a:extLst>
                <a:ext uri="{FF2B5EF4-FFF2-40B4-BE49-F238E27FC236}">
                  <a16:creationId xmlns:a16="http://schemas.microsoft.com/office/drawing/2014/main" id="{CEC52644-6552-4944-B533-678ED9CED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4" name="Rectangle 82">
              <a:extLst>
                <a:ext uri="{FF2B5EF4-FFF2-40B4-BE49-F238E27FC236}">
                  <a16:creationId xmlns:a16="http://schemas.microsoft.com/office/drawing/2014/main" id="{C6F7E729-C787-46BD-BB5B-B9187A94F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5" name="Rectangle 83">
              <a:extLst>
                <a:ext uri="{FF2B5EF4-FFF2-40B4-BE49-F238E27FC236}">
                  <a16:creationId xmlns:a16="http://schemas.microsoft.com/office/drawing/2014/main" id="{CA0FCD19-8FD1-4ED0-8FF2-31E726EB5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6" name="Rectangle 84">
              <a:extLst>
                <a:ext uri="{FF2B5EF4-FFF2-40B4-BE49-F238E27FC236}">
                  <a16:creationId xmlns:a16="http://schemas.microsoft.com/office/drawing/2014/main" id="{B2F5BCCF-49A4-47B8-AA52-E09B63E51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7" name="Rectangle 85">
              <a:extLst>
                <a:ext uri="{FF2B5EF4-FFF2-40B4-BE49-F238E27FC236}">
                  <a16:creationId xmlns:a16="http://schemas.microsoft.com/office/drawing/2014/main" id="{3300A74D-A323-44CA-93E0-7F6583092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8" name="Rectangle 86">
              <a:extLst>
                <a:ext uri="{FF2B5EF4-FFF2-40B4-BE49-F238E27FC236}">
                  <a16:creationId xmlns:a16="http://schemas.microsoft.com/office/drawing/2014/main" id="{B05CA050-BB7C-43DD-83FA-1F443975A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9" name="Rectangle 87">
              <a:extLst>
                <a:ext uri="{FF2B5EF4-FFF2-40B4-BE49-F238E27FC236}">
                  <a16:creationId xmlns:a16="http://schemas.microsoft.com/office/drawing/2014/main" id="{306D1F39-4E6C-41AB-AC94-BD3136B0E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0" name="Rectangle 88">
              <a:extLst>
                <a:ext uri="{FF2B5EF4-FFF2-40B4-BE49-F238E27FC236}">
                  <a16:creationId xmlns:a16="http://schemas.microsoft.com/office/drawing/2014/main" id="{8715BDBF-A4FF-40DE-ABF9-52321C777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1" name="Rectangle 89">
              <a:extLst>
                <a:ext uri="{FF2B5EF4-FFF2-40B4-BE49-F238E27FC236}">
                  <a16:creationId xmlns:a16="http://schemas.microsoft.com/office/drawing/2014/main" id="{FCCDDE08-2263-4EE5-A538-8B8F19D25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2" name="Rectangle 90">
              <a:extLst>
                <a:ext uri="{FF2B5EF4-FFF2-40B4-BE49-F238E27FC236}">
                  <a16:creationId xmlns:a16="http://schemas.microsoft.com/office/drawing/2014/main" id="{D006E2A1-5335-4837-9E00-83CC6AAE5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3" name="Group 854">
            <a:extLst>
              <a:ext uri="{FF2B5EF4-FFF2-40B4-BE49-F238E27FC236}">
                <a16:creationId xmlns:a16="http://schemas.microsoft.com/office/drawing/2014/main" id="{4E02EE45-A19E-41C9-AEE6-3F0DBED55E01}"/>
              </a:ext>
            </a:extLst>
          </p:cNvPr>
          <p:cNvGrpSpPr>
            <a:grpSpLocks/>
          </p:cNvGrpSpPr>
          <p:nvPr/>
        </p:nvGrpSpPr>
        <p:grpSpPr bwMode="auto">
          <a:xfrm>
            <a:off x="9999678" y="637686"/>
            <a:ext cx="216000" cy="1548000"/>
            <a:chOff x="960" y="854"/>
            <a:chExt cx="96" cy="960"/>
          </a:xfrm>
        </p:grpSpPr>
        <p:sp>
          <p:nvSpPr>
            <p:cNvPr id="334" name="Rectangle 81">
              <a:extLst>
                <a:ext uri="{FF2B5EF4-FFF2-40B4-BE49-F238E27FC236}">
                  <a16:creationId xmlns:a16="http://schemas.microsoft.com/office/drawing/2014/main" id="{8F0566C2-72F8-445E-85C4-3BA2A6077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5" name="Rectangle 82">
              <a:extLst>
                <a:ext uri="{FF2B5EF4-FFF2-40B4-BE49-F238E27FC236}">
                  <a16:creationId xmlns:a16="http://schemas.microsoft.com/office/drawing/2014/main" id="{FAC40564-55FA-4B8F-BDD1-1B5616846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6" name="Rectangle 83">
              <a:extLst>
                <a:ext uri="{FF2B5EF4-FFF2-40B4-BE49-F238E27FC236}">
                  <a16:creationId xmlns:a16="http://schemas.microsoft.com/office/drawing/2014/main" id="{263DD792-CF13-4416-9EB7-3C7F59708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7" name="Rectangle 84">
              <a:extLst>
                <a:ext uri="{FF2B5EF4-FFF2-40B4-BE49-F238E27FC236}">
                  <a16:creationId xmlns:a16="http://schemas.microsoft.com/office/drawing/2014/main" id="{FFF90B51-E613-4ADD-BC19-D6F8A3C05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8" name="Rectangle 85">
              <a:extLst>
                <a:ext uri="{FF2B5EF4-FFF2-40B4-BE49-F238E27FC236}">
                  <a16:creationId xmlns:a16="http://schemas.microsoft.com/office/drawing/2014/main" id="{A6484676-3368-4B08-9453-B3FA5270A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9" name="Rectangle 86">
              <a:extLst>
                <a:ext uri="{FF2B5EF4-FFF2-40B4-BE49-F238E27FC236}">
                  <a16:creationId xmlns:a16="http://schemas.microsoft.com/office/drawing/2014/main" id="{836597C6-DF39-4E74-9659-F0B680387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0" name="Rectangle 87">
              <a:extLst>
                <a:ext uri="{FF2B5EF4-FFF2-40B4-BE49-F238E27FC236}">
                  <a16:creationId xmlns:a16="http://schemas.microsoft.com/office/drawing/2014/main" id="{273F4C3B-3C98-4CDC-8CF3-1C11AC384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1" name="Rectangle 88">
              <a:extLst>
                <a:ext uri="{FF2B5EF4-FFF2-40B4-BE49-F238E27FC236}">
                  <a16:creationId xmlns:a16="http://schemas.microsoft.com/office/drawing/2014/main" id="{9C0CD305-F0C6-4360-8FC9-9DDCF737F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2" name="Rectangle 89">
              <a:extLst>
                <a:ext uri="{FF2B5EF4-FFF2-40B4-BE49-F238E27FC236}">
                  <a16:creationId xmlns:a16="http://schemas.microsoft.com/office/drawing/2014/main" id="{F3F35618-58D1-4F01-B09C-60FD20DBF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3" name="Rectangle 90">
              <a:extLst>
                <a:ext uri="{FF2B5EF4-FFF2-40B4-BE49-F238E27FC236}">
                  <a16:creationId xmlns:a16="http://schemas.microsoft.com/office/drawing/2014/main" id="{518CCDFE-9125-4429-81F3-CAB5220E3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44" name="Text Box 70">
            <a:extLst>
              <a:ext uri="{FF2B5EF4-FFF2-40B4-BE49-F238E27FC236}">
                <a16:creationId xmlns:a16="http://schemas.microsoft.com/office/drawing/2014/main" id="{E44987A8-FE80-4E93-84A0-2076D26F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3489" y="2110311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7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45" name="Text Box 318">
            <a:extLst>
              <a:ext uri="{FF2B5EF4-FFF2-40B4-BE49-F238E27FC236}">
                <a16:creationId xmlns:a16="http://schemas.microsoft.com/office/drawing/2014/main" id="{67C884D9-7CE3-4A1A-83C6-685583C58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8178" y="2564648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70</a:t>
            </a:r>
          </a:p>
        </p:txBody>
      </p:sp>
      <p:grpSp>
        <p:nvGrpSpPr>
          <p:cNvPr id="346" name="Group 854">
            <a:extLst>
              <a:ext uri="{FF2B5EF4-FFF2-40B4-BE49-F238E27FC236}">
                <a16:creationId xmlns:a16="http://schemas.microsoft.com/office/drawing/2014/main" id="{87178A1B-AFCA-4488-A1AD-EF2F5948EC49}"/>
              </a:ext>
            </a:extLst>
          </p:cNvPr>
          <p:cNvGrpSpPr>
            <a:grpSpLocks/>
          </p:cNvGrpSpPr>
          <p:nvPr/>
        </p:nvGrpSpPr>
        <p:grpSpPr bwMode="auto">
          <a:xfrm>
            <a:off x="10304478" y="637686"/>
            <a:ext cx="216000" cy="1548000"/>
            <a:chOff x="960" y="854"/>
            <a:chExt cx="96" cy="960"/>
          </a:xfrm>
        </p:grpSpPr>
        <p:sp>
          <p:nvSpPr>
            <p:cNvPr id="347" name="Rectangle 81">
              <a:extLst>
                <a:ext uri="{FF2B5EF4-FFF2-40B4-BE49-F238E27FC236}">
                  <a16:creationId xmlns:a16="http://schemas.microsoft.com/office/drawing/2014/main" id="{3B1614E6-D1AD-4EA3-833D-9F9A17C93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8" name="Rectangle 82">
              <a:extLst>
                <a:ext uri="{FF2B5EF4-FFF2-40B4-BE49-F238E27FC236}">
                  <a16:creationId xmlns:a16="http://schemas.microsoft.com/office/drawing/2014/main" id="{74920F8F-7BE9-4D01-BB49-68FB7B931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9" name="Rectangle 83">
              <a:extLst>
                <a:ext uri="{FF2B5EF4-FFF2-40B4-BE49-F238E27FC236}">
                  <a16:creationId xmlns:a16="http://schemas.microsoft.com/office/drawing/2014/main" id="{BDFB7B9F-9284-4421-9697-7116FDD68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0" name="Rectangle 84">
              <a:extLst>
                <a:ext uri="{FF2B5EF4-FFF2-40B4-BE49-F238E27FC236}">
                  <a16:creationId xmlns:a16="http://schemas.microsoft.com/office/drawing/2014/main" id="{3B50980C-C067-44A0-A266-AE7718B0E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1" name="Rectangle 85">
              <a:extLst>
                <a:ext uri="{FF2B5EF4-FFF2-40B4-BE49-F238E27FC236}">
                  <a16:creationId xmlns:a16="http://schemas.microsoft.com/office/drawing/2014/main" id="{75048363-177B-4A00-98CB-B5413DA9D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2" name="Rectangle 86">
              <a:extLst>
                <a:ext uri="{FF2B5EF4-FFF2-40B4-BE49-F238E27FC236}">
                  <a16:creationId xmlns:a16="http://schemas.microsoft.com/office/drawing/2014/main" id="{FDE49FBE-945F-4E58-8494-531BBC7CE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3" name="Rectangle 87">
              <a:extLst>
                <a:ext uri="{FF2B5EF4-FFF2-40B4-BE49-F238E27FC236}">
                  <a16:creationId xmlns:a16="http://schemas.microsoft.com/office/drawing/2014/main" id="{C75A3B59-1D14-49B0-9892-26471C7DA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4" name="Rectangle 88">
              <a:extLst>
                <a:ext uri="{FF2B5EF4-FFF2-40B4-BE49-F238E27FC236}">
                  <a16:creationId xmlns:a16="http://schemas.microsoft.com/office/drawing/2014/main" id="{AF3517E2-0DDA-4238-8625-D7BF5BF75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5" name="Rectangle 89">
              <a:extLst>
                <a:ext uri="{FF2B5EF4-FFF2-40B4-BE49-F238E27FC236}">
                  <a16:creationId xmlns:a16="http://schemas.microsoft.com/office/drawing/2014/main" id="{E0F176B9-D5CC-4AF9-B082-0F1151163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6" name="Rectangle 90">
              <a:extLst>
                <a:ext uri="{FF2B5EF4-FFF2-40B4-BE49-F238E27FC236}">
                  <a16:creationId xmlns:a16="http://schemas.microsoft.com/office/drawing/2014/main" id="{A55D671B-9709-4FDA-B453-3ADA7C52D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7" name="Group 854">
            <a:extLst>
              <a:ext uri="{FF2B5EF4-FFF2-40B4-BE49-F238E27FC236}">
                <a16:creationId xmlns:a16="http://schemas.microsoft.com/office/drawing/2014/main" id="{8D3D8BA6-3FAC-4A4F-87CD-E63742EA0D33}"/>
              </a:ext>
            </a:extLst>
          </p:cNvPr>
          <p:cNvGrpSpPr>
            <a:grpSpLocks/>
          </p:cNvGrpSpPr>
          <p:nvPr/>
        </p:nvGrpSpPr>
        <p:grpSpPr bwMode="auto">
          <a:xfrm>
            <a:off x="10609278" y="637686"/>
            <a:ext cx="216000" cy="1548000"/>
            <a:chOff x="960" y="854"/>
            <a:chExt cx="96" cy="960"/>
          </a:xfrm>
        </p:grpSpPr>
        <p:sp>
          <p:nvSpPr>
            <p:cNvPr id="358" name="Rectangle 81">
              <a:extLst>
                <a:ext uri="{FF2B5EF4-FFF2-40B4-BE49-F238E27FC236}">
                  <a16:creationId xmlns:a16="http://schemas.microsoft.com/office/drawing/2014/main" id="{40B2BC96-3C7B-46BD-A59F-32F96C632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9" name="Rectangle 82">
              <a:extLst>
                <a:ext uri="{FF2B5EF4-FFF2-40B4-BE49-F238E27FC236}">
                  <a16:creationId xmlns:a16="http://schemas.microsoft.com/office/drawing/2014/main" id="{96F77579-AF90-4A52-B9DE-F528C9E25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0" name="Rectangle 83">
              <a:extLst>
                <a:ext uri="{FF2B5EF4-FFF2-40B4-BE49-F238E27FC236}">
                  <a16:creationId xmlns:a16="http://schemas.microsoft.com/office/drawing/2014/main" id="{A1E49DE8-5459-45ED-BDAF-0DA07EDD04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1" name="Rectangle 84">
              <a:extLst>
                <a:ext uri="{FF2B5EF4-FFF2-40B4-BE49-F238E27FC236}">
                  <a16:creationId xmlns:a16="http://schemas.microsoft.com/office/drawing/2014/main" id="{63B98A72-72FC-442E-9070-E9EEB2E4B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2" name="Rectangle 85">
              <a:extLst>
                <a:ext uri="{FF2B5EF4-FFF2-40B4-BE49-F238E27FC236}">
                  <a16:creationId xmlns:a16="http://schemas.microsoft.com/office/drawing/2014/main" id="{9C92D2CF-A5D3-49DC-9CB7-B287DB99D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3" name="Rectangle 86">
              <a:extLst>
                <a:ext uri="{FF2B5EF4-FFF2-40B4-BE49-F238E27FC236}">
                  <a16:creationId xmlns:a16="http://schemas.microsoft.com/office/drawing/2014/main" id="{06AB7999-1ABC-43E3-B824-D218EE083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4" name="Rectangle 87">
              <a:extLst>
                <a:ext uri="{FF2B5EF4-FFF2-40B4-BE49-F238E27FC236}">
                  <a16:creationId xmlns:a16="http://schemas.microsoft.com/office/drawing/2014/main" id="{D739E1C7-45F7-451C-825D-A56559629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5" name="Rectangle 88">
              <a:extLst>
                <a:ext uri="{FF2B5EF4-FFF2-40B4-BE49-F238E27FC236}">
                  <a16:creationId xmlns:a16="http://schemas.microsoft.com/office/drawing/2014/main" id="{01B3FBC6-4F62-48E3-A575-87832D6C4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6" name="Rectangle 89">
              <a:extLst>
                <a:ext uri="{FF2B5EF4-FFF2-40B4-BE49-F238E27FC236}">
                  <a16:creationId xmlns:a16="http://schemas.microsoft.com/office/drawing/2014/main" id="{5802EF3E-CA52-4C91-82A1-BD59B8BF9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7" name="Rectangle 90">
              <a:extLst>
                <a:ext uri="{FF2B5EF4-FFF2-40B4-BE49-F238E27FC236}">
                  <a16:creationId xmlns:a16="http://schemas.microsoft.com/office/drawing/2014/main" id="{2C1673DC-17FF-45E7-AA94-467CCDDD5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8" name="Group 854">
            <a:extLst>
              <a:ext uri="{FF2B5EF4-FFF2-40B4-BE49-F238E27FC236}">
                <a16:creationId xmlns:a16="http://schemas.microsoft.com/office/drawing/2014/main" id="{C77AFCE7-A1DE-4C80-8B03-33AA0C89DD7E}"/>
              </a:ext>
            </a:extLst>
          </p:cNvPr>
          <p:cNvGrpSpPr>
            <a:grpSpLocks/>
          </p:cNvGrpSpPr>
          <p:nvPr/>
        </p:nvGrpSpPr>
        <p:grpSpPr bwMode="auto">
          <a:xfrm>
            <a:off x="10914078" y="637686"/>
            <a:ext cx="216000" cy="1548000"/>
            <a:chOff x="960" y="854"/>
            <a:chExt cx="96" cy="960"/>
          </a:xfrm>
        </p:grpSpPr>
        <p:sp>
          <p:nvSpPr>
            <p:cNvPr id="369" name="Rectangle 81">
              <a:extLst>
                <a:ext uri="{FF2B5EF4-FFF2-40B4-BE49-F238E27FC236}">
                  <a16:creationId xmlns:a16="http://schemas.microsoft.com/office/drawing/2014/main" id="{14FB3327-8ED4-49D9-A1AD-346E9157E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0" name="Rectangle 82">
              <a:extLst>
                <a:ext uri="{FF2B5EF4-FFF2-40B4-BE49-F238E27FC236}">
                  <a16:creationId xmlns:a16="http://schemas.microsoft.com/office/drawing/2014/main" id="{663742EF-B1D2-49D4-82E6-0A1EDD80C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1" name="Rectangle 83">
              <a:extLst>
                <a:ext uri="{FF2B5EF4-FFF2-40B4-BE49-F238E27FC236}">
                  <a16:creationId xmlns:a16="http://schemas.microsoft.com/office/drawing/2014/main" id="{F4F25ECA-BEAA-4FA1-B94A-85FA36E80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2" name="Rectangle 84">
              <a:extLst>
                <a:ext uri="{FF2B5EF4-FFF2-40B4-BE49-F238E27FC236}">
                  <a16:creationId xmlns:a16="http://schemas.microsoft.com/office/drawing/2014/main" id="{5AD32BD0-D9BB-4E1A-AC31-18D7E0925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3" name="Rectangle 85">
              <a:extLst>
                <a:ext uri="{FF2B5EF4-FFF2-40B4-BE49-F238E27FC236}">
                  <a16:creationId xmlns:a16="http://schemas.microsoft.com/office/drawing/2014/main" id="{E7F06C2D-A312-4153-B353-08394D797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4" name="Rectangle 86">
              <a:extLst>
                <a:ext uri="{FF2B5EF4-FFF2-40B4-BE49-F238E27FC236}">
                  <a16:creationId xmlns:a16="http://schemas.microsoft.com/office/drawing/2014/main" id="{64C2DA14-5488-4D10-BDEC-F067108EB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5" name="Rectangle 87">
              <a:extLst>
                <a:ext uri="{FF2B5EF4-FFF2-40B4-BE49-F238E27FC236}">
                  <a16:creationId xmlns:a16="http://schemas.microsoft.com/office/drawing/2014/main" id="{9761B24E-2248-4C0F-AE5D-BC38F345A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6" name="Rectangle 88">
              <a:extLst>
                <a:ext uri="{FF2B5EF4-FFF2-40B4-BE49-F238E27FC236}">
                  <a16:creationId xmlns:a16="http://schemas.microsoft.com/office/drawing/2014/main" id="{54519C1F-8C27-4AB0-AC0C-62A05BAEB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7" name="Rectangle 89">
              <a:extLst>
                <a:ext uri="{FF2B5EF4-FFF2-40B4-BE49-F238E27FC236}">
                  <a16:creationId xmlns:a16="http://schemas.microsoft.com/office/drawing/2014/main" id="{29AF14AC-9B43-4DA0-9C44-B28E51F12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8" name="Rectangle 90">
              <a:extLst>
                <a:ext uri="{FF2B5EF4-FFF2-40B4-BE49-F238E27FC236}">
                  <a16:creationId xmlns:a16="http://schemas.microsoft.com/office/drawing/2014/main" id="{B7D9EB3A-1028-4BCD-8DAE-B4E3A2C7C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854">
            <a:extLst>
              <a:ext uri="{FF2B5EF4-FFF2-40B4-BE49-F238E27FC236}">
                <a16:creationId xmlns:a16="http://schemas.microsoft.com/office/drawing/2014/main" id="{F33249C7-057D-49D1-8FF5-7107F63B0720}"/>
              </a:ext>
            </a:extLst>
          </p:cNvPr>
          <p:cNvGrpSpPr>
            <a:grpSpLocks/>
          </p:cNvGrpSpPr>
          <p:nvPr/>
        </p:nvGrpSpPr>
        <p:grpSpPr bwMode="auto">
          <a:xfrm>
            <a:off x="11218878" y="637686"/>
            <a:ext cx="216000" cy="1548000"/>
            <a:chOff x="960" y="854"/>
            <a:chExt cx="96" cy="960"/>
          </a:xfrm>
        </p:grpSpPr>
        <p:sp>
          <p:nvSpPr>
            <p:cNvPr id="380" name="Rectangle 81">
              <a:extLst>
                <a:ext uri="{FF2B5EF4-FFF2-40B4-BE49-F238E27FC236}">
                  <a16:creationId xmlns:a16="http://schemas.microsoft.com/office/drawing/2014/main" id="{68F2CB7E-A04F-44B4-B451-F7BD1CED0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1" name="Rectangle 82">
              <a:extLst>
                <a:ext uri="{FF2B5EF4-FFF2-40B4-BE49-F238E27FC236}">
                  <a16:creationId xmlns:a16="http://schemas.microsoft.com/office/drawing/2014/main" id="{764DAF48-D1EC-417D-8E4A-8B976437B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2" name="Rectangle 83">
              <a:extLst>
                <a:ext uri="{FF2B5EF4-FFF2-40B4-BE49-F238E27FC236}">
                  <a16:creationId xmlns:a16="http://schemas.microsoft.com/office/drawing/2014/main" id="{7475E27F-CEC9-4828-BBB3-01573FF0E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3" name="Rectangle 84">
              <a:extLst>
                <a:ext uri="{FF2B5EF4-FFF2-40B4-BE49-F238E27FC236}">
                  <a16:creationId xmlns:a16="http://schemas.microsoft.com/office/drawing/2014/main" id="{30F803D0-3CEC-474E-A36E-CA7DCA9D6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4" name="Rectangle 85">
              <a:extLst>
                <a:ext uri="{FF2B5EF4-FFF2-40B4-BE49-F238E27FC236}">
                  <a16:creationId xmlns:a16="http://schemas.microsoft.com/office/drawing/2014/main" id="{9A89B0FE-D446-4B80-A804-38AEFAD13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5" name="Rectangle 86">
              <a:extLst>
                <a:ext uri="{FF2B5EF4-FFF2-40B4-BE49-F238E27FC236}">
                  <a16:creationId xmlns:a16="http://schemas.microsoft.com/office/drawing/2014/main" id="{B9395EF6-DA55-4C54-8763-C36E0C8E2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6" name="Rectangle 87">
              <a:extLst>
                <a:ext uri="{FF2B5EF4-FFF2-40B4-BE49-F238E27FC236}">
                  <a16:creationId xmlns:a16="http://schemas.microsoft.com/office/drawing/2014/main" id="{7AB11646-8A9D-49AC-8736-642691667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7" name="Rectangle 88">
              <a:extLst>
                <a:ext uri="{FF2B5EF4-FFF2-40B4-BE49-F238E27FC236}">
                  <a16:creationId xmlns:a16="http://schemas.microsoft.com/office/drawing/2014/main" id="{049701EC-EB6E-4789-8811-8DAD91E79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8" name="Rectangle 89">
              <a:extLst>
                <a:ext uri="{FF2B5EF4-FFF2-40B4-BE49-F238E27FC236}">
                  <a16:creationId xmlns:a16="http://schemas.microsoft.com/office/drawing/2014/main" id="{A4F15BBB-EE0B-412F-97BE-A4D57582C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9" name="Rectangle 90">
              <a:extLst>
                <a:ext uri="{FF2B5EF4-FFF2-40B4-BE49-F238E27FC236}">
                  <a16:creationId xmlns:a16="http://schemas.microsoft.com/office/drawing/2014/main" id="{C6049EF4-0BA9-46BF-AAE2-37C64BC41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0" name="Group 854">
            <a:extLst>
              <a:ext uri="{FF2B5EF4-FFF2-40B4-BE49-F238E27FC236}">
                <a16:creationId xmlns:a16="http://schemas.microsoft.com/office/drawing/2014/main" id="{B70A1101-5930-475F-B591-EE529427AFA3}"/>
              </a:ext>
            </a:extLst>
          </p:cNvPr>
          <p:cNvGrpSpPr>
            <a:grpSpLocks/>
          </p:cNvGrpSpPr>
          <p:nvPr/>
        </p:nvGrpSpPr>
        <p:grpSpPr bwMode="auto">
          <a:xfrm>
            <a:off x="9103273" y="631655"/>
            <a:ext cx="216000" cy="1548000"/>
            <a:chOff x="960" y="854"/>
            <a:chExt cx="96" cy="960"/>
          </a:xfrm>
        </p:grpSpPr>
        <p:sp>
          <p:nvSpPr>
            <p:cNvPr id="391" name="Rectangle 81">
              <a:extLst>
                <a:ext uri="{FF2B5EF4-FFF2-40B4-BE49-F238E27FC236}">
                  <a16:creationId xmlns:a16="http://schemas.microsoft.com/office/drawing/2014/main" id="{9FCB2B7D-B8E0-4B3D-973F-633BB20C9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2" name="Rectangle 82">
              <a:extLst>
                <a:ext uri="{FF2B5EF4-FFF2-40B4-BE49-F238E27FC236}">
                  <a16:creationId xmlns:a16="http://schemas.microsoft.com/office/drawing/2014/main" id="{C34AE02E-D7FF-46AD-8790-DFE8AE8E8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3" name="Rectangle 83">
              <a:extLst>
                <a:ext uri="{FF2B5EF4-FFF2-40B4-BE49-F238E27FC236}">
                  <a16:creationId xmlns:a16="http://schemas.microsoft.com/office/drawing/2014/main" id="{2FC22D0F-3519-457B-A454-2FEEBF153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4" name="Rectangle 84">
              <a:extLst>
                <a:ext uri="{FF2B5EF4-FFF2-40B4-BE49-F238E27FC236}">
                  <a16:creationId xmlns:a16="http://schemas.microsoft.com/office/drawing/2014/main" id="{D28CD78C-91CD-4402-AE7E-D08DDF272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5" name="Rectangle 85">
              <a:extLst>
                <a:ext uri="{FF2B5EF4-FFF2-40B4-BE49-F238E27FC236}">
                  <a16:creationId xmlns:a16="http://schemas.microsoft.com/office/drawing/2014/main" id="{4F48B2D5-19C3-42EF-9BEB-632A971FF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6" name="Rectangle 86">
              <a:extLst>
                <a:ext uri="{FF2B5EF4-FFF2-40B4-BE49-F238E27FC236}">
                  <a16:creationId xmlns:a16="http://schemas.microsoft.com/office/drawing/2014/main" id="{B37E49B5-E14B-489D-9725-B534EC9F7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7" name="Rectangle 87">
              <a:extLst>
                <a:ext uri="{FF2B5EF4-FFF2-40B4-BE49-F238E27FC236}">
                  <a16:creationId xmlns:a16="http://schemas.microsoft.com/office/drawing/2014/main" id="{95A234BB-6124-407E-8C5B-250FF915C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8" name="Rectangle 88">
              <a:extLst>
                <a:ext uri="{FF2B5EF4-FFF2-40B4-BE49-F238E27FC236}">
                  <a16:creationId xmlns:a16="http://schemas.microsoft.com/office/drawing/2014/main" id="{2FF0FE92-E48F-404F-9AF8-F26F113B3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9" name="Rectangle 89">
              <a:extLst>
                <a:ext uri="{FF2B5EF4-FFF2-40B4-BE49-F238E27FC236}">
                  <a16:creationId xmlns:a16="http://schemas.microsoft.com/office/drawing/2014/main" id="{34F75DD4-5D35-4479-939C-40AF337D7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0" name="Rectangle 90">
              <a:extLst>
                <a:ext uri="{FF2B5EF4-FFF2-40B4-BE49-F238E27FC236}">
                  <a16:creationId xmlns:a16="http://schemas.microsoft.com/office/drawing/2014/main" id="{7D4CDEE3-9C50-4B93-9492-1E04758EF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1" name="Group 854">
            <a:extLst>
              <a:ext uri="{FF2B5EF4-FFF2-40B4-BE49-F238E27FC236}">
                <a16:creationId xmlns:a16="http://schemas.microsoft.com/office/drawing/2014/main" id="{76E23242-FABB-4CEB-BA54-57B5E1A5B66C}"/>
              </a:ext>
            </a:extLst>
          </p:cNvPr>
          <p:cNvGrpSpPr>
            <a:grpSpLocks/>
          </p:cNvGrpSpPr>
          <p:nvPr/>
        </p:nvGrpSpPr>
        <p:grpSpPr bwMode="auto">
          <a:xfrm>
            <a:off x="11523678" y="637686"/>
            <a:ext cx="216000" cy="1548000"/>
            <a:chOff x="960" y="854"/>
            <a:chExt cx="96" cy="960"/>
          </a:xfrm>
        </p:grpSpPr>
        <p:sp>
          <p:nvSpPr>
            <p:cNvPr id="402" name="Rectangle 81">
              <a:extLst>
                <a:ext uri="{FF2B5EF4-FFF2-40B4-BE49-F238E27FC236}">
                  <a16:creationId xmlns:a16="http://schemas.microsoft.com/office/drawing/2014/main" id="{50CC407B-7048-49AC-A414-F14E8713A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3" name="Rectangle 82">
              <a:extLst>
                <a:ext uri="{FF2B5EF4-FFF2-40B4-BE49-F238E27FC236}">
                  <a16:creationId xmlns:a16="http://schemas.microsoft.com/office/drawing/2014/main" id="{F1A12797-F985-4965-A467-D59F36AC7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4" name="Rectangle 83">
              <a:extLst>
                <a:ext uri="{FF2B5EF4-FFF2-40B4-BE49-F238E27FC236}">
                  <a16:creationId xmlns:a16="http://schemas.microsoft.com/office/drawing/2014/main" id="{4006E3BB-33BA-4E36-9410-08AE2F591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5" name="Rectangle 84">
              <a:extLst>
                <a:ext uri="{FF2B5EF4-FFF2-40B4-BE49-F238E27FC236}">
                  <a16:creationId xmlns:a16="http://schemas.microsoft.com/office/drawing/2014/main" id="{BA2A151D-F2F5-4188-95DD-E7C1B4C9D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6" name="Rectangle 85">
              <a:extLst>
                <a:ext uri="{FF2B5EF4-FFF2-40B4-BE49-F238E27FC236}">
                  <a16:creationId xmlns:a16="http://schemas.microsoft.com/office/drawing/2014/main" id="{58CC9609-2984-4E17-842C-29D9C6444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7" name="Rectangle 86">
              <a:extLst>
                <a:ext uri="{FF2B5EF4-FFF2-40B4-BE49-F238E27FC236}">
                  <a16:creationId xmlns:a16="http://schemas.microsoft.com/office/drawing/2014/main" id="{6F410E75-6A97-4D54-B443-0C1AFBF68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8" name="Rectangle 87">
              <a:extLst>
                <a:ext uri="{FF2B5EF4-FFF2-40B4-BE49-F238E27FC236}">
                  <a16:creationId xmlns:a16="http://schemas.microsoft.com/office/drawing/2014/main" id="{AED11815-D49B-4916-81F4-0ABFB1B28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9" name="Rectangle 88">
              <a:extLst>
                <a:ext uri="{FF2B5EF4-FFF2-40B4-BE49-F238E27FC236}">
                  <a16:creationId xmlns:a16="http://schemas.microsoft.com/office/drawing/2014/main" id="{B8B0395B-699D-4921-AB37-90258F7BA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0" name="Rectangle 89">
              <a:extLst>
                <a:ext uri="{FF2B5EF4-FFF2-40B4-BE49-F238E27FC236}">
                  <a16:creationId xmlns:a16="http://schemas.microsoft.com/office/drawing/2014/main" id="{FDACE7EB-B71E-4995-B2CD-55AABB80C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1" name="Rectangle 90">
              <a:extLst>
                <a:ext uri="{FF2B5EF4-FFF2-40B4-BE49-F238E27FC236}">
                  <a16:creationId xmlns:a16="http://schemas.microsoft.com/office/drawing/2014/main" id="{F3F78F9E-3C4D-455F-963C-6DE11D979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2" name="Group 854">
            <a:extLst>
              <a:ext uri="{FF2B5EF4-FFF2-40B4-BE49-F238E27FC236}">
                <a16:creationId xmlns:a16="http://schemas.microsoft.com/office/drawing/2014/main" id="{7B4737B2-ED6E-4633-8F83-CC5365580C48}"/>
              </a:ext>
            </a:extLst>
          </p:cNvPr>
          <p:cNvGrpSpPr>
            <a:grpSpLocks/>
          </p:cNvGrpSpPr>
          <p:nvPr/>
        </p:nvGrpSpPr>
        <p:grpSpPr bwMode="auto">
          <a:xfrm>
            <a:off x="778024" y="3208745"/>
            <a:ext cx="216000" cy="1537562"/>
            <a:chOff x="960" y="854"/>
            <a:chExt cx="96" cy="960"/>
          </a:xfrm>
        </p:grpSpPr>
        <p:sp>
          <p:nvSpPr>
            <p:cNvPr id="413" name="Rectangle 81">
              <a:extLst>
                <a:ext uri="{FF2B5EF4-FFF2-40B4-BE49-F238E27FC236}">
                  <a16:creationId xmlns:a16="http://schemas.microsoft.com/office/drawing/2014/main" id="{3EAC4CE1-DA8D-46DC-9781-6C8A3D2D0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4" name="Rectangle 82">
              <a:extLst>
                <a:ext uri="{FF2B5EF4-FFF2-40B4-BE49-F238E27FC236}">
                  <a16:creationId xmlns:a16="http://schemas.microsoft.com/office/drawing/2014/main" id="{57132B88-0B2F-4E40-A564-67810F6B3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5" name="Rectangle 83">
              <a:extLst>
                <a:ext uri="{FF2B5EF4-FFF2-40B4-BE49-F238E27FC236}">
                  <a16:creationId xmlns:a16="http://schemas.microsoft.com/office/drawing/2014/main" id="{16CA54EE-8902-4D86-876D-4913D563A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6" name="Rectangle 84">
              <a:extLst>
                <a:ext uri="{FF2B5EF4-FFF2-40B4-BE49-F238E27FC236}">
                  <a16:creationId xmlns:a16="http://schemas.microsoft.com/office/drawing/2014/main" id="{A7214684-33CD-4FCF-8C4D-D1E2CCB08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7" name="Rectangle 85">
              <a:extLst>
                <a:ext uri="{FF2B5EF4-FFF2-40B4-BE49-F238E27FC236}">
                  <a16:creationId xmlns:a16="http://schemas.microsoft.com/office/drawing/2014/main" id="{8209EAF8-DD89-415E-A173-C8782A1AC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8" name="Rectangle 86">
              <a:extLst>
                <a:ext uri="{FF2B5EF4-FFF2-40B4-BE49-F238E27FC236}">
                  <a16:creationId xmlns:a16="http://schemas.microsoft.com/office/drawing/2014/main" id="{3640BCDE-05C9-44FB-8893-6CB1C8EF8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9" name="Rectangle 87">
              <a:extLst>
                <a:ext uri="{FF2B5EF4-FFF2-40B4-BE49-F238E27FC236}">
                  <a16:creationId xmlns:a16="http://schemas.microsoft.com/office/drawing/2014/main" id="{D8FE96AB-9AB9-4754-A89C-C63ECF22E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0" name="Rectangle 88">
              <a:extLst>
                <a:ext uri="{FF2B5EF4-FFF2-40B4-BE49-F238E27FC236}">
                  <a16:creationId xmlns:a16="http://schemas.microsoft.com/office/drawing/2014/main" id="{5DFEC9B2-F8D1-4D84-A418-15E89246F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1" name="Rectangle 89">
              <a:extLst>
                <a:ext uri="{FF2B5EF4-FFF2-40B4-BE49-F238E27FC236}">
                  <a16:creationId xmlns:a16="http://schemas.microsoft.com/office/drawing/2014/main" id="{4E139C6B-0FD3-444F-9853-3711F782D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2" name="Rectangle 90">
              <a:extLst>
                <a:ext uri="{FF2B5EF4-FFF2-40B4-BE49-F238E27FC236}">
                  <a16:creationId xmlns:a16="http://schemas.microsoft.com/office/drawing/2014/main" id="{B2A0D45D-0B54-49DA-8851-57E351419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3" name="Group 854">
            <a:extLst>
              <a:ext uri="{FF2B5EF4-FFF2-40B4-BE49-F238E27FC236}">
                <a16:creationId xmlns:a16="http://schemas.microsoft.com/office/drawing/2014/main" id="{82A0F62A-BA1A-4E9B-8038-3766FFE1643F}"/>
              </a:ext>
            </a:extLst>
          </p:cNvPr>
          <p:cNvGrpSpPr>
            <a:grpSpLocks/>
          </p:cNvGrpSpPr>
          <p:nvPr/>
        </p:nvGrpSpPr>
        <p:grpSpPr bwMode="auto">
          <a:xfrm>
            <a:off x="1095424" y="3208745"/>
            <a:ext cx="216000" cy="1537562"/>
            <a:chOff x="960" y="854"/>
            <a:chExt cx="96" cy="960"/>
          </a:xfrm>
        </p:grpSpPr>
        <p:sp>
          <p:nvSpPr>
            <p:cNvPr id="424" name="Rectangle 81">
              <a:extLst>
                <a:ext uri="{FF2B5EF4-FFF2-40B4-BE49-F238E27FC236}">
                  <a16:creationId xmlns:a16="http://schemas.microsoft.com/office/drawing/2014/main" id="{4650CB51-E451-45E5-B294-007247AE1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5" name="Rectangle 82">
              <a:extLst>
                <a:ext uri="{FF2B5EF4-FFF2-40B4-BE49-F238E27FC236}">
                  <a16:creationId xmlns:a16="http://schemas.microsoft.com/office/drawing/2014/main" id="{8C5325DA-AAE5-4DAC-B8C4-B8D380321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6" name="Rectangle 83">
              <a:extLst>
                <a:ext uri="{FF2B5EF4-FFF2-40B4-BE49-F238E27FC236}">
                  <a16:creationId xmlns:a16="http://schemas.microsoft.com/office/drawing/2014/main" id="{D1D42A58-2EB8-4B60-AE5B-A271BFC94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7" name="Rectangle 84">
              <a:extLst>
                <a:ext uri="{FF2B5EF4-FFF2-40B4-BE49-F238E27FC236}">
                  <a16:creationId xmlns:a16="http://schemas.microsoft.com/office/drawing/2014/main" id="{24CDE51E-5A3A-4081-BDD1-5C399B0F1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8" name="Rectangle 85">
              <a:extLst>
                <a:ext uri="{FF2B5EF4-FFF2-40B4-BE49-F238E27FC236}">
                  <a16:creationId xmlns:a16="http://schemas.microsoft.com/office/drawing/2014/main" id="{611A8D1D-6BED-45CE-9F4B-65CDC09F6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9" name="Rectangle 86">
              <a:extLst>
                <a:ext uri="{FF2B5EF4-FFF2-40B4-BE49-F238E27FC236}">
                  <a16:creationId xmlns:a16="http://schemas.microsoft.com/office/drawing/2014/main" id="{D63B225B-8A2A-4B5D-9B3C-B72AF9EF2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0" name="Rectangle 87">
              <a:extLst>
                <a:ext uri="{FF2B5EF4-FFF2-40B4-BE49-F238E27FC236}">
                  <a16:creationId xmlns:a16="http://schemas.microsoft.com/office/drawing/2014/main" id="{4E183306-32BE-4C0E-B747-5BA4D6B11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1" name="Rectangle 88">
              <a:extLst>
                <a:ext uri="{FF2B5EF4-FFF2-40B4-BE49-F238E27FC236}">
                  <a16:creationId xmlns:a16="http://schemas.microsoft.com/office/drawing/2014/main" id="{66F42BCC-4C99-42EA-B403-03B9F8823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2" name="Rectangle 89">
              <a:extLst>
                <a:ext uri="{FF2B5EF4-FFF2-40B4-BE49-F238E27FC236}">
                  <a16:creationId xmlns:a16="http://schemas.microsoft.com/office/drawing/2014/main" id="{4214EEB7-4883-4F22-A72C-0A895E755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3" name="Rectangle 90">
              <a:extLst>
                <a:ext uri="{FF2B5EF4-FFF2-40B4-BE49-F238E27FC236}">
                  <a16:creationId xmlns:a16="http://schemas.microsoft.com/office/drawing/2014/main" id="{FD6BECB7-FE28-4210-8F98-EB55240CE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34" name="Text Box 70">
            <a:extLst>
              <a:ext uri="{FF2B5EF4-FFF2-40B4-BE49-F238E27FC236}">
                <a16:creationId xmlns:a16="http://schemas.microsoft.com/office/drawing/2014/main" id="{6BBEB6E3-3998-417E-B7CC-8C69F7A1C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435" y="4681370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8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35" name="Text Box 318">
            <a:extLst>
              <a:ext uri="{FF2B5EF4-FFF2-40B4-BE49-F238E27FC236}">
                <a16:creationId xmlns:a16="http://schemas.microsoft.com/office/drawing/2014/main" id="{094F7B27-5AB6-4DAB-930E-5E7E30ADB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224" y="5103696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80</a:t>
            </a:r>
          </a:p>
        </p:txBody>
      </p:sp>
      <p:grpSp>
        <p:nvGrpSpPr>
          <p:cNvPr id="436" name="Group 854">
            <a:extLst>
              <a:ext uri="{FF2B5EF4-FFF2-40B4-BE49-F238E27FC236}">
                <a16:creationId xmlns:a16="http://schemas.microsoft.com/office/drawing/2014/main" id="{58BCB7D7-E1D4-4BAB-A144-7C63C35A109A}"/>
              </a:ext>
            </a:extLst>
          </p:cNvPr>
          <p:cNvGrpSpPr>
            <a:grpSpLocks/>
          </p:cNvGrpSpPr>
          <p:nvPr/>
        </p:nvGrpSpPr>
        <p:grpSpPr bwMode="auto">
          <a:xfrm>
            <a:off x="1400224" y="3208745"/>
            <a:ext cx="216000" cy="1537562"/>
            <a:chOff x="960" y="854"/>
            <a:chExt cx="96" cy="960"/>
          </a:xfrm>
        </p:grpSpPr>
        <p:sp>
          <p:nvSpPr>
            <p:cNvPr id="437" name="Rectangle 81">
              <a:extLst>
                <a:ext uri="{FF2B5EF4-FFF2-40B4-BE49-F238E27FC236}">
                  <a16:creationId xmlns:a16="http://schemas.microsoft.com/office/drawing/2014/main" id="{1D38A32A-351C-4154-BADE-0354F1A14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8" name="Rectangle 82">
              <a:extLst>
                <a:ext uri="{FF2B5EF4-FFF2-40B4-BE49-F238E27FC236}">
                  <a16:creationId xmlns:a16="http://schemas.microsoft.com/office/drawing/2014/main" id="{E29132A3-FF30-469A-911C-5DD08A2B7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9" name="Rectangle 83">
              <a:extLst>
                <a:ext uri="{FF2B5EF4-FFF2-40B4-BE49-F238E27FC236}">
                  <a16:creationId xmlns:a16="http://schemas.microsoft.com/office/drawing/2014/main" id="{5D41F1F9-57E6-4DFA-AC75-3803CDBB9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0" name="Rectangle 84">
              <a:extLst>
                <a:ext uri="{FF2B5EF4-FFF2-40B4-BE49-F238E27FC236}">
                  <a16:creationId xmlns:a16="http://schemas.microsoft.com/office/drawing/2014/main" id="{D4BFF3C9-A934-46FC-8005-9AE859209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1" name="Rectangle 85">
              <a:extLst>
                <a:ext uri="{FF2B5EF4-FFF2-40B4-BE49-F238E27FC236}">
                  <a16:creationId xmlns:a16="http://schemas.microsoft.com/office/drawing/2014/main" id="{1930D784-8981-4294-A791-EF9CD1708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2" name="Rectangle 86">
              <a:extLst>
                <a:ext uri="{FF2B5EF4-FFF2-40B4-BE49-F238E27FC236}">
                  <a16:creationId xmlns:a16="http://schemas.microsoft.com/office/drawing/2014/main" id="{B2A9A575-E835-41BF-9797-29D093B8D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3" name="Rectangle 87">
              <a:extLst>
                <a:ext uri="{FF2B5EF4-FFF2-40B4-BE49-F238E27FC236}">
                  <a16:creationId xmlns:a16="http://schemas.microsoft.com/office/drawing/2014/main" id="{8648C47D-0FFA-4592-AC78-6FDBEA31B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4" name="Rectangle 88">
              <a:extLst>
                <a:ext uri="{FF2B5EF4-FFF2-40B4-BE49-F238E27FC236}">
                  <a16:creationId xmlns:a16="http://schemas.microsoft.com/office/drawing/2014/main" id="{A623B7EB-A8F8-4529-AC62-49B5F77AA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5" name="Rectangle 89">
              <a:extLst>
                <a:ext uri="{FF2B5EF4-FFF2-40B4-BE49-F238E27FC236}">
                  <a16:creationId xmlns:a16="http://schemas.microsoft.com/office/drawing/2014/main" id="{D052F0E6-715B-4154-A714-637B4B692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6" name="Rectangle 90">
              <a:extLst>
                <a:ext uri="{FF2B5EF4-FFF2-40B4-BE49-F238E27FC236}">
                  <a16:creationId xmlns:a16="http://schemas.microsoft.com/office/drawing/2014/main" id="{7189488B-315B-4311-89A2-C35C2A1B9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7" name="Group 854">
            <a:extLst>
              <a:ext uri="{FF2B5EF4-FFF2-40B4-BE49-F238E27FC236}">
                <a16:creationId xmlns:a16="http://schemas.microsoft.com/office/drawing/2014/main" id="{F2D9DD91-9598-4408-B8B2-EB63B79DC677}"/>
              </a:ext>
            </a:extLst>
          </p:cNvPr>
          <p:cNvGrpSpPr>
            <a:grpSpLocks/>
          </p:cNvGrpSpPr>
          <p:nvPr/>
        </p:nvGrpSpPr>
        <p:grpSpPr bwMode="auto">
          <a:xfrm>
            <a:off x="1705024" y="3208745"/>
            <a:ext cx="216000" cy="1537562"/>
            <a:chOff x="960" y="854"/>
            <a:chExt cx="96" cy="960"/>
          </a:xfrm>
        </p:grpSpPr>
        <p:sp>
          <p:nvSpPr>
            <p:cNvPr id="448" name="Rectangle 81">
              <a:extLst>
                <a:ext uri="{FF2B5EF4-FFF2-40B4-BE49-F238E27FC236}">
                  <a16:creationId xmlns:a16="http://schemas.microsoft.com/office/drawing/2014/main" id="{58D49AD7-51F9-49AE-9C5E-23C1DE55E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9" name="Rectangle 82">
              <a:extLst>
                <a:ext uri="{FF2B5EF4-FFF2-40B4-BE49-F238E27FC236}">
                  <a16:creationId xmlns:a16="http://schemas.microsoft.com/office/drawing/2014/main" id="{9871EBA2-322C-4FA3-8105-82D79FD75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0" name="Rectangle 83">
              <a:extLst>
                <a:ext uri="{FF2B5EF4-FFF2-40B4-BE49-F238E27FC236}">
                  <a16:creationId xmlns:a16="http://schemas.microsoft.com/office/drawing/2014/main" id="{0CB3CB65-0288-4379-8407-CCF3E2250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1" name="Rectangle 84">
              <a:extLst>
                <a:ext uri="{FF2B5EF4-FFF2-40B4-BE49-F238E27FC236}">
                  <a16:creationId xmlns:a16="http://schemas.microsoft.com/office/drawing/2014/main" id="{B24314C3-5687-450E-A4BF-71FE4A00D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2" name="Rectangle 85">
              <a:extLst>
                <a:ext uri="{FF2B5EF4-FFF2-40B4-BE49-F238E27FC236}">
                  <a16:creationId xmlns:a16="http://schemas.microsoft.com/office/drawing/2014/main" id="{5C7EB6F8-99E8-4F4B-A0F3-98D9DB061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3" name="Rectangle 86">
              <a:extLst>
                <a:ext uri="{FF2B5EF4-FFF2-40B4-BE49-F238E27FC236}">
                  <a16:creationId xmlns:a16="http://schemas.microsoft.com/office/drawing/2014/main" id="{505949C9-1341-436E-8CC8-5E969FADC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4" name="Rectangle 87">
              <a:extLst>
                <a:ext uri="{FF2B5EF4-FFF2-40B4-BE49-F238E27FC236}">
                  <a16:creationId xmlns:a16="http://schemas.microsoft.com/office/drawing/2014/main" id="{EDDC13A7-907B-4A04-B0A3-92BD6705A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5" name="Rectangle 88">
              <a:extLst>
                <a:ext uri="{FF2B5EF4-FFF2-40B4-BE49-F238E27FC236}">
                  <a16:creationId xmlns:a16="http://schemas.microsoft.com/office/drawing/2014/main" id="{902B8E9C-E210-43CD-94C1-7FF7FEB71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6" name="Rectangle 89">
              <a:extLst>
                <a:ext uri="{FF2B5EF4-FFF2-40B4-BE49-F238E27FC236}">
                  <a16:creationId xmlns:a16="http://schemas.microsoft.com/office/drawing/2014/main" id="{1E943478-0384-45E8-934B-41550186B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7" name="Rectangle 90">
              <a:extLst>
                <a:ext uri="{FF2B5EF4-FFF2-40B4-BE49-F238E27FC236}">
                  <a16:creationId xmlns:a16="http://schemas.microsoft.com/office/drawing/2014/main" id="{805391E0-72C9-4C2D-9F6D-A520F8125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8" name="Group 854">
            <a:extLst>
              <a:ext uri="{FF2B5EF4-FFF2-40B4-BE49-F238E27FC236}">
                <a16:creationId xmlns:a16="http://schemas.microsoft.com/office/drawing/2014/main" id="{0C18C063-DF2B-4A22-92B2-AB79ED8EB452}"/>
              </a:ext>
            </a:extLst>
          </p:cNvPr>
          <p:cNvGrpSpPr>
            <a:grpSpLocks/>
          </p:cNvGrpSpPr>
          <p:nvPr/>
        </p:nvGrpSpPr>
        <p:grpSpPr bwMode="auto">
          <a:xfrm>
            <a:off x="2009824" y="3208745"/>
            <a:ext cx="216000" cy="1537562"/>
            <a:chOff x="960" y="854"/>
            <a:chExt cx="96" cy="960"/>
          </a:xfrm>
        </p:grpSpPr>
        <p:sp>
          <p:nvSpPr>
            <p:cNvPr id="459" name="Rectangle 81">
              <a:extLst>
                <a:ext uri="{FF2B5EF4-FFF2-40B4-BE49-F238E27FC236}">
                  <a16:creationId xmlns:a16="http://schemas.microsoft.com/office/drawing/2014/main" id="{D6092FB9-65BF-4306-8CD9-E323F7625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0" name="Rectangle 82">
              <a:extLst>
                <a:ext uri="{FF2B5EF4-FFF2-40B4-BE49-F238E27FC236}">
                  <a16:creationId xmlns:a16="http://schemas.microsoft.com/office/drawing/2014/main" id="{CD8A8E99-AB5E-47B9-A422-EDFA8CB0C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1" name="Rectangle 83">
              <a:extLst>
                <a:ext uri="{FF2B5EF4-FFF2-40B4-BE49-F238E27FC236}">
                  <a16:creationId xmlns:a16="http://schemas.microsoft.com/office/drawing/2014/main" id="{ED391078-21AB-45DC-B2CD-710BE785E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2" name="Rectangle 84">
              <a:extLst>
                <a:ext uri="{FF2B5EF4-FFF2-40B4-BE49-F238E27FC236}">
                  <a16:creationId xmlns:a16="http://schemas.microsoft.com/office/drawing/2014/main" id="{7C6F205B-901E-4959-BE0C-467283CD7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3" name="Rectangle 85">
              <a:extLst>
                <a:ext uri="{FF2B5EF4-FFF2-40B4-BE49-F238E27FC236}">
                  <a16:creationId xmlns:a16="http://schemas.microsoft.com/office/drawing/2014/main" id="{86530DBE-A4F5-4AA2-B400-BA14B3801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4" name="Rectangle 86">
              <a:extLst>
                <a:ext uri="{FF2B5EF4-FFF2-40B4-BE49-F238E27FC236}">
                  <a16:creationId xmlns:a16="http://schemas.microsoft.com/office/drawing/2014/main" id="{BB59D0BF-050C-44A0-87F6-8AABE39ED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5" name="Rectangle 87">
              <a:extLst>
                <a:ext uri="{FF2B5EF4-FFF2-40B4-BE49-F238E27FC236}">
                  <a16:creationId xmlns:a16="http://schemas.microsoft.com/office/drawing/2014/main" id="{17EC47D8-D291-4A49-801A-0D143F5C5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6" name="Rectangle 88">
              <a:extLst>
                <a:ext uri="{FF2B5EF4-FFF2-40B4-BE49-F238E27FC236}">
                  <a16:creationId xmlns:a16="http://schemas.microsoft.com/office/drawing/2014/main" id="{6D09393A-A911-4B11-9E1E-BDB6C777A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7" name="Rectangle 89">
              <a:extLst>
                <a:ext uri="{FF2B5EF4-FFF2-40B4-BE49-F238E27FC236}">
                  <a16:creationId xmlns:a16="http://schemas.microsoft.com/office/drawing/2014/main" id="{DC9D232B-0DB1-4566-930B-C2F36C3CE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8" name="Rectangle 90">
              <a:extLst>
                <a:ext uri="{FF2B5EF4-FFF2-40B4-BE49-F238E27FC236}">
                  <a16:creationId xmlns:a16="http://schemas.microsoft.com/office/drawing/2014/main" id="{7405DDCB-ED5A-4951-8E8A-8FC32EA19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9" name="Group 854">
            <a:extLst>
              <a:ext uri="{FF2B5EF4-FFF2-40B4-BE49-F238E27FC236}">
                <a16:creationId xmlns:a16="http://schemas.microsoft.com/office/drawing/2014/main" id="{7B67F08E-728D-4007-8EF1-F11801432079}"/>
              </a:ext>
            </a:extLst>
          </p:cNvPr>
          <p:cNvGrpSpPr>
            <a:grpSpLocks/>
          </p:cNvGrpSpPr>
          <p:nvPr/>
        </p:nvGrpSpPr>
        <p:grpSpPr bwMode="auto">
          <a:xfrm>
            <a:off x="2314624" y="3208745"/>
            <a:ext cx="216000" cy="1537562"/>
            <a:chOff x="960" y="854"/>
            <a:chExt cx="96" cy="960"/>
          </a:xfrm>
        </p:grpSpPr>
        <p:sp>
          <p:nvSpPr>
            <p:cNvPr id="470" name="Rectangle 81">
              <a:extLst>
                <a:ext uri="{FF2B5EF4-FFF2-40B4-BE49-F238E27FC236}">
                  <a16:creationId xmlns:a16="http://schemas.microsoft.com/office/drawing/2014/main" id="{445F9D04-D36B-4365-97D2-CB92F65B6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1" name="Rectangle 82">
              <a:extLst>
                <a:ext uri="{FF2B5EF4-FFF2-40B4-BE49-F238E27FC236}">
                  <a16:creationId xmlns:a16="http://schemas.microsoft.com/office/drawing/2014/main" id="{1ADB0AE0-D157-40AC-B132-23DAFDFED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2" name="Rectangle 83">
              <a:extLst>
                <a:ext uri="{FF2B5EF4-FFF2-40B4-BE49-F238E27FC236}">
                  <a16:creationId xmlns:a16="http://schemas.microsoft.com/office/drawing/2014/main" id="{7CF00A40-CC0E-4AE1-BDE0-3FA01030A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3" name="Rectangle 84">
              <a:extLst>
                <a:ext uri="{FF2B5EF4-FFF2-40B4-BE49-F238E27FC236}">
                  <a16:creationId xmlns:a16="http://schemas.microsoft.com/office/drawing/2014/main" id="{A8597601-7F79-4DC0-87C6-4214E5519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4" name="Rectangle 85">
              <a:extLst>
                <a:ext uri="{FF2B5EF4-FFF2-40B4-BE49-F238E27FC236}">
                  <a16:creationId xmlns:a16="http://schemas.microsoft.com/office/drawing/2014/main" id="{12CA4956-9526-4A5E-8901-75D35E907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5" name="Rectangle 86">
              <a:extLst>
                <a:ext uri="{FF2B5EF4-FFF2-40B4-BE49-F238E27FC236}">
                  <a16:creationId xmlns:a16="http://schemas.microsoft.com/office/drawing/2014/main" id="{2C85DEA1-4125-4B71-9F7C-91B7D0569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6" name="Rectangle 87">
              <a:extLst>
                <a:ext uri="{FF2B5EF4-FFF2-40B4-BE49-F238E27FC236}">
                  <a16:creationId xmlns:a16="http://schemas.microsoft.com/office/drawing/2014/main" id="{754C5CDF-F72C-4205-A458-B7988647C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7" name="Rectangle 88">
              <a:extLst>
                <a:ext uri="{FF2B5EF4-FFF2-40B4-BE49-F238E27FC236}">
                  <a16:creationId xmlns:a16="http://schemas.microsoft.com/office/drawing/2014/main" id="{20FB57CA-AB06-42CD-93BE-EC1F6006B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8" name="Rectangle 89">
              <a:extLst>
                <a:ext uri="{FF2B5EF4-FFF2-40B4-BE49-F238E27FC236}">
                  <a16:creationId xmlns:a16="http://schemas.microsoft.com/office/drawing/2014/main" id="{7F329E04-D53F-43EF-ACE4-D6F9FD00A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9" name="Rectangle 90">
              <a:extLst>
                <a:ext uri="{FF2B5EF4-FFF2-40B4-BE49-F238E27FC236}">
                  <a16:creationId xmlns:a16="http://schemas.microsoft.com/office/drawing/2014/main" id="{A77DF1D7-FB2D-474E-8502-B823F7918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0" name="Group 854">
            <a:extLst>
              <a:ext uri="{FF2B5EF4-FFF2-40B4-BE49-F238E27FC236}">
                <a16:creationId xmlns:a16="http://schemas.microsoft.com/office/drawing/2014/main" id="{EFECFE7C-B3DB-489F-BB1F-083859BB6300}"/>
              </a:ext>
            </a:extLst>
          </p:cNvPr>
          <p:cNvGrpSpPr>
            <a:grpSpLocks/>
          </p:cNvGrpSpPr>
          <p:nvPr/>
        </p:nvGrpSpPr>
        <p:grpSpPr bwMode="auto">
          <a:xfrm>
            <a:off x="2619424" y="3208745"/>
            <a:ext cx="216000" cy="1537562"/>
            <a:chOff x="960" y="854"/>
            <a:chExt cx="96" cy="960"/>
          </a:xfrm>
        </p:grpSpPr>
        <p:sp>
          <p:nvSpPr>
            <p:cNvPr id="481" name="Rectangle 81">
              <a:extLst>
                <a:ext uri="{FF2B5EF4-FFF2-40B4-BE49-F238E27FC236}">
                  <a16:creationId xmlns:a16="http://schemas.microsoft.com/office/drawing/2014/main" id="{A4647E5E-6221-47AA-A6CE-0380E7FF6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2" name="Rectangle 82">
              <a:extLst>
                <a:ext uri="{FF2B5EF4-FFF2-40B4-BE49-F238E27FC236}">
                  <a16:creationId xmlns:a16="http://schemas.microsoft.com/office/drawing/2014/main" id="{D7C78530-ADF7-415D-816E-FC493CF2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3" name="Rectangle 83">
              <a:extLst>
                <a:ext uri="{FF2B5EF4-FFF2-40B4-BE49-F238E27FC236}">
                  <a16:creationId xmlns:a16="http://schemas.microsoft.com/office/drawing/2014/main" id="{148DDCF9-4030-4FD8-BC74-783AA4C02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4" name="Rectangle 84">
              <a:extLst>
                <a:ext uri="{FF2B5EF4-FFF2-40B4-BE49-F238E27FC236}">
                  <a16:creationId xmlns:a16="http://schemas.microsoft.com/office/drawing/2014/main" id="{F21D5763-782A-4680-9EEA-DD4348CC1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5" name="Rectangle 85">
              <a:extLst>
                <a:ext uri="{FF2B5EF4-FFF2-40B4-BE49-F238E27FC236}">
                  <a16:creationId xmlns:a16="http://schemas.microsoft.com/office/drawing/2014/main" id="{8E9AED07-321A-4F58-A379-1412D69D3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6" name="Rectangle 86">
              <a:extLst>
                <a:ext uri="{FF2B5EF4-FFF2-40B4-BE49-F238E27FC236}">
                  <a16:creationId xmlns:a16="http://schemas.microsoft.com/office/drawing/2014/main" id="{ED644AC8-2724-4535-B7C4-F95981AE0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7" name="Rectangle 87">
              <a:extLst>
                <a:ext uri="{FF2B5EF4-FFF2-40B4-BE49-F238E27FC236}">
                  <a16:creationId xmlns:a16="http://schemas.microsoft.com/office/drawing/2014/main" id="{D8F047FC-EC65-43BD-9755-595084FDB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8" name="Rectangle 88">
              <a:extLst>
                <a:ext uri="{FF2B5EF4-FFF2-40B4-BE49-F238E27FC236}">
                  <a16:creationId xmlns:a16="http://schemas.microsoft.com/office/drawing/2014/main" id="{320E470D-2AF4-43DA-AC61-3DBF25A72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9" name="Rectangle 89">
              <a:extLst>
                <a:ext uri="{FF2B5EF4-FFF2-40B4-BE49-F238E27FC236}">
                  <a16:creationId xmlns:a16="http://schemas.microsoft.com/office/drawing/2014/main" id="{D9754A5A-21B3-4D8C-90A8-FE78C051C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0" name="Rectangle 90">
              <a:extLst>
                <a:ext uri="{FF2B5EF4-FFF2-40B4-BE49-F238E27FC236}">
                  <a16:creationId xmlns:a16="http://schemas.microsoft.com/office/drawing/2014/main" id="{51BA9D6D-8B4A-40DB-80BD-677C5DD3B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1" name="Group 854">
            <a:extLst>
              <a:ext uri="{FF2B5EF4-FFF2-40B4-BE49-F238E27FC236}">
                <a16:creationId xmlns:a16="http://schemas.microsoft.com/office/drawing/2014/main" id="{2F28713C-F11C-48A2-86C5-20A1A6FF750C}"/>
              </a:ext>
            </a:extLst>
          </p:cNvPr>
          <p:cNvGrpSpPr>
            <a:grpSpLocks/>
          </p:cNvGrpSpPr>
          <p:nvPr/>
        </p:nvGrpSpPr>
        <p:grpSpPr bwMode="auto">
          <a:xfrm>
            <a:off x="3722213" y="3208745"/>
            <a:ext cx="216000" cy="1537562"/>
            <a:chOff x="960" y="854"/>
            <a:chExt cx="96" cy="960"/>
          </a:xfrm>
        </p:grpSpPr>
        <p:sp>
          <p:nvSpPr>
            <p:cNvPr id="492" name="Rectangle 81">
              <a:extLst>
                <a:ext uri="{FF2B5EF4-FFF2-40B4-BE49-F238E27FC236}">
                  <a16:creationId xmlns:a16="http://schemas.microsoft.com/office/drawing/2014/main" id="{48CF2174-7FF3-4A3F-8888-EB032E62E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3" name="Rectangle 82">
              <a:extLst>
                <a:ext uri="{FF2B5EF4-FFF2-40B4-BE49-F238E27FC236}">
                  <a16:creationId xmlns:a16="http://schemas.microsoft.com/office/drawing/2014/main" id="{5577C9E3-FA50-42CD-9112-569BECD59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4" name="Rectangle 83">
              <a:extLst>
                <a:ext uri="{FF2B5EF4-FFF2-40B4-BE49-F238E27FC236}">
                  <a16:creationId xmlns:a16="http://schemas.microsoft.com/office/drawing/2014/main" id="{CC811046-C38D-4488-A752-36524DEF5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5" name="Rectangle 84">
              <a:extLst>
                <a:ext uri="{FF2B5EF4-FFF2-40B4-BE49-F238E27FC236}">
                  <a16:creationId xmlns:a16="http://schemas.microsoft.com/office/drawing/2014/main" id="{1024D93A-075D-48C9-8A59-BD9980ACA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6" name="Rectangle 85">
              <a:extLst>
                <a:ext uri="{FF2B5EF4-FFF2-40B4-BE49-F238E27FC236}">
                  <a16:creationId xmlns:a16="http://schemas.microsoft.com/office/drawing/2014/main" id="{7238DA55-6CA1-4E31-832E-DF9B18AB9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7" name="Rectangle 86">
              <a:extLst>
                <a:ext uri="{FF2B5EF4-FFF2-40B4-BE49-F238E27FC236}">
                  <a16:creationId xmlns:a16="http://schemas.microsoft.com/office/drawing/2014/main" id="{E7C12870-4263-4EA9-A050-A4DDB36CD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8" name="Rectangle 87">
              <a:extLst>
                <a:ext uri="{FF2B5EF4-FFF2-40B4-BE49-F238E27FC236}">
                  <a16:creationId xmlns:a16="http://schemas.microsoft.com/office/drawing/2014/main" id="{72137739-F83A-4D5D-A199-722D59533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9" name="Rectangle 88">
              <a:extLst>
                <a:ext uri="{FF2B5EF4-FFF2-40B4-BE49-F238E27FC236}">
                  <a16:creationId xmlns:a16="http://schemas.microsoft.com/office/drawing/2014/main" id="{68F15759-3554-4B6A-A268-10E68BB4C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0" name="Rectangle 89">
              <a:extLst>
                <a:ext uri="{FF2B5EF4-FFF2-40B4-BE49-F238E27FC236}">
                  <a16:creationId xmlns:a16="http://schemas.microsoft.com/office/drawing/2014/main" id="{31C6CBA3-897C-47BE-8ED1-547A05E3E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1" name="Rectangle 90">
              <a:extLst>
                <a:ext uri="{FF2B5EF4-FFF2-40B4-BE49-F238E27FC236}">
                  <a16:creationId xmlns:a16="http://schemas.microsoft.com/office/drawing/2014/main" id="{8CF98643-B476-46D9-AE9C-8E2050606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2" name="Group 854">
            <a:extLst>
              <a:ext uri="{FF2B5EF4-FFF2-40B4-BE49-F238E27FC236}">
                <a16:creationId xmlns:a16="http://schemas.microsoft.com/office/drawing/2014/main" id="{E7B4913E-FC48-4DD3-BD9A-54C3356FB251}"/>
              </a:ext>
            </a:extLst>
          </p:cNvPr>
          <p:cNvGrpSpPr>
            <a:grpSpLocks/>
          </p:cNvGrpSpPr>
          <p:nvPr/>
        </p:nvGrpSpPr>
        <p:grpSpPr bwMode="auto">
          <a:xfrm>
            <a:off x="4027013" y="3208745"/>
            <a:ext cx="216000" cy="1537562"/>
            <a:chOff x="960" y="854"/>
            <a:chExt cx="96" cy="960"/>
          </a:xfrm>
        </p:grpSpPr>
        <p:sp>
          <p:nvSpPr>
            <p:cNvPr id="503" name="Rectangle 81">
              <a:extLst>
                <a:ext uri="{FF2B5EF4-FFF2-40B4-BE49-F238E27FC236}">
                  <a16:creationId xmlns:a16="http://schemas.microsoft.com/office/drawing/2014/main" id="{589BDC3F-9C0C-4E25-B94D-AF82E02F1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4" name="Rectangle 82">
              <a:extLst>
                <a:ext uri="{FF2B5EF4-FFF2-40B4-BE49-F238E27FC236}">
                  <a16:creationId xmlns:a16="http://schemas.microsoft.com/office/drawing/2014/main" id="{609D503B-977D-4296-82C8-28377283A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5" name="Rectangle 83">
              <a:extLst>
                <a:ext uri="{FF2B5EF4-FFF2-40B4-BE49-F238E27FC236}">
                  <a16:creationId xmlns:a16="http://schemas.microsoft.com/office/drawing/2014/main" id="{16FC681B-240E-4478-BF2F-31E5A1DEB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6" name="Rectangle 84">
              <a:extLst>
                <a:ext uri="{FF2B5EF4-FFF2-40B4-BE49-F238E27FC236}">
                  <a16:creationId xmlns:a16="http://schemas.microsoft.com/office/drawing/2014/main" id="{AF154351-F2D0-473D-ACF0-92C5AE87E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7" name="Rectangle 85">
              <a:extLst>
                <a:ext uri="{FF2B5EF4-FFF2-40B4-BE49-F238E27FC236}">
                  <a16:creationId xmlns:a16="http://schemas.microsoft.com/office/drawing/2014/main" id="{DFB97F69-30C4-430F-91A7-43C2E6054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8" name="Rectangle 86">
              <a:extLst>
                <a:ext uri="{FF2B5EF4-FFF2-40B4-BE49-F238E27FC236}">
                  <a16:creationId xmlns:a16="http://schemas.microsoft.com/office/drawing/2014/main" id="{A0E9C1DD-107E-4E88-85E0-C169F5A32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9" name="Rectangle 87">
              <a:extLst>
                <a:ext uri="{FF2B5EF4-FFF2-40B4-BE49-F238E27FC236}">
                  <a16:creationId xmlns:a16="http://schemas.microsoft.com/office/drawing/2014/main" id="{569DD1BF-814C-42B9-8A6D-B2693773C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0" name="Rectangle 88">
              <a:extLst>
                <a:ext uri="{FF2B5EF4-FFF2-40B4-BE49-F238E27FC236}">
                  <a16:creationId xmlns:a16="http://schemas.microsoft.com/office/drawing/2014/main" id="{F00C8AF2-BD8B-4AD5-8305-D5C50105F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1" name="Rectangle 89">
              <a:extLst>
                <a:ext uri="{FF2B5EF4-FFF2-40B4-BE49-F238E27FC236}">
                  <a16:creationId xmlns:a16="http://schemas.microsoft.com/office/drawing/2014/main" id="{02A7E95A-83F1-41CF-B6BB-1AF7FB090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2" name="Rectangle 90">
              <a:extLst>
                <a:ext uri="{FF2B5EF4-FFF2-40B4-BE49-F238E27FC236}">
                  <a16:creationId xmlns:a16="http://schemas.microsoft.com/office/drawing/2014/main" id="{4A193ED7-3BA1-4307-A6CD-8CF8CBDFA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13" name="Text Box 70">
            <a:extLst>
              <a:ext uri="{FF2B5EF4-FFF2-40B4-BE49-F238E27FC236}">
                <a16:creationId xmlns:a16="http://schemas.microsoft.com/office/drawing/2014/main" id="{9982A66E-B4D9-47EF-AE14-2520D5F6B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715" y="4796761"/>
            <a:ext cx="12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9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14" name="Text Box 318">
            <a:extLst>
              <a:ext uri="{FF2B5EF4-FFF2-40B4-BE49-F238E27FC236}">
                <a16:creationId xmlns:a16="http://schemas.microsoft.com/office/drawing/2014/main" id="{0AC6875F-C8EE-4C6F-A409-D84D51BC4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013" y="5233013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90</a:t>
            </a:r>
          </a:p>
        </p:txBody>
      </p:sp>
      <p:grpSp>
        <p:nvGrpSpPr>
          <p:cNvPr id="515" name="Group 854">
            <a:extLst>
              <a:ext uri="{FF2B5EF4-FFF2-40B4-BE49-F238E27FC236}">
                <a16:creationId xmlns:a16="http://schemas.microsoft.com/office/drawing/2014/main" id="{A0840CEA-0DE0-48BB-84B9-4F35AB05A720}"/>
              </a:ext>
            </a:extLst>
          </p:cNvPr>
          <p:cNvGrpSpPr>
            <a:grpSpLocks/>
          </p:cNvGrpSpPr>
          <p:nvPr/>
        </p:nvGrpSpPr>
        <p:grpSpPr bwMode="auto">
          <a:xfrm>
            <a:off x="4331813" y="3208745"/>
            <a:ext cx="216000" cy="1537562"/>
            <a:chOff x="960" y="854"/>
            <a:chExt cx="96" cy="960"/>
          </a:xfrm>
        </p:grpSpPr>
        <p:sp>
          <p:nvSpPr>
            <p:cNvPr id="516" name="Rectangle 81">
              <a:extLst>
                <a:ext uri="{FF2B5EF4-FFF2-40B4-BE49-F238E27FC236}">
                  <a16:creationId xmlns:a16="http://schemas.microsoft.com/office/drawing/2014/main" id="{45DEA960-CB5D-4B0B-9CB9-5EB08BE5B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7" name="Rectangle 82">
              <a:extLst>
                <a:ext uri="{FF2B5EF4-FFF2-40B4-BE49-F238E27FC236}">
                  <a16:creationId xmlns:a16="http://schemas.microsoft.com/office/drawing/2014/main" id="{D4BD2B8A-004A-44E4-A140-AAC35BB48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8" name="Rectangle 83">
              <a:extLst>
                <a:ext uri="{FF2B5EF4-FFF2-40B4-BE49-F238E27FC236}">
                  <a16:creationId xmlns:a16="http://schemas.microsoft.com/office/drawing/2014/main" id="{B5ECD92E-A156-4A77-8D72-7F37FB84B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9" name="Rectangle 84">
              <a:extLst>
                <a:ext uri="{FF2B5EF4-FFF2-40B4-BE49-F238E27FC236}">
                  <a16:creationId xmlns:a16="http://schemas.microsoft.com/office/drawing/2014/main" id="{3390F476-FFF3-43F2-9AA7-9FCFC8C30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0" name="Rectangle 85">
              <a:extLst>
                <a:ext uri="{FF2B5EF4-FFF2-40B4-BE49-F238E27FC236}">
                  <a16:creationId xmlns:a16="http://schemas.microsoft.com/office/drawing/2014/main" id="{A86B4C35-28E4-444F-A6DD-349CA65D6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1" name="Rectangle 86">
              <a:extLst>
                <a:ext uri="{FF2B5EF4-FFF2-40B4-BE49-F238E27FC236}">
                  <a16:creationId xmlns:a16="http://schemas.microsoft.com/office/drawing/2014/main" id="{0BF839A7-139F-4498-B6F7-F60544F32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2" name="Rectangle 87">
              <a:extLst>
                <a:ext uri="{FF2B5EF4-FFF2-40B4-BE49-F238E27FC236}">
                  <a16:creationId xmlns:a16="http://schemas.microsoft.com/office/drawing/2014/main" id="{B8ECCB52-BE4A-4F3D-A8A7-B0FA040B5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3" name="Rectangle 88">
              <a:extLst>
                <a:ext uri="{FF2B5EF4-FFF2-40B4-BE49-F238E27FC236}">
                  <a16:creationId xmlns:a16="http://schemas.microsoft.com/office/drawing/2014/main" id="{A3B7C77F-E1EF-40F8-81C3-855C7FE94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4" name="Rectangle 89">
              <a:extLst>
                <a:ext uri="{FF2B5EF4-FFF2-40B4-BE49-F238E27FC236}">
                  <a16:creationId xmlns:a16="http://schemas.microsoft.com/office/drawing/2014/main" id="{0EE5E511-008E-4884-A045-63175005A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5" name="Rectangle 90">
              <a:extLst>
                <a:ext uri="{FF2B5EF4-FFF2-40B4-BE49-F238E27FC236}">
                  <a16:creationId xmlns:a16="http://schemas.microsoft.com/office/drawing/2014/main" id="{78B4288A-7533-479B-AD0F-8362FDA20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6" name="Group 854">
            <a:extLst>
              <a:ext uri="{FF2B5EF4-FFF2-40B4-BE49-F238E27FC236}">
                <a16:creationId xmlns:a16="http://schemas.microsoft.com/office/drawing/2014/main" id="{7BAAFD8F-18B6-47EB-A064-650AE646A3E3}"/>
              </a:ext>
            </a:extLst>
          </p:cNvPr>
          <p:cNvGrpSpPr>
            <a:grpSpLocks/>
          </p:cNvGrpSpPr>
          <p:nvPr/>
        </p:nvGrpSpPr>
        <p:grpSpPr bwMode="auto">
          <a:xfrm>
            <a:off x="4636613" y="3208745"/>
            <a:ext cx="216000" cy="1537562"/>
            <a:chOff x="960" y="854"/>
            <a:chExt cx="96" cy="960"/>
          </a:xfrm>
        </p:grpSpPr>
        <p:sp>
          <p:nvSpPr>
            <p:cNvPr id="527" name="Rectangle 81">
              <a:extLst>
                <a:ext uri="{FF2B5EF4-FFF2-40B4-BE49-F238E27FC236}">
                  <a16:creationId xmlns:a16="http://schemas.microsoft.com/office/drawing/2014/main" id="{AB2CCE80-6CCB-484D-A71B-BEBAA9380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8" name="Rectangle 82">
              <a:extLst>
                <a:ext uri="{FF2B5EF4-FFF2-40B4-BE49-F238E27FC236}">
                  <a16:creationId xmlns:a16="http://schemas.microsoft.com/office/drawing/2014/main" id="{69C9219A-B06F-40DC-967D-3B28E8ADC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9" name="Rectangle 83">
              <a:extLst>
                <a:ext uri="{FF2B5EF4-FFF2-40B4-BE49-F238E27FC236}">
                  <a16:creationId xmlns:a16="http://schemas.microsoft.com/office/drawing/2014/main" id="{D3FA4516-D00D-4A66-94A9-181641FCB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0" name="Rectangle 84">
              <a:extLst>
                <a:ext uri="{FF2B5EF4-FFF2-40B4-BE49-F238E27FC236}">
                  <a16:creationId xmlns:a16="http://schemas.microsoft.com/office/drawing/2014/main" id="{16E65736-EB84-44D9-BC3B-91E7435D0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1" name="Rectangle 85">
              <a:extLst>
                <a:ext uri="{FF2B5EF4-FFF2-40B4-BE49-F238E27FC236}">
                  <a16:creationId xmlns:a16="http://schemas.microsoft.com/office/drawing/2014/main" id="{A07D9E9D-2CCB-48B3-AC89-24D0F8B29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2" name="Rectangle 86">
              <a:extLst>
                <a:ext uri="{FF2B5EF4-FFF2-40B4-BE49-F238E27FC236}">
                  <a16:creationId xmlns:a16="http://schemas.microsoft.com/office/drawing/2014/main" id="{B3D15785-F137-442A-8360-27537D0CA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3" name="Rectangle 87">
              <a:extLst>
                <a:ext uri="{FF2B5EF4-FFF2-40B4-BE49-F238E27FC236}">
                  <a16:creationId xmlns:a16="http://schemas.microsoft.com/office/drawing/2014/main" id="{BF1B0633-1518-48EC-932D-50C52D5E0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4" name="Rectangle 88">
              <a:extLst>
                <a:ext uri="{FF2B5EF4-FFF2-40B4-BE49-F238E27FC236}">
                  <a16:creationId xmlns:a16="http://schemas.microsoft.com/office/drawing/2014/main" id="{833A67E6-5A59-454A-866F-184EA06D4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5" name="Rectangle 89">
              <a:extLst>
                <a:ext uri="{FF2B5EF4-FFF2-40B4-BE49-F238E27FC236}">
                  <a16:creationId xmlns:a16="http://schemas.microsoft.com/office/drawing/2014/main" id="{F7893B50-2643-41BB-8FEF-73EC6062F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6" name="Rectangle 90">
              <a:extLst>
                <a:ext uri="{FF2B5EF4-FFF2-40B4-BE49-F238E27FC236}">
                  <a16:creationId xmlns:a16="http://schemas.microsoft.com/office/drawing/2014/main" id="{D5AFD9F7-6081-4611-AD5C-7630E93E1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7" name="Group 854">
            <a:extLst>
              <a:ext uri="{FF2B5EF4-FFF2-40B4-BE49-F238E27FC236}">
                <a16:creationId xmlns:a16="http://schemas.microsoft.com/office/drawing/2014/main" id="{666860E6-52D1-41E3-A764-C64D7FD0A561}"/>
              </a:ext>
            </a:extLst>
          </p:cNvPr>
          <p:cNvGrpSpPr>
            <a:grpSpLocks/>
          </p:cNvGrpSpPr>
          <p:nvPr/>
        </p:nvGrpSpPr>
        <p:grpSpPr bwMode="auto">
          <a:xfrm>
            <a:off x="4941413" y="3208745"/>
            <a:ext cx="216000" cy="1537562"/>
            <a:chOff x="960" y="854"/>
            <a:chExt cx="96" cy="960"/>
          </a:xfrm>
        </p:grpSpPr>
        <p:sp>
          <p:nvSpPr>
            <p:cNvPr id="538" name="Rectangle 81">
              <a:extLst>
                <a:ext uri="{FF2B5EF4-FFF2-40B4-BE49-F238E27FC236}">
                  <a16:creationId xmlns:a16="http://schemas.microsoft.com/office/drawing/2014/main" id="{33CC9EAA-EAFE-4932-A363-C32E07A2C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9" name="Rectangle 82">
              <a:extLst>
                <a:ext uri="{FF2B5EF4-FFF2-40B4-BE49-F238E27FC236}">
                  <a16:creationId xmlns:a16="http://schemas.microsoft.com/office/drawing/2014/main" id="{8AEFD49F-4318-4866-8AF5-ED80C4B32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0" name="Rectangle 83">
              <a:extLst>
                <a:ext uri="{FF2B5EF4-FFF2-40B4-BE49-F238E27FC236}">
                  <a16:creationId xmlns:a16="http://schemas.microsoft.com/office/drawing/2014/main" id="{29230044-E42B-40D2-B78D-0E48522DD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1" name="Rectangle 84">
              <a:extLst>
                <a:ext uri="{FF2B5EF4-FFF2-40B4-BE49-F238E27FC236}">
                  <a16:creationId xmlns:a16="http://schemas.microsoft.com/office/drawing/2014/main" id="{35878F1B-4541-4699-A911-D9FAE807F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2" name="Rectangle 85">
              <a:extLst>
                <a:ext uri="{FF2B5EF4-FFF2-40B4-BE49-F238E27FC236}">
                  <a16:creationId xmlns:a16="http://schemas.microsoft.com/office/drawing/2014/main" id="{09F6910D-260D-454D-9849-DDC3296AD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3" name="Rectangle 86">
              <a:extLst>
                <a:ext uri="{FF2B5EF4-FFF2-40B4-BE49-F238E27FC236}">
                  <a16:creationId xmlns:a16="http://schemas.microsoft.com/office/drawing/2014/main" id="{201DC7C2-80D7-4ADA-B9D4-F4A9BCA62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4" name="Rectangle 87">
              <a:extLst>
                <a:ext uri="{FF2B5EF4-FFF2-40B4-BE49-F238E27FC236}">
                  <a16:creationId xmlns:a16="http://schemas.microsoft.com/office/drawing/2014/main" id="{2270387B-4ED2-40BB-80EC-690056DB8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5" name="Rectangle 88">
              <a:extLst>
                <a:ext uri="{FF2B5EF4-FFF2-40B4-BE49-F238E27FC236}">
                  <a16:creationId xmlns:a16="http://schemas.microsoft.com/office/drawing/2014/main" id="{FDC0D707-A62E-4410-9D25-65BDEC21C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6" name="Rectangle 89">
              <a:extLst>
                <a:ext uri="{FF2B5EF4-FFF2-40B4-BE49-F238E27FC236}">
                  <a16:creationId xmlns:a16="http://schemas.microsoft.com/office/drawing/2014/main" id="{058463A9-6694-49DA-9352-799BCEA6B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7" name="Rectangle 90">
              <a:extLst>
                <a:ext uri="{FF2B5EF4-FFF2-40B4-BE49-F238E27FC236}">
                  <a16:creationId xmlns:a16="http://schemas.microsoft.com/office/drawing/2014/main" id="{F0D16C15-92CD-41DA-8954-3009A7CD8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8" name="Group 854">
            <a:extLst>
              <a:ext uri="{FF2B5EF4-FFF2-40B4-BE49-F238E27FC236}">
                <a16:creationId xmlns:a16="http://schemas.microsoft.com/office/drawing/2014/main" id="{9F61DC6B-6929-4884-A7CD-C733C5B9E77F}"/>
              </a:ext>
            </a:extLst>
          </p:cNvPr>
          <p:cNvGrpSpPr>
            <a:grpSpLocks/>
          </p:cNvGrpSpPr>
          <p:nvPr/>
        </p:nvGrpSpPr>
        <p:grpSpPr bwMode="auto">
          <a:xfrm>
            <a:off x="5246213" y="3208745"/>
            <a:ext cx="216000" cy="1537562"/>
            <a:chOff x="960" y="854"/>
            <a:chExt cx="96" cy="960"/>
          </a:xfrm>
        </p:grpSpPr>
        <p:sp>
          <p:nvSpPr>
            <p:cNvPr id="549" name="Rectangle 81">
              <a:extLst>
                <a:ext uri="{FF2B5EF4-FFF2-40B4-BE49-F238E27FC236}">
                  <a16:creationId xmlns:a16="http://schemas.microsoft.com/office/drawing/2014/main" id="{588280D0-1CE5-4A24-9145-8F171B578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0" name="Rectangle 82">
              <a:extLst>
                <a:ext uri="{FF2B5EF4-FFF2-40B4-BE49-F238E27FC236}">
                  <a16:creationId xmlns:a16="http://schemas.microsoft.com/office/drawing/2014/main" id="{2C64F798-22A9-4943-BFF8-D38F7AD39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1" name="Rectangle 83">
              <a:extLst>
                <a:ext uri="{FF2B5EF4-FFF2-40B4-BE49-F238E27FC236}">
                  <a16:creationId xmlns:a16="http://schemas.microsoft.com/office/drawing/2014/main" id="{209F7ED2-421E-4065-BF4A-3AA13DED7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2" name="Rectangle 84">
              <a:extLst>
                <a:ext uri="{FF2B5EF4-FFF2-40B4-BE49-F238E27FC236}">
                  <a16:creationId xmlns:a16="http://schemas.microsoft.com/office/drawing/2014/main" id="{8AB8FF29-19E8-4273-B760-63524CA63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3" name="Rectangle 85">
              <a:extLst>
                <a:ext uri="{FF2B5EF4-FFF2-40B4-BE49-F238E27FC236}">
                  <a16:creationId xmlns:a16="http://schemas.microsoft.com/office/drawing/2014/main" id="{21B953E2-0B5C-42D3-BD32-49AE36782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4" name="Rectangle 86">
              <a:extLst>
                <a:ext uri="{FF2B5EF4-FFF2-40B4-BE49-F238E27FC236}">
                  <a16:creationId xmlns:a16="http://schemas.microsoft.com/office/drawing/2014/main" id="{31CD674F-F401-4A77-906B-EC9889A72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5" name="Rectangle 87">
              <a:extLst>
                <a:ext uri="{FF2B5EF4-FFF2-40B4-BE49-F238E27FC236}">
                  <a16:creationId xmlns:a16="http://schemas.microsoft.com/office/drawing/2014/main" id="{A1AB65BE-BC2C-4275-A1E0-BDFA17634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6" name="Rectangle 88">
              <a:extLst>
                <a:ext uri="{FF2B5EF4-FFF2-40B4-BE49-F238E27FC236}">
                  <a16:creationId xmlns:a16="http://schemas.microsoft.com/office/drawing/2014/main" id="{93D48881-2F2C-4FEA-8471-7C34AF036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7" name="Rectangle 89">
              <a:extLst>
                <a:ext uri="{FF2B5EF4-FFF2-40B4-BE49-F238E27FC236}">
                  <a16:creationId xmlns:a16="http://schemas.microsoft.com/office/drawing/2014/main" id="{4BE5C39E-C1CE-4F04-880F-B1D990E04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8" name="Rectangle 90">
              <a:extLst>
                <a:ext uri="{FF2B5EF4-FFF2-40B4-BE49-F238E27FC236}">
                  <a16:creationId xmlns:a16="http://schemas.microsoft.com/office/drawing/2014/main" id="{A1D5C7CB-497B-4871-8CA3-3978B691C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9" name="Group 854">
            <a:extLst>
              <a:ext uri="{FF2B5EF4-FFF2-40B4-BE49-F238E27FC236}">
                <a16:creationId xmlns:a16="http://schemas.microsoft.com/office/drawing/2014/main" id="{553CEB57-1FD9-4150-85E7-8A2C33FF0288}"/>
              </a:ext>
            </a:extLst>
          </p:cNvPr>
          <p:cNvGrpSpPr>
            <a:grpSpLocks/>
          </p:cNvGrpSpPr>
          <p:nvPr/>
        </p:nvGrpSpPr>
        <p:grpSpPr bwMode="auto">
          <a:xfrm>
            <a:off x="5551013" y="3208745"/>
            <a:ext cx="216000" cy="1537562"/>
            <a:chOff x="960" y="854"/>
            <a:chExt cx="96" cy="960"/>
          </a:xfrm>
        </p:grpSpPr>
        <p:sp>
          <p:nvSpPr>
            <p:cNvPr id="560" name="Rectangle 81">
              <a:extLst>
                <a:ext uri="{FF2B5EF4-FFF2-40B4-BE49-F238E27FC236}">
                  <a16:creationId xmlns:a16="http://schemas.microsoft.com/office/drawing/2014/main" id="{84A958DF-D28C-4050-8AE4-9C6B9FC0D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1" name="Rectangle 82">
              <a:extLst>
                <a:ext uri="{FF2B5EF4-FFF2-40B4-BE49-F238E27FC236}">
                  <a16:creationId xmlns:a16="http://schemas.microsoft.com/office/drawing/2014/main" id="{DB5DB662-EABE-494D-B89C-7229DA410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2" name="Rectangle 83">
              <a:extLst>
                <a:ext uri="{FF2B5EF4-FFF2-40B4-BE49-F238E27FC236}">
                  <a16:creationId xmlns:a16="http://schemas.microsoft.com/office/drawing/2014/main" id="{B04DCCD7-BC66-4F30-9FC5-F1EBC2AC1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3" name="Rectangle 84">
              <a:extLst>
                <a:ext uri="{FF2B5EF4-FFF2-40B4-BE49-F238E27FC236}">
                  <a16:creationId xmlns:a16="http://schemas.microsoft.com/office/drawing/2014/main" id="{2106C55C-4C09-4461-BBED-CD089783F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4" name="Rectangle 85">
              <a:extLst>
                <a:ext uri="{FF2B5EF4-FFF2-40B4-BE49-F238E27FC236}">
                  <a16:creationId xmlns:a16="http://schemas.microsoft.com/office/drawing/2014/main" id="{E00ED283-8F45-4269-8AD6-EBBE44F4B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5" name="Rectangle 86">
              <a:extLst>
                <a:ext uri="{FF2B5EF4-FFF2-40B4-BE49-F238E27FC236}">
                  <a16:creationId xmlns:a16="http://schemas.microsoft.com/office/drawing/2014/main" id="{573DAECA-B1EE-4E1E-A45F-739C1D5EE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6" name="Rectangle 87">
              <a:extLst>
                <a:ext uri="{FF2B5EF4-FFF2-40B4-BE49-F238E27FC236}">
                  <a16:creationId xmlns:a16="http://schemas.microsoft.com/office/drawing/2014/main" id="{21DD60D7-642E-4D3A-A781-BCE202EA6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7" name="Rectangle 88">
              <a:extLst>
                <a:ext uri="{FF2B5EF4-FFF2-40B4-BE49-F238E27FC236}">
                  <a16:creationId xmlns:a16="http://schemas.microsoft.com/office/drawing/2014/main" id="{E98D253D-60DF-40B4-AF49-205376769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8" name="Rectangle 89">
              <a:extLst>
                <a:ext uri="{FF2B5EF4-FFF2-40B4-BE49-F238E27FC236}">
                  <a16:creationId xmlns:a16="http://schemas.microsoft.com/office/drawing/2014/main" id="{B638058D-F21D-4F23-9453-89E3B9042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9" name="Rectangle 90">
              <a:extLst>
                <a:ext uri="{FF2B5EF4-FFF2-40B4-BE49-F238E27FC236}">
                  <a16:creationId xmlns:a16="http://schemas.microsoft.com/office/drawing/2014/main" id="{BC71AFA9-0785-4862-A8C5-FEC5F2099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0" name="Group 854">
            <a:extLst>
              <a:ext uri="{FF2B5EF4-FFF2-40B4-BE49-F238E27FC236}">
                <a16:creationId xmlns:a16="http://schemas.microsoft.com/office/drawing/2014/main" id="{60A8CEB1-321C-4221-910B-1105E17274B8}"/>
              </a:ext>
            </a:extLst>
          </p:cNvPr>
          <p:cNvGrpSpPr>
            <a:grpSpLocks/>
          </p:cNvGrpSpPr>
          <p:nvPr/>
        </p:nvGrpSpPr>
        <p:grpSpPr bwMode="auto">
          <a:xfrm>
            <a:off x="2924224" y="3208745"/>
            <a:ext cx="216000" cy="1537562"/>
            <a:chOff x="960" y="854"/>
            <a:chExt cx="96" cy="960"/>
          </a:xfrm>
        </p:grpSpPr>
        <p:sp>
          <p:nvSpPr>
            <p:cNvPr id="571" name="Rectangle 81">
              <a:extLst>
                <a:ext uri="{FF2B5EF4-FFF2-40B4-BE49-F238E27FC236}">
                  <a16:creationId xmlns:a16="http://schemas.microsoft.com/office/drawing/2014/main" id="{69400BD8-73F4-4D49-831D-E67D80E91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2" name="Rectangle 82">
              <a:extLst>
                <a:ext uri="{FF2B5EF4-FFF2-40B4-BE49-F238E27FC236}">
                  <a16:creationId xmlns:a16="http://schemas.microsoft.com/office/drawing/2014/main" id="{461A504E-6DE4-47A2-83EE-C04BF9C07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3" name="Rectangle 83">
              <a:extLst>
                <a:ext uri="{FF2B5EF4-FFF2-40B4-BE49-F238E27FC236}">
                  <a16:creationId xmlns:a16="http://schemas.microsoft.com/office/drawing/2014/main" id="{E7EB99EC-1F64-4456-95C8-17769B759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4" name="Rectangle 84">
              <a:extLst>
                <a:ext uri="{FF2B5EF4-FFF2-40B4-BE49-F238E27FC236}">
                  <a16:creationId xmlns:a16="http://schemas.microsoft.com/office/drawing/2014/main" id="{A9AFB134-0B88-48B9-8CD6-7CCF00626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5" name="Rectangle 85">
              <a:extLst>
                <a:ext uri="{FF2B5EF4-FFF2-40B4-BE49-F238E27FC236}">
                  <a16:creationId xmlns:a16="http://schemas.microsoft.com/office/drawing/2014/main" id="{07A3222C-D7BD-46F2-B32F-C0DE63195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6" name="Rectangle 86">
              <a:extLst>
                <a:ext uri="{FF2B5EF4-FFF2-40B4-BE49-F238E27FC236}">
                  <a16:creationId xmlns:a16="http://schemas.microsoft.com/office/drawing/2014/main" id="{145C54D3-FFA3-493A-B575-BE8FDF369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7" name="Rectangle 87">
              <a:extLst>
                <a:ext uri="{FF2B5EF4-FFF2-40B4-BE49-F238E27FC236}">
                  <a16:creationId xmlns:a16="http://schemas.microsoft.com/office/drawing/2014/main" id="{18E7F041-8F0C-4078-919F-7B98D8AB9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8" name="Rectangle 88">
              <a:extLst>
                <a:ext uri="{FF2B5EF4-FFF2-40B4-BE49-F238E27FC236}">
                  <a16:creationId xmlns:a16="http://schemas.microsoft.com/office/drawing/2014/main" id="{81EED92B-426E-400E-B786-B8A760799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9" name="Rectangle 89">
              <a:extLst>
                <a:ext uri="{FF2B5EF4-FFF2-40B4-BE49-F238E27FC236}">
                  <a16:creationId xmlns:a16="http://schemas.microsoft.com/office/drawing/2014/main" id="{A5B77ED6-5417-42FE-A09D-168A8C71C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0" name="Rectangle 90">
              <a:extLst>
                <a:ext uri="{FF2B5EF4-FFF2-40B4-BE49-F238E27FC236}">
                  <a16:creationId xmlns:a16="http://schemas.microsoft.com/office/drawing/2014/main" id="{08E49D27-7E20-4E21-8417-BA0B132C0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1" name="Group 854">
            <a:extLst>
              <a:ext uri="{FF2B5EF4-FFF2-40B4-BE49-F238E27FC236}">
                <a16:creationId xmlns:a16="http://schemas.microsoft.com/office/drawing/2014/main" id="{3CE69A04-3DD4-4AA1-91A1-78B70E206162}"/>
              </a:ext>
            </a:extLst>
          </p:cNvPr>
          <p:cNvGrpSpPr>
            <a:grpSpLocks/>
          </p:cNvGrpSpPr>
          <p:nvPr/>
        </p:nvGrpSpPr>
        <p:grpSpPr bwMode="auto">
          <a:xfrm>
            <a:off x="5855813" y="3208745"/>
            <a:ext cx="216000" cy="1537562"/>
            <a:chOff x="960" y="854"/>
            <a:chExt cx="96" cy="960"/>
          </a:xfrm>
        </p:grpSpPr>
        <p:sp>
          <p:nvSpPr>
            <p:cNvPr id="582" name="Rectangle 81">
              <a:extLst>
                <a:ext uri="{FF2B5EF4-FFF2-40B4-BE49-F238E27FC236}">
                  <a16:creationId xmlns:a16="http://schemas.microsoft.com/office/drawing/2014/main" id="{F0E2F5AB-F181-417F-A1FF-53D4778D5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3" name="Rectangle 82">
              <a:extLst>
                <a:ext uri="{FF2B5EF4-FFF2-40B4-BE49-F238E27FC236}">
                  <a16:creationId xmlns:a16="http://schemas.microsoft.com/office/drawing/2014/main" id="{A3323CC4-7E7A-49BF-A981-CE3328300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4" name="Rectangle 83">
              <a:extLst>
                <a:ext uri="{FF2B5EF4-FFF2-40B4-BE49-F238E27FC236}">
                  <a16:creationId xmlns:a16="http://schemas.microsoft.com/office/drawing/2014/main" id="{21B6F0B3-171D-40A5-BEEE-BC9D80FEC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5" name="Rectangle 84">
              <a:extLst>
                <a:ext uri="{FF2B5EF4-FFF2-40B4-BE49-F238E27FC236}">
                  <a16:creationId xmlns:a16="http://schemas.microsoft.com/office/drawing/2014/main" id="{94750E45-291B-4DFF-8560-F9D3062A8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6" name="Rectangle 85">
              <a:extLst>
                <a:ext uri="{FF2B5EF4-FFF2-40B4-BE49-F238E27FC236}">
                  <a16:creationId xmlns:a16="http://schemas.microsoft.com/office/drawing/2014/main" id="{E0D488D0-5E31-4784-8863-D9684440B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7" name="Rectangle 86">
              <a:extLst>
                <a:ext uri="{FF2B5EF4-FFF2-40B4-BE49-F238E27FC236}">
                  <a16:creationId xmlns:a16="http://schemas.microsoft.com/office/drawing/2014/main" id="{9EC25AF2-668E-4838-B4F9-6E86B2B25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8" name="Rectangle 87">
              <a:extLst>
                <a:ext uri="{FF2B5EF4-FFF2-40B4-BE49-F238E27FC236}">
                  <a16:creationId xmlns:a16="http://schemas.microsoft.com/office/drawing/2014/main" id="{4707FE07-66D9-483D-B3FE-388ECC356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9" name="Rectangle 88">
              <a:extLst>
                <a:ext uri="{FF2B5EF4-FFF2-40B4-BE49-F238E27FC236}">
                  <a16:creationId xmlns:a16="http://schemas.microsoft.com/office/drawing/2014/main" id="{260EED63-DFBB-4707-BDA9-E4EB15A8A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0" name="Rectangle 89">
              <a:extLst>
                <a:ext uri="{FF2B5EF4-FFF2-40B4-BE49-F238E27FC236}">
                  <a16:creationId xmlns:a16="http://schemas.microsoft.com/office/drawing/2014/main" id="{AEDAAEB4-0BF1-44C6-98EC-E9F2B6C21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1" name="Rectangle 90">
              <a:extLst>
                <a:ext uri="{FF2B5EF4-FFF2-40B4-BE49-F238E27FC236}">
                  <a16:creationId xmlns:a16="http://schemas.microsoft.com/office/drawing/2014/main" id="{9E9E48C5-272D-4975-B2CB-B1188C4C6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2" name="Group 854">
            <a:extLst>
              <a:ext uri="{FF2B5EF4-FFF2-40B4-BE49-F238E27FC236}">
                <a16:creationId xmlns:a16="http://schemas.microsoft.com/office/drawing/2014/main" id="{377F8A13-ECE5-48A6-B47B-E90CAF7311D8}"/>
              </a:ext>
            </a:extLst>
          </p:cNvPr>
          <p:cNvGrpSpPr>
            <a:grpSpLocks/>
          </p:cNvGrpSpPr>
          <p:nvPr/>
        </p:nvGrpSpPr>
        <p:grpSpPr bwMode="auto">
          <a:xfrm>
            <a:off x="6124624" y="3208745"/>
            <a:ext cx="216000" cy="1537562"/>
            <a:chOff x="960" y="854"/>
            <a:chExt cx="96" cy="960"/>
          </a:xfrm>
        </p:grpSpPr>
        <p:sp>
          <p:nvSpPr>
            <p:cNvPr id="593" name="Rectangle 81">
              <a:extLst>
                <a:ext uri="{FF2B5EF4-FFF2-40B4-BE49-F238E27FC236}">
                  <a16:creationId xmlns:a16="http://schemas.microsoft.com/office/drawing/2014/main" id="{AE4BD7A9-7279-4FCC-BAB7-0F61E9562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4" name="Rectangle 82">
              <a:extLst>
                <a:ext uri="{FF2B5EF4-FFF2-40B4-BE49-F238E27FC236}">
                  <a16:creationId xmlns:a16="http://schemas.microsoft.com/office/drawing/2014/main" id="{6E74B218-DB12-49DA-82DC-56441AE3D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5" name="Rectangle 83">
              <a:extLst>
                <a:ext uri="{FF2B5EF4-FFF2-40B4-BE49-F238E27FC236}">
                  <a16:creationId xmlns:a16="http://schemas.microsoft.com/office/drawing/2014/main" id="{8F6F51CC-3686-4369-838B-9953E21A4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6" name="Rectangle 84">
              <a:extLst>
                <a:ext uri="{FF2B5EF4-FFF2-40B4-BE49-F238E27FC236}">
                  <a16:creationId xmlns:a16="http://schemas.microsoft.com/office/drawing/2014/main" id="{DA345181-148F-4FCE-AD64-633C88696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7" name="Rectangle 85">
              <a:extLst>
                <a:ext uri="{FF2B5EF4-FFF2-40B4-BE49-F238E27FC236}">
                  <a16:creationId xmlns:a16="http://schemas.microsoft.com/office/drawing/2014/main" id="{25604957-06CF-4170-A835-176D20E5E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8" name="Rectangle 86">
              <a:extLst>
                <a:ext uri="{FF2B5EF4-FFF2-40B4-BE49-F238E27FC236}">
                  <a16:creationId xmlns:a16="http://schemas.microsoft.com/office/drawing/2014/main" id="{B230A13F-4DBD-4024-9BA6-D0FB42213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9" name="Rectangle 87">
              <a:extLst>
                <a:ext uri="{FF2B5EF4-FFF2-40B4-BE49-F238E27FC236}">
                  <a16:creationId xmlns:a16="http://schemas.microsoft.com/office/drawing/2014/main" id="{209E00C0-D956-4EE8-8E46-6AF6F44D6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0" name="Rectangle 88">
              <a:extLst>
                <a:ext uri="{FF2B5EF4-FFF2-40B4-BE49-F238E27FC236}">
                  <a16:creationId xmlns:a16="http://schemas.microsoft.com/office/drawing/2014/main" id="{18405102-0FF5-44B0-97AE-B555F4B6E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1" name="Rectangle 89">
              <a:extLst>
                <a:ext uri="{FF2B5EF4-FFF2-40B4-BE49-F238E27FC236}">
                  <a16:creationId xmlns:a16="http://schemas.microsoft.com/office/drawing/2014/main" id="{96EC8589-B5CF-4DA9-96D2-22BCC69EE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2" name="Rectangle 90">
              <a:extLst>
                <a:ext uri="{FF2B5EF4-FFF2-40B4-BE49-F238E27FC236}">
                  <a16:creationId xmlns:a16="http://schemas.microsoft.com/office/drawing/2014/main" id="{F61BBD7B-1759-40F6-A085-394B56FDF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03" name="Picture 602">
            <a:extLst>
              <a:ext uri="{FF2B5EF4-FFF2-40B4-BE49-F238E27FC236}">
                <a16:creationId xmlns:a16="http://schemas.microsoft.com/office/drawing/2014/main" id="{8566A844-7ECF-4FB4-837B-8FFE23B95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742" y="4283819"/>
            <a:ext cx="2675837" cy="2773352"/>
          </a:xfrm>
          <a:prstGeom prst="rect">
            <a:avLst/>
          </a:prstGeom>
        </p:spPr>
      </p:pic>
      <p:pic>
        <p:nvPicPr>
          <p:cNvPr id="604" name="Picture 603">
            <a:extLst>
              <a:ext uri="{FF2B5EF4-FFF2-40B4-BE49-F238E27FC236}">
                <a16:creationId xmlns:a16="http://schemas.microsoft.com/office/drawing/2014/main" id="{1AD13575-6A80-44BF-BD3A-216F4213C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662" y="5714412"/>
            <a:ext cx="3567491" cy="881452"/>
          </a:xfrm>
          <a:prstGeom prst="rect">
            <a:avLst/>
          </a:prstGeom>
        </p:spPr>
      </p:pic>
      <p:grpSp>
        <p:nvGrpSpPr>
          <p:cNvPr id="605" name="Group 854">
            <a:extLst>
              <a:ext uri="{FF2B5EF4-FFF2-40B4-BE49-F238E27FC236}">
                <a16:creationId xmlns:a16="http://schemas.microsoft.com/office/drawing/2014/main" id="{ECB56B85-AB24-4891-9B45-B2DAF07EF329}"/>
              </a:ext>
            </a:extLst>
          </p:cNvPr>
          <p:cNvGrpSpPr>
            <a:grpSpLocks/>
          </p:cNvGrpSpPr>
          <p:nvPr/>
        </p:nvGrpSpPr>
        <p:grpSpPr bwMode="auto">
          <a:xfrm>
            <a:off x="6852206" y="3223671"/>
            <a:ext cx="216000" cy="1537562"/>
            <a:chOff x="960" y="854"/>
            <a:chExt cx="96" cy="960"/>
          </a:xfrm>
        </p:grpSpPr>
        <p:sp>
          <p:nvSpPr>
            <p:cNvPr id="606" name="Rectangle 81">
              <a:extLst>
                <a:ext uri="{FF2B5EF4-FFF2-40B4-BE49-F238E27FC236}">
                  <a16:creationId xmlns:a16="http://schemas.microsoft.com/office/drawing/2014/main" id="{856AD41F-D395-4072-911C-1FDE4E941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7" name="Rectangle 82">
              <a:extLst>
                <a:ext uri="{FF2B5EF4-FFF2-40B4-BE49-F238E27FC236}">
                  <a16:creationId xmlns:a16="http://schemas.microsoft.com/office/drawing/2014/main" id="{0EA5B336-6EA8-4B92-9562-B97D51070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8" name="Rectangle 83">
              <a:extLst>
                <a:ext uri="{FF2B5EF4-FFF2-40B4-BE49-F238E27FC236}">
                  <a16:creationId xmlns:a16="http://schemas.microsoft.com/office/drawing/2014/main" id="{0202785C-ACAF-422A-950F-0ACBFA655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9" name="Rectangle 84">
              <a:extLst>
                <a:ext uri="{FF2B5EF4-FFF2-40B4-BE49-F238E27FC236}">
                  <a16:creationId xmlns:a16="http://schemas.microsoft.com/office/drawing/2014/main" id="{7EBEEBD8-CD57-4E2B-99C1-197240BEB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0" name="Rectangle 85">
              <a:extLst>
                <a:ext uri="{FF2B5EF4-FFF2-40B4-BE49-F238E27FC236}">
                  <a16:creationId xmlns:a16="http://schemas.microsoft.com/office/drawing/2014/main" id="{B4B16015-0DAA-4A91-9C6B-7395CA14A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1" name="Rectangle 86">
              <a:extLst>
                <a:ext uri="{FF2B5EF4-FFF2-40B4-BE49-F238E27FC236}">
                  <a16:creationId xmlns:a16="http://schemas.microsoft.com/office/drawing/2014/main" id="{E28DE0A9-F124-450B-9ECA-321C55309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2" name="Rectangle 87">
              <a:extLst>
                <a:ext uri="{FF2B5EF4-FFF2-40B4-BE49-F238E27FC236}">
                  <a16:creationId xmlns:a16="http://schemas.microsoft.com/office/drawing/2014/main" id="{AE498FD1-DF75-4F22-A807-8C4F50B89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3" name="Rectangle 88">
              <a:extLst>
                <a:ext uri="{FF2B5EF4-FFF2-40B4-BE49-F238E27FC236}">
                  <a16:creationId xmlns:a16="http://schemas.microsoft.com/office/drawing/2014/main" id="{9DF03451-EAF2-4CA3-9E76-6C6663F11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4" name="Rectangle 89">
              <a:extLst>
                <a:ext uri="{FF2B5EF4-FFF2-40B4-BE49-F238E27FC236}">
                  <a16:creationId xmlns:a16="http://schemas.microsoft.com/office/drawing/2014/main" id="{0A002E3C-3FAC-412B-8559-9B4AD3B2E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5" name="Rectangle 90">
              <a:extLst>
                <a:ext uri="{FF2B5EF4-FFF2-40B4-BE49-F238E27FC236}">
                  <a16:creationId xmlns:a16="http://schemas.microsoft.com/office/drawing/2014/main" id="{AB6671F4-C99B-44EA-AFDA-EC69B55A3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6" name="Group 854">
            <a:extLst>
              <a:ext uri="{FF2B5EF4-FFF2-40B4-BE49-F238E27FC236}">
                <a16:creationId xmlns:a16="http://schemas.microsoft.com/office/drawing/2014/main" id="{DE28DB84-B9F2-4DF8-BFBB-5B2B39143905}"/>
              </a:ext>
            </a:extLst>
          </p:cNvPr>
          <p:cNvGrpSpPr>
            <a:grpSpLocks/>
          </p:cNvGrpSpPr>
          <p:nvPr/>
        </p:nvGrpSpPr>
        <p:grpSpPr bwMode="auto">
          <a:xfrm>
            <a:off x="7157006" y="3223671"/>
            <a:ext cx="216000" cy="1537562"/>
            <a:chOff x="960" y="854"/>
            <a:chExt cx="96" cy="960"/>
          </a:xfrm>
        </p:grpSpPr>
        <p:sp>
          <p:nvSpPr>
            <p:cNvPr id="617" name="Rectangle 81">
              <a:extLst>
                <a:ext uri="{FF2B5EF4-FFF2-40B4-BE49-F238E27FC236}">
                  <a16:creationId xmlns:a16="http://schemas.microsoft.com/office/drawing/2014/main" id="{9B58491D-2E43-41ED-8902-9C41C5CCF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8" name="Rectangle 82">
              <a:extLst>
                <a:ext uri="{FF2B5EF4-FFF2-40B4-BE49-F238E27FC236}">
                  <a16:creationId xmlns:a16="http://schemas.microsoft.com/office/drawing/2014/main" id="{0321F68A-A82B-4ED4-8686-AC80CDB89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9" name="Rectangle 83">
              <a:extLst>
                <a:ext uri="{FF2B5EF4-FFF2-40B4-BE49-F238E27FC236}">
                  <a16:creationId xmlns:a16="http://schemas.microsoft.com/office/drawing/2014/main" id="{E431822B-B559-4323-BBFB-62F4E32D1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0" name="Rectangle 84">
              <a:extLst>
                <a:ext uri="{FF2B5EF4-FFF2-40B4-BE49-F238E27FC236}">
                  <a16:creationId xmlns:a16="http://schemas.microsoft.com/office/drawing/2014/main" id="{D0B59555-B2EB-4251-9841-7869F90BC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1" name="Rectangle 85">
              <a:extLst>
                <a:ext uri="{FF2B5EF4-FFF2-40B4-BE49-F238E27FC236}">
                  <a16:creationId xmlns:a16="http://schemas.microsoft.com/office/drawing/2014/main" id="{4CFCE38C-621B-49C4-9EEE-9496F1ED2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2" name="Rectangle 86">
              <a:extLst>
                <a:ext uri="{FF2B5EF4-FFF2-40B4-BE49-F238E27FC236}">
                  <a16:creationId xmlns:a16="http://schemas.microsoft.com/office/drawing/2014/main" id="{5DEE2E40-2338-4F81-941D-293EF2DA6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3" name="Rectangle 87">
              <a:extLst>
                <a:ext uri="{FF2B5EF4-FFF2-40B4-BE49-F238E27FC236}">
                  <a16:creationId xmlns:a16="http://schemas.microsoft.com/office/drawing/2014/main" id="{87D142BC-DE6D-4726-979D-DE3CDA061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4" name="Rectangle 88">
              <a:extLst>
                <a:ext uri="{FF2B5EF4-FFF2-40B4-BE49-F238E27FC236}">
                  <a16:creationId xmlns:a16="http://schemas.microsoft.com/office/drawing/2014/main" id="{3D5D5780-DDC6-4575-8117-E92871873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5" name="Rectangle 89">
              <a:extLst>
                <a:ext uri="{FF2B5EF4-FFF2-40B4-BE49-F238E27FC236}">
                  <a16:creationId xmlns:a16="http://schemas.microsoft.com/office/drawing/2014/main" id="{F6193DEA-14AD-4386-A601-3CED71774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6" name="Rectangle 90">
              <a:extLst>
                <a:ext uri="{FF2B5EF4-FFF2-40B4-BE49-F238E27FC236}">
                  <a16:creationId xmlns:a16="http://schemas.microsoft.com/office/drawing/2014/main" id="{9723CFAD-3154-4646-9EA3-DF8FFC626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627" name="Text Box 70">
            <a:extLst>
              <a:ext uri="{FF2B5EF4-FFF2-40B4-BE49-F238E27FC236}">
                <a16:creationId xmlns:a16="http://schemas.microsoft.com/office/drawing/2014/main" id="{85007058-E79E-43EF-A6C9-427374DBF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581" y="4842086"/>
            <a:ext cx="15987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itchFamily="18" charset="0"/>
              </a:rPr>
              <a:t>10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itchFamily="18" charset="0"/>
              </a:rPr>
              <a:t>chục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28" name="Text Box 318">
            <a:extLst>
              <a:ext uri="{FF2B5EF4-FFF2-40B4-BE49-F238E27FC236}">
                <a16:creationId xmlns:a16="http://schemas.microsoft.com/office/drawing/2014/main" id="{16D18017-BAFD-487F-B341-2639456CD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4540" y="5244775"/>
            <a:ext cx="83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100</a:t>
            </a:r>
          </a:p>
        </p:txBody>
      </p:sp>
      <p:grpSp>
        <p:nvGrpSpPr>
          <p:cNvPr id="629" name="Group 854">
            <a:extLst>
              <a:ext uri="{FF2B5EF4-FFF2-40B4-BE49-F238E27FC236}">
                <a16:creationId xmlns:a16="http://schemas.microsoft.com/office/drawing/2014/main" id="{F48286B6-CDDF-41B1-BC36-39503E66641C}"/>
              </a:ext>
            </a:extLst>
          </p:cNvPr>
          <p:cNvGrpSpPr>
            <a:grpSpLocks/>
          </p:cNvGrpSpPr>
          <p:nvPr/>
        </p:nvGrpSpPr>
        <p:grpSpPr bwMode="auto">
          <a:xfrm>
            <a:off x="7461806" y="3223671"/>
            <a:ext cx="216000" cy="1537562"/>
            <a:chOff x="960" y="854"/>
            <a:chExt cx="96" cy="960"/>
          </a:xfrm>
        </p:grpSpPr>
        <p:sp>
          <p:nvSpPr>
            <p:cNvPr id="630" name="Rectangle 81">
              <a:extLst>
                <a:ext uri="{FF2B5EF4-FFF2-40B4-BE49-F238E27FC236}">
                  <a16:creationId xmlns:a16="http://schemas.microsoft.com/office/drawing/2014/main" id="{B8AEDBD4-9A36-466D-B679-7809CE289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1" name="Rectangle 82">
              <a:extLst>
                <a:ext uri="{FF2B5EF4-FFF2-40B4-BE49-F238E27FC236}">
                  <a16:creationId xmlns:a16="http://schemas.microsoft.com/office/drawing/2014/main" id="{1DE787F0-38D1-40B0-9515-269B1F47D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2" name="Rectangle 83">
              <a:extLst>
                <a:ext uri="{FF2B5EF4-FFF2-40B4-BE49-F238E27FC236}">
                  <a16:creationId xmlns:a16="http://schemas.microsoft.com/office/drawing/2014/main" id="{28F91C91-E451-44D6-89F0-1491D5022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3" name="Rectangle 84">
              <a:extLst>
                <a:ext uri="{FF2B5EF4-FFF2-40B4-BE49-F238E27FC236}">
                  <a16:creationId xmlns:a16="http://schemas.microsoft.com/office/drawing/2014/main" id="{C96DB5BB-98F0-48C8-8160-628923610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4" name="Rectangle 85">
              <a:extLst>
                <a:ext uri="{FF2B5EF4-FFF2-40B4-BE49-F238E27FC236}">
                  <a16:creationId xmlns:a16="http://schemas.microsoft.com/office/drawing/2014/main" id="{CA3A041B-3E8F-4649-B08E-F727BF044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5" name="Rectangle 86">
              <a:extLst>
                <a:ext uri="{FF2B5EF4-FFF2-40B4-BE49-F238E27FC236}">
                  <a16:creationId xmlns:a16="http://schemas.microsoft.com/office/drawing/2014/main" id="{714C0301-6553-4D87-AE77-8C62FAB81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6" name="Rectangle 87">
              <a:extLst>
                <a:ext uri="{FF2B5EF4-FFF2-40B4-BE49-F238E27FC236}">
                  <a16:creationId xmlns:a16="http://schemas.microsoft.com/office/drawing/2014/main" id="{7628B0DF-C9AF-4C6E-93FC-0A3F94F64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7" name="Rectangle 88">
              <a:extLst>
                <a:ext uri="{FF2B5EF4-FFF2-40B4-BE49-F238E27FC236}">
                  <a16:creationId xmlns:a16="http://schemas.microsoft.com/office/drawing/2014/main" id="{7895D43F-91A4-407D-BA0F-99F1BB74A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8" name="Rectangle 89">
              <a:extLst>
                <a:ext uri="{FF2B5EF4-FFF2-40B4-BE49-F238E27FC236}">
                  <a16:creationId xmlns:a16="http://schemas.microsoft.com/office/drawing/2014/main" id="{DF21E678-76E9-45F1-BA41-F6157C4BB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9" name="Rectangle 90">
              <a:extLst>
                <a:ext uri="{FF2B5EF4-FFF2-40B4-BE49-F238E27FC236}">
                  <a16:creationId xmlns:a16="http://schemas.microsoft.com/office/drawing/2014/main" id="{55545E5D-BDD4-457D-A76E-891AD18A1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0" name="Group 854">
            <a:extLst>
              <a:ext uri="{FF2B5EF4-FFF2-40B4-BE49-F238E27FC236}">
                <a16:creationId xmlns:a16="http://schemas.microsoft.com/office/drawing/2014/main" id="{E783EAF3-0E80-4CB2-9F92-9B85C900DB10}"/>
              </a:ext>
            </a:extLst>
          </p:cNvPr>
          <p:cNvGrpSpPr>
            <a:grpSpLocks/>
          </p:cNvGrpSpPr>
          <p:nvPr/>
        </p:nvGrpSpPr>
        <p:grpSpPr bwMode="auto">
          <a:xfrm>
            <a:off x="7766606" y="3223671"/>
            <a:ext cx="216000" cy="1537562"/>
            <a:chOff x="960" y="854"/>
            <a:chExt cx="96" cy="960"/>
          </a:xfrm>
        </p:grpSpPr>
        <p:sp>
          <p:nvSpPr>
            <p:cNvPr id="641" name="Rectangle 81">
              <a:extLst>
                <a:ext uri="{FF2B5EF4-FFF2-40B4-BE49-F238E27FC236}">
                  <a16:creationId xmlns:a16="http://schemas.microsoft.com/office/drawing/2014/main" id="{E5043715-9CD8-455D-BAF1-0378DDFB8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2" name="Rectangle 82">
              <a:extLst>
                <a:ext uri="{FF2B5EF4-FFF2-40B4-BE49-F238E27FC236}">
                  <a16:creationId xmlns:a16="http://schemas.microsoft.com/office/drawing/2014/main" id="{6F8BC99C-A320-46C3-B146-6B0DF39CC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3" name="Rectangle 83">
              <a:extLst>
                <a:ext uri="{FF2B5EF4-FFF2-40B4-BE49-F238E27FC236}">
                  <a16:creationId xmlns:a16="http://schemas.microsoft.com/office/drawing/2014/main" id="{49DBAA21-9CD7-46D5-9993-809D5BBD6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4" name="Rectangle 84">
              <a:extLst>
                <a:ext uri="{FF2B5EF4-FFF2-40B4-BE49-F238E27FC236}">
                  <a16:creationId xmlns:a16="http://schemas.microsoft.com/office/drawing/2014/main" id="{95C3B5D1-50A7-4388-A73D-C51559210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5" name="Rectangle 85">
              <a:extLst>
                <a:ext uri="{FF2B5EF4-FFF2-40B4-BE49-F238E27FC236}">
                  <a16:creationId xmlns:a16="http://schemas.microsoft.com/office/drawing/2014/main" id="{38F859D2-8A07-4589-88FB-DEA22F241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6" name="Rectangle 86">
              <a:extLst>
                <a:ext uri="{FF2B5EF4-FFF2-40B4-BE49-F238E27FC236}">
                  <a16:creationId xmlns:a16="http://schemas.microsoft.com/office/drawing/2014/main" id="{09C3DD02-BC92-4DC4-A5F4-529B2C410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7" name="Rectangle 87">
              <a:extLst>
                <a:ext uri="{FF2B5EF4-FFF2-40B4-BE49-F238E27FC236}">
                  <a16:creationId xmlns:a16="http://schemas.microsoft.com/office/drawing/2014/main" id="{B6B64594-98AC-4EDE-A162-34587D9A8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8" name="Rectangle 88">
              <a:extLst>
                <a:ext uri="{FF2B5EF4-FFF2-40B4-BE49-F238E27FC236}">
                  <a16:creationId xmlns:a16="http://schemas.microsoft.com/office/drawing/2014/main" id="{EFE73813-9295-4F25-82BB-6CEC98FEE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9" name="Rectangle 89">
              <a:extLst>
                <a:ext uri="{FF2B5EF4-FFF2-40B4-BE49-F238E27FC236}">
                  <a16:creationId xmlns:a16="http://schemas.microsoft.com/office/drawing/2014/main" id="{D715A769-E590-4A69-969C-5E8D27AAD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0" name="Rectangle 90">
              <a:extLst>
                <a:ext uri="{FF2B5EF4-FFF2-40B4-BE49-F238E27FC236}">
                  <a16:creationId xmlns:a16="http://schemas.microsoft.com/office/drawing/2014/main" id="{5AF02E3B-A05D-4348-97E7-F71FB31E2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1" name="Group 854">
            <a:extLst>
              <a:ext uri="{FF2B5EF4-FFF2-40B4-BE49-F238E27FC236}">
                <a16:creationId xmlns:a16="http://schemas.microsoft.com/office/drawing/2014/main" id="{5952A097-D006-4A79-8231-D203E82D711D}"/>
              </a:ext>
            </a:extLst>
          </p:cNvPr>
          <p:cNvGrpSpPr>
            <a:grpSpLocks/>
          </p:cNvGrpSpPr>
          <p:nvPr/>
        </p:nvGrpSpPr>
        <p:grpSpPr bwMode="auto">
          <a:xfrm>
            <a:off x="8071406" y="3223671"/>
            <a:ext cx="216000" cy="1537562"/>
            <a:chOff x="960" y="854"/>
            <a:chExt cx="96" cy="960"/>
          </a:xfrm>
        </p:grpSpPr>
        <p:sp>
          <p:nvSpPr>
            <p:cNvPr id="652" name="Rectangle 81">
              <a:extLst>
                <a:ext uri="{FF2B5EF4-FFF2-40B4-BE49-F238E27FC236}">
                  <a16:creationId xmlns:a16="http://schemas.microsoft.com/office/drawing/2014/main" id="{0CADE359-8271-4A2F-A427-2F5057BFD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3" name="Rectangle 82">
              <a:extLst>
                <a:ext uri="{FF2B5EF4-FFF2-40B4-BE49-F238E27FC236}">
                  <a16:creationId xmlns:a16="http://schemas.microsoft.com/office/drawing/2014/main" id="{C2D38BAB-7A2F-428F-87C7-E3CD8F568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4" name="Rectangle 83">
              <a:extLst>
                <a:ext uri="{FF2B5EF4-FFF2-40B4-BE49-F238E27FC236}">
                  <a16:creationId xmlns:a16="http://schemas.microsoft.com/office/drawing/2014/main" id="{7519B5EB-C4B3-48D5-918D-BD6C6412A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5" name="Rectangle 84">
              <a:extLst>
                <a:ext uri="{FF2B5EF4-FFF2-40B4-BE49-F238E27FC236}">
                  <a16:creationId xmlns:a16="http://schemas.microsoft.com/office/drawing/2014/main" id="{6206FF7B-1E0E-401D-A5FC-9A8A27823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6" name="Rectangle 85">
              <a:extLst>
                <a:ext uri="{FF2B5EF4-FFF2-40B4-BE49-F238E27FC236}">
                  <a16:creationId xmlns:a16="http://schemas.microsoft.com/office/drawing/2014/main" id="{47B9A7FD-031C-4191-B205-56175963D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7" name="Rectangle 86">
              <a:extLst>
                <a:ext uri="{FF2B5EF4-FFF2-40B4-BE49-F238E27FC236}">
                  <a16:creationId xmlns:a16="http://schemas.microsoft.com/office/drawing/2014/main" id="{453EDCAC-6C3A-4624-BE26-BF67EA876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8" name="Rectangle 87">
              <a:extLst>
                <a:ext uri="{FF2B5EF4-FFF2-40B4-BE49-F238E27FC236}">
                  <a16:creationId xmlns:a16="http://schemas.microsoft.com/office/drawing/2014/main" id="{C4910868-7991-4501-854A-03D5735E9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9" name="Rectangle 88">
              <a:extLst>
                <a:ext uri="{FF2B5EF4-FFF2-40B4-BE49-F238E27FC236}">
                  <a16:creationId xmlns:a16="http://schemas.microsoft.com/office/drawing/2014/main" id="{0BC36B8F-952E-42B8-8625-9656F2D29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0" name="Rectangle 89">
              <a:extLst>
                <a:ext uri="{FF2B5EF4-FFF2-40B4-BE49-F238E27FC236}">
                  <a16:creationId xmlns:a16="http://schemas.microsoft.com/office/drawing/2014/main" id="{C4D13BFC-0E06-4DFA-B81F-FAA517E04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1" name="Rectangle 90">
              <a:extLst>
                <a:ext uri="{FF2B5EF4-FFF2-40B4-BE49-F238E27FC236}">
                  <a16:creationId xmlns:a16="http://schemas.microsoft.com/office/drawing/2014/main" id="{220C561A-8EE7-46BA-BF67-895B5C3C7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2" name="Group 854">
            <a:extLst>
              <a:ext uri="{FF2B5EF4-FFF2-40B4-BE49-F238E27FC236}">
                <a16:creationId xmlns:a16="http://schemas.microsoft.com/office/drawing/2014/main" id="{D52BE6FB-E14B-42C9-A225-240CA2F0AF48}"/>
              </a:ext>
            </a:extLst>
          </p:cNvPr>
          <p:cNvGrpSpPr>
            <a:grpSpLocks/>
          </p:cNvGrpSpPr>
          <p:nvPr/>
        </p:nvGrpSpPr>
        <p:grpSpPr bwMode="auto">
          <a:xfrm>
            <a:off x="8376206" y="3223671"/>
            <a:ext cx="216000" cy="1537562"/>
            <a:chOff x="960" y="854"/>
            <a:chExt cx="96" cy="960"/>
          </a:xfrm>
        </p:grpSpPr>
        <p:sp>
          <p:nvSpPr>
            <p:cNvPr id="663" name="Rectangle 81">
              <a:extLst>
                <a:ext uri="{FF2B5EF4-FFF2-40B4-BE49-F238E27FC236}">
                  <a16:creationId xmlns:a16="http://schemas.microsoft.com/office/drawing/2014/main" id="{88918DCD-250D-499B-BCB3-03ED11EB7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4" name="Rectangle 82">
              <a:extLst>
                <a:ext uri="{FF2B5EF4-FFF2-40B4-BE49-F238E27FC236}">
                  <a16:creationId xmlns:a16="http://schemas.microsoft.com/office/drawing/2014/main" id="{82AF6DED-A0D2-4DDD-8A89-30ECADA0C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5" name="Rectangle 83">
              <a:extLst>
                <a:ext uri="{FF2B5EF4-FFF2-40B4-BE49-F238E27FC236}">
                  <a16:creationId xmlns:a16="http://schemas.microsoft.com/office/drawing/2014/main" id="{A9E8A726-C9EE-4B04-986D-9213AD49C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6" name="Rectangle 84">
              <a:extLst>
                <a:ext uri="{FF2B5EF4-FFF2-40B4-BE49-F238E27FC236}">
                  <a16:creationId xmlns:a16="http://schemas.microsoft.com/office/drawing/2014/main" id="{536BC5C9-A18A-48FD-89A9-E32E5C482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7" name="Rectangle 85">
              <a:extLst>
                <a:ext uri="{FF2B5EF4-FFF2-40B4-BE49-F238E27FC236}">
                  <a16:creationId xmlns:a16="http://schemas.microsoft.com/office/drawing/2014/main" id="{BCC484AC-2E18-45F6-8A71-4A9CB58BC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8" name="Rectangle 86">
              <a:extLst>
                <a:ext uri="{FF2B5EF4-FFF2-40B4-BE49-F238E27FC236}">
                  <a16:creationId xmlns:a16="http://schemas.microsoft.com/office/drawing/2014/main" id="{6C9A6478-D866-4207-AD80-F1EB15A4A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9" name="Rectangle 87">
              <a:extLst>
                <a:ext uri="{FF2B5EF4-FFF2-40B4-BE49-F238E27FC236}">
                  <a16:creationId xmlns:a16="http://schemas.microsoft.com/office/drawing/2014/main" id="{01350BB5-621C-4B19-A9A0-E39CE942B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0" name="Rectangle 88">
              <a:extLst>
                <a:ext uri="{FF2B5EF4-FFF2-40B4-BE49-F238E27FC236}">
                  <a16:creationId xmlns:a16="http://schemas.microsoft.com/office/drawing/2014/main" id="{570EC7E3-FE14-4517-9083-087100C1C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1" name="Rectangle 89">
              <a:extLst>
                <a:ext uri="{FF2B5EF4-FFF2-40B4-BE49-F238E27FC236}">
                  <a16:creationId xmlns:a16="http://schemas.microsoft.com/office/drawing/2014/main" id="{D5D82734-6A77-40B7-A7AF-36138AB10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2" name="Rectangle 90">
              <a:extLst>
                <a:ext uri="{FF2B5EF4-FFF2-40B4-BE49-F238E27FC236}">
                  <a16:creationId xmlns:a16="http://schemas.microsoft.com/office/drawing/2014/main" id="{0624ADBD-F112-4EA9-8468-2D4A8D9B2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3" name="Group 854">
            <a:extLst>
              <a:ext uri="{FF2B5EF4-FFF2-40B4-BE49-F238E27FC236}">
                <a16:creationId xmlns:a16="http://schemas.microsoft.com/office/drawing/2014/main" id="{45721E32-69B6-4A42-87AB-C4BA194B784E}"/>
              </a:ext>
            </a:extLst>
          </p:cNvPr>
          <p:cNvGrpSpPr>
            <a:grpSpLocks/>
          </p:cNvGrpSpPr>
          <p:nvPr/>
        </p:nvGrpSpPr>
        <p:grpSpPr bwMode="auto">
          <a:xfrm>
            <a:off x="8681006" y="3223671"/>
            <a:ext cx="216000" cy="1537562"/>
            <a:chOff x="960" y="854"/>
            <a:chExt cx="96" cy="960"/>
          </a:xfrm>
        </p:grpSpPr>
        <p:sp>
          <p:nvSpPr>
            <p:cNvPr id="674" name="Rectangle 81">
              <a:extLst>
                <a:ext uri="{FF2B5EF4-FFF2-40B4-BE49-F238E27FC236}">
                  <a16:creationId xmlns:a16="http://schemas.microsoft.com/office/drawing/2014/main" id="{239C4041-F4BB-4DF4-B465-130406C1C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5" name="Rectangle 82">
              <a:extLst>
                <a:ext uri="{FF2B5EF4-FFF2-40B4-BE49-F238E27FC236}">
                  <a16:creationId xmlns:a16="http://schemas.microsoft.com/office/drawing/2014/main" id="{7C62BE01-CD4E-400D-BF1C-6CD974851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6" name="Rectangle 83">
              <a:extLst>
                <a:ext uri="{FF2B5EF4-FFF2-40B4-BE49-F238E27FC236}">
                  <a16:creationId xmlns:a16="http://schemas.microsoft.com/office/drawing/2014/main" id="{C74D9229-263B-42AB-91BB-794EF71D6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7" name="Rectangle 84">
              <a:extLst>
                <a:ext uri="{FF2B5EF4-FFF2-40B4-BE49-F238E27FC236}">
                  <a16:creationId xmlns:a16="http://schemas.microsoft.com/office/drawing/2014/main" id="{02245406-5BB4-4432-802A-6A942C5DA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8" name="Rectangle 85">
              <a:extLst>
                <a:ext uri="{FF2B5EF4-FFF2-40B4-BE49-F238E27FC236}">
                  <a16:creationId xmlns:a16="http://schemas.microsoft.com/office/drawing/2014/main" id="{6990D97B-1877-4C16-9905-1A76AA2C7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9" name="Rectangle 86">
              <a:extLst>
                <a:ext uri="{FF2B5EF4-FFF2-40B4-BE49-F238E27FC236}">
                  <a16:creationId xmlns:a16="http://schemas.microsoft.com/office/drawing/2014/main" id="{E809CC5A-29BB-4BEA-AE05-961A1852A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0" name="Rectangle 87">
              <a:extLst>
                <a:ext uri="{FF2B5EF4-FFF2-40B4-BE49-F238E27FC236}">
                  <a16:creationId xmlns:a16="http://schemas.microsoft.com/office/drawing/2014/main" id="{6D693D73-349D-4219-96F9-51D69D1B1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1" name="Rectangle 88">
              <a:extLst>
                <a:ext uri="{FF2B5EF4-FFF2-40B4-BE49-F238E27FC236}">
                  <a16:creationId xmlns:a16="http://schemas.microsoft.com/office/drawing/2014/main" id="{271920F6-AB96-4838-852E-3D39572E5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2" name="Rectangle 89">
              <a:extLst>
                <a:ext uri="{FF2B5EF4-FFF2-40B4-BE49-F238E27FC236}">
                  <a16:creationId xmlns:a16="http://schemas.microsoft.com/office/drawing/2014/main" id="{BE135E1C-62B5-4D5F-9707-570C6B0A4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3" name="Rectangle 90">
              <a:extLst>
                <a:ext uri="{FF2B5EF4-FFF2-40B4-BE49-F238E27FC236}">
                  <a16:creationId xmlns:a16="http://schemas.microsoft.com/office/drawing/2014/main" id="{9E6EE9D4-4ED3-4480-A431-4337B05AE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4" name="Group 854">
            <a:extLst>
              <a:ext uri="{FF2B5EF4-FFF2-40B4-BE49-F238E27FC236}">
                <a16:creationId xmlns:a16="http://schemas.microsoft.com/office/drawing/2014/main" id="{B46D9677-FBB4-460C-B5AA-7D98A9CF99CE}"/>
              </a:ext>
            </a:extLst>
          </p:cNvPr>
          <p:cNvGrpSpPr>
            <a:grpSpLocks/>
          </p:cNvGrpSpPr>
          <p:nvPr/>
        </p:nvGrpSpPr>
        <p:grpSpPr bwMode="auto">
          <a:xfrm>
            <a:off x="8985806" y="3223671"/>
            <a:ext cx="216000" cy="1537562"/>
            <a:chOff x="960" y="854"/>
            <a:chExt cx="96" cy="960"/>
          </a:xfrm>
        </p:grpSpPr>
        <p:sp>
          <p:nvSpPr>
            <p:cNvPr id="685" name="Rectangle 81">
              <a:extLst>
                <a:ext uri="{FF2B5EF4-FFF2-40B4-BE49-F238E27FC236}">
                  <a16:creationId xmlns:a16="http://schemas.microsoft.com/office/drawing/2014/main" id="{036F3BD2-BE13-4223-8B97-E5468BFC8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6" name="Rectangle 82">
              <a:extLst>
                <a:ext uri="{FF2B5EF4-FFF2-40B4-BE49-F238E27FC236}">
                  <a16:creationId xmlns:a16="http://schemas.microsoft.com/office/drawing/2014/main" id="{1AD3099D-EAC7-4098-8AB3-CD18884EB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7" name="Rectangle 83">
              <a:extLst>
                <a:ext uri="{FF2B5EF4-FFF2-40B4-BE49-F238E27FC236}">
                  <a16:creationId xmlns:a16="http://schemas.microsoft.com/office/drawing/2014/main" id="{9A61A123-9B82-4E9F-850F-A3F265056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8" name="Rectangle 84">
              <a:extLst>
                <a:ext uri="{FF2B5EF4-FFF2-40B4-BE49-F238E27FC236}">
                  <a16:creationId xmlns:a16="http://schemas.microsoft.com/office/drawing/2014/main" id="{15D62E55-43B9-42C7-89F2-D48517D29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9" name="Rectangle 85">
              <a:extLst>
                <a:ext uri="{FF2B5EF4-FFF2-40B4-BE49-F238E27FC236}">
                  <a16:creationId xmlns:a16="http://schemas.microsoft.com/office/drawing/2014/main" id="{4A8E674C-080B-4346-8F49-03E0057F8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0" name="Rectangle 86">
              <a:extLst>
                <a:ext uri="{FF2B5EF4-FFF2-40B4-BE49-F238E27FC236}">
                  <a16:creationId xmlns:a16="http://schemas.microsoft.com/office/drawing/2014/main" id="{9862ECE9-975D-403E-98A2-FCC9A1E20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1" name="Rectangle 87">
              <a:extLst>
                <a:ext uri="{FF2B5EF4-FFF2-40B4-BE49-F238E27FC236}">
                  <a16:creationId xmlns:a16="http://schemas.microsoft.com/office/drawing/2014/main" id="{781428FA-8AD4-4D29-9E9E-93186CE70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2" name="Rectangle 88">
              <a:extLst>
                <a:ext uri="{FF2B5EF4-FFF2-40B4-BE49-F238E27FC236}">
                  <a16:creationId xmlns:a16="http://schemas.microsoft.com/office/drawing/2014/main" id="{76BC3A1E-8B0E-4E62-A778-7AF222B43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3" name="Rectangle 89">
              <a:extLst>
                <a:ext uri="{FF2B5EF4-FFF2-40B4-BE49-F238E27FC236}">
                  <a16:creationId xmlns:a16="http://schemas.microsoft.com/office/drawing/2014/main" id="{2DE2A231-79F4-40DE-BE3D-CDC024E54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4" name="Rectangle 90">
              <a:extLst>
                <a:ext uri="{FF2B5EF4-FFF2-40B4-BE49-F238E27FC236}">
                  <a16:creationId xmlns:a16="http://schemas.microsoft.com/office/drawing/2014/main" id="{8A0D471A-B50F-4015-A7BB-68E3C705A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5" name="Group 854">
            <a:extLst>
              <a:ext uri="{FF2B5EF4-FFF2-40B4-BE49-F238E27FC236}">
                <a16:creationId xmlns:a16="http://schemas.microsoft.com/office/drawing/2014/main" id="{DC3D3257-1D6E-4351-8D16-E3C12DAF82F5}"/>
              </a:ext>
            </a:extLst>
          </p:cNvPr>
          <p:cNvGrpSpPr>
            <a:grpSpLocks/>
          </p:cNvGrpSpPr>
          <p:nvPr/>
        </p:nvGrpSpPr>
        <p:grpSpPr bwMode="auto">
          <a:xfrm>
            <a:off x="9293276" y="3223671"/>
            <a:ext cx="216000" cy="1537562"/>
            <a:chOff x="960" y="854"/>
            <a:chExt cx="96" cy="960"/>
          </a:xfrm>
        </p:grpSpPr>
        <p:sp>
          <p:nvSpPr>
            <p:cNvPr id="696" name="Rectangle 81">
              <a:extLst>
                <a:ext uri="{FF2B5EF4-FFF2-40B4-BE49-F238E27FC236}">
                  <a16:creationId xmlns:a16="http://schemas.microsoft.com/office/drawing/2014/main" id="{E10CF33D-B0C3-4CB7-A3DF-B8C250701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7" name="Rectangle 82">
              <a:extLst>
                <a:ext uri="{FF2B5EF4-FFF2-40B4-BE49-F238E27FC236}">
                  <a16:creationId xmlns:a16="http://schemas.microsoft.com/office/drawing/2014/main" id="{2DF09BC4-8976-4FBC-B72A-E87150F8B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8" name="Rectangle 83">
              <a:extLst>
                <a:ext uri="{FF2B5EF4-FFF2-40B4-BE49-F238E27FC236}">
                  <a16:creationId xmlns:a16="http://schemas.microsoft.com/office/drawing/2014/main" id="{4E645527-4D0F-4A48-AE16-54F8A9778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9" name="Rectangle 84">
              <a:extLst>
                <a:ext uri="{FF2B5EF4-FFF2-40B4-BE49-F238E27FC236}">
                  <a16:creationId xmlns:a16="http://schemas.microsoft.com/office/drawing/2014/main" id="{857772C3-B32F-4E4E-97E1-53B17E793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0" name="Rectangle 85">
              <a:extLst>
                <a:ext uri="{FF2B5EF4-FFF2-40B4-BE49-F238E27FC236}">
                  <a16:creationId xmlns:a16="http://schemas.microsoft.com/office/drawing/2014/main" id="{8F5FA572-79CF-4E4E-8749-22A2B607A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1" name="Rectangle 86">
              <a:extLst>
                <a:ext uri="{FF2B5EF4-FFF2-40B4-BE49-F238E27FC236}">
                  <a16:creationId xmlns:a16="http://schemas.microsoft.com/office/drawing/2014/main" id="{D7716ADE-F5CB-4C93-A0C3-AF60727E8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2" name="Rectangle 87">
              <a:extLst>
                <a:ext uri="{FF2B5EF4-FFF2-40B4-BE49-F238E27FC236}">
                  <a16:creationId xmlns:a16="http://schemas.microsoft.com/office/drawing/2014/main" id="{1F713916-9B94-4913-B923-2E0E5B8EE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3" name="Rectangle 88">
              <a:extLst>
                <a:ext uri="{FF2B5EF4-FFF2-40B4-BE49-F238E27FC236}">
                  <a16:creationId xmlns:a16="http://schemas.microsoft.com/office/drawing/2014/main" id="{0A73659C-66F6-48DA-81D2-C4D4C3742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4" name="Rectangle 89">
              <a:extLst>
                <a:ext uri="{FF2B5EF4-FFF2-40B4-BE49-F238E27FC236}">
                  <a16:creationId xmlns:a16="http://schemas.microsoft.com/office/drawing/2014/main" id="{820E9B7A-E348-4F3E-A50E-E78C3617B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5" name="Rectangle 90">
              <a:extLst>
                <a:ext uri="{FF2B5EF4-FFF2-40B4-BE49-F238E27FC236}">
                  <a16:creationId xmlns:a16="http://schemas.microsoft.com/office/drawing/2014/main" id="{41D3AD90-E491-4ED2-BB1E-F5B837A93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6" name="Group 854">
            <a:extLst>
              <a:ext uri="{FF2B5EF4-FFF2-40B4-BE49-F238E27FC236}">
                <a16:creationId xmlns:a16="http://schemas.microsoft.com/office/drawing/2014/main" id="{A78E412D-3924-4EC9-8626-00236FC2A8C3}"/>
              </a:ext>
            </a:extLst>
          </p:cNvPr>
          <p:cNvGrpSpPr>
            <a:grpSpLocks/>
          </p:cNvGrpSpPr>
          <p:nvPr/>
        </p:nvGrpSpPr>
        <p:grpSpPr bwMode="auto">
          <a:xfrm>
            <a:off x="9606667" y="3223671"/>
            <a:ext cx="216000" cy="1537562"/>
            <a:chOff x="960" y="854"/>
            <a:chExt cx="96" cy="960"/>
          </a:xfrm>
        </p:grpSpPr>
        <p:sp>
          <p:nvSpPr>
            <p:cNvPr id="707" name="Rectangle 81">
              <a:extLst>
                <a:ext uri="{FF2B5EF4-FFF2-40B4-BE49-F238E27FC236}">
                  <a16:creationId xmlns:a16="http://schemas.microsoft.com/office/drawing/2014/main" id="{2C5F2526-77E2-42AD-A78C-7A5C2F503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71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8" name="Rectangle 82">
              <a:extLst>
                <a:ext uri="{FF2B5EF4-FFF2-40B4-BE49-F238E27FC236}">
                  <a16:creationId xmlns:a16="http://schemas.microsoft.com/office/drawing/2014/main" id="{DDD415A6-56A8-49C6-8D65-2485D787E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62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9" name="Rectangle 83">
              <a:extLst>
                <a:ext uri="{FF2B5EF4-FFF2-40B4-BE49-F238E27FC236}">
                  <a16:creationId xmlns:a16="http://schemas.microsoft.com/office/drawing/2014/main" id="{B3D61E8E-DD7F-44E5-B28F-09C28304B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52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0" name="Rectangle 84">
              <a:extLst>
                <a:ext uri="{FF2B5EF4-FFF2-40B4-BE49-F238E27FC236}">
                  <a16:creationId xmlns:a16="http://schemas.microsoft.com/office/drawing/2014/main" id="{61071C92-69E5-461C-98F2-199489279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43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1" name="Rectangle 85">
              <a:extLst>
                <a:ext uri="{FF2B5EF4-FFF2-40B4-BE49-F238E27FC236}">
                  <a16:creationId xmlns:a16="http://schemas.microsoft.com/office/drawing/2014/main" id="{AC78538B-39B6-491A-927D-F18BE25AD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33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2" name="Rectangle 86">
              <a:extLst>
                <a:ext uri="{FF2B5EF4-FFF2-40B4-BE49-F238E27FC236}">
                  <a16:creationId xmlns:a16="http://schemas.microsoft.com/office/drawing/2014/main" id="{96B3E36E-C183-449B-9588-CD6BFE20E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238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3" name="Rectangle 87">
              <a:extLst>
                <a:ext uri="{FF2B5EF4-FFF2-40B4-BE49-F238E27FC236}">
                  <a16:creationId xmlns:a16="http://schemas.microsoft.com/office/drawing/2014/main" id="{9D159A0A-D542-4B80-BC09-E7961F092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142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4" name="Rectangle 88">
              <a:extLst>
                <a:ext uri="{FF2B5EF4-FFF2-40B4-BE49-F238E27FC236}">
                  <a16:creationId xmlns:a16="http://schemas.microsoft.com/office/drawing/2014/main" id="{74490C7D-0294-4778-8168-9FE777C11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046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5" name="Rectangle 89">
              <a:extLst>
                <a:ext uri="{FF2B5EF4-FFF2-40B4-BE49-F238E27FC236}">
                  <a16:creationId xmlns:a16="http://schemas.microsoft.com/office/drawing/2014/main" id="{1DE1C517-32C9-4C01-81F7-A0E90F47F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50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6" name="Rectangle 90">
              <a:extLst>
                <a:ext uri="{FF2B5EF4-FFF2-40B4-BE49-F238E27FC236}">
                  <a16:creationId xmlns:a16="http://schemas.microsoft.com/office/drawing/2014/main" id="{6BEDF0F4-C243-4A90-92FF-962FDCFA9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854"/>
              <a:ext cx="96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017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7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2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2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2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7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2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7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2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7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2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2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7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2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7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2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2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7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2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7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2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7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01" grpId="0"/>
      <p:bldP spid="125" grpId="0"/>
      <p:bldP spid="126" grpId="0"/>
      <p:bldP spid="149" grpId="0"/>
      <p:bldP spid="150" grpId="0"/>
      <p:bldP spid="184" grpId="0"/>
      <p:bldP spid="185" grpId="0"/>
      <p:bldP spid="230" grpId="0"/>
      <p:bldP spid="231" grpId="0"/>
      <p:bldP spid="287" grpId="0"/>
      <p:bldP spid="288" grpId="0"/>
      <p:bldP spid="344" grpId="0"/>
      <p:bldP spid="345" grpId="0"/>
      <p:bldP spid="434" grpId="0"/>
      <p:bldP spid="435" grpId="0"/>
      <p:bldP spid="513" grpId="0"/>
      <p:bldP spid="514" grpId="0"/>
      <p:bldP spid="627" grpId="0"/>
      <p:bldP spid="6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FCED6F9-B507-4F3B-A131-AF68F0EA1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9" y="185555"/>
            <a:ext cx="11759122" cy="63056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64086F-F9A0-4187-AB39-0340AC955D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96" y="3046261"/>
            <a:ext cx="890880" cy="473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AC4C75-096A-4717-A947-CB505E9FE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06" y="1716469"/>
            <a:ext cx="4124245" cy="2811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F9944C-C4B0-4D92-9091-F5B5F7D92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73" y="2911735"/>
            <a:ext cx="3855392" cy="4023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C6E6FE-A65D-4B8B-B5D5-1D58630738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2" y="1838732"/>
            <a:ext cx="4124245" cy="26897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0DD003-3804-45E9-9DC8-DD5FD3FE17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01" y="4944594"/>
            <a:ext cx="4477669" cy="11138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2A0737-EE73-497D-8BDF-DDB83DB3F7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2" y="366811"/>
            <a:ext cx="3267424" cy="5500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51F722-8EE7-4174-89C2-4A61E841A7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75" y="561224"/>
            <a:ext cx="5462697" cy="14109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6AD7AC-A1BB-4066-8F30-8601FD9A36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618" y="1732180"/>
            <a:ext cx="3090466" cy="28615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BD960D2-D178-49FA-90ED-0795D01948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40" y="1825690"/>
            <a:ext cx="290701" cy="21802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9B4C142-1E88-46C3-B99C-65FDC90931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2" y="1825690"/>
            <a:ext cx="290701" cy="218025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F699B85-E31D-46E9-90B8-64C5F6EA61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264" y="1825690"/>
            <a:ext cx="290701" cy="218025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203A39D-352B-4298-B3F9-850210C60E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76" y="1825690"/>
            <a:ext cx="290701" cy="21802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1E152FC-8787-4C3D-B208-20C66E4851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429" y="1820573"/>
            <a:ext cx="290701" cy="21802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4E1BF9B-F849-48B1-98AB-8432C8C2B2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54" y="2093467"/>
            <a:ext cx="290701" cy="218025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FE75180-8BBF-4BDD-B6FA-5DBE0F2C39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98" y="2093467"/>
            <a:ext cx="290701" cy="218025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09CDAD7-7C62-486B-91DD-BF7213255B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43" y="2093467"/>
            <a:ext cx="290701" cy="218025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3C07C12-D7C4-495A-A171-36F141CB0B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24" y="2093467"/>
            <a:ext cx="290701" cy="218025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D65CFD0-203A-422F-B2F2-CEE82DBD1E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57" y="2093467"/>
            <a:ext cx="290701" cy="218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0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2B67D703-A595-4928-B48D-C9024913E7D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38702" y="384460"/>
            <a:ext cx="1895112" cy="1998717"/>
            <a:chOff x="864" y="1152"/>
            <a:chExt cx="2880" cy="2880"/>
          </a:xfrm>
          <a:noFill/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E6574B26-0117-47F3-899E-452869594F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16" name="Rectangle 6">
                <a:extLst>
                  <a:ext uri="{FF2B5EF4-FFF2-40B4-BE49-F238E27FC236}">
                    <a16:creationId xmlns:a16="http://schemas.microsoft.com/office/drawing/2014/main" id="{5DF3D848-F6B6-4D9F-B5B0-B7DCA73DE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" name="Rectangle 7">
                <a:extLst>
                  <a:ext uri="{FF2B5EF4-FFF2-40B4-BE49-F238E27FC236}">
                    <a16:creationId xmlns:a16="http://schemas.microsoft.com/office/drawing/2014/main" id="{6C7A4227-0A31-485B-9EC7-6D220CB29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" name="Rectangle 8">
                <a:extLst>
                  <a:ext uri="{FF2B5EF4-FFF2-40B4-BE49-F238E27FC236}">
                    <a16:creationId xmlns:a16="http://schemas.microsoft.com/office/drawing/2014/main" id="{0C05A039-3047-42ED-82C7-B7DC6D83F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" name="Rectangle 9">
                <a:extLst>
                  <a:ext uri="{FF2B5EF4-FFF2-40B4-BE49-F238E27FC236}">
                    <a16:creationId xmlns:a16="http://schemas.microsoft.com/office/drawing/2014/main" id="{7109084F-7B3B-47F4-B12A-B0907F5BC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" name="Rectangle 10">
                <a:extLst>
                  <a:ext uri="{FF2B5EF4-FFF2-40B4-BE49-F238E27FC236}">
                    <a16:creationId xmlns:a16="http://schemas.microsoft.com/office/drawing/2014/main" id="{C15E4F13-B58A-4815-AF69-FF241B2C1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" name="Rectangle 11">
                <a:extLst>
                  <a:ext uri="{FF2B5EF4-FFF2-40B4-BE49-F238E27FC236}">
                    <a16:creationId xmlns:a16="http://schemas.microsoft.com/office/drawing/2014/main" id="{CC51BC54-E6B9-4B0C-AC3C-5A98382D9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" name="Rectangle 12">
                <a:extLst>
                  <a:ext uri="{FF2B5EF4-FFF2-40B4-BE49-F238E27FC236}">
                    <a16:creationId xmlns:a16="http://schemas.microsoft.com/office/drawing/2014/main" id="{A8BF3FAE-7829-4C77-B73E-A042D0FFE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" name="Rectangle 13">
                <a:extLst>
                  <a:ext uri="{FF2B5EF4-FFF2-40B4-BE49-F238E27FC236}">
                    <a16:creationId xmlns:a16="http://schemas.microsoft.com/office/drawing/2014/main" id="{4261AB56-E607-452F-922F-684106CDE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" name="Rectangle 14">
                <a:extLst>
                  <a:ext uri="{FF2B5EF4-FFF2-40B4-BE49-F238E27FC236}">
                    <a16:creationId xmlns:a16="http://schemas.microsoft.com/office/drawing/2014/main" id="{A6C1631B-92FA-4960-8B0E-3B2030CC4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" name="Rectangle 15">
                <a:extLst>
                  <a:ext uri="{FF2B5EF4-FFF2-40B4-BE49-F238E27FC236}">
                    <a16:creationId xmlns:a16="http://schemas.microsoft.com/office/drawing/2014/main" id="{EFDA6E28-97AD-4919-ADDF-6D908BADC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16">
              <a:extLst>
                <a:ext uri="{FF2B5EF4-FFF2-40B4-BE49-F238E27FC236}">
                  <a16:creationId xmlns:a16="http://schemas.microsoft.com/office/drawing/2014/main" id="{7419F1C5-2257-481E-9136-2BB41B22BA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06" name="Rectangle 17">
                <a:extLst>
                  <a:ext uri="{FF2B5EF4-FFF2-40B4-BE49-F238E27FC236}">
                    <a16:creationId xmlns:a16="http://schemas.microsoft.com/office/drawing/2014/main" id="{DB1371C2-6329-435B-B3C8-22EAD315E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" name="Rectangle 18">
                <a:extLst>
                  <a:ext uri="{FF2B5EF4-FFF2-40B4-BE49-F238E27FC236}">
                    <a16:creationId xmlns:a16="http://schemas.microsoft.com/office/drawing/2014/main" id="{4A3292A7-B8DF-476F-B636-4EFD7D390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" name="Rectangle 19">
                <a:extLst>
                  <a:ext uri="{FF2B5EF4-FFF2-40B4-BE49-F238E27FC236}">
                    <a16:creationId xmlns:a16="http://schemas.microsoft.com/office/drawing/2014/main" id="{D05B2576-5BA3-450C-832C-276406883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" name="Rectangle 20">
                <a:extLst>
                  <a:ext uri="{FF2B5EF4-FFF2-40B4-BE49-F238E27FC236}">
                    <a16:creationId xmlns:a16="http://schemas.microsoft.com/office/drawing/2014/main" id="{DD049CFE-8B98-49FF-A758-B67CECABA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" name="Rectangle 21">
                <a:extLst>
                  <a:ext uri="{FF2B5EF4-FFF2-40B4-BE49-F238E27FC236}">
                    <a16:creationId xmlns:a16="http://schemas.microsoft.com/office/drawing/2014/main" id="{CD1CBBDA-4F65-427F-B2FB-81ADE9AB2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" name="Rectangle 22">
                <a:extLst>
                  <a:ext uri="{FF2B5EF4-FFF2-40B4-BE49-F238E27FC236}">
                    <a16:creationId xmlns:a16="http://schemas.microsoft.com/office/drawing/2014/main" id="{889F6B3D-61BA-4859-A0EA-56CEE0B63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" name="Rectangle 23">
                <a:extLst>
                  <a:ext uri="{FF2B5EF4-FFF2-40B4-BE49-F238E27FC236}">
                    <a16:creationId xmlns:a16="http://schemas.microsoft.com/office/drawing/2014/main" id="{95C850D0-BC61-4924-AE8E-832AD6C67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" name="Rectangle 24">
                <a:extLst>
                  <a:ext uri="{FF2B5EF4-FFF2-40B4-BE49-F238E27FC236}">
                    <a16:creationId xmlns:a16="http://schemas.microsoft.com/office/drawing/2014/main" id="{4A1FBDD2-239F-4749-8D76-E90EAB9F1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" name="Rectangle 25">
                <a:extLst>
                  <a:ext uri="{FF2B5EF4-FFF2-40B4-BE49-F238E27FC236}">
                    <a16:creationId xmlns:a16="http://schemas.microsoft.com/office/drawing/2014/main" id="{B78C247C-4BD0-4508-86A0-58EF04BEE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" name="Rectangle 26">
                <a:extLst>
                  <a:ext uri="{FF2B5EF4-FFF2-40B4-BE49-F238E27FC236}">
                    <a16:creationId xmlns:a16="http://schemas.microsoft.com/office/drawing/2014/main" id="{B149EFE5-ACB4-4509-8674-1A6A5005F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" name="Group 27">
              <a:extLst>
                <a:ext uri="{FF2B5EF4-FFF2-40B4-BE49-F238E27FC236}">
                  <a16:creationId xmlns:a16="http://schemas.microsoft.com/office/drawing/2014/main" id="{4A15F580-AD8A-422D-A3AB-994A41FF42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96" name="Rectangle 28">
                <a:extLst>
                  <a:ext uri="{FF2B5EF4-FFF2-40B4-BE49-F238E27FC236}">
                    <a16:creationId xmlns:a16="http://schemas.microsoft.com/office/drawing/2014/main" id="{DE2C4DAF-63F0-4C7C-A63E-B0DAB7929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" name="Rectangle 29">
                <a:extLst>
                  <a:ext uri="{FF2B5EF4-FFF2-40B4-BE49-F238E27FC236}">
                    <a16:creationId xmlns:a16="http://schemas.microsoft.com/office/drawing/2014/main" id="{C0DA8B14-5A2B-4515-A7FD-A2412FF35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" name="Rectangle 30">
                <a:extLst>
                  <a:ext uri="{FF2B5EF4-FFF2-40B4-BE49-F238E27FC236}">
                    <a16:creationId xmlns:a16="http://schemas.microsoft.com/office/drawing/2014/main" id="{1617C792-D1B0-4D19-B491-728B46407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9" name="Rectangle 31">
                <a:extLst>
                  <a:ext uri="{FF2B5EF4-FFF2-40B4-BE49-F238E27FC236}">
                    <a16:creationId xmlns:a16="http://schemas.microsoft.com/office/drawing/2014/main" id="{E6A0281D-7129-4133-BA8E-5D3D542C1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" name="Rectangle 32">
                <a:extLst>
                  <a:ext uri="{FF2B5EF4-FFF2-40B4-BE49-F238E27FC236}">
                    <a16:creationId xmlns:a16="http://schemas.microsoft.com/office/drawing/2014/main" id="{5D5D00E3-F7ED-4024-876B-168CBEC5A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" name="Rectangle 33">
                <a:extLst>
                  <a:ext uri="{FF2B5EF4-FFF2-40B4-BE49-F238E27FC236}">
                    <a16:creationId xmlns:a16="http://schemas.microsoft.com/office/drawing/2014/main" id="{0127A355-50FD-4612-B837-66F9E1F63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" name="Rectangle 34">
                <a:extLst>
                  <a:ext uri="{FF2B5EF4-FFF2-40B4-BE49-F238E27FC236}">
                    <a16:creationId xmlns:a16="http://schemas.microsoft.com/office/drawing/2014/main" id="{D56A2204-8EEE-46B8-817F-1451283FE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" name="Rectangle 35">
                <a:extLst>
                  <a:ext uri="{FF2B5EF4-FFF2-40B4-BE49-F238E27FC236}">
                    <a16:creationId xmlns:a16="http://schemas.microsoft.com/office/drawing/2014/main" id="{426FD62C-A73F-48FE-801E-3BF05B818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" name="Rectangle 36">
                <a:extLst>
                  <a:ext uri="{FF2B5EF4-FFF2-40B4-BE49-F238E27FC236}">
                    <a16:creationId xmlns:a16="http://schemas.microsoft.com/office/drawing/2014/main" id="{166A2AF1-FCC5-46F7-BA73-F8A4F859C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" name="Rectangle 37">
                <a:extLst>
                  <a:ext uri="{FF2B5EF4-FFF2-40B4-BE49-F238E27FC236}">
                    <a16:creationId xmlns:a16="http://schemas.microsoft.com/office/drawing/2014/main" id="{FA542520-8021-4D37-8298-C8D4041C5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" name="Group 38">
              <a:extLst>
                <a:ext uri="{FF2B5EF4-FFF2-40B4-BE49-F238E27FC236}">
                  <a16:creationId xmlns:a16="http://schemas.microsoft.com/office/drawing/2014/main" id="{B8C704DD-E4BB-45DE-A8E6-7ED125BAC5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86" name="Rectangle 39">
                <a:extLst>
                  <a:ext uri="{FF2B5EF4-FFF2-40B4-BE49-F238E27FC236}">
                    <a16:creationId xmlns:a16="http://schemas.microsoft.com/office/drawing/2014/main" id="{9FCB400B-A864-43FD-ACD3-602C1FFA8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7" name="Rectangle 40">
                <a:extLst>
                  <a:ext uri="{FF2B5EF4-FFF2-40B4-BE49-F238E27FC236}">
                    <a16:creationId xmlns:a16="http://schemas.microsoft.com/office/drawing/2014/main" id="{06CD0096-F45C-4359-AAD2-1018FF301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" name="Rectangle 41">
                <a:extLst>
                  <a:ext uri="{FF2B5EF4-FFF2-40B4-BE49-F238E27FC236}">
                    <a16:creationId xmlns:a16="http://schemas.microsoft.com/office/drawing/2014/main" id="{C4D56120-C08B-42E4-AFF9-643BD9D7D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" name="Rectangle 42">
                <a:extLst>
                  <a:ext uri="{FF2B5EF4-FFF2-40B4-BE49-F238E27FC236}">
                    <a16:creationId xmlns:a16="http://schemas.microsoft.com/office/drawing/2014/main" id="{4D1636E7-0DF8-4F58-BA31-1AAEC2B1C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" name="Rectangle 43">
                <a:extLst>
                  <a:ext uri="{FF2B5EF4-FFF2-40B4-BE49-F238E27FC236}">
                    <a16:creationId xmlns:a16="http://schemas.microsoft.com/office/drawing/2014/main" id="{6B72FC29-BA42-40DB-8456-ED409E30E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" name="Rectangle 44">
                <a:extLst>
                  <a:ext uri="{FF2B5EF4-FFF2-40B4-BE49-F238E27FC236}">
                    <a16:creationId xmlns:a16="http://schemas.microsoft.com/office/drawing/2014/main" id="{931F4594-6934-4AA0-8724-1340D16ED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" name="Rectangle 45">
                <a:extLst>
                  <a:ext uri="{FF2B5EF4-FFF2-40B4-BE49-F238E27FC236}">
                    <a16:creationId xmlns:a16="http://schemas.microsoft.com/office/drawing/2014/main" id="{F853536D-B9C0-46B3-9C39-B68CAA555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" name="Rectangle 46">
                <a:extLst>
                  <a:ext uri="{FF2B5EF4-FFF2-40B4-BE49-F238E27FC236}">
                    <a16:creationId xmlns:a16="http://schemas.microsoft.com/office/drawing/2014/main" id="{3D9FC95A-CE73-4907-967E-735F1AFCB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" name="Rectangle 47">
                <a:extLst>
                  <a:ext uri="{FF2B5EF4-FFF2-40B4-BE49-F238E27FC236}">
                    <a16:creationId xmlns:a16="http://schemas.microsoft.com/office/drawing/2014/main" id="{F80DA80A-D339-4C2C-BC24-8E744AA42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" name="Rectangle 48">
                <a:extLst>
                  <a:ext uri="{FF2B5EF4-FFF2-40B4-BE49-F238E27FC236}">
                    <a16:creationId xmlns:a16="http://schemas.microsoft.com/office/drawing/2014/main" id="{72F77430-C8B3-4F64-815F-EE6A30F79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" name="Group 49">
              <a:extLst>
                <a:ext uri="{FF2B5EF4-FFF2-40B4-BE49-F238E27FC236}">
                  <a16:creationId xmlns:a16="http://schemas.microsoft.com/office/drawing/2014/main" id="{648A8405-F7D1-48F0-AE75-C557507579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76" name="Rectangle 50">
                <a:extLst>
                  <a:ext uri="{FF2B5EF4-FFF2-40B4-BE49-F238E27FC236}">
                    <a16:creationId xmlns:a16="http://schemas.microsoft.com/office/drawing/2014/main" id="{D41CC774-7126-4B07-BE00-65E34A679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" name="Rectangle 51">
                <a:extLst>
                  <a:ext uri="{FF2B5EF4-FFF2-40B4-BE49-F238E27FC236}">
                    <a16:creationId xmlns:a16="http://schemas.microsoft.com/office/drawing/2014/main" id="{C1D41D61-8589-40F0-A357-33A4CDB289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" name="Rectangle 52">
                <a:extLst>
                  <a:ext uri="{FF2B5EF4-FFF2-40B4-BE49-F238E27FC236}">
                    <a16:creationId xmlns:a16="http://schemas.microsoft.com/office/drawing/2014/main" id="{7820EBB7-6663-4C01-A1ED-EFABEFC63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" name="Rectangle 53">
                <a:extLst>
                  <a:ext uri="{FF2B5EF4-FFF2-40B4-BE49-F238E27FC236}">
                    <a16:creationId xmlns:a16="http://schemas.microsoft.com/office/drawing/2014/main" id="{C5F1AD16-A2A4-4C8A-991E-ADF4042DD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" name="Rectangle 54">
                <a:extLst>
                  <a:ext uri="{FF2B5EF4-FFF2-40B4-BE49-F238E27FC236}">
                    <a16:creationId xmlns:a16="http://schemas.microsoft.com/office/drawing/2014/main" id="{E73313AF-5CCD-4A59-AAA3-5BF1CE18F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" name="Rectangle 55">
                <a:extLst>
                  <a:ext uri="{FF2B5EF4-FFF2-40B4-BE49-F238E27FC236}">
                    <a16:creationId xmlns:a16="http://schemas.microsoft.com/office/drawing/2014/main" id="{2D3910F4-D6CF-424D-BD8B-5D1A499AB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" name="Rectangle 56">
                <a:extLst>
                  <a:ext uri="{FF2B5EF4-FFF2-40B4-BE49-F238E27FC236}">
                    <a16:creationId xmlns:a16="http://schemas.microsoft.com/office/drawing/2014/main" id="{1AB133D7-4556-4D15-95B7-5ABB93E89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" name="Rectangle 57">
                <a:extLst>
                  <a:ext uri="{FF2B5EF4-FFF2-40B4-BE49-F238E27FC236}">
                    <a16:creationId xmlns:a16="http://schemas.microsoft.com/office/drawing/2014/main" id="{D2FE7B9D-4A8E-4319-B2A1-AFD4CAA6A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" name="Rectangle 58">
                <a:extLst>
                  <a:ext uri="{FF2B5EF4-FFF2-40B4-BE49-F238E27FC236}">
                    <a16:creationId xmlns:a16="http://schemas.microsoft.com/office/drawing/2014/main" id="{E3D775FE-6869-4B80-BB66-D12A342446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" name="Rectangle 59">
                <a:extLst>
                  <a:ext uri="{FF2B5EF4-FFF2-40B4-BE49-F238E27FC236}">
                    <a16:creationId xmlns:a16="http://schemas.microsoft.com/office/drawing/2014/main" id="{2D2ABFB8-7DCC-48DD-AFCF-F69E98CA4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" name="Group 60">
              <a:extLst>
                <a:ext uri="{FF2B5EF4-FFF2-40B4-BE49-F238E27FC236}">
                  <a16:creationId xmlns:a16="http://schemas.microsoft.com/office/drawing/2014/main" id="{A55B126C-3D7F-4F2F-900F-58C4419144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66" name="Rectangle 61">
                <a:extLst>
                  <a:ext uri="{FF2B5EF4-FFF2-40B4-BE49-F238E27FC236}">
                    <a16:creationId xmlns:a16="http://schemas.microsoft.com/office/drawing/2014/main" id="{9A959038-28A6-41FC-94A5-FED9A14A1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7" name="Rectangle 62">
                <a:extLst>
                  <a:ext uri="{FF2B5EF4-FFF2-40B4-BE49-F238E27FC236}">
                    <a16:creationId xmlns:a16="http://schemas.microsoft.com/office/drawing/2014/main" id="{4FA081BD-2AFD-4D75-9091-C90811F92C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" name="Rectangle 63">
                <a:extLst>
                  <a:ext uri="{FF2B5EF4-FFF2-40B4-BE49-F238E27FC236}">
                    <a16:creationId xmlns:a16="http://schemas.microsoft.com/office/drawing/2014/main" id="{539ECEA0-2F5D-4867-8512-02A29AB22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9" name="Rectangle 64">
                <a:extLst>
                  <a:ext uri="{FF2B5EF4-FFF2-40B4-BE49-F238E27FC236}">
                    <a16:creationId xmlns:a16="http://schemas.microsoft.com/office/drawing/2014/main" id="{E45341D5-4C14-4018-BFA5-177D946E5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0" name="Rectangle 65">
                <a:extLst>
                  <a:ext uri="{FF2B5EF4-FFF2-40B4-BE49-F238E27FC236}">
                    <a16:creationId xmlns:a16="http://schemas.microsoft.com/office/drawing/2014/main" id="{A8E780DB-55AC-4D17-8FEC-D2B28D669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1" name="Rectangle 66">
                <a:extLst>
                  <a:ext uri="{FF2B5EF4-FFF2-40B4-BE49-F238E27FC236}">
                    <a16:creationId xmlns:a16="http://schemas.microsoft.com/office/drawing/2014/main" id="{78720AEA-FEE8-4885-9E07-839035A32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" name="Rectangle 67">
                <a:extLst>
                  <a:ext uri="{FF2B5EF4-FFF2-40B4-BE49-F238E27FC236}">
                    <a16:creationId xmlns:a16="http://schemas.microsoft.com/office/drawing/2014/main" id="{65B32BE7-D63C-4F12-AE17-8F52ED16D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" name="Rectangle 68">
                <a:extLst>
                  <a:ext uri="{FF2B5EF4-FFF2-40B4-BE49-F238E27FC236}">
                    <a16:creationId xmlns:a16="http://schemas.microsoft.com/office/drawing/2014/main" id="{78FDEEA1-4829-45A9-9050-2657D4EE3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4" name="Rectangle 69">
                <a:extLst>
                  <a:ext uri="{FF2B5EF4-FFF2-40B4-BE49-F238E27FC236}">
                    <a16:creationId xmlns:a16="http://schemas.microsoft.com/office/drawing/2014/main" id="{55098DF6-3790-4B89-9DF8-74ECC3347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" name="Rectangle 70">
                <a:extLst>
                  <a:ext uri="{FF2B5EF4-FFF2-40B4-BE49-F238E27FC236}">
                    <a16:creationId xmlns:a16="http://schemas.microsoft.com/office/drawing/2014/main" id="{D4741191-C1F2-4E66-A901-63C89813E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" name="Group 71">
              <a:extLst>
                <a:ext uri="{FF2B5EF4-FFF2-40B4-BE49-F238E27FC236}">
                  <a16:creationId xmlns:a16="http://schemas.microsoft.com/office/drawing/2014/main" id="{71C432AB-04FF-4C90-8465-53FBA8DE60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56" name="Rectangle 72">
                <a:extLst>
                  <a:ext uri="{FF2B5EF4-FFF2-40B4-BE49-F238E27FC236}">
                    <a16:creationId xmlns:a16="http://schemas.microsoft.com/office/drawing/2014/main" id="{13FD3295-F964-4087-9440-4BB5A7B44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Rectangle 73">
                <a:extLst>
                  <a:ext uri="{FF2B5EF4-FFF2-40B4-BE49-F238E27FC236}">
                    <a16:creationId xmlns:a16="http://schemas.microsoft.com/office/drawing/2014/main" id="{3EBC3EB7-4880-4C20-9B9B-0017F46313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8" name="Rectangle 74">
                <a:extLst>
                  <a:ext uri="{FF2B5EF4-FFF2-40B4-BE49-F238E27FC236}">
                    <a16:creationId xmlns:a16="http://schemas.microsoft.com/office/drawing/2014/main" id="{70164C4A-715D-4CE9-B004-7ACBC17FC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9" name="Rectangle 75">
                <a:extLst>
                  <a:ext uri="{FF2B5EF4-FFF2-40B4-BE49-F238E27FC236}">
                    <a16:creationId xmlns:a16="http://schemas.microsoft.com/office/drawing/2014/main" id="{1907BB39-AEA3-4340-8960-9A59225C6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0" name="Rectangle 76">
                <a:extLst>
                  <a:ext uri="{FF2B5EF4-FFF2-40B4-BE49-F238E27FC236}">
                    <a16:creationId xmlns:a16="http://schemas.microsoft.com/office/drawing/2014/main" id="{DDD05483-6CC1-44B8-9751-11CE2331F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1" name="Rectangle 77">
                <a:extLst>
                  <a:ext uri="{FF2B5EF4-FFF2-40B4-BE49-F238E27FC236}">
                    <a16:creationId xmlns:a16="http://schemas.microsoft.com/office/drawing/2014/main" id="{C81303D7-8F4E-488B-95E6-DCEC0566F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2" name="Rectangle 78">
                <a:extLst>
                  <a:ext uri="{FF2B5EF4-FFF2-40B4-BE49-F238E27FC236}">
                    <a16:creationId xmlns:a16="http://schemas.microsoft.com/office/drawing/2014/main" id="{02FA87B8-022D-4F81-97AC-BE7067821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" name="Rectangle 79">
                <a:extLst>
                  <a:ext uri="{FF2B5EF4-FFF2-40B4-BE49-F238E27FC236}">
                    <a16:creationId xmlns:a16="http://schemas.microsoft.com/office/drawing/2014/main" id="{814F1A9D-8734-40E4-A321-89D9E39F8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4" name="Rectangle 80">
                <a:extLst>
                  <a:ext uri="{FF2B5EF4-FFF2-40B4-BE49-F238E27FC236}">
                    <a16:creationId xmlns:a16="http://schemas.microsoft.com/office/drawing/2014/main" id="{1F046ED9-ABF8-4F6F-8825-FB6A88B06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5" name="Rectangle 81">
                <a:extLst>
                  <a:ext uri="{FF2B5EF4-FFF2-40B4-BE49-F238E27FC236}">
                    <a16:creationId xmlns:a16="http://schemas.microsoft.com/office/drawing/2014/main" id="{CA165345-9999-4CBC-97BA-4E288EE81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" name="Group 82">
              <a:extLst>
                <a:ext uri="{FF2B5EF4-FFF2-40B4-BE49-F238E27FC236}">
                  <a16:creationId xmlns:a16="http://schemas.microsoft.com/office/drawing/2014/main" id="{031C9C2B-3189-4EDD-8F75-96F53F03B5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46" name="Rectangle 83">
                <a:extLst>
                  <a:ext uri="{FF2B5EF4-FFF2-40B4-BE49-F238E27FC236}">
                    <a16:creationId xmlns:a16="http://schemas.microsoft.com/office/drawing/2014/main" id="{0949345B-4264-47B5-8323-C44EE8492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7" name="Rectangle 84">
                <a:extLst>
                  <a:ext uri="{FF2B5EF4-FFF2-40B4-BE49-F238E27FC236}">
                    <a16:creationId xmlns:a16="http://schemas.microsoft.com/office/drawing/2014/main" id="{EF451E30-89C1-47C6-98E6-7212694C5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Rectangle 85">
                <a:extLst>
                  <a:ext uri="{FF2B5EF4-FFF2-40B4-BE49-F238E27FC236}">
                    <a16:creationId xmlns:a16="http://schemas.microsoft.com/office/drawing/2014/main" id="{C70C4015-D335-45AD-8CF4-D35215912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Rectangle 86">
                <a:extLst>
                  <a:ext uri="{FF2B5EF4-FFF2-40B4-BE49-F238E27FC236}">
                    <a16:creationId xmlns:a16="http://schemas.microsoft.com/office/drawing/2014/main" id="{B4D3822B-D084-4BCF-859C-5D1E2AEE1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Rectangle 87">
                <a:extLst>
                  <a:ext uri="{FF2B5EF4-FFF2-40B4-BE49-F238E27FC236}">
                    <a16:creationId xmlns:a16="http://schemas.microsoft.com/office/drawing/2014/main" id="{95B279D7-AA71-4D0E-B16C-D9B9F6A4F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1" name="Rectangle 88">
                <a:extLst>
                  <a:ext uri="{FF2B5EF4-FFF2-40B4-BE49-F238E27FC236}">
                    <a16:creationId xmlns:a16="http://schemas.microsoft.com/office/drawing/2014/main" id="{5476E0DD-C78F-41C4-A2D8-2BF5F3579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2" name="Rectangle 89">
                <a:extLst>
                  <a:ext uri="{FF2B5EF4-FFF2-40B4-BE49-F238E27FC236}">
                    <a16:creationId xmlns:a16="http://schemas.microsoft.com/office/drawing/2014/main" id="{3A7F03D7-E22C-4233-ACB0-E9CED798A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3" name="Rectangle 90">
                <a:extLst>
                  <a:ext uri="{FF2B5EF4-FFF2-40B4-BE49-F238E27FC236}">
                    <a16:creationId xmlns:a16="http://schemas.microsoft.com/office/drawing/2014/main" id="{B4F054A8-228D-4A4F-8F77-A24C849DB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4" name="Rectangle 91">
                <a:extLst>
                  <a:ext uri="{FF2B5EF4-FFF2-40B4-BE49-F238E27FC236}">
                    <a16:creationId xmlns:a16="http://schemas.microsoft.com/office/drawing/2014/main" id="{44EA168D-02DA-4DF6-BB75-06B4A35957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55" name="Rectangle 92">
                <a:extLst>
                  <a:ext uri="{FF2B5EF4-FFF2-40B4-BE49-F238E27FC236}">
                    <a16:creationId xmlns:a16="http://schemas.microsoft.com/office/drawing/2014/main" id="{EDAFF0C3-459B-4F50-9715-203EA8B9C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" name="Group 93">
              <a:extLst>
                <a:ext uri="{FF2B5EF4-FFF2-40B4-BE49-F238E27FC236}">
                  <a16:creationId xmlns:a16="http://schemas.microsoft.com/office/drawing/2014/main" id="{E663D27F-EE21-46D0-BCA3-0B7DD82ED3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36" name="Rectangle 94">
                <a:extLst>
                  <a:ext uri="{FF2B5EF4-FFF2-40B4-BE49-F238E27FC236}">
                    <a16:creationId xmlns:a16="http://schemas.microsoft.com/office/drawing/2014/main" id="{129E2FBA-F3CD-4D8C-BCC5-343CD8A1C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95">
                <a:extLst>
                  <a:ext uri="{FF2B5EF4-FFF2-40B4-BE49-F238E27FC236}">
                    <a16:creationId xmlns:a16="http://schemas.microsoft.com/office/drawing/2014/main" id="{FE920353-48BF-413D-909F-298B92E51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96">
                <a:extLst>
                  <a:ext uri="{FF2B5EF4-FFF2-40B4-BE49-F238E27FC236}">
                    <a16:creationId xmlns:a16="http://schemas.microsoft.com/office/drawing/2014/main" id="{2729798F-EFD5-42B4-AF4A-9885D33853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97">
                <a:extLst>
                  <a:ext uri="{FF2B5EF4-FFF2-40B4-BE49-F238E27FC236}">
                    <a16:creationId xmlns:a16="http://schemas.microsoft.com/office/drawing/2014/main" id="{35EAD546-CC31-4235-8856-45E7DAB5A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Rectangle 98">
                <a:extLst>
                  <a:ext uri="{FF2B5EF4-FFF2-40B4-BE49-F238E27FC236}">
                    <a16:creationId xmlns:a16="http://schemas.microsoft.com/office/drawing/2014/main" id="{49EFE7C2-37D8-4BD2-8543-3AEE35E86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Rectangle 99">
                <a:extLst>
                  <a:ext uri="{FF2B5EF4-FFF2-40B4-BE49-F238E27FC236}">
                    <a16:creationId xmlns:a16="http://schemas.microsoft.com/office/drawing/2014/main" id="{3FAE50F5-78C5-469D-97D3-B5250C608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Rectangle 100">
                <a:extLst>
                  <a:ext uri="{FF2B5EF4-FFF2-40B4-BE49-F238E27FC236}">
                    <a16:creationId xmlns:a16="http://schemas.microsoft.com/office/drawing/2014/main" id="{B59AEBD6-EC83-4DB5-958B-8BE9F2598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Rectangle 101">
                <a:extLst>
                  <a:ext uri="{FF2B5EF4-FFF2-40B4-BE49-F238E27FC236}">
                    <a16:creationId xmlns:a16="http://schemas.microsoft.com/office/drawing/2014/main" id="{C0DABA2A-D88F-455C-A07A-B0F09527A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Rectangle 102">
                <a:extLst>
                  <a:ext uri="{FF2B5EF4-FFF2-40B4-BE49-F238E27FC236}">
                    <a16:creationId xmlns:a16="http://schemas.microsoft.com/office/drawing/2014/main" id="{79D14CCD-356E-418F-888F-A9C2597DE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Rectangle 103">
                <a:extLst>
                  <a:ext uri="{FF2B5EF4-FFF2-40B4-BE49-F238E27FC236}">
                    <a16:creationId xmlns:a16="http://schemas.microsoft.com/office/drawing/2014/main" id="{5640334E-9DE2-43C5-A946-ABB1F2A97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" name="Group 104">
              <a:extLst>
                <a:ext uri="{FF2B5EF4-FFF2-40B4-BE49-F238E27FC236}">
                  <a16:creationId xmlns:a16="http://schemas.microsoft.com/office/drawing/2014/main" id="{AF438A2E-3D74-4D6C-BB7F-23613A0015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6" name="Rectangle 105">
                <a:extLst>
                  <a:ext uri="{FF2B5EF4-FFF2-40B4-BE49-F238E27FC236}">
                    <a16:creationId xmlns:a16="http://schemas.microsoft.com/office/drawing/2014/main" id="{1C3BEF38-FD3A-4657-A9A6-4C0FB1FBD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Rectangle 106">
                <a:extLst>
                  <a:ext uri="{FF2B5EF4-FFF2-40B4-BE49-F238E27FC236}">
                    <a16:creationId xmlns:a16="http://schemas.microsoft.com/office/drawing/2014/main" id="{06900D7B-9F08-4F66-AE83-4F75FCE42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107">
                <a:extLst>
                  <a:ext uri="{FF2B5EF4-FFF2-40B4-BE49-F238E27FC236}">
                    <a16:creationId xmlns:a16="http://schemas.microsoft.com/office/drawing/2014/main" id="{61C505F4-4F15-4416-8F5B-52F9BC73B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108">
                <a:extLst>
                  <a:ext uri="{FF2B5EF4-FFF2-40B4-BE49-F238E27FC236}">
                    <a16:creationId xmlns:a16="http://schemas.microsoft.com/office/drawing/2014/main" id="{DED307B7-1169-44B5-A14E-0BDA2C9CD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Rectangle 109">
                <a:extLst>
                  <a:ext uri="{FF2B5EF4-FFF2-40B4-BE49-F238E27FC236}">
                    <a16:creationId xmlns:a16="http://schemas.microsoft.com/office/drawing/2014/main" id="{65267EF8-AA6C-4709-B6BC-F93671DD8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tangle 110">
                <a:extLst>
                  <a:ext uri="{FF2B5EF4-FFF2-40B4-BE49-F238E27FC236}">
                    <a16:creationId xmlns:a16="http://schemas.microsoft.com/office/drawing/2014/main" id="{1BF4BC12-EB2F-4362-B485-63B87F0B0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tangle 111">
                <a:extLst>
                  <a:ext uri="{FF2B5EF4-FFF2-40B4-BE49-F238E27FC236}">
                    <a16:creationId xmlns:a16="http://schemas.microsoft.com/office/drawing/2014/main" id="{CC5195A0-C97F-4D94-912C-42BDD1627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tangle 112">
                <a:extLst>
                  <a:ext uri="{FF2B5EF4-FFF2-40B4-BE49-F238E27FC236}">
                    <a16:creationId xmlns:a16="http://schemas.microsoft.com/office/drawing/2014/main" id="{F6EA2588-C6DA-4E03-992C-B4B25D94E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tangle 113">
                <a:extLst>
                  <a:ext uri="{FF2B5EF4-FFF2-40B4-BE49-F238E27FC236}">
                    <a16:creationId xmlns:a16="http://schemas.microsoft.com/office/drawing/2014/main" id="{0B4F00FC-1109-433B-BA02-28190CFCE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Rectangle 114">
                <a:extLst>
                  <a:ext uri="{FF2B5EF4-FFF2-40B4-BE49-F238E27FC236}">
                    <a16:creationId xmlns:a16="http://schemas.microsoft.com/office/drawing/2014/main" id="{0E4DB7D4-8F0E-44E7-8C5E-25526E001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" name="Group 115">
              <a:extLst>
                <a:ext uri="{FF2B5EF4-FFF2-40B4-BE49-F238E27FC236}">
                  <a16:creationId xmlns:a16="http://schemas.microsoft.com/office/drawing/2014/main" id="{73CBFA6E-C3EB-4BFB-B72B-525D01C2A2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6" name="Rectangle 116">
                <a:extLst>
                  <a:ext uri="{FF2B5EF4-FFF2-40B4-BE49-F238E27FC236}">
                    <a16:creationId xmlns:a16="http://schemas.microsoft.com/office/drawing/2014/main" id="{EB442FE1-A6AA-41AE-9679-0929CAE58F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Rectangle 117">
                <a:extLst>
                  <a:ext uri="{FF2B5EF4-FFF2-40B4-BE49-F238E27FC236}">
                    <a16:creationId xmlns:a16="http://schemas.microsoft.com/office/drawing/2014/main" id="{2B015586-6736-46C9-B3CC-AECA10D1B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Rectangle 118">
                <a:extLst>
                  <a:ext uri="{FF2B5EF4-FFF2-40B4-BE49-F238E27FC236}">
                    <a16:creationId xmlns:a16="http://schemas.microsoft.com/office/drawing/2014/main" id="{A80EC0C0-A8AB-4875-BE87-BC76A7E55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Rectangle 119">
                <a:extLst>
                  <a:ext uri="{FF2B5EF4-FFF2-40B4-BE49-F238E27FC236}">
                    <a16:creationId xmlns:a16="http://schemas.microsoft.com/office/drawing/2014/main" id="{7015D246-EBCA-418B-8BA4-E0910D172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Rectangle 120">
                <a:extLst>
                  <a:ext uri="{FF2B5EF4-FFF2-40B4-BE49-F238E27FC236}">
                    <a16:creationId xmlns:a16="http://schemas.microsoft.com/office/drawing/2014/main" id="{4FA789CC-B834-4A74-975E-9B2503A6B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Rectangle 121">
                <a:extLst>
                  <a:ext uri="{FF2B5EF4-FFF2-40B4-BE49-F238E27FC236}">
                    <a16:creationId xmlns:a16="http://schemas.microsoft.com/office/drawing/2014/main" id="{E32AF7BE-6E45-4452-B8E1-6CBBF23C7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Rectangle 122">
                <a:extLst>
                  <a:ext uri="{FF2B5EF4-FFF2-40B4-BE49-F238E27FC236}">
                    <a16:creationId xmlns:a16="http://schemas.microsoft.com/office/drawing/2014/main" id="{DC059905-A7D3-43EC-A407-EB721AB63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Rectangle 123">
                <a:extLst>
                  <a:ext uri="{FF2B5EF4-FFF2-40B4-BE49-F238E27FC236}">
                    <a16:creationId xmlns:a16="http://schemas.microsoft.com/office/drawing/2014/main" id="{8D4D2764-3CDE-44FA-BC6B-4CB622C60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Rectangle 124">
                <a:extLst>
                  <a:ext uri="{FF2B5EF4-FFF2-40B4-BE49-F238E27FC236}">
                    <a16:creationId xmlns:a16="http://schemas.microsoft.com/office/drawing/2014/main" id="{E52A283F-EFD0-4A80-AD66-16F7EED73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Rectangle 125">
                <a:extLst>
                  <a:ext uri="{FF2B5EF4-FFF2-40B4-BE49-F238E27FC236}">
                    <a16:creationId xmlns:a16="http://schemas.microsoft.com/office/drawing/2014/main" id="{5CED9907-1CC8-4DE0-B013-8AE7E5A1C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26" name="Group 126">
            <a:extLst>
              <a:ext uri="{FF2B5EF4-FFF2-40B4-BE49-F238E27FC236}">
                <a16:creationId xmlns:a16="http://schemas.microsoft.com/office/drawing/2014/main" id="{56B02744-C025-40C1-9C72-F7223E564C20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559781" y="659997"/>
            <a:ext cx="1913277" cy="1998717"/>
            <a:chOff x="864" y="1152"/>
            <a:chExt cx="2880" cy="2880"/>
          </a:xfrm>
          <a:solidFill>
            <a:srgbClr val="0066FF"/>
          </a:solidFill>
        </p:grpSpPr>
        <p:grpSp>
          <p:nvGrpSpPr>
            <p:cNvPr id="127" name="Group 127">
              <a:extLst>
                <a:ext uri="{FF2B5EF4-FFF2-40B4-BE49-F238E27FC236}">
                  <a16:creationId xmlns:a16="http://schemas.microsoft.com/office/drawing/2014/main" id="{18CA5559-72D8-4B97-B58B-53608BD134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238" name="Rectangle 128">
                <a:extLst>
                  <a:ext uri="{FF2B5EF4-FFF2-40B4-BE49-F238E27FC236}">
                    <a16:creationId xmlns:a16="http://schemas.microsoft.com/office/drawing/2014/main" id="{02D52D90-A099-44B0-884D-1B259FC4B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9" name="Rectangle 129">
                <a:extLst>
                  <a:ext uri="{FF2B5EF4-FFF2-40B4-BE49-F238E27FC236}">
                    <a16:creationId xmlns:a16="http://schemas.microsoft.com/office/drawing/2014/main" id="{A4716304-2D45-483C-B0C3-AE90A4270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0" name="Rectangle 130">
                <a:extLst>
                  <a:ext uri="{FF2B5EF4-FFF2-40B4-BE49-F238E27FC236}">
                    <a16:creationId xmlns:a16="http://schemas.microsoft.com/office/drawing/2014/main" id="{5C960E28-07D3-49D5-9C1D-5AA937DCA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1" name="Rectangle 131">
                <a:extLst>
                  <a:ext uri="{FF2B5EF4-FFF2-40B4-BE49-F238E27FC236}">
                    <a16:creationId xmlns:a16="http://schemas.microsoft.com/office/drawing/2014/main" id="{F0A9C39D-F901-448E-BD84-4F12C6BF2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2" name="Rectangle 132">
                <a:extLst>
                  <a:ext uri="{FF2B5EF4-FFF2-40B4-BE49-F238E27FC236}">
                    <a16:creationId xmlns:a16="http://schemas.microsoft.com/office/drawing/2014/main" id="{9BF42782-CFCA-4631-B487-A12D1D6B4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3" name="Rectangle 133">
                <a:extLst>
                  <a:ext uri="{FF2B5EF4-FFF2-40B4-BE49-F238E27FC236}">
                    <a16:creationId xmlns:a16="http://schemas.microsoft.com/office/drawing/2014/main" id="{88EF9BD0-830E-428C-B32D-C1E2EBF2F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4" name="Rectangle 134">
                <a:extLst>
                  <a:ext uri="{FF2B5EF4-FFF2-40B4-BE49-F238E27FC236}">
                    <a16:creationId xmlns:a16="http://schemas.microsoft.com/office/drawing/2014/main" id="{51085440-44A3-47F0-8610-A68BB931E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5" name="Rectangle 135">
                <a:extLst>
                  <a:ext uri="{FF2B5EF4-FFF2-40B4-BE49-F238E27FC236}">
                    <a16:creationId xmlns:a16="http://schemas.microsoft.com/office/drawing/2014/main" id="{577F5169-4353-44CA-B0DB-1136525FA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6" name="Rectangle 136">
                <a:extLst>
                  <a:ext uri="{FF2B5EF4-FFF2-40B4-BE49-F238E27FC236}">
                    <a16:creationId xmlns:a16="http://schemas.microsoft.com/office/drawing/2014/main" id="{A2F29E5F-7749-4B9A-81C2-6EA5FFFA4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7" name="Rectangle 137">
                <a:extLst>
                  <a:ext uri="{FF2B5EF4-FFF2-40B4-BE49-F238E27FC236}">
                    <a16:creationId xmlns:a16="http://schemas.microsoft.com/office/drawing/2014/main" id="{68812D89-0BA2-43C7-ABC4-CAA281FAF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8" name="Group 138">
              <a:extLst>
                <a:ext uri="{FF2B5EF4-FFF2-40B4-BE49-F238E27FC236}">
                  <a16:creationId xmlns:a16="http://schemas.microsoft.com/office/drawing/2014/main" id="{B4DCC035-0C23-4F7D-9507-73229AA7C0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228" name="Rectangle 139">
                <a:extLst>
                  <a:ext uri="{FF2B5EF4-FFF2-40B4-BE49-F238E27FC236}">
                    <a16:creationId xmlns:a16="http://schemas.microsoft.com/office/drawing/2014/main" id="{78504DB9-2EDD-44C4-94D1-8A1B8D1BB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" name="Rectangle 140">
                <a:extLst>
                  <a:ext uri="{FF2B5EF4-FFF2-40B4-BE49-F238E27FC236}">
                    <a16:creationId xmlns:a16="http://schemas.microsoft.com/office/drawing/2014/main" id="{F7A8F3DB-E30F-4F5F-ADA2-B5142B0EF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0" name="Rectangle 141">
                <a:extLst>
                  <a:ext uri="{FF2B5EF4-FFF2-40B4-BE49-F238E27FC236}">
                    <a16:creationId xmlns:a16="http://schemas.microsoft.com/office/drawing/2014/main" id="{0F699E38-BC2E-4119-B060-FB7E290FD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1" name="Rectangle 142">
                <a:extLst>
                  <a:ext uri="{FF2B5EF4-FFF2-40B4-BE49-F238E27FC236}">
                    <a16:creationId xmlns:a16="http://schemas.microsoft.com/office/drawing/2014/main" id="{ACBB54B1-69AF-4564-8371-16732673F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2" name="Rectangle 143">
                <a:extLst>
                  <a:ext uri="{FF2B5EF4-FFF2-40B4-BE49-F238E27FC236}">
                    <a16:creationId xmlns:a16="http://schemas.microsoft.com/office/drawing/2014/main" id="{99C2F437-E031-47FB-A7D9-9D791A1E13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3" name="Rectangle 144">
                <a:extLst>
                  <a:ext uri="{FF2B5EF4-FFF2-40B4-BE49-F238E27FC236}">
                    <a16:creationId xmlns:a16="http://schemas.microsoft.com/office/drawing/2014/main" id="{DBC34374-179D-4698-A583-31C159CD1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4" name="Rectangle 145">
                <a:extLst>
                  <a:ext uri="{FF2B5EF4-FFF2-40B4-BE49-F238E27FC236}">
                    <a16:creationId xmlns:a16="http://schemas.microsoft.com/office/drawing/2014/main" id="{0FCD6E5B-AA2E-439F-B94B-55CE3A0C8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5" name="Rectangle 146">
                <a:extLst>
                  <a:ext uri="{FF2B5EF4-FFF2-40B4-BE49-F238E27FC236}">
                    <a16:creationId xmlns:a16="http://schemas.microsoft.com/office/drawing/2014/main" id="{02F8817F-C271-4CC2-9972-CBAF66DC6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6" name="Rectangle 147">
                <a:extLst>
                  <a:ext uri="{FF2B5EF4-FFF2-40B4-BE49-F238E27FC236}">
                    <a16:creationId xmlns:a16="http://schemas.microsoft.com/office/drawing/2014/main" id="{A4B773D3-FCB8-4948-A55E-21BFA5F9A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7" name="Rectangle 148">
                <a:extLst>
                  <a:ext uri="{FF2B5EF4-FFF2-40B4-BE49-F238E27FC236}">
                    <a16:creationId xmlns:a16="http://schemas.microsoft.com/office/drawing/2014/main" id="{7E1B918F-D38A-4089-A052-09616DD1D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9" name="Group 149">
              <a:extLst>
                <a:ext uri="{FF2B5EF4-FFF2-40B4-BE49-F238E27FC236}">
                  <a16:creationId xmlns:a16="http://schemas.microsoft.com/office/drawing/2014/main" id="{D20D6D33-656E-490C-ACBA-79F276984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218" name="Rectangle 150">
                <a:extLst>
                  <a:ext uri="{FF2B5EF4-FFF2-40B4-BE49-F238E27FC236}">
                    <a16:creationId xmlns:a16="http://schemas.microsoft.com/office/drawing/2014/main" id="{F4E65D81-A9C6-4CA0-9833-2062CBDF2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9" name="Rectangle 151">
                <a:extLst>
                  <a:ext uri="{FF2B5EF4-FFF2-40B4-BE49-F238E27FC236}">
                    <a16:creationId xmlns:a16="http://schemas.microsoft.com/office/drawing/2014/main" id="{A4F8A9D6-97FB-4FBE-AEDA-23A817153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0" name="Rectangle 152">
                <a:extLst>
                  <a:ext uri="{FF2B5EF4-FFF2-40B4-BE49-F238E27FC236}">
                    <a16:creationId xmlns:a16="http://schemas.microsoft.com/office/drawing/2014/main" id="{6281DE7B-297D-4B98-B4A8-2F932E0FF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1" name="Rectangle 153">
                <a:extLst>
                  <a:ext uri="{FF2B5EF4-FFF2-40B4-BE49-F238E27FC236}">
                    <a16:creationId xmlns:a16="http://schemas.microsoft.com/office/drawing/2014/main" id="{048327EF-6104-45BD-A627-617376A71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2" name="Rectangle 154">
                <a:extLst>
                  <a:ext uri="{FF2B5EF4-FFF2-40B4-BE49-F238E27FC236}">
                    <a16:creationId xmlns:a16="http://schemas.microsoft.com/office/drawing/2014/main" id="{8E9F27F2-5FF0-4543-8198-847989056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3" name="Rectangle 155">
                <a:extLst>
                  <a:ext uri="{FF2B5EF4-FFF2-40B4-BE49-F238E27FC236}">
                    <a16:creationId xmlns:a16="http://schemas.microsoft.com/office/drawing/2014/main" id="{7AD0F761-E861-4635-939F-FD8D15318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4" name="Rectangle 156">
                <a:extLst>
                  <a:ext uri="{FF2B5EF4-FFF2-40B4-BE49-F238E27FC236}">
                    <a16:creationId xmlns:a16="http://schemas.microsoft.com/office/drawing/2014/main" id="{77E0362F-9461-4C94-9D14-39B390696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5" name="Rectangle 157">
                <a:extLst>
                  <a:ext uri="{FF2B5EF4-FFF2-40B4-BE49-F238E27FC236}">
                    <a16:creationId xmlns:a16="http://schemas.microsoft.com/office/drawing/2014/main" id="{7C26E40D-F3EA-4676-9803-3C58AB88B5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6" name="Rectangle 158">
                <a:extLst>
                  <a:ext uri="{FF2B5EF4-FFF2-40B4-BE49-F238E27FC236}">
                    <a16:creationId xmlns:a16="http://schemas.microsoft.com/office/drawing/2014/main" id="{FD398F51-E2E6-4707-890E-5F3F8988B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7" name="Rectangle 159">
                <a:extLst>
                  <a:ext uri="{FF2B5EF4-FFF2-40B4-BE49-F238E27FC236}">
                    <a16:creationId xmlns:a16="http://schemas.microsoft.com/office/drawing/2014/main" id="{9FF82F14-639B-4181-815C-854D99557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0" name="Group 160">
              <a:extLst>
                <a:ext uri="{FF2B5EF4-FFF2-40B4-BE49-F238E27FC236}">
                  <a16:creationId xmlns:a16="http://schemas.microsoft.com/office/drawing/2014/main" id="{D6313674-4943-497B-A2A6-C3F019A9A8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208" name="Rectangle 161">
                <a:extLst>
                  <a:ext uri="{FF2B5EF4-FFF2-40B4-BE49-F238E27FC236}">
                    <a16:creationId xmlns:a16="http://schemas.microsoft.com/office/drawing/2014/main" id="{98E3D739-2C74-4402-A683-F50455F8D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9" name="Rectangle 162">
                <a:extLst>
                  <a:ext uri="{FF2B5EF4-FFF2-40B4-BE49-F238E27FC236}">
                    <a16:creationId xmlns:a16="http://schemas.microsoft.com/office/drawing/2014/main" id="{1A8BBDB8-3DCA-465C-BCB0-1D47F9A49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" name="Rectangle 163">
                <a:extLst>
                  <a:ext uri="{FF2B5EF4-FFF2-40B4-BE49-F238E27FC236}">
                    <a16:creationId xmlns:a16="http://schemas.microsoft.com/office/drawing/2014/main" id="{A2DA423F-D61E-4BDB-83A6-4DF339B36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" name="Rectangle 164">
                <a:extLst>
                  <a:ext uri="{FF2B5EF4-FFF2-40B4-BE49-F238E27FC236}">
                    <a16:creationId xmlns:a16="http://schemas.microsoft.com/office/drawing/2014/main" id="{73A7AE41-6CA3-4D6C-B798-DD47020AC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2" name="Rectangle 165">
                <a:extLst>
                  <a:ext uri="{FF2B5EF4-FFF2-40B4-BE49-F238E27FC236}">
                    <a16:creationId xmlns:a16="http://schemas.microsoft.com/office/drawing/2014/main" id="{DAF9CD87-C059-4D14-9293-42DC1BB5F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3" name="Rectangle 166">
                <a:extLst>
                  <a:ext uri="{FF2B5EF4-FFF2-40B4-BE49-F238E27FC236}">
                    <a16:creationId xmlns:a16="http://schemas.microsoft.com/office/drawing/2014/main" id="{7CEAD4BE-A229-41D5-AA91-5FEE7F447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4" name="Rectangle 167">
                <a:extLst>
                  <a:ext uri="{FF2B5EF4-FFF2-40B4-BE49-F238E27FC236}">
                    <a16:creationId xmlns:a16="http://schemas.microsoft.com/office/drawing/2014/main" id="{A43D4051-B0A1-47CC-BE0F-35F866535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5" name="Rectangle 168">
                <a:extLst>
                  <a:ext uri="{FF2B5EF4-FFF2-40B4-BE49-F238E27FC236}">
                    <a16:creationId xmlns:a16="http://schemas.microsoft.com/office/drawing/2014/main" id="{87FA77D4-CDA5-48FD-95E5-BCF001626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6" name="Rectangle 169">
                <a:extLst>
                  <a:ext uri="{FF2B5EF4-FFF2-40B4-BE49-F238E27FC236}">
                    <a16:creationId xmlns:a16="http://schemas.microsoft.com/office/drawing/2014/main" id="{4E3FD784-8FCF-44FF-994A-ED4B2D592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7" name="Rectangle 170">
                <a:extLst>
                  <a:ext uri="{FF2B5EF4-FFF2-40B4-BE49-F238E27FC236}">
                    <a16:creationId xmlns:a16="http://schemas.microsoft.com/office/drawing/2014/main" id="{C5A3CE3D-6957-4B2C-A349-B1DDD6ED5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1" name="Group 171">
              <a:extLst>
                <a:ext uri="{FF2B5EF4-FFF2-40B4-BE49-F238E27FC236}">
                  <a16:creationId xmlns:a16="http://schemas.microsoft.com/office/drawing/2014/main" id="{476AB24E-B2AD-483C-BB9A-A641077832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98" name="Rectangle 172">
                <a:extLst>
                  <a:ext uri="{FF2B5EF4-FFF2-40B4-BE49-F238E27FC236}">
                    <a16:creationId xmlns:a16="http://schemas.microsoft.com/office/drawing/2014/main" id="{4E9D975E-F6CC-4289-B40A-9940F861E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9" name="Rectangle 173">
                <a:extLst>
                  <a:ext uri="{FF2B5EF4-FFF2-40B4-BE49-F238E27FC236}">
                    <a16:creationId xmlns:a16="http://schemas.microsoft.com/office/drawing/2014/main" id="{CEDD5087-B60C-48F4-A70A-731949EAE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0" name="Rectangle 174">
                <a:extLst>
                  <a:ext uri="{FF2B5EF4-FFF2-40B4-BE49-F238E27FC236}">
                    <a16:creationId xmlns:a16="http://schemas.microsoft.com/office/drawing/2014/main" id="{650424AC-F5E8-453B-9FBE-D4D468007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1" name="Rectangle 175">
                <a:extLst>
                  <a:ext uri="{FF2B5EF4-FFF2-40B4-BE49-F238E27FC236}">
                    <a16:creationId xmlns:a16="http://schemas.microsoft.com/office/drawing/2014/main" id="{81CD57AE-FCC5-4F46-A79D-051E3CD02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2" name="Rectangle 176">
                <a:extLst>
                  <a:ext uri="{FF2B5EF4-FFF2-40B4-BE49-F238E27FC236}">
                    <a16:creationId xmlns:a16="http://schemas.microsoft.com/office/drawing/2014/main" id="{7F22C87F-7B5F-4621-8034-6EB66E7C7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3" name="Rectangle 177">
                <a:extLst>
                  <a:ext uri="{FF2B5EF4-FFF2-40B4-BE49-F238E27FC236}">
                    <a16:creationId xmlns:a16="http://schemas.microsoft.com/office/drawing/2014/main" id="{0E446923-35C8-4658-87A4-EE6F53C77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" name="Rectangle 178">
                <a:extLst>
                  <a:ext uri="{FF2B5EF4-FFF2-40B4-BE49-F238E27FC236}">
                    <a16:creationId xmlns:a16="http://schemas.microsoft.com/office/drawing/2014/main" id="{B38F2EF9-5105-4FF1-9D50-FC48ADFED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" name="Rectangle 179">
                <a:extLst>
                  <a:ext uri="{FF2B5EF4-FFF2-40B4-BE49-F238E27FC236}">
                    <a16:creationId xmlns:a16="http://schemas.microsoft.com/office/drawing/2014/main" id="{FA9756CD-3F23-4C56-BCA8-91834DBE1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6" name="Rectangle 180">
                <a:extLst>
                  <a:ext uri="{FF2B5EF4-FFF2-40B4-BE49-F238E27FC236}">
                    <a16:creationId xmlns:a16="http://schemas.microsoft.com/office/drawing/2014/main" id="{574415F2-ECB1-41C9-A7E1-177F73522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" name="Rectangle 181">
                <a:extLst>
                  <a:ext uri="{FF2B5EF4-FFF2-40B4-BE49-F238E27FC236}">
                    <a16:creationId xmlns:a16="http://schemas.microsoft.com/office/drawing/2014/main" id="{22357492-31E1-4F73-A890-EB7CFC0B8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2" name="Group 182">
              <a:extLst>
                <a:ext uri="{FF2B5EF4-FFF2-40B4-BE49-F238E27FC236}">
                  <a16:creationId xmlns:a16="http://schemas.microsoft.com/office/drawing/2014/main" id="{5A72DC8F-A787-4AA7-A32F-F0807CDDA2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88" name="Rectangle 183">
                <a:extLst>
                  <a:ext uri="{FF2B5EF4-FFF2-40B4-BE49-F238E27FC236}">
                    <a16:creationId xmlns:a16="http://schemas.microsoft.com/office/drawing/2014/main" id="{F9E0273D-8DA6-40C5-B652-CD6E16368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" name="Rectangle 184">
                <a:extLst>
                  <a:ext uri="{FF2B5EF4-FFF2-40B4-BE49-F238E27FC236}">
                    <a16:creationId xmlns:a16="http://schemas.microsoft.com/office/drawing/2014/main" id="{C77DB74D-366A-4697-B1D5-4EDBDA0C9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" name="Rectangle 185">
                <a:extLst>
                  <a:ext uri="{FF2B5EF4-FFF2-40B4-BE49-F238E27FC236}">
                    <a16:creationId xmlns:a16="http://schemas.microsoft.com/office/drawing/2014/main" id="{7ED8A3CE-F990-401B-B619-E91DD6629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1" name="Rectangle 186">
                <a:extLst>
                  <a:ext uri="{FF2B5EF4-FFF2-40B4-BE49-F238E27FC236}">
                    <a16:creationId xmlns:a16="http://schemas.microsoft.com/office/drawing/2014/main" id="{2D7BF7D3-C7C9-4297-A08C-474F46944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2" name="Rectangle 187">
                <a:extLst>
                  <a:ext uri="{FF2B5EF4-FFF2-40B4-BE49-F238E27FC236}">
                    <a16:creationId xmlns:a16="http://schemas.microsoft.com/office/drawing/2014/main" id="{5C349FFE-5E6E-4AFB-8A86-11BA2B155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3" name="Rectangle 188">
                <a:extLst>
                  <a:ext uri="{FF2B5EF4-FFF2-40B4-BE49-F238E27FC236}">
                    <a16:creationId xmlns:a16="http://schemas.microsoft.com/office/drawing/2014/main" id="{9106BFD1-DC1B-4FE6-9D6F-3B36046B3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" name="Rectangle 189">
                <a:extLst>
                  <a:ext uri="{FF2B5EF4-FFF2-40B4-BE49-F238E27FC236}">
                    <a16:creationId xmlns:a16="http://schemas.microsoft.com/office/drawing/2014/main" id="{A6DDF7ED-6D5D-42C8-AB1A-1C0ED6087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" name="Rectangle 190">
                <a:extLst>
                  <a:ext uri="{FF2B5EF4-FFF2-40B4-BE49-F238E27FC236}">
                    <a16:creationId xmlns:a16="http://schemas.microsoft.com/office/drawing/2014/main" id="{A5665C9D-06B0-4A33-9ABE-3813BF143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6" name="Rectangle 191">
                <a:extLst>
                  <a:ext uri="{FF2B5EF4-FFF2-40B4-BE49-F238E27FC236}">
                    <a16:creationId xmlns:a16="http://schemas.microsoft.com/office/drawing/2014/main" id="{3E9349BA-AB0B-4B30-89FB-15618D7C0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7" name="Rectangle 192">
                <a:extLst>
                  <a:ext uri="{FF2B5EF4-FFF2-40B4-BE49-F238E27FC236}">
                    <a16:creationId xmlns:a16="http://schemas.microsoft.com/office/drawing/2014/main" id="{1B6ABDAC-E010-476C-9988-F96D5A210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3" name="Group 193">
              <a:extLst>
                <a:ext uri="{FF2B5EF4-FFF2-40B4-BE49-F238E27FC236}">
                  <a16:creationId xmlns:a16="http://schemas.microsoft.com/office/drawing/2014/main" id="{38778B74-55ED-4F3B-8228-4F5766435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78" name="Rectangle 194">
                <a:extLst>
                  <a:ext uri="{FF2B5EF4-FFF2-40B4-BE49-F238E27FC236}">
                    <a16:creationId xmlns:a16="http://schemas.microsoft.com/office/drawing/2014/main" id="{ABD2D0A5-1286-44BE-8D88-E77D44509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" name="Rectangle 195">
                <a:extLst>
                  <a:ext uri="{FF2B5EF4-FFF2-40B4-BE49-F238E27FC236}">
                    <a16:creationId xmlns:a16="http://schemas.microsoft.com/office/drawing/2014/main" id="{77FF19D5-550B-41E5-99E3-EC8B8E1DB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" name="Rectangle 196">
                <a:extLst>
                  <a:ext uri="{FF2B5EF4-FFF2-40B4-BE49-F238E27FC236}">
                    <a16:creationId xmlns:a16="http://schemas.microsoft.com/office/drawing/2014/main" id="{4F982DE4-58A5-43A0-A8FC-029D62FB1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" name="Rectangle 197">
                <a:extLst>
                  <a:ext uri="{FF2B5EF4-FFF2-40B4-BE49-F238E27FC236}">
                    <a16:creationId xmlns:a16="http://schemas.microsoft.com/office/drawing/2014/main" id="{9B752C19-37D2-4305-8D31-743E1C640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" name="Rectangle 198">
                <a:extLst>
                  <a:ext uri="{FF2B5EF4-FFF2-40B4-BE49-F238E27FC236}">
                    <a16:creationId xmlns:a16="http://schemas.microsoft.com/office/drawing/2014/main" id="{C0AEC0A5-2FC0-4152-8C9E-46EC19F38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" name="Rectangle 199">
                <a:extLst>
                  <a:ext uri="{FF2B5EF4-FFF2-40B4-BE49-F238E27FC236}">
                    <a16:creationId xmlns:a16="http://schemas.microsoft.com/office/drawing/2014/main" id="{8A0A651D-B176-4C93-A442-40CEB2ABD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" name="Rectangle 200">
                <a:extLst>
                  <a:ext uri="{FF2B5EF4-FFF2-40B4-BE49-F238E27FC236}">
                    <a16:creationId xmlns:a16="http://schemas.microsoft.com/office/drawing/2014/main" id="{95C540B9-C473-4FDF-A098-2E63A6955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" name="Rectangle 201">
                <a:extLst>
                  <a:ext uri="{FF2B5EF4-FFF2-40B4-BE49-F238E27FC236}">
                    <a16:creationId xmlns:a16="http://schemas.microsoft.com/office/drawing/2014/main" id="{5CEEA7B2-A0A9-4EB5-81B2-8F15F9986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" name="Rectangle 202">
                <a:extLst>
                  <a:ext uri="{FF2B5EF4-FFF2-40B4-BE49-F238E27FC236}">
                    <a16:creationId xmlns:a16="http://schemas.microsoft.com/office/drawing/2014/main" id="{2B5F346F-A144-46BF-9370-3A7E906D8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" name="Rectangle 203">
                <a:extLst>
                  <a:ext uri="{FF2B5EF4-FFF2-40B4-BE49-F238E27FC236}">
                    <a16:creationId xmlns:a16="http://schemas.microsoft.com/office/drawing/2014/main" id="{EE1FD4A6-1DA8-494B-A3BC-7AEA9FD97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4" name="Group 204">
              <a:extLst>
                <a:ext uri="{FF2B5EF4-FFF2-40B4-BE49-F238E27FC236}">
                  <a16:creationId xmlns:a16="http://schemas.microsoft.com/office/drawing/2014/main" id="{1D776056-70C3-4732-A740-9A71D1DF00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68" name="Rectangle 205">
                <a:extLst>
                  <a:ext uri="{FF2B5EF4-FFF2-40B4-BE49-F238E27FC236}">
                    <a16:creationId xmlns:a16="http://schemas.microsoft.com/office/drawing/2014/main" id="{7FAA8905-AB67-4D48-8764-A5B5150F3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" name="Rectangle 206">
                <a:extLst>
                  <a:ext uri="{FF2B5EF4-FFF2-40B4-BE49-F238E27FC236}">
                    <a16:creationId xmlns:a16="http://schemas.microsoft.com/office/drawing/2014/main" id="{545A1D01-EC36-466B-960E-CBE3C3C4F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" name="Rectangle 207">
                <a:extLst>
                  <a:ext uri="{FF2B5EF4-FFF2-40B4-BE49-F238E27FC236}">
                    <a16:creationId xmlns:a16="http://schemas.microsoft.com/office/drawing/2014/main" id="{A7202E5C-C256-4C72-AA4C-0E38E9967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" name="Rectangle 208">
                <a:extLst>
                  <a:ext uri="{FF2B5EF4-FFF2-40B4-BE49-F238E27FC236}">
                    <a16:creationId xmlns:a16="http://schemas.microsoft.com/office/drawing/2014/main" id="{1EDD5DE8-33DE-470F-B7C7-92409CBBC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" name="Rectangle 209">
                <a:extLst>
                  <a:ext uri="{FF2B5EF4-FFF2-40B4-BE49-F238E27FC236}">
                    <a16:creationId xmlns:a16="http://schemas.microsoft.com/office/drawing/2014/main" id="{AFAAE1DA-40F6-4EB9-8243-B41079ACC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" name="Rectangle 210">
                <a:extLst>
                  <a:ext uri="{FF2B5EF4-FFF2-40B4-BE49-F238E27FC236}">
                    <a16:creationId xmlns:a16="http://schemas.microsoft.com/office/drawing/2014/main" id="{B88B9DD6-2296-41F4-92C3-91522677C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" name="Rectangle 211">
                <a:extLst>
                  <a:ext uri="{FF2B5EF4-FFF2-40B4-BE49-F238E27FC236}">
                    <a16:creationId xmlns:a16="http://schemas.microsoft.com/office/drawing/2014/main" id="{66618FFC-AE72-4F0C-B25C-27ACCCFCC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" name="Rectangle 212">
                <a:extLst>
                  <a:ext uri="{FF2B5EF4-FFF2-40B4-BE49-F238E27FC236}">
                    <a16:creationId xmlns:a16="http://schemas.microsoft.com/office/drawing/2014/main" id="{A0F9F2CA-2993-4159-87CC-72572EA1F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" name="Rectangle 213">
                <a:extLst>
                  <a:ext uri="{FF2B5EF4-FFF2-40B4-BE49-F238E27FC236}">
                    <a16:creationId xmlns:a16="http://schemas.microsoft.com/office/drawing/2014/main" id="{D1D632D7-2715-4828-8ADE-259C55324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" name="Rectangle 214">
                <a:extLst>
                  <a:ext uri="{FF2B5EF4-FFF2-40B4-BE49-F238E27FC236}">
                    <a16:creationId xmlns:a16="http://schemas.microsoft.com/office/drawing/2014/main" id="{0E902989-8A71-4DFD-B254-F5A428D88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5" name="Group 215">
              <a:extLst>
                <a:ext uri="{FF2B5EF4-FFF2-40B4-BE49-F238E27FC236}">
                  <a16:creationId xmlns:a16="http://schemas.microsoft.com/office/drawing/2014/main" id="{260CAB6D-6B88-4F62-B2B9-33FE0656E5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58" name="Rectangle 216">
                <a:extLst>
                  <a:ext uri="{FF2B5EF4-FFF2-40B4-BE49-F238E27FC236}">
                    <a16:creationId xmlns:a16="http://schemas.microsoft.com/office/drawing/2014/main" id="{B06DCC36-1074-44C6-860D-A61D9C59A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" name="Rectangle 217">
                <a:extLst>
                  <a:ext uri="{FF2B5EF4-FFF2-40B4-BE49-F238E27FC236}">
                    <a16:creationId xmlns:a16="http://schemas.microsoft.com/office/drawing/2014/main" id="{C10976F5-CC6E-42BF-9BF2-0597BEE10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" name="Rectangle 218">
                <a:extLst>
                  <a:ext uri="{FF2B5EF4-FFF2-40B4-BE49-F238E27FC236}">
                    <a16:creationId xmlns:a16="http://schemas.microsoft.com/office/drawing/2014/main" id="{80847EF8-5A1B-41B4-8540-06364BE26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" name="Rectangle 219">
                <a:extLst>
                  <a:ext uri="{FF2B5EF4-FFF2-40B4-BE49-F238E27FC236}">
                    <a16:creationId xmlns:a16="http://schemas.microsoft.com/office/drawing/2014/main" id="{0AD7BCE9-0D84-41C7-9C18-11456A3BA1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" name="Rectangle 220">
                <a:extLst>
                  <a:ext uri="{FF2B5EF4-FFF2-40B4-BE49-F238E27FC236}">
                    <a16:creationId xmlns:a16="http://schemas.microsoft.com/office/drawing/2014/main" id="{482FFCC7-1509-4C42-BC01-B746F594C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" name="Rectangle 221">
                <a:extLst>
                  <a:ext uri="{FF2B5EF4-FFF2-40B4-BE49-F238E27FC236}">
                    <a16:creationId xmlns:a16="http://schemas.microsoft.com/office/drawing/2014/main" id="{C3E07ED3-BF60-492C-AE54-0ADF639FA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" name="Rectangle 222">
                <a:extLst>
                  <a:ext uri="{FF2B5EF4-FFF2-40B4-BE49-F238E27FC236}">
                    <a16:creationId xmlns:a16="http://schemas.microsoft.com/office/drawing/2014/main" id="{989436D8-5382-47AD-BFFF-B270B865B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" name="Rectangle 223">
                <a:extLst>
                  <a:ext uri="{FF2B5EF4-FFF2-40B4-BE49-F238E27FC236}">
                    <a16:creationId xmlns:a16="http://schemas.microsoft.com/office/drawing/2014/main" id="{C2C6C0E0-F180-4CC3-87C3-244C5F782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" name="Rectangle 224">
                <a:extLst>
                  <a:ext uri="{FF2B5EF4-FFF2-40B4-BE49-F238E27FC236}">
                    <a16:creationId xmlns:a16="http://schemas.microsoft.com/office/drawing/2014/main" id="{ABECBDF9-D4BB-4135-AD67-8CCB55B6A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" name="Rectangle 225">
                <a:extLst>
                  <a:ext uri="{FF2B5EF4-FFF2-40B4-BE49-F238E27FC236}">
                    <a16:creationId xmlns:a16="http://schemas.microsoft.com/office/drawing/2014/main" id="{99A1DEB0-CA64-4521-A304-10C3A2C1D8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6" name="Group 226">
              <a:extLst>
                <a:ext uri="{FF2B5EF4-FFF2-40B4-BE49-F238E27FC236}">
                  <a16:creationId xmlns:a16="http://schemas.microsoft.com/office/drawing/2014/main" id="{ED0DF441-D71B-4B9B-8F98-29E11BA926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48" name="Rectangle 227">
                <a:extLst>
                  <a:ext uri="{FF2B5EF4-FFF2-40B4-BE49-F238E27FC236}">
                    <a16:creationId xmlns:a16="http://schemas.microsoft.com/office/drawing/2014/main" id="{AD83E593-C1DD-4632-BBE6-3EDC2421B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" name="Rectangle 228">
                <a:extLst>
                  <a:ext uri="{FF2B5EF4-FFF2-40B4-BE49-F238E27FC236}">
                    <a16:creationId xmlns:a16="http://schemas.microsoft.com/office/drawing/2014/main" id="{095B13DF-7CCA-4032-ADD7-25828E125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" name="Rectangle 229">
                <a:extLst>
                  <a:ext uri="{FF2B5EF4-FFF2-40B4-BE49-F238E27FC236}">
                    <a16:creationId xmlns:a16="http://schemas.microsoft.com/office/drawing/2014/main" id="{6601E010-1952-4E97-A95A-CB003C49F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" name="Rectangle 230">
                <a:extLst>
                  <a:ext uri="{FF2B5EF4-FFF2-40B4-BE49-F238E27FC236}">
                    <a16:creationId xmlns:a16="http://schemas.microsoft.com/office/drawing/2014/main" id="{85206744-1C6E-4916-BE70-8BCD6307B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" name="Rectangle 231">
                <a:extLst>
                  <a:ext uri="{FF2B5EF4-FFF2-40B4-BE49-F238E27FC236}">
                    <a16:creationId xmlns:a16="http://schemas.microsoft.com/office/drawing/2014/main" id="{8B757C1C-7700-448C-A4AA-C54DDF107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" name="Rectangle 232">
                <a:extLst>
                  <a:ext uri="{FF2B5EF4-FFF2-40B4-BE49-F238E27FC236}">
                    <a16:creationId xmlns:a16="http://schemas.microsoft.com/office/drawing/2014/main" id="{CE359CAC-6C27-4229-9E48-46B99FAAB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" name="Rectangle 233">
                <a:extLst>
                  <a:ext uri="{FF2B5EF4-FFF2-40B4-BE49-F238E27FC236}">
                    <a16:creationId xmlns:a16="http://schemas.microsoft.com/office/drawing/2014/main" id="{2A82ED6B-26DA-4C51-8090-5710DB09F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" name="Rectangle 234">
                <a:extLst>
                  <a:ext uri="{FF2B5EF4-FFF2-40B4-BE49-F238E27FC236}">
                    <a16:creationId xmlns:a16="http://schemas.microsoft.com/office/drawing/2014/main" id="{80B289C1-0246-4D31-99D5-076BD47B3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" name="Rectangle 235">
                <a:extLst>
                  <a:ext uri="{FF2B5EF4-FFF2-40B4-BE49-F238E27FC236}">
                    <a16:creationId xmlns:a16="http://schemas.microsoft.com/office/drawing/2014/main" id="{CB611D47-DBF3-45B9-9160-214D5B5DE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" name="Rectangle 236">
                <a:extLst>
                  <a:ext uri="{FF2B5EF4-FFF2-40B4-BE49-F238E27FC236}">
                    <a16:creationId xmlns:a16="http://schemas.microsoft.com/office/drawing/2014/main" id="{62FCE989-0E24-43D7-92FB-9F7762241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7" name="Group 237">
              <a:extLst>
                <a:ext uri="{FF2B5EF4-FFF2-40B4-BE49-F238E27FC236}">
                  <a16:creationId xmlns:a16="http://schemas.microsoft.com/office/drawing/2014/main" id="{EE0A2060-EBAE-4F67-BE68-B146D7EC8D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38" name="Rectangle 238">
                <a:extLst>
                  <a:ext uri="{FF2B5EF4-FFF2-40B4-BE49-F238E27FC236}">
                    <a16:creationId xmlns:a16="http://schemas.microsoft.com/office/drawing/2014/main" id="{F7B361EC-52D3-4A99-831F-C9C5CF839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" name="Rectangle 239">
                <a:extLst>
                  <a:ext uri="{FF2B5EF4-FFF2-40B4-BE49-F238E27FC236}">
                    <a16:creationId xmlns:a16="http://schemas.microsoft.com/office/drawing/2014/main" id="{C1C932B9-8F51-4E88-AE1D-4FBDCFD66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" name="Rectangle 240">
                <a:extLst>
                  <a:ext uri="{FF2B5EF4-FFF2-40B4-BE49-F238E27FC236}">
                    <a16:creationId xmlns:a16="http://schemas.microsoft.com/office/drawing/2014/main" id="{CD220A4D-CC80-4DC6-B98D-2A95FB3D0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" name="Rectangle 241">
                <a:extLst>
                  <a:ext uri="{FF2B5EF4-FFF2-40B4-BE49-F238E27FC236}">
                    <a16:creationId xmlns:a16="http://schemas.microsoft.com/office/drawing/2014/main" id="{7439E978-C10D-4102-9839-4B920D109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" name="Rectangle 242">
                <a:extLst>
                  <a:ext uri="{FF2B5EF4-FFF2-40B4-BE49-F238E27FC236}">
                    <a16:creationId xmlns:a16="http://schemas.microsoft.com/office/drawing/2014/main" id="{6BC83A5A-F95A-4245-AF79-DC4FB7C2C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" name="Rectangle 243">
                <a:extLst>
                  <a:ext uri="{FF2B5EF4-FFF2-40B4-BE49-F238E27FC236}">
                    <a16:creationId xmlns:a16="http://schemas.microsoft.com/office/drawing/2014/main" id="{3BBB71ED-933E-47B7-B907-E42DD658A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" name="Rectangle 244">
                <a:extLst>
                  <a:ext uri="{FF2B5EF4-FFF2-40B4-BE49-F238E27FC236}">
                    <a16:creationId xmlns:a16="http://schemas.microsoft.com/office/drawing/2014/main" id="{D6BAEEA6-DC24-4A57-9E69-DC53DFEA7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" name="Rectangle 245">
                <a:extLst>
                  <a:ext uri="{FF2B5EF4-FFF2-40B4-BE49-F238E27FC236}">
                    <a16:creationId xmlns:a16="http://schemas.microsoft.com/office/drawing/2014/main" id="{48625093-01CC-41E8-B28E-480BD85F3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" name="Rectangle 246">
                <a:extLst>
                  <a:ext uri="{FF2B5EF4-FFF2-40B4-BE49-F238E27FC236}">
                    <a16:creationId xmlns:a16="http://schemas.microsoft.com/office/drawing/2014/main" id="{48A3019A-EC87-4B95-83F1-11819A484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" name="Rectangle 247">
                <a:extLst>
                  <a:ext uri="{FF2B5EF4-FFF2-40B4-BE49-F238E27FC236}">
                    <a16:creationId xmlns:a16="http://schemas.microsoft.com/office/drawing/2014/main" id="{8C1B0E0E-AF19-4FE9-956F-177A4821F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248" name="Group 248">
            <a:extLst>
              <a:ext uri="{FF2B5EF4-FFF2-40B4-BE49-F238E27FC236}">
                <a16:creationId xmlns:a16="http://schemas.microsoft.com/office/drawing/2014/main" id="{FB6CB4DD-5EB8-4E00-9ECA-7A2433A066C9}"/>
              </a:ext>
            </a:extLst>
          </p:cNvPr>
          <p:cNvGrpSpPr>
            <a:grpSpLocks/>
          </p:cNvGrpSpPr>
          <p:nvPr/>
        </p:nvGrpSpPr>
        <p:grpSpPr bwMode="auto">
          <a:xfrm rot="922725" flipV="1">
            <a:off x="4998659" y="418014"/>
            <a:ext cx="1943979" cy="1931988"/>
            <a:chOff x="864" y="1152"/>
            <a:chExt cx="2880" cy="2880"/>
          </a:xfrm>
          <a:solidFill>
            <a:srgbClr val="FFFFFF"/>
          </a:solidFill>
        </p:grpSpPr>
        <p:grpSp>
          <p:nvGrpSpPr>
            <p:cNvPr id="249" name="Group 249">
              <a:extLst>
                <a:ext uri="{FF2B5EF4-FFF2-40B4-BE49-F238E27FC236}">
                  <a16:creationId xmlns:a16="http://schemas.microsoft.com/office/drawing/2014/main" id="{7CC9357B-5FD3-4C27-A2F0-F43DDA6608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360" name="Rectangle 250">
                <a:extLst>
                  <a:ext uri="{FF2B5EF4-FFF2-40B4-BE49-F238E27FC236}">
                    <a16:creationId xmlns:a16="http://schemas.microsoft.com/office/drawing/2014/main" id="{0DEE494D-881C-43A3-8646-67E12A5AB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1" name="Rectangle 251">
                <a:extLst>
                  <a:ext uri="{FF2B5EF4-FFF2-40B4-BE49-F238E27FC236}">
                    <a16:creationId xmlns:a16="http://schemas.microsoft.com/office/drawing/2014/main" id="{E255C229-9DB4-450F-8431-91CEBEA2A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2" name="Rectangle 252">
                <a:extLst>
                  <a:ext uri="{FF2B5EF4-FFF2-40B4-BE49-F238E27FC236}">
                    <a16:creationId xmlns:a16="http://schemas.microsoft.com/office/drawing/2014/main" id="{59932D5F-4BD7-4D1F-84D6-3D803B95C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3" name="Rectangle 253">
                <a:extLst>
                  <a:ext uri="{FF2B5EF4-FFF2-40B4-BE49-F238E27FC236}">
                    <a16:creationId xmlns:a16="http://schemas.microsoft.com/office/drawing/2014/main" id="{3FCBE00A-C940-41FD-8C76-8042C3A24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4" name="Rectangle 254">
                <a:extLst>
                  <a:ext uri="{FF2B5EF4-FFF2-40B4-BE49-F238E27FC236}">
                    <a16:creationId xmlns:a16="http://schemas.microsoft.com/office/drawing/2014/main" id="{B4ABB5C5-0AB2-48BE-8E64-AB9F5E5B6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5" name="Rectangle 255">
                <a:extLst>
                  <a:ext uri="{FF2B5EF4-FFF2-40B4-BE49-F238E27FC236}">
                    <a16:creationId xmlns:a16="http://schemas.microsoft.com/office/drawing/2014/main" id="{7C6C2C37-4360-4A12-A6E8-DB3CBAF1F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6" name="Rectangle 256">
                <a:extLst>
                  <a:ext uri="{FF2B5EF4-FFF2-40B4-BE49-F238E27FC236}">
                    <a16:creationId xmlns:a16="http://schemas.microsoft.com/office/drawing/2014/main" id="{8FCB4673-67A5-4113-9A1F-CE27EB591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7" name="Rectangle 257">
                <a:extLst>
                  <a:ext uri="{FF2B5EF4-FFF2-40B4-BE49-F238E27FC236}">
                    <a16:creationId xmlns:a16="http://schemas.microsoft.com/office/drawing/2014/main" id="{72B58DCE-A22A-4C1E-948D-BEABAEFFA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8" name="Rectangle 258">
                <a:extLst>
                  <a:ext uri="{FF2B5EF4-FFF2-40B4-BE49-F238E27FC236}">
                    <a16:creationId xmlns:a16="http://schemas.microsoft.com/office/drawing/2014/main" id="{8478B3B7-E9C8-48DE-A472-76AE087A1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9" name="Rectangle 259">
                <a:extLst>
                  <a:ext uri="{FF2B5EF4-FFF2-40B4-BE49-F238E27FC236}">
                    <a16:creationId xmlns:a16="http://schemas.microsoft.com/office/drawing/2014/main" id="{211FDE18-0A3F-4A33-86B5-5866ECDC6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0" name="Group 260">
              <a:extLst>
                <a:ext uri="{FF2B5EF4-FFF2-40B4-BE49-F238E27FC236}">
                  <a16:creationId xmlns:a16="http://schemas.microsoft.com/office/drawing/2014/main" id="{601BF65D-0BE4-4167-B200-C64BA7E4D5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350" name="Rectangle 261">
                <a:extLst>
                  <a:ext uri="{FF2B5EF4-FFF2-40B4-BE49-F238E27FC236}">
                    <a16:creationId xmlns:a16="http://schemas.microsoft.com/office/drawing/2014/main" id="{2C59DEF8-0415-45DD-9D94-A14196CFC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1" name="Rectangle 262">
                <a:extLst>
                  <a:ext uri="{FF2B5EF4-FFF2-40B4-BE49-F238E27FC236}">
                    <a16:creationId xmlns:a16="http://schemas.microsoft.com/office/drawing/2014/main" id="{8DB83222-84EB-47C2-A721-40EAFED0C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2" name="Rectangle 263">
                <a:extLst>
                  <a:ext uri="{FF2B5EF4-FFF2-40B4-BE49-F238E27FC236}">
                    <a16:creationId xmlns:a16="http://schemas.microsoft.com/office/drawing/2014/main" id="{4C85257E-D1E6-497A-B562-37A06C7DE8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3" name="Rectangle 264">
                <a:extLst>
                  <a:ext uri="{FF2B5EF4-FFF2-40B4-BE49-F238E27FC236}">
                    <a16:creationId xmlns:a16="http://schemas.microsoft.com/office/drawing/2014/main" id="{BD1356ED-1BB2-40AA-8768-24E83DA44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4" name="Rectangle 265">
                <a:extLst>
                  <a:ext uri="{FF2B5EF4-FFF2-40B4-BE49-F238E27FC236}">
                    <a16:creationId xmlns:a16="http://schemas.microsoft.com/office/drawing/2014/main" id="{DFF44733-40E0-4E65-9535-B38A36F39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5" name="Rectangle 266">
                <a:extLst>
                  <a:ext uri="{FF2B5EF4-FFF2-40B4-BE49-F238E27FC236}">
                    <a16:creationId xmlns:a16="http://schemas.microsoft.com/office/drawing/2014/main" id="{14D1E67E-5AF2-43F7-AFFD-83B17366F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6" name="Rectangle 267">
                <a:extLst>
                  <a:ext uri="{FF2B5EF4-FFF2-40B4-BE49-F238E27FC236}">
                    <a16:creationId xmlns:a16="http://schemas.microsoft.com/office/drawing/2014/main" id="{83FB0263-3ADF-40E1-BCEC-7C9AB63C7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7" name="Rectangle 268">
                <a:extLst>
                  <a:ext uri="{FF2B5EF4-FFF2-40B4-BE49-F238E27FC236}">
                    <a16:creationId xmlns:a16="http://schemas.microsoft.com/office/drawing/2014/main" id="{1F6C1FD3-67BA-40D1-AF6D-1790F8296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8" name="Rectangle 269">
                <a:extLst>
                  <a:ext uri="{FF2B5EF4-FFF2-40B4-BE49-F238E27FC236}">
                    <a16:creationId xmlns:a16="http://schemas.microsoft.com/office/drawing/2014/main" id="{D8F65F96-315D-49C7-832C-F68C87457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9" name="Rectangle 270">
                <a:extLst>
                  <a:ext uri="{FF2B5EF4-FFF2-40B4-BE49-F238E27FC236}">
                    <a16:creationId xmlns:a16="http://schemas.microsoft.com/office/drawing/2014/main" id="{BAE99062-6CBD-42D6-84EC-CB5756DA0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1" name="Group 271">
              <a:extLst>
                <a:ext uri="{FF2B5EF4-FFF2-40B4-BE49-F238E27FC236}">
                  <a16:creationId xmlns:a16="http://schemas.microsoft.com/office/drawing/2014/main" id="{1BF5B139-59FD-475F-AB63-8A8F253363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340" name="Rectangle 272">
                <a:extLst>
                  <a:ext uri="{FF2B5EF4-FFF2-40B4-BE49-F238E27FC236}">
                    <a16:creationId xmlns:a16="http://schemas.microsoft.com/office/drawing/2014/main" id="{1E1B1126-54B6-4418-B6A2-E3EC5C002B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1" name="Rectangle 273">
                <a:extLst>
                  <a:ext uri="{FF2B5EF4-FFF2-40B4-BE49-F238E27FC236}">
                    <a16:creationId xmlns:a16="http://schemas.microsoft.com/office/drawing/2014/main" id="{2314CB8F-36F1-4C49-B9E8-12C963DDC2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2" name="Rectangle 274">
                <a:extLst>
                  <a:ext uri="{FF2B5EF4-FFF2-40B4-BE49-F238E27FC236}">
                    <a16:creationId xmlns:a16="http://schemas.microsoft.com/office/drawing/2014/main" id="{BB3CC00C-1881-48C0-86C8-A4DE43326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3" name="Rectangle 275">
                <a:extLst>
                  <a:ext uri="{FF2B5EF4-FFF2-40B4-BE49-F238E27FC236}">
                    <a16:creationId xmlns:a16="http://schemas.microsoft.com/office/drawing/2014/main" id="{DD777ABD-6B43-4356-B11E-248855FE6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4" name="Rectangle 276">
                <a:extLst>
                  <a:ext uri="{FF2B5EF4-FFF2-40B4-BE49-F238E27FC236}">
                    <a16:creationId xmlns:a16="http://schemas.microsoft.com/office/drawing/2014/main" id="{30721B8A-B0A0-40E6-BE94-8E711DFBF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5" name="Rectangle 277">
                <a:extLst>
                  <a:ext uri="{FF2B5EF4-FFF2-40B4-BE49-F238E27FC236}">
                    <a16:creationId xmlns:a16="http://schemas.microsoft.com/office/drawing/2014/main" id="{3E84788F-82D2-4574-82D6-91920CDE7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6" name="Rectangle 278">
                <a:extLst>
                  <a:ext uri="{FF2B5EF4-FFF2-40B4-BE49-F238E27FC236}">
                    <a16:creationId xmlns:a16="http://schemas.microsoft.com/office/drawing/2014/main" id="{4FCABFC8-1E4A-4284-932E-E2E1499E7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7" name="Rectangle 279">
                <a:extLst>
                  <a:ext uri="{FF2B5EF4-FFF2-40B4-BE49-F238E27FC236}">
                    <a16:creationId xmlns:a16="http://schemas.microsoft.com/office/drawing/2014/main" id="{51F2DD7D-0C4E-4043-9888-9751044F1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8" name="Rectangle 280">
                <a:extLst>
                  <a:ext uri="{FF2B5EF4-FFF2-40B4-BE49-F238E27FC236}">
                    <a16:creationId xmlns:a16="http://schemas.microsoft.com/office/drawing/2014/main" id="{7E4DD376-00D4-489F-B357-F4EEE0501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9" name="Rectangle 281">
                <a:extLst>
                  <a:ext uri="{FF2B5EF4-FFF2-40B4-BE49-F238E27FC236}">
                    <a16:creationId xmlns:a16="http://schemas.microsoft.com/office/drawing/2014/main" id="{4DD33A44-39C5-4934-901A-3145A1D7A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2" name="Group 282">
              <a:extLst>
                <a:ext uri="{FF2B5EF4-FFF2-40B4-BE49-F238E27FC236}">
                  <a16:creationId xmlns:a16="http://schemas.microsoft.com/office/drawing/2014/main" id="{44775C48-E368-4C95-9678-0BADA0C06D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330" name="Rectangle 283">
                <a:extLst>
                  <a:ext uri="{FF2B5EF4-FFF2-40B4-BE49-F238E27FC236}">
                    <a16:creationId xmlns:a16="http://schemas.microsoft.com/office/drawing/2014/main" id="{DDFCE9E3-1283-4875-859B-959120B84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1" name="Rectangle 284">
                <a:extLst>
                  <a:ext uri="{FF2B5EF4-FFF2-40B4-BE49-F238E27FC236}">
                    <a16:creationId xmlns:a16="http://schemas.microsoft.com/office/drawing/2014/main" id="{D7A95233-8FBA-456F-94D8-4D19F1A6C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2" name="Rectangle 285">
                <a:extLst>
                  <a:ext uri="{FF2B5EF4-FFF2-40B4-BE49-F238E27FC236}">
                    <a16:creationId xmlns:a16="http://schemas.microsoft.com/office/drawing/2014/main" id="{EEE81309-0EA4-4D05-A4FC-E4BF963FA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3" name="Rectangle 286">
                <a:extLst>
                  <a:ext uri="{FF2B5EF4-FFF2-40B4-BE49-F238E27FC236}">
                    <a16:creationId xmlns:a16="http://schemas.microsoft.com/office/drawing/2014/main" id="{DC78CCFD-1BA2-4819-863A-56697B914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4" name="Rectangle 287">
                <a:extLst>
                  <a:ext uri="{FF2B5EF4-FFF2-40B4-BE49-F238E27FC236}">
                    <a16:creationId xmlns:a16="http://schemas.microsoft.com/office/drawing/2014/main" id="{9360C2E1-780C-4923-9E11-3877B68A9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5" name="Rectangle 288">
                <a:extLst>
                  <a:ext uri="{FF2B5EF4-FFF2-40B4-BE49-F238E27FC236}">
                    <a16:creationId xmlns:a16="http://schemas.microsoft.com/office/drawing/2014/main" id="{923CFD68-661A-4133-AF3E-97641AEF1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6" name="Rectangle 289">
                <a:extLst>
                  <a:ext uri="{FF2B5EF4-FFF2-40B4-BE49-F238E27FC236}">
                    <a16:creationId xmlns:a16="http://schemas.microsoft.com/office/drawing/2014/main" id="{29289D9F-4D9D-4E31-99B3-48766DFD1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7" name="Rectangle 290">
                <a:extLst>
                  <a:ext uri="{FF2B5EF4-FFF2-40B4-BE49-F238E27FC236}">
                    <a16:creationId xmlns:a16="http://schemas.microsoft.com/office/drawing/2014/main" id="{C96208F5-517F-4543-8D76-3319444250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8" name="Rectangle 291">
                <a:extLst>
                  <a:ext uri="{FF2B5EF4-FFF2-40B4-BE49-F238E27FC236}">
                    <a16:creationId xmlns:a16="http://schemas.microsoft.com/office/drawing/2014/main" id="{40747D45-F620-4CC8-94F3-AE8695A74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9" name="Rectangle 292">
                <a:extLst>
                  <a:ext uri="{FF2B5EF4-FFF2-40B4-BE49-F238E27FC236}">
                    <a16:creationId xmlns:a16="http://schemas.microsoft.com/office/drawing/2014/main" id="{02B35805-8151-4B07-8B93-DFA0C0E10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3" name="Group 293">
              <a:extLst>
                <a:ext uri="{FF2B5EF4-FFF2-40B4-BE49-F238E27FC236}">
                  <a16:creationId xmlns:a16="http://schemas.microsoft.com/office/drawing/2014/main" id="{14D9F147-460A-4040-BD9F-9FA8B419B5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320" name="Rectangle 294">
                <a:extLst>
                  <a:ext uri="{FF2B5EF4-FFF2-40B4-BE49-F238E27FC236}">
                    <a16:creationId xmlns:a16="http://schemas.microsoft.com/office/drawing/2014/main" id="{F88BDEDC-302E-417D-AC80-F4FE0183F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1" name="Rectangle 295">
                <a:extLst>
                  <a:ext uri="{FF2B5EF4-FFF2-40B4-BE49-F238E27FC236}">
                    <a16:creationId xmlns:a16="http://schemas.microsoft.com/office/drawing/2014/main" id="{0F0AD776-112E-43CF-AE1F-3A791FB81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2" name="Rectangle 296">
                <a:extLst>
                  <a:ext uri="{FF2B5EF4-FFF2-40B4-BE49-F238E27FC236}">
                    <a16:creationId xmlns:a16="http://schemas.microsoft.com/office/drawing/2014/main" id="{9C99F081-CE40-4EC5-8AE1-622022878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3" name="Rectangle 297">
                <a:extLst>
                  <a:ext uri="{FF2B5EF4-FFF2-40B4-BE49-F238E27FC236}">
                    <a16:creationId xmlns:a16="http://schemas.microsoft.com/office/drawing/2014/main" id="{6F94617E-3910-495E-9DBC-C35089A62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4" name="Rectangle 298">
                <a:extLst>
                  <a:ext uri="{FF2B5EF4-FFF2-40B4-BE49-F238E27FC236}">
                    <a16:creationId xmlns:a16="http://schemas.microsoft.com/office/drawing/2014/main" id="{A8B28BC4-B1A7-46AF-AB27-0E8B205AC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5" name="Rectangle 299">
                <a:extLst>
                  <a:ext uri="{FF2B5EF4-FFF2-40B4-BE49-F238E27FC236}">
                    <a16:creationId xmlns:a16="http://schemas.microsoft.com/office/drawing/2014/main" id="{CA5D20D2-FD08-408D-96AE-EFC4BB935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6" name="Rectangle 300">
                <a:extLst>
                  <a:ext uri="{FF2B5EF4-FFF2-40B4-BE49-F238E27FC236}">
                    <a16:creationId xmlns:a16="http://schemas.microsoft.com/office/drawing/2014/main" id="{BF36C2CE-A839-4882-9616-C59BE2186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7" name="Rectangle 301">
                <a:extLst>
                  <a:ext uri="{FF2B5EF4-FFF2-40B4-BE49-F238E27FC236}">
                    <a16:creationId xmlns:a16="http://schemas.microsoft.com/office/drawing/2014/main" id="{2874CFA7-7201-4D46-897B-96C4BC469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8" name="Rectangle 302">
                <a:extLst>
                  <a:ext uri="{FF2B5EF4-FFF2-40B4-BE49-F238E27FC236}">
                    <a16:creationId xmlns:a16="http://schemas.microsoft.com/office/drawing/2014/main" id="{2D4B7CBC-E5B7-43E7-A67C-03CB47746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9" name="Rectangle 303">
                <a:extLst>
                  <a:ext uri="{FF2B5EF4-FFF2-40B4-BE49-F238E27FC236}">
                    <a16:creationId xmlns:a16="http://schemas.microsoft.com/office/drawing/2014/main" id="{694A4DB9-6275-42B7-820D-DBB4EFF09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4" name="Group 304">
              <a:extLst>
                <a:ext uri="{FF2B5EF4-FFF2-40B4-BE49-F238E27FC236}">
                  <a16:creationId xmlns:a16="http://schemas.microsoft.com/office/drawing/2014/main" id="{431A510F-E6BC-4F4E-B826-E9E92E71D1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310" name="Rectangle 305">
                <a:extLst>
                  <a:ext uri="{FF2B5EF4-FFF2-40B4-BE49-F238E27FC236}">
                    <a16:creationId xmlns:a16="http://schemas.microsoft.com/office/drawing/2014/main" id="{4269C545-1681-4EE3-B5E1-520578D86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1" name="Rectangle 306">
                <a:extLst>
                  <a:ext uri="{FF2B5EF4-FFF2-40B4-BE49-F238E27FC236}">
                    <a16:creationId xmlns:a16="http://schemas.microsoft.com/office/drawing/2014/main" id="{FF140347-ABBB-4840-A797-1DD412C213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2" name="Rectangle 307">
                <a:extLst>
                  <a:ext uri="{FF2B5EF4-FFF2-40B4-BE49-F238E27FC236}">
                    <a16:creationId xmlns:a16="http://schemas.microsoft.com/office/drawing/2014/main" id="{AC80907C-A245-4E62-A3F6-849A9CAFE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3" name="Rectangle 308">
                <a:extLst>
                  <a:ext uri="{FF2B5EF4-FFF2-40B4-BE49-F238E27FC236}">
                    <a16:creationId xmlns:a16="http://schemas.microsoft.com/office/drawing/2014/main" id="{31652202-0C11-47FF-8555-EDCB430DDE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4" name="Rectangle 309">
                <a:extLst>
                  <a:ext uri="{FF2B5EF4-FFF2-40B4-BE49-F238E27FC236}">
                    <a16:creationId xmlns:a16="http://schemas.microsoft.com/office/drawing/2014/main" id="{44A128FD-FE45-4E1F-891E-C90D1AE82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5" name="Rectangle 310">
                <a:extLst>
                  <a:ext uri="{FF2B5EF4-FFF2-40B4-BE49-F238E27FC236}">
                    <a16:creationId xmlns:a16="http://schemas.microsoft.com/office/drawing/2014/main" id="{CF82EC97-6CC7-4EFF-9CA4-4C80048A4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6" name="Rectangle 311">
                <a:extLst>
                  <a:ext uri="{FF2B5EF4-FFF2-40B4-BE49-F238E27FC236}">
                    <a16:creationId xmlns:a16="http://schemas.microsoft.com/office/drawing/2014/main" id="{3D77A5F2-98C5-4B41-BBEE-DFDD333D8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7" name="Rectangle 312">
                <a:extLst>
                  <a:ext uri="{FF2B5EF4-FFF2-40B4-BE49-F238E27FC236}">
                    <a16:creationId xmlns:a16="http://schemas.microsoft.com/office/drawing/2014/main" id="{A4EC2A56-1A32-456F-BAC9-5FAD07CB9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8" name="Rectangle 313">
                <a:extLst>
                  <a:ext uri="{FF2B5EF4-FFF2-40B4-BE49-F238E27FC236}">
                    <a16:creationId xmlns:a16="http://schemas.microsoft.com/office/drawing/2014/main" id="{DCD508C9-A1F4-4B01-A5AA-81C8BD063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9" name="Rectangle 314">
                <a:extLst>
                  <a:ext uri="{FF2B5EF4-FFF2-40B4-BE49-F238E27FC236}">
                    <a16:creationId xmlns:a16="http://schemas.microsoft.com/office/drawing/2014/main" id="{04BDDA44-D2BC-4C8F-8A96-43B781DDE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5" name="Group 315">
              <a:extLst>
                <a:ext uri="{FF2B5EF4-FFF2-40B4-BE49-F238E27FC236}">
                  <a16:creationId xmlns:a16="http://schemas.microsoft.com/office/drawing/2014/main" id="{AC251E68-9EF8-4D7C-B433-28A252AB85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300" name="Rectangle 316">
                <a:extLst>
                  <a:ext uri="{FF2B5EF4-FFF2-40B4-BE49-F238E27FC236}">
                    <a16:creationId xmlns:a16="http://schemas.microsoft.com/office/drawing/2014/main" id="{34201D49-0C56-4FD4-824D-0D3A40D3B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1" name="Rectangle 317">
                <a:extLst>
                  <a:ext uri="{FF2B5EF4-FFF2-40B4-BE49-F238E27FC236}">
                    <a16:creationId xmlns:a16="http://schemas.microsoft.com/office/drawing/2014/main" id="{1BEDD0B7-9C1D-46C4-AE49-EFF6C0DE1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2" name="Rectangle 318">
                <a:extLst>
                  <a:ext uri="{FF2B5EF4-FFF2-40B4-BE49-F238E27FC236}">
                    <a16:creationId xmlns:a16="http://schemas.microsoft.com/office/drawing/2014/main" id="{98DA9A1D-B5EB-4B31-8F89-51ACC14131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3" name="Rectangle 319">
                <a:extLst>
                  <a:ext uri="{FF2B5EF4-FFF2-40B4-BE49-F238E27FC236}">
                    <a16:creationId xmlns:a16="http://schemas.microsoft.com/office/drawing/2014/main" id="{6492C4E4-F80C-4C8F-94D8-8C9DB072F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4" name="Rectangle 320">
                <a:extLst>
                  <a:ext uri="{FF2B5EF4-FFF2-40B4-BE49-F238E27FC236}">
                    <a16:creationId xmlns:a16="http://schemas.microsoft.com/office/drawing/2014/main" id="{7C477068-668F-4E7F-B767-C1822DC21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5" name="Rectangle 321">
                <a:extLst>
                  <a:ext uri="{FF2B5EF4-FFF2-40B4-BE49-F238E27FC236}">
                    <a16:creationId xmlns:a16="http://schemas.microsoft.com/office/drawing/2014/main" id="{DA272216-A71A-4120-B8BA-5CAF75A4C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6" name="Rectangle 322">
                <a:extLst>
                  <a:ext uri="{FF2B5EF4-FFF2-40B4-BE49-F238E27FC236}">
                    <a16:creationId xmlns:a16="http://schemas.microsoft.com/office/drawing/2014/main" id="{7776C749-4DE2-4FF9-990D-E39A95F58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7" name="Rectangle 323">
                <a:extLst>
                  <a:ext uri="{FF2B5EF4-FFF2-40B4-BE49-F238E27FC236}">
                    <a16:creationId xmlns:a16="http://schemas.microsoft.com/office/drawing/2014/main" id="{1BB8AB03-818C-4354-8500-51BBBAE34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8" name="Rectangle 324">
                <a:extLst>
                  <a:ext uri="{FF2B5EF4-FFF2-40B4-BE49-F238E27FC236}">
                    <a16:creationId xmlns:a16="http://schemas.microsoft.com/office/drawing/2014/main" id="{CDD1A7A8-44A0-4EC4-ABB1-D88919071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9" name="Rectangle 325">
                <a:extLst>
                  <a:ext uri="{FF2B5EF4-FFF2-40B4-BE49-F238E27FC236}">
                    <a16:creationId xmlns:a16="http://schemas.microsoft.com/office/drawing/2014/main" id="{B33FA4C0-DDCE-4180-9A06-41F0033E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6" name="Group 326">
              <a:extLst>
                <a:ext uri="{FF2B5EF4-FFF2-40B4-BE49-F238E27FC236}">
                  <a16:creationId xmlns:a16="http://schemas.microsoft.com/office/drawing/2014/main" id="{A196E58F-C463-4C4A-A3E0-EA134ABF2E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290" name="Rectangle 327">
                <a:extLst>
                  <a:ext uri="{FF2B5EF4-FFF2-40B4-BE49-F238E27FC236}">
                    <a16:creationId xmlns:a16="http://schemas.microsoft.com/office/drawing/2014/main" id="{E7A12E7F-4B15-4C72-8AEA-83E50CB70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1" name="Rectangle 328">
                <a:extLst>
                  <a:ext uri="{FF2B5EF4-FFF2-40B4-BE49-F238E27FC236}">
                    <a16:creationId xmlns:a16="http://schemas.microsoft.com/office/drawing/2014/main" id="{0EC7239B-9F1D-4D74-AD4E-D82AD3045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2" name="Rectangle 329">
                <a:extLst>
                  <a:ext uri="{FF2B5EF4-FFF2-40B4-BE49-F238E27FC236}">
                    <a16:creationId xmlns:a16="http://schemas.microsoft.com/office/drawing/2014/main" id="{BB478CE0-3281-4913-B7D0-566C6DF3C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3" name="Rectangle 330">
                <a:extLst>
                  <a:ext uri="{FF2B5EF4-FFF2-40B4-BE49-F238E27FC236}">
                    <a16:creationId xmlns:a16="http://schemas.microsoft.com/office/drawing/2014/main" id="{46676564-603D-4E6A-8951-A4FA715E3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4" name="Rectangle 331">
                <a:extLst>
                  <a:ext uri="{FF2B5EF4-FFF2-40B4-BE49-F238E27FC236}">
                    <a16:creationId xmlns:a16="http://schemas.microsoft.com/office/drawing/2014/main" id="{A826CDEB-F3FB-4EFD-ACB1-A4CC00672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5" name="Rectangle 332">
                <a:extLst>
                  <a:ext uri="{FF2B5EF4-FFF2-40B4-BE49-F238E27FC236}">
                    <a16:creationId xmlns:a16="http://schemas.microsoft.com/office/drawing/2014/main" id="{C8B5435B-3463-4224-AA9E-E9F3635BE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6" name="Rectangle 333">
                <a:extLst>
                  <a:ext uri="{FF2B5EF4-FFF2-40B4-BE49-F238E27FC236}">
                    <a16:creationId xmlns:a16="http://schemas.microsoft.com/office/drawing/2014/main" id="{21EC30B6-3926-43A6-8EB8-1153B74FE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7" name="Rectangle 334">
                <a:extLst>
                  <a:ext uri="{FF2B5EF4-FFF2-40B4-BE49-F238E27FC236}">
                    <a16:creationId xmlns:a16="http://schemas.microsoft.com/office/drawing/2014/main" id="{DD2C8DAD-1937-402B-98F1-B0CEA137B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8" name="Rectangle 335">
                <a:extLst>
                  <a:ext uri="{FF2B5EF4-FFF2-40B4-BE49-F238E27FC236}">
                    <a16:creationId xmlns:a16="http://schemas.microsoft.com/office/drawing/2014/main" id="{D54C05C6-6330-47A5-B7D6-0C162CA5D8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9" name="Rectangle 336">
                <a:extLst>
                  <a:ext uri="{FF2B5EF4-FFF2-40B4-BE49-F238E27FC236}">
                    <a16:creationId xmlns:a16="http://schemas.microsoft.com/office/drawing/2014/main" id="{64D36727-F0FD-45C3-9D0C-C8B479E07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7" name="Group 337">
              <a:extLst>
                <a:ext uri="{FF2B5EF4-FFF2-40B4-BE49-F238E27FC236}">
                  <a16:creationId xmlns:a16="http://schemas.microsoft.com/office/drawing/2014/main" id="{CF5FF478-35D6-44BC-9729-3D7EC493A5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280" name="Rectangle 338">
                <a:extLst>
                  <a:ext uri="{FF2B5EF4-FFF2-40B4-BE49-F238E27FC236}">
                    <a16:creationId xmlns:a16="http://schemas.microsoft.com/office/drawing/2014/main" id="{A45740D4-47EE-43F2-8A27-A872AF289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1" name="Rectangle 339">
                <a:extLst>
                  <a:ext uri="{FF2B5EF4-FFF2-40B4-BE49-F238E27FC236}">
                    <a16:creationId xmlns:a16="http://schemas.microsoft.com/office/drawing/2014/main" id="{BAD08735-376F-4833-850B-62BCEFCAD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2" name="Rectangle 340">
                <a:extLst>
                  <a:ext uri="{FF2B5EF4-FFF2-40B4-BE49-F238E27FC236}">
                    <a16:creationId xmlns:a16="http://schemas.microsoft.com/office/drawing/2014/main" id="{EC34B737-FE9E-4AC0-8975-42E893123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3" name="Rectangle 341">
                <a:extLst>
                  <a:ext uri="{FF2B5EF4-FFF2-40B4-BE49-F238E27FC236}">
                    <a16:creationId xmlns:a16="http://schemas.microsoft.com/office/drawing/2014/main" id="{7CC622DF-4A5A-4EA1-9F64-E316D55A9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4" name="Rectangle 342">
                <a:extLst>
                  <a:ext uri="{FF2B5EF4-FFF2-40B4-BE49-F238E27FC236}">
                    <a16:creationId xmlns:a16="http://schemas.microsoft.com/office/drawing/2014/main" id="{62C834EA-DCFC-4CF2-8013-D8DED8FD6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5" name="Rectangle 343">
                <a:extLst>
                  <a:ext uri="{FF2B5EF4-FFF2-40B4-BE49-F238E27FC236}">
                    <a16:creationId xmlns:a16="http://schemas.microsoft.com/office/drawing/2014/main" id="{295E72E3-FDD2-451D-9D21-3AE78C116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6" name="Rectangle 344">
                <a:extLst>
                  <a:ext uri="{FF2B5EF4-FFF2-40B4-BE49-F238E27FC236}">
                    <a16:creationId xmlns:a16="http://schemas.microsoft.com/office/drawing/2014/main" id="{01E86B7A-6234-4D39-B6BB-ED89A9519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7" name="Rectangle 345">
                <a:extLst>
                  <a:ext uri="{FF2B5EF4-FFF2-40B4-BE49-F238E27FC236}">
                    <a16:creationId xmlns:a16="http://schemas.microsoft.com/office/drawing/2014/main" id="{EB2FCDBA-E523-4EB7-AFAC-D178A0DDD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8" name="Rectangle 346">
                <a:extLst>
                  <a:ext uri="{FF2B5EF4-FFF2-40B4-BE49-F238E27FC236}">
                    <a16:creationId xmlns:a16="http://schemas.microsoft.com/office/drawing/2014/main" id="{04DCF5E4-7A9F-4DF0-A821-80DF289B8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9" name="Rectangle 347">
                <a:extLst>
                  <a:ext uri="{FF2B5EF4-FFF2-40B4-BE49-F238E27FC236}">
                    <a16:creationId xmlns:a16="http://schemas.microsoft.com/office/drawing/2014/main" id="{4C5E89FE-2EDD-4509-B6AD-D1DD92806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8" name="Group 348">
              <a:extLst>
                <a:ext uri="{FF2B5EF4-FFF2-40B4-BE49-F238E27FC236}">
                  <a16:creationId xmlns:a16="http://schemas.microsoft.com/office/drawing/2014/main" id="{67A2538F-35D6-461C-88AD-94C5A58CF3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70" name="Rectangle 349">
                <a:extLst>
                  <a:ext uri="{FF2B5EF4-FFF2-40B4-BE49-F238E27FC236}">
                    <a16:creationId xmlns:a16="http://schemas.microsoft.com/office/drawing/2014/main" id="{18BCEA13-D9FD-4592-93EA-519BA327F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1" name="Rectangle 350">
                <a:extLst>
                  <a:ext uri="{FF2B5EF4-FFF2-40B4-BE49-F238E27FC236}">
                    <a16:creationId xmlns:a16="http://schemas.microsoft.com/office/drawing/2014/main" id="{BF4CB26D-73F3-4D90-8832-883CAF5F78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2" name="Rectangle 351">
                <a:extLst>
                  <a:ext uri="{FF2B5EF4-FFF2-40B4-BE49-F238E27FC236}">
                    <a16:creationId xmlns:a16="http://schemas.microsoft.com/office/drawing/2014/main" id="{7180E902-DE58-4E17-8781-FDE8B3A0A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3" name="Rectangle 352">
                <a:extLst>
                  <a:ext uri="{FF2B5EF4-FFF2-40B4-BE49-F238E27FC236}">
                    <a16:creationId xmlns:a16="http://schemas.microsoft.com/office/drawing/2014/main" id="{BEFE170C-CB4E-43DA-B7D8-BB7D3CACB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4" name="Rectangle 353">
                <a:extLst>
                  <a:ext uri="{FF2B5EF4-FFF2-40B4-BE49-F238E27FC236}">
                    <a16:creationId xmlns:a16="http://schemas.microsoft.com/office/drawing/2014/main" id="{4DC4A6E5-0BF3-4BB5-A85F-D02BB5C09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5" name="Rectangle 354">
                <a:extLst>
                  <a:ext uri="{FF2B5EF4-FFF2-40B4-BE49-F238E27FC236}">
                    <a16:creationId xmlns:a16="http://schemas.microsoft.com/office/drawing/2014/main" id="{EFBC7569-3668-4F77-A938-BB11226E8A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6" name="Rectangle 355">
                <a:extLst>
                  <a:ext uri="{FF2B5EF4-FFF2-40B4-BE49-F238E27FC236}">
                    <a16:creationId xmlns:a16="http://schemas.microsoft.com/office/drawing/2014/main" id="{C204605A-3E6D-4FEB-8721-9A9053173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7" name="Rectangle 356">
                <a:extLst>
                  <a:ext uri="{FF2B5EF4-FFF2-40B4-BE49-F238E27FC236}">
                    <a16:creationId xmlns:a16="http://schemas.microsoft.com/office/drawing/2014/main" id="{4092E4A9-3331-4EB4-A567-494A41CFD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8" name="Rectangle 357">
                <a:extLst>
                  <a:ext uri="{FF2B5EF4-FFF2-40B4-BE49-F238E27FC236}">
                    <a16:creationId xmlns:a16="http://schemas.microsoft.com/office/drawing/2014/main" id="{7312DF34-F892-4590-BCC6-3EFEE0CF33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9" name="Rectangle 358">
                <a:extLst>
                  <a:ext uri="{FF2B5EF4-FFF2-40B4-BE49-F238E27FC236}">
                    <a16:creationId xmlns:a16="http://schemas.microsoft.com/office/drawing/2014/main" id="{35636CFB-45E1-4060-B200-8FA7D0B57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59" name="Group 359">
              <a:extLst>
                <a:ext uri="{FF2B5EF4-FFF2-40B4-BE49-F238E27FC236}">
                  <a16:creationId xmlns:a16="http://schemas.microsoft.com/office/drawing/2014/main" id="{97959FF8-DF81-48B8-98BA-21E78E25DF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260" name="Rectangle 360">
                <a:extLst>
                  <a:ext uri="{FF2B5EF4-FFF2-40B4-BE49-F238E27FC236}">
                    <a16:creationId xmlns:a16="http://schemas.microsoft.com/office/drawing/2014/main" id="{13853C96-2FA9-486B-9168-C36B3947E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1" name="Rectangle 361">
                <a:extLst>
                  <a:ext uri="{FF2B5EF4-FFF2-40B4-BE49-F238E27FC236}">
                    <a16:creationId xmlns:a16="http://schemas.microsoft.com/office/drawing/2014/main" id="{42AEF532-4C35-4C92-AB1E-9AF7A0205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2" name="Rectangle 362">
                <a:extLst>
                  <a:ext uri="{FF2B5EF4-FFF2-40B4-BE49-F238E27FC236}">
                    <a16:creationId xmlns:a16="http://schemas.microsoft.com/office/drawing/2014/main" id="{7CB192A7-21DC-45CD-8C49-83746F228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3" name="Rectangle 363">
                <a:extLst>
                  <a:ext uri="{FF2B5EF4-FFF2-40B4-BE49-F238E27FC236}">
                    <a16:creationId xmlns:a16="http://schemas.microsoft.com/office/drawing/2014/main" id="{E39631A3-39F4-405E-807E-05D3CE842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4" name="Rectangle 364">
                <a:extLst>
                  <a:ext uri="{FF2B5EF4-FFF2-40B4-BE49-F238E27FC236}">
                    <a16:creationId xmlns:a16="http://schemas.microsoft.com/office/drawing/2014/main" id="{862BA7A4-CB6F-488B-A78F-20D917CA9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5" name="Rectangle 365">
                <a:extLst>
                  <a:ext uri="{FF2B5EF4-FFF2-40B4-BE49-F238E27FC236}">
                    <a16:creationId xmlns:a16="http://schemas.microsoft.com/office/drawing/2014/main" id="{52892055-656F-4669-9EAB-B06A73924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" name="Rectangle 366">
                <a:extLst>
                  <a:ext uri="{FF2B5EF4-FFF2-40B4-BE49-F238E27FC236}">
                    <a16:creationId xmlns:a16="http://schemas.microsoft.com/office/drawing/2014/main" id="{96FAAB3B-EB80-41B4-A798-FBAD091A7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7" name="Rectangle 367">
                <a:extLst>
                  <a:ext uri="{FF2B5EF4-FFF2-40B4-BE49-F238E27FC236}">
                    <a16:creationId xmlns:a16="http://schemas.microsoft.com/office/drawing/2014/main" id="{F4EAC5B4-9635-4726-81F6-6D4987DB0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8" name="Rectangle 368">
                <a:extLst>
                  <a:ext uri="{FF2B5EF4-FFF2-40B4-BE49-F238E27FC236}">
                    <a16:creationId xmlns:a16="http://schemas.microsoft.com/office/drawing/2014/main" id="{32C22FB8-FB08-4CF6-BED1-8D19E3333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9" name="Rectangle 369">
                <a:extLst>
                  <a:ext uri="{FF2B5EF4-FFF2-40B4-BE49-F238E27FC236}">
                    <a16:creationId xmlns:a16="http://schemas.microsoft.com/office/drawing/2014/main" id="{A3E944BF-7052-45A9-8F2F-2D557EB01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15F16AB7-4AF5-44FD-86C4-814B8C616DC2}"/>
              </a:ext>
            </a:extLst>
          </p:cNvPr>
          <p:cNvGrpSpPr>
            <a:grpSpLocks/>
          </p:cNvGrpSpPr>
          <p:nvPr/>
        </p:nvGrpSpPr>
        <p:grpSpPr bwMode="auto">
          <a:xfrm>
            <a:off x="1597945" y="3267963"/>
            <a:ext cx="3776662" cy="2463800"/>
            <a:chOff x="5290456" y="2291131"/>
            <a:chExt cx="3778070" cy="2463029"/>
          </a:xfrm>
        </p:grpSpPr>
        <p:grpSp>
          <p:nvGrpSpPr>
            <p:cNvPr id="371" name="Group 492">
              <a:extLst>
                <a:ext uri="{FF2B5EF4-FFF2-40B4-BE49-F238E27FC236}">
                  <a16:creationId xmlns:a16="http://schemas.microsoft.com/office/drawing/2014/main" id="{E885F2EE-20D0-4882-8214-C6D2694D3000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5290456" y="2822172"/>
              <a:ext cx="1925925" cy="1931988"/>
              <a:chOff x="864" y="1152"/>
              <a:chExt cx="2880" cy="2880"/>
            </a:xfrm>
            <a:solidFill>
              <a:srgbClr val="0066FF"/>
            </a:solidFill>
          </p:grpSpPr>
          <p:grpSp>
            <p:nvGrpSpPr>
              <p:cNvPr id="616" name="Group 493">
                <a:extLst>
                  <a:ext uri="{FF2B5EF4-FFF2-40B4-BE49-F238E27FC236}">
                    <a16:creationId xmlns:a16="http://schemas.microsoft.com/office/drawing/2014/main" id="{AE662DF6-DA05-46CD-B6CF-F50FFBB597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152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727" name="Rectangle 494">
                  <a:extLst>
                    <a:ext uri="{FF2B5EF4-FFF2-40B4-BE49-F238E27FC236}">
                      <a16:creationId xmlns:a16="http://schemas.microsoft.com/office/drawing/2014/main" id="{A006E869-FCCB-4C6E-8D44-F70D16B6B8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8" name="Rectangle 495">
                  <a:extLst>
                    <a:ext uri="{FF2B5EF4-FFF2-40B4-BE49-F238E27FC236}">
                      <a16:creationId xmlns:a16="http://schemas.microsoft.com/office/drawing/2014/main" id="{D89474C6-341A-42A4-BAD7-D21387D849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9" name="Rectangle 496">
                  <a:extLst>
                    <a:ext uri="{FF2B5EF4-FFF2-40B4-BE49-F238E27FC236}">
                      <a16:creationId xmlns:a16="http://schemas.microsoft.com/office/drawing/2014/main" id="{C00511AE-49EC-4ADC-9947-88D1FB3A3F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0" name="Rectangle 497">
                  <a:extLst>
                    <a:ext uri="{FF2B5EF4-FFF2-40B4-BE49-F238E27FC236}">
                      <a16:creationId xmlns:a16="http://schemas.microsoft.com/office/drawing/2014/main" id="{3DED4A06-2F3B-47B1-9B15-9B75CE41EC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1" name="Rectangle 498">
                  <a:extLst>
                    <a:ext uri="{FF2B5EF4-FFF2-40B4-BE49-F238E27FC236}">
                      <a16:creationId xmlns:a16="http://schemas.microsoft.com/office/drawing/2014/main" id="{8B33F7F2-051C-4572-AA65-5FEC9AED40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2" name="Rectangle 499">
                  <a:extLst>
                    <a:ext uri="{FF2B5EF4-FFF2-40B4-BE49-F238E27FC236}">
                      <a16:creationId xmlns:a16="http://schemas.microsoft.com/office/drawing/2014/main" id="{C5175086-AC51-4A83-B276-0B35E2A359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3" name="Rectangle 500">
                  <a:extLst>
                    <a:ext uri="{FF2B5EF4-FFF2-40B4-BE49-F238E27FC236}">
                      <a16:creationId xmlns:a16="http://schemas.microsoft.com/office/drawing/2014/main" id="{F840119D-C4D8-4DC5-9C88-D666840EE3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4" name="Rectangle 501">
                  <a:extLst>
                    <a:ext uri="{FF2B5EF4-FFF2-40B4-BE49-F238E27FC236}">
                      <a16:creationId xmlns:a16="http://schemas.microsoft.com/office/drawing/2014/main" id="{16CC1EAA-04C7-4C01-9E06-D309A10678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5" name="Rectangle 502">
                  <a:extLst>
                    <a:ext uri="{FF2B5EF4-FFF2-40B4-BE49-F238E27FC236}">
                      <a16:creationId xmlns:a16="http://schemas.microsoft.com/office/drawing/2014/main" id="{8A38E152-39BA-4C33-B218-0894240E9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6" name="Rectangle 503">
                  <a:extLst>
                    <a:ext uri="{FF2B5EF4-FFF2-40B4-BE49-F238E27FC236}">
                      <a16:creationId xmlns:a16="http://schemas.microsoft.com/office/drawing/2014/main" id="{D728068B-2F88-4F33-BFB2-61E6DA2FF2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17" name="Group 504">
                <a:extLst>
                  <a:ext uri="{FF2B5EF4-FFF2-40B4-BE49-F238E27FC236}">
                    <a16:creationId xmlns:a16="http://schemas.microsoft.com/office/drawing/2014/main" id="{2F78CDBC-0F1B-4BD5-8111-EE64A0BB84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440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717" name="Rectangle 505">
                  <a:extLst>
                    <a:ext uri="{FF2B5EF4-FFF2-40B4-BE49-F238E27FC236}">
                      <a16:creationId xmlns:a16="http://schemas.microsoft.com/office/drawing/2014/main" id="{B9CED2C4-BFDA-4777-9699-06693F049F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8" name="Rectangle 506">
                  <a:extLst>
                    <a:ext uri="{FF2B5EF4-FFF2-40B4-BE49-F238E27FC236}">
                      <a16:creationId xmlns:a16="http://schemas.microsoft.com/office/drawing/2014/main" id="{078ACFCF-03AD-4499-A15E-489FF612A7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9" name="Rectangle 507">
                  <a:extLst>
                    <a:ext uri="{FF2B5EF4-FFF2-40B4-BE49-F238E27FC236}">
                      <a16:creationId xmlns:a16="http://schemas.microsoft.com/office/drawing/2014/main" id="{CE3665F9-52C1-4210-9BF2-F96D171ACC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0" name="Rectangle 508">
                  <a:extLst>
                    <a:ext uri="{FF2B5EF4-FFF2-40B4-BE49-F238E27FC236}">
                      <a16:creationId xmlns:a16="http://schemas.microsoft.com/office/drawing/2014/main" id="{C0D0BF8C-D905-42E3-83A6-889B642C6C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1" name="Rectangle 509">
                  <a:extLst>
                    <a:ext uri="{FF2B5EF4-FFF2-40B4-BE49-F238E27FC236}">
                      <a16:creationId xmlns:a16="http://schemas.microsoft.com/office/drawing/2014/main" id="{9B86F43F-7286-448E-95E6-415A23A27A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2" name="Rectangle 510">
                  <a:extLst>
                    <a:ext uri="{FF2B5EF4-FFF2-40B4-BE49-F238E27FC236}">
                      <a16:creationId xmlns:a16="http://schemas.microsoft.com/office/drawing/2014/main" id="{1DCCB7F9-8864-46ED-A075-DD638F0421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3" name="Rectangle 511">
                  <a:extLst>
                    <a:ext uri="{FF2B5EF4-FFF2-40B4-BE49-F238E27FC236}">
                      <a16:creationId xmlns:a16="http://schemas.microsoft.com/office/drawing/2014/main" id="{EAC65664-2E1B-4A35-B50E-C932493396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4" name="Rectangle 512">
                  <a:extLst>
                    <a:ext uri="{FF2B5EF4-FFF2-40B4-BE49-F238E27FC236}">
                      <a16:creationId xmlns:a16="http://schemas.microsoft.com/office/drawing/2014/main" id="{05B8062D-02B5-47C9-832C-E1621B5329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5" name="Rectangle 513">
                  <a:extLst>
                    <a:ext uri="{FF2B5EF4-FFF2-40B4-BE49-F238E27FC236}">
                      <a16:creationId xmlns:a16="http://schemas.microsoft.com/office/drawing/2014/main" id="{684F8293-C9DA-4403-8009-7F769305D5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26" name="Rectangle 514">
                  <a:extLst>
                    <a:ext uri="{FF2B5EF4-FFF2-40B4-BE49-F238E27FC236}">
                      <a16:creationId xmlns:a16="http://schemas.microsoft.com/office/drawing/2014/main" id="{7E64F9F0-BDC5-4242-8656-0106F75445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18" name="Group 515">
                <a:extLst>
                  <a:ext uri="{FF2B5EF4-FFF2-40B4-BE49-F238E27FC236}">
                    <a16:creationId xmlns:a16="http://schemas.microsoft.com/office/drawing/2014/main" id="{8E481E42-DD0E-4C71-AAB5-3A3FD8C175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728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707" name="Rectangle 516">
                  <a:extLst>
                    <a:ext uri="{FF2B5EF4-FFF2-40B4-BE49-F238E27FC236}">
                      <a16:creationId xmlns:a16="http://schemas.microsoft.com/office/drawing/2014/main" id="{CB3DB5B8-5007-44E4-BA31-48AC1F724D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8" name="Rectangle 517">
                  <a:extLst>
                    <a:ext uri="{FF2B5EF4-FFF2-40B4-BE49-F238E27FC236}">
                      <a16:creationId xmlns:a16="http://schemas.microsoft.com/office/drawing/2014/main" id="{DAE7E748-0005-478F-BD93-7E63A631E9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9" name="Rectangle 518">
                  <a:extLst>
                    <a:ext uri="{FF2B5EF4-FFF2-40B4-BE49-F238E27FC236}">
                      <a16:creationId xmlns:a16="http://schemas.microsoft.com/office/drawing/2014/main" id="{ED2EF9E9-7D8D-4D9D-8DC8-66895761C3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0" name="Rectangle 519">
                  <a:extLst>
                    <a:ext uri="{FF2B5EF4-FFF2-40B4-BE49-F238E27FC236}">
                      <a16:creationId xmlns:a16="http://schemas.microsoft.com/office/drawing/2014/main" id="{A1367069-C46E-40D1-BD12-5DD7791530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1" name="Rectangle 520">
                  <a:extLst>
                    <a:ext uri="{FF2B5EF4-FFF2-40B4-BE49-F238E27FC236}">
                      <a16:creationId xmlns:a16="http://schemas.microsoft.com/office/drawing/2014/main" id="{4B962F70-986A-4E7C-B159-8500605351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2" name="Rectangle 521">
                  <a:extLst>
                    <a:ext uri="{FF2B5EF4-FFF2-40B4-BE49-F238E27FC236}">
                      <a16:creationId xmlns:a16="http://schemas.microsoft.com/office/drawing/2014/main" id="{27283A6C-A7F9-4797-BAB9-6579DEA105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3" name="Rectangle 522">
                  <a:extLst>
                    <a:ext uri="{FF2B5EF4-FFF2-40B4-BE49-F238E27FC236}">
                      <a16:creationId xmlns:a16="http://schemas.microsoft.com/office/drawing/2014/main" id="{3ECD96DB-669E-4E05-981B-174621CC61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4" name="Rectangle 523">
                  <a:extLst>
                    <a:ext uri="{FF2B5EF4-FFF2-40B4-BE49-F238E27FC236}">
                      <a16:creationId xmlns:a16="http://schemas.microsoft.com/office/drawing/2014/main" id="{5C26A443-3554-4A8A-AF2E-872936C4BD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5" name="Rectangle 524">
                  <a:extLst>
                    <a:ext uri="{FF2B5EF4-FFF2-40B4-BE49-F238E27FC236}">
                      <a16:creationId xmlns:a16="http://schemas.microsoft.com/office/drawing/2014/main" id="{64885DBB-1D70-41DA-BBD4-AD244BD80D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16" name="Rectangle 525">
                  <a:extLst>
                    <a:ext uri="{FF2B5EF4-FFF2-40B4-BE49-F238E27FC236}">
                      <a16:creationId xmlns:a16="http://schemas.microsoft.com/office/drawing/2014/main" id="{EC11B664-5649-4F36-BCBB-F3F895FD52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19" name="Group 526">
                <a:extLst>
                  <a:ext uri="{FF2B5EF4-FFF2-40B4-BE49-F238E27FC236}">
                    <a16:creationId xmlns:a16="http://schemas.microsoft.com/office/drawing/2014/main" id="{2F92FFAB-4D71-4530-958F-1C5C257AA8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016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97" name="Rectangle 527">
                  <a:extLst>
                    <a:ext uri="{FF2B5EF4-FFF2-40B4-BE49-F238E27FC236}">
                      <a16:creationId xmlns:a16="http://schemas.microsoft.com/office/drawing/2014/main" id="{E0B5A642-D002-42B3-BA6F-3123F4E6A6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8" name="Rectangle 528">
                  <a:extLst>
                    <a:ext uri="{FF2B5EF4-FFF2-40B4-BE49-F238E27FC236}">
                      <a16:creationId xmlns:a16="http://schemas.microsoft.com/office/drawing/2014/main" id="{FAFA590D-570C-425E-9262-4F3057B537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9" name="Rectangle 529">
                  <a:extLst>
                    <a:ext uri="{FF2B5EF4-FFF2-40B4-BE49-F238E27FC236}">
                      <a16:creationId xmlns:a16="http://schemas.microsoft.com/office/drawing/2014/main" id="{BB2CA3F0-9956-4E84-9596-16E6088155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0" name="Rectangle 530">
                  <a:extLst>
                    <a:ext uri="{FF2B5EF4-FFF2-40B4-BE49-F238E27FC236}">
                      <a16:creationId xmlns:a16="http://schemas.microsoft.com/office/drawing/2014/main" id="{B611A6B6-EAE3-453E-9A94-0D8C4CB9B1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1" name="Rectangle 531">
                  <a:extLst>
                    <a:ext uri="{FF2B5EF4-FFF2-40B4-BE49-F238E27FC236}">
                      <a16:creationId xmlns:a16="http://schemas.microsoft.com/office/drawing/2014/main" id="{DE011C3B-0A9E-4DCD-9892-8C0263B14E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2" name="Rectangle 532">
                  <a:extLst>
                    <a:ext uri="{FF2B5EF4-FFF2-40B4-BE49-F238E27FC236}">
                      <a16:creationId xmlns:a16="http://schemas.microsoft.com/office/drawing/2014/main" id="{C078A0E9-3AF4-481D-ACB5-EAA40F72F1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3" name="Rectangle 533">
                  <a:extLst>
                    <a:ext uri="{FF2B5EF4-FFF2-40B4-BE49-F238E27FC236}">
                      <a16:creationId xmlns:a16="http://schemas.microsoft.com/office/drawing/2014/main" id="{C9078B66-30CD-4BBC-B8C9-60125A1664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4" name="Rectangle 534">
                  <a:extLst>
                    <a:ext uri="{FF2B5EF4-FFF2-40B4-BE49-F238E27FC236}">
                      <a16:creationId xmlns:a16="http://schemas.microsoft.com/office/drawing/2014/main" id="{86DF8E46-CA1E-4496-A4FA-745CC38970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5" name="Rectangle 535">
                  <a:extLst>
                    <a:ext uri="{FF2B5EF4-FFF2-40B4-BE49-F238E27FC236}">
                      <a16:creationId xmlns:a16="http://schemas.microsoft.com/office/drawing/2014/main" id="{E023EFDD-7CA1-42BE-8B09-EFB69A4B67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06" name="Rectangle 536">
                  <a:extLst>
                    <a:ext uri="{FF2B5EF4-FFF2-40B4-BE49-F238E27FC236}">
                      <a16:creationId xmlns:a16="http://schemas.microsoft.com/office/drawing/2014/main" id="{C5D00321-9158-4606-AB3C-84E619DD3B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20" name="Group 537">
                <a:extLst>
                  <a:ext uri="{FF2B5EF4-FFF2-40B4-BE49-F238E27FC236}">
                    <a16:creationId xmlns:a16="http://schemas.microsoft.com/office/drawing/2014/main" id="{7DE6B0C9-EF34-4E7B-8500-7B06EF4708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30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87" name="Rectangle 538">
                  <a:extLst>
                    <a:ext uri="{FF2B5EF4-FFF2-40B4-BE49-F238E27FC236}">
                      <a16:creationId xmlns:a16="http://schemas.microsoft.com/office/drawing/2014/main" id="{B0A306BD-B987-4CBD-966E-0064A36D7C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8" name="Rectangle 539">
                  <a:extLst>
                    <a:ext uri="{FF2B5EF4-FFF2-40B4-BE49-F238E27FC236}">
                      <a16:creationId xmlns:a16="http://schemas.microsoft.com/office/drawing/2014/main" id="{106D9FDE-6348-4238-A445-0CA9E71CF7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9" name="Rectangle 540">
                  <a:extLst>
                    <a:ext uri="{FF2B5EF4-FFF2-40B4-BE49-F238E27FC236}">
                      <a16:creationId xmlns:a16="http://schemas.microsoft.com/office/drawing/2014/main" id="{BA5F1065-78E9-4AD5-9B8A-6DC4122B5B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0" name="Rectangle 541">
                  <a:extLst>
                    <a:ext uri="{FF2B5EF4-FFF2-40B4-BE49-F238E27FC236}">
                      <a16:creationId xmlns:a16="http://schemas.microsoft.com/office/drawing/2014/main" id="{C7758CEF-AA0F-4399-B79B-71216499AF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1" name="Rectangle 542">
                  <a:extLst>
                    <a:ext uri="{FF2B5EF4-FFF2-40B4-BE49-F238E27FC236}">
                      <a16:creationId xmlns:a16="http://schemas.microsoft.com/office/drawing/2014/main" id="{599F637A-B833-44EB-838C-0BBAC04A0C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2" name="Rectangle 543">
                  <a:extLst>
                    <a:ext uri="{FF2B5EF4-FFF2-40B4-BE49-F238E27FC236}">
                      <a16:creationId xmlns:a16="http://schemas.microsoft.com/office/drawing/2014/main" id="{28774055-CD8F-4DED-8786-A029BFCAD4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3" name="Rectangle 544">
                  <a:extLst>
                    <a:ext uri="{FF2B5EF4-FFF2-40B4-BE49-F238E27FC236}">
                      <a16:creationId xmlns:a16="http://schemas.microsoft.com/office/drawing/2014/main" id="{2BA10B58-70F3-4739-9812-AA4FFA7258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4" name="Rectangle 545">
                  <a:extLst>
                    <a:ext uri="{FF2B5EF4-FFF2-40B4-BE49-F238E27FC236}">
                      <a16:creationId xmlns:a16="http://schemas.microsoft.com/office/drawing/2014/main" id="{96CD31BF-B352-4332-A3EC-2170075516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5" name="Rectangle 546">
                  <a:extLst>
                    <a:ext uri="{FF2B5EF4-FFF2-40B4-BE49-F238E27FC236}">
                      <a16:creationId xmlns:a16="http://schemas.microsoft.com/office/drawing/2014/main" id="{8DB5CBB7-0B70-47EA-9EC5-0798B8922A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96" name="Rectangle 547">
                  <a:extLst>
                    <a:ext uri="{FF2B5EF4-FFF2-40B4-BE49-F238E27FC236}">
                      <a16:creationId xmlns:a16="http://schemas.microsoft.com/office/drawing/2014/main" id="{63E3C463-C51B-49E9-9A5E-2CB45D4B63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21" name="Group 548">
                <a:extLst>
                  <a:ext uri="{FF2B5EF4-FFF2-40B4-BE49-F238E27FC236}">
                    <a16:creationId xmlns:a16="http://schemas.microsoft.com/office/drawing/2014/main" id="{25806410-8838-4F52-9288-E317076E13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592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77" name="Rectangle 549">
                  <a:extLst>
                    <a:ext uri="{FF2B5EF4-FFF2-40B4-BE49-F238E27FC236}">
                      <a16:creationId xmlns:a16="http://schemas.microsoft.com/office/drawing/2014/main" id="{BD95D72F-25C9-495C-86D7-210ADBCACF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8" name="Rectangle 550">
                  <a:extLst>
                    <a:ext uri="{FF2B5EF4-FFF2-40B4-BE49-F238E27FC236}">
                      <a16:creationId xmlns:a16="http://schemas.microsoft.com/office/drawing/2014/main" id="{7F09E6C2-78A3-48B5-B16E-2B9462DF71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9" name="Rectangle 551">
                  <a:extLst>
                    <a:ext uri="{FF2B5EF4-FFF2-40B4-BE49-F238E27FC236}">
                      <a16:creationId xmlns:a16="http://schemas.microsoft.com/office/drawing/2014/main" id="{627120ED-3E1E-46C7-A9D1-300BEE20A0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0" name="Rectangle 552">
                  <a:extLst>
                    <a:ext uri="{FF2B5EF4-FFF2-40B4-BE49-F238E27FC236}">
                      <a16:creationId xmlns:a16="http://schemas.microsoft.com/office/drawing/2014/main" id="{E6AADD34-FED7-478F-B785-CB094239A9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1" name="Rectangle 553">
                  <a:extLst>
                    <a:ext uri="{FF2B5EF4-FFF2-40B4-BE49-F238E27FC236}">
                      <a16:creationId xmlns:a16="http://schemas.microsoft.com/office/drawing/2014/main" id="{B096BD16-AC57-400B-BCDE-2FB3ADFA1E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2" name="Rectangle 554">
                  <a:extLst>
                    <a:ext uri="{FF2B5EF4-FFF2-40B4-BE49-F238E27FC236}">
                      <a16:creationId xmlns:a16="http://schemas.microsoft.com/office/drawing/2014/main" id="{96CEE879-9CFE-4FF3-8110-0BBA29BB93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3" name="Rectangle 555">
                  <a:extLst>
                    <a:ext uri="{FF2B5EF4-FFF2-40B4-BE49-F238E27FC236}">
                      <a16:creationId xmlns:a16="http://schemas.microsoft.com/office/drawing/2014/main" id="{B5075FBA-8A12-4BA8-A2EE-2D8FBA743A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4" name="Rectangle 556">
                  <a:extLst>
                    <a:ext uri="{FF2B5EF4-FFF2-40B4-BE49-F238E27FC236}">
                      <a16:creationId xmlns:a16="http://schemas.microsoft.com/office/drawing/2014/main" id="{634723F7-6BCB-4433-9D4F-AEDE47EAFE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5" name="Rectangle 557">
                  <a:extLst>
                    <a:ext uri="{FF2B5EF4-FFF2-40B4-BE49-F238E27FC236}">
                      <a16:creationId xmlns:a16="http://schemas.microsoft.com/office/drawing/2014/main" id="{8EB99C64-7C22-4FAF-BA0A-70B1709114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6" name="Rectangle 558">
                  <a:extLst>
                    <a:ext uri="{FF2B5EF4-FFF2-40B4-BE49-F238E27FC236}">
                      <a16:creationId xmlns:a16="http://schemas.microsoft.com/office/drawing/2014/main" id="{114E05F7-C3B1-44D1-9BFA-4C1EE46EB5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22" name="Group 559">
                <a:extLst>
                  <a:ext uri="{FF2B5EF4-FFF2-40B4-BE49-F238E27FC236}">
                    <a16:creationId xmlns:a16="http://schemas.microsoft.com/office/drawing/2014/main" id="{B406AB10-94F0-4D78-A008-C47EC7FA91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880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67" name="Rectangle 560">
                  <a:extLst>
                    <a:ext uri="{FF2B5EF4-FFF2-40B4-BE49-F238E27FC236}">
                      <a16:creationId xmlns:a16="http://schemas.microsoft.com/office/drawing/2014/main" id="{DD38C6B1-8F04-4B17-A115-6B522CB697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8" name="Rectangle 561">
                  <a:extLst>
                    <a:ext uri="{FF2B5EF4-FFF2-40B4-BE49-F238E27FC236}">
                      <a16:creationId xmlns:a16="http://schemas.microsoft.com/office/drawing/2014/main" id="{BF3ACADA-60F7-4788-AE71-E3F9DD9636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9" name="Rectangle 562">
                  <a:extLst>
                    <a:ext uri="{FF2B5EF4-FFF2-40B4-BE49-F238E27FC236}">
                      <a16:creationId xmlns:a16="http://schemas.microsoft.com/office/drawing/2014/main" id="{68062272-9DED-4166-8DAF-4A76BAB4C7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0" name="Rectangle 563">
                  <a:extLst>
                    <a:ext uri="{FF2B5EF4-FFF2-40B4-BE49-F238E27FC236}">
                      <a16:creationId xmlns:a16="http://schemas.microsoft.com/office/drawing/2014/main" id="{4C27A99B-858E-4785-AAB4-3F327D799C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1" name="Rectangle 564">
                  <a:extLst>
                    <a:ext uri="{FF2B5EF4-FFF2-40B4-BE49-F238E27FC236}">
                      <a16:creationId xmlns:a16="http://schemas.microsoft.com/office/drawing/2014/main" id="{D2E49197-2C29-4568-9505-609BAA8BD8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2" name="Rectangle 565">
                  <a:extLst>
                    <a:ext uri="{FF2B5EF4-FFF2-40B4-BE49-F238E27FC236}">
                      <a16:creationId xmlns:a16="http://schemas.microsoft.com/office/drawing/2014/main" id="{DAF2335E-0AA6-41FE-8613-19392E18AA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3" name="Rectangle 566">
                  <a:extLst>
                    <a:ext uri="{FF2B5EF4-FFF2-40B4-BE49-F238E27FC236}">
                      <a16:creationId xmlns:a16="http://schemas.microsoft.com/office/drawing/2014/main" id="{91ED4336-25ED-4CB4-84B1-EF29D99FA2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4" name="Rectangle 567">
                  <a:extLst>
                    <a:ext uri="{FF2B5EF4-FFF2-40B4-BE49-F238E27FC236}">
                      <a16:creationId xmlns:a16="http://schemas.microsoft.com/office/drawing/2014/main" id="{7E66998A-E631-4BFC-9937-03794CD5A1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5" name="Rectangle 568">
                  <a:extLst>
                    <a:ext uri="{FF2B5EF4-FFF2-40B4-BE49-F238E27FC236}">
                      <a16:creationId xmlns:a16="http://schemas.microsoft.com/office/drawing/2014/main" id="{A19F4F90-58E5-4DB9-BB8D-F5B4AD7D89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6" name="Rectangle 569">
                  <a:extLst>
                    <a:ext uri="{FF2B5EF4-FFF2-40B4-BE49-F238E27FC236}">
                      <a16:creationId xmlns:a16="http://schemas.microsoft.com/office/drawing/2014/main" id="{666C3FCF-C8DD-411B-9B28-8E7A2CF06A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23" name="Group 570">
                <a:extLst>
                  <a:ext uri="{FF2B5EF4-FFF2-40B4-BE49-F238E27FC236}">
                    <a16:creationId xmlns:a16="http://schemas.microsoft.com/office/drawing/2014/main" id="{73FC2444-6174-4B6F-BCD3-5E93F72147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168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57" name="Rectangle 571">
                  <a:extLst>
                    <a:ext uri="{FF2B5EF4-FFF2-40B4-BE49-F238E27FC236}">
                      <a16:creationId xmlns:a16="http://schemas.microsoft.com/office/drawing/2014/main" id="{FFA77A53-972B-458B-8043-E384651849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8" name="Rectangle 572">
                  <a:extLst>
                    <a:ext uri="{FF2B5EF4-FFF2-40B4-BE49-F238E27FC236}">
                      <a16:creationId xmlns:a16="http://schemas.microsoft.com/office/drawing/2014/main" id="{F9D80F83-3047-4217-AC0C-08619568E4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9" name="Rectangle 573">
                  <a:extLst>
                    <a:ext uri="{FF2B5EF4-FFF2-40B4-BE49-F238E27FC236}">
                      <a16:creationId xmlns:a16="http://schemas.microsoft.com/office/drawing/2014/main" id="{FC205076-BBDD-41AF-9730-27B858C0E1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0" name="Rectangle 574">
                  <a:extLst>
                    <a:ext uri="{FF2B5EF4-FFF2-40B4-BE49-F238E27FC236}">
                      <a16:creationId xmlns:a16="http://schemas.microsoft.com/office/drawing/2014/main" id="{70345959-966C-4F34-8E0A-95C39F25C6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1" name="Rectangle 575">
                  <a:extLst>
                    <a:ext uri="{FF2B5EF4-FFF2-40B4-BE49-F238E27FC236}">
                      <a16:creationId xmlns:a16="http://schemas.microsoft.com/office/drawing/2014/main" id="{369D745F-9875-4B97-AB16-54E1D4B3CB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2" name="Rectangle 576">
                  <a:extLst>
                    <a:ext uri="{FF2B5EF4-FFF2-40B4-BE49-F238E27FC236}">
                      <a16:creationId xmlns:a16="http://schemas.microsoft.com/office/drawing/2014/main" id="{5A86E38B-CF3F-481A-A6E6-6C801D4B64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3" name="Rectangle 577">
                  <a:extLst>
                    <a:ext uri="{FF2B5EF4-FFF2-40B4-BE49-F238E27FC236}">
                      <a16:creationId xmlns:a16="http://schemas.microsoft.com/office/drawing/2014/main" id="{E399615A-5C58-4C3E-87F8-F78D5C53AB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4" name="Rectangle 578">
                  <a:extLst>
                    <a:ext uri="{FF2B5EF4-FFF2-40B4-BE49-F238E27FC236}">
                      <a16:creationId xmlns:a16="http://schemas.microsoft.com/office/drawing/2014/main" id="{1C8B21BF-4C81-4BC8-8048-842AFFA745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5" name="Rectangle 579">
                  <a:extLst>
                    <a:ext uri="{FF2B5EF4-FFF2-40B4-BE49-F238E27FC236}">
                      <a16:creationId xmlns:a16="http://schemas.microsoft.com/office/drawing/2014/main" id="{9588F222-4649-4E99-9600-7354D45DF4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6" name="Rectangle 580">
                  <a:extLst>
                    <a:ext uri="{FF2B5EF4-FFF2-40B4-BE49-F238E27FC236}">
                      <a16:creationId xmlns:a16="http://schemas.microsoft.com/office/drawing/2014/main" id="{75D28A33-DFAD-417F-A747-5A3016B579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24" name="Group 581">
                <a:extLst>
                  <a:ext uri="{FF2B5EF4-FFF2-40B4-BE49-F238E27FC236}">
                    <a16:creationId xmlns:a16="http://schemas.microsoft.com/office/drawing/2014/main" id="{DA5F599A-F739-459A-AF7C-F306C5007D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456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47" name="Rectangle 582">
                  <a:extLst>
                    <a:ext uri="{FF2B5EF4-FFF2-40B4-BE49-F238E27FC236}">
                      <a16:creationId xmlns:a16="http://schemas.microsoft.com/office/drawing/2014/main" id="{63C78227-1D48-466D-A60F-4EDF86B97D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8" name="Rectangle 583">
                  <a:extLst>
                    <a:ext uri="{FF2B5EF4-FFF2-40B4-BE49-F238E27FC236}">
                      <a16:creationId xmlns:a16="http://schemas.microsoft.com/office/drawing/2014/main" id="{30FE91D7-D2BC-432E-A850-D779586DC4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9" name="Rectangle 584">
                  <a:extLst>
                    <a:ext uri="{FF2B5EF4-FFF2-40B4-BE49-F238E27FC236}">
                      <a16:creationId xmlns:a16="http://schemas.microsoft.com/office/drawing/2014/main" id="{48267767-9115-44FA-8DE0-FB351B2FC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0" name="Rectangle 585">
                  <a:extLst>
                    <a:ext uri="{FF2B5EF4-FFF2-40B4-BE49-F238E27FC236}">
                      <a16:creationId xmlns:a16="http://schemas.microsoft.com/office/drawing/2014/main" id="{BAAF423B-1DC9-4472-97DF-160E2C9630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1" name="Rectangle 586">
                  <a:extLst>
                    <a:ext uri="{FF2B5EF4-FFF2-40B4-BE49-F238E27FC236}">
                      <a16:creationId xmlns:a16="http://schemas.microsoft.com/office/drawing/2014/main" id="{A049CAA0-1174-4074-89F1-D09A3ED515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2" name="Rectangle 587">
                  <a:extLst>
                    <a:ext uri="{FF2B5EF4-FFF2-40B4-BE49-F238E27FC236}">
                      <a16:creationId xmlns:a16="http://schemas.microsoft.com/office/drawing/2014/main" id="{488E4A70-6F7D-4CDB-8837-6BEB2305CC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3" name="Rectangle 588">
                  <a:extLst>
                    <a:ext uri="{FF2B5EF4-FFF2-40B4-BE49-F238E27FC236}">
                      <a16:creationId xmlns:a16="http://schemas.microsoft.com/office/drawing/2014/main" id="{44121836-C42A-4012-8258-60AE36B173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4" name="Rectangle 589">
                  <a:extLst>
                    <a:ext uri="{FF2B5EF4-FFF2-40B4-BE49-F238E27FC236}">
                      <a16:creationId xmlns:a16="http://schemas.microsoft.com/office/drawing/2014/main" id="{C5DB898E-C049-462D-806F-1B7431EA25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5" name="Rectangle 590">
                  <a:extLst>
                    <a:ext uri="{FF2B5EF4-FFF2-40B4-BE49-F238E27FC236}">
                      <a16:creationId xmlns:a16="http://schemas.microsoft.com/office/drawing/2014/main" id="{7CC1B9EE-3A74-42EA-B04D-8465DCB989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6" name="Rectangle 591">
                  <a:extLst>
                    <a:ext uri="{FF2B5EF4-FFF2-40B4-BE49-F238E27FC236}">
                      <a16:creationId xmlns:a16="http://schemas.microsoft.com/office/drawing/2014/main" id="{577EC36C-BC52-4AFF-86B3-A211AF32C0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25" name="Group 592">
                <a:extLst>
                  <a:ext uri="{FF2B5EF4-FFF2-40B4-BE49-F238E27FC236}">
                    <a16:creationId xmlns:a16="http://schemas.microsoft.com/office/drawing/2014/main" id="{9EBB6ED7-F939-41CB-A4F4-A1A644E7DE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74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37" name="Rectangle 593">
                  <a:extLst>
                    <a:ext uri="{FF2B5EF4-FFF2-40B4-BE49-F238E27FC236}">
                      <a16:creationId xmlns:a16="http://schemas.microsoft.com/office/drawing/2014/main" id="{65F35A0B-3FE5-4475-BD92-3EC0FFC294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8" name="Rectangle 594">
                  <a:extLst>
                    <a:ext uri="{FF2B5EF4-FFF2-40B4-BE49-F238E27FC236}">
                      <a16:creationId xmlns:a16="http://schemas.microsoft.com/office/drawing/2014/main" id="{1CD31BEA-6549-43EB-9BCA-7AD0923D3C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9" name="Rectangle 595">
                  <a:extLst>
                    <a:ext uri="{FF2B5EF4-FFF2-40B4-BE49-F238E27FC236}">
                      <a16:creationId xmlns:a16="http://schemas.microsoft.com/office/drawing/2014/main" id="{BCBC7220-3F53-4B8B-B277-32EEE251E9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0" name="Rectangle 596">
                  <a:extLst>
                    <a:ext uri="{FF2B5EF4-FFF2-40B4-BE49-F238E27FC236}">
                      <a16:creationId xmlns:a16="http://schemas.microsoft.com/office/drawing/2014/main" id="{13C6DDB4-ACAA-44CE-BC30-AE10E5AEFC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1" name="Rectangle 597">
                  <a:extLst>
                    <a:ext uri="{FF2B5EF4-FFF2-40B4-BE49-F238E27FC236}">
                      <a16:creationId xmlns:a16="http://schemas.microsoft.com/office/drawing/2014/main" id="{349F3131-DB41-494A-A894-ED9842A85B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2" name="Rectangle 598">
                  <a:extLst>
                    <a:ext uri="{FF2B5EF4-FFF2-40B4-BE49-F238E27FC236}">
                      <a16:creationId xmlns:a16="http://schemas.microsoft.com/office/drawing/2014/main" id="{A2F98C7E-9B39-440A-AB84-69454C7C42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3" name="Rectangle 599">
                  <a:extLst>
                    <a:ext uri="{FF2B5EF4-FFF2-40B4-BE49-F238E27FC236}">
                      <a16:creationId xmlns:a16="http://schemas.microsoft.com/office/drawing/2014/main" id="{A10CEA62-DAAB-47AF-99B4-E9B107AE7D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4" name="Rectangle 600">
                  <a:extLst>
                    <a:ext uri="{FF2B5EF4-FFF2-40B4-BE49-F238E27FC236}">
                      <a16:creationId xmlns:a16="http://schemas.microsoft.com/office/drawing/2014/main" id="{2162293B-82C1-4E48-94EA-0B5D765DE6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5" name="Rectangle 601">
                  <a:extLst>
                    <a:ext uri="{FF2B5EF4-FFF2-40B4-BE49-F238E27FC236}">
                      <a16:creationId xmlns:a16="http://schemas.microsoft.com/office/drawing/2014/main" id="{77F919DF-D072-41ED-AC03-5AC237D706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6" name="Rectangle 602">
                  <a:extLst>
                    <a:ext uri="{FF2B5EF4-FFF2-40B4-BE49-F238E27FC236}">
                      <a16:creationId xmlns:a16="http://schemas.microsoft.com/office/drawing/2014/main" id="{9AF09C5E-ECF4-4975-B850-FA1D9760E6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626" name="Group 603">
                <a:extLst>
                  <a:ext uri="{FF2B5EF4-FFF2-40B4-BE49-F238E27FC236}">
                    <a16:creationId xmlns:a16="http://schemas.microsoft.com/office/drawing/2014/main" id="{0E4BC1B8-B923-42A4-8BF6-0A9766CF6E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74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27" name="Rectangle 604">
                  <a:extLst>
                    <a:ext uri="{FF2B5EF4-FFF2-40B4-BE49-F238E27FC236}">
                      <a16:creationId xmlns:a16="http://schemas.microsoft.com/office/drawing/2014/main" id="{FA6EB3C5-CBCA-4134-90EE-218AACC692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28" name="Rectangle 605">
                  <a:extLst>
                    <a:ext uri="{FF2B5EF4-FFF2-40B4-BE49-F238E27FC236}">
                      <a16:creationId xmlns:a16="http://schemas.microsoft.com/office/drawing/2014/main" id="{1F56630E-C48E-4318-AE68-2B1964F38A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29" name="Rectangle 606">
                  <a:extLst>
                    <a:ext uri="{FF2B5EF4-FFF2-40B4-BE49-F238E27FC236}">
                      <a16:creationId xmlns:a16="http://schemas.microsoft.com/office/drawing/2014/main" id="{0369EED9-A26B-49F9-BE9C-587F8DF48D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0" name="Rectangle 607">
                  <a:extLst>
                    <a:ext uri="{FF2B5EF4-FFF2-40B4-BE49-F238E27FC236}">
                      <a16:creationId xmlns:a16="http://schemas.microsoft.com/office/drawing/2014/main" id="{E40C1632-17FB-4031-A041-F43A3FF219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1" name="Rectangle 608">
                  <a:extLst>
                    <a:ext uri="{FF2B5EF4-FFF2-40B4-BE49-F238E27FC236}">
                      <a16:creationId xmlns:a16="http://schemas.microsoft.com/office/drawing/2014/main" id="{7E81E16E-2719-47AF-917F-AE79AFE8B1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2" name="Rectangle 609">
                  <a:extLst>
                    <a:ext uri="{FF2B5EF4-FFF2-40B4-BE49-F238E27FC236}">
                      <a16:creationId xmlns:a16="http://schemas.microsoft.com/office/drawing/2014/main" id="{306DF3C2-0726-4921-985B-1713A3EFB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3" name="Rectangle 610">
                  <a:extLst>
                    <a:ext uri="{FF2B5EF4-FFF2-40B4-BE49-F238E27FC236}">
                      <a16:creationId xmlns:a16="http://schemas.microsoft.com/office/drawing/2014/main" id="{B6D83EF5-990B-497A-9130-6E4A577085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4" name="Rectangle 611">
                  <a:extLst>
                    <a:ext uri="{FF2B5EF4-FFF2-40B4-BE49-F238E27FC236}">
                      <a16:creationId xmlns:a16="http://schemas.microsoft.com/office/drawing/2014/main" id="{5C8F0CCA-E862-4688-8915-0DAD812C84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5" name="Rectangle 612">
                  <a:extLst>
                    <a:ext uri="{FF2B5EF4-FFF2-40B4-BE49-F238E27FC236}">
                      <a16:creationId xmlns:a16="http://schemas.microsoft.com/office/drawing/2014/main" id="{281AA5CD-8D73-4544-80CD-17FBE9AA8C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6" name="Rectangle 613">
                  <a:extLst>
                    <a:ext uri="{FF2B5EF4-FFF2-40B4-BE49-F238E27FC236}">
                      <a16:creationId xmlns:a16="http://schemas.microsoft.com/office/drawing/2014/main" id="{6A96441C-78AD-466C-B660-61F5C5DF2B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372" name="Group 614">
              <a:extLst>
                <a:ext uri="{FF2B5EF4-FFF2-40B4-BE49-F238E27FC236}">
                  <a16:creationId xmlns:a16="http://schemas.microsoft.com/office/drawing/2014/main" id="{A4E5D153-12DE-4765-878B-231CDB4FB5DA}"/>
                </a:ext>
              </a:extLst>
            </p:cNvPr>
            <p:cNvGrpSpPr>
              <a:grpSpLocks/>
            </p:cNvGrpSpPr>
            <p:nvPr/>
          </p:nvGrpSpPr>
          <p:grpSpPr bwMode="auto">
            <a:xfrm rot="20016709" flipV="1">
              <a:off x="6263758" y="2291131"/>
              <a:ext cx="1923172" cy="1988515"/>
              <a:chOff x="864" y="1152"/>
              <a:chExt cx="2880" cy="2880"/>
            </a:xfrm>
            <a:solidFill>
              <a:srgbClr val="FFFFFF"/>
            </a:solidFill>
          </p:grpSpPr>
          <p:grpSp>
            <p:nvGrpSpPr>
              <p:cNvPr id="495" name="Group 615">
                <a:extLst>
                  <a:ext uri="{FF2B5EF4-FFF2-40B4-BE49-F238E27FC236}">
                    <a16:creationId xmlns:a16="http://schemas.microsoft.com/office/drawing/2014/main" id="{BDB36577-209B-4A1E-92F6-6917C448D9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152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606" name="Rectangle 616">
                  <a:extLst>
                    <a:ext uri="{FF2B5EF4-FFF2-40B4-BE49-F238E27FC236}">
                      <a16:creationId xmlns:a16="http://schemas.microsoft.com/office/drawing/2014/main" id="{A538328D-D726-4BA8-A44A-4D294B3176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7" name="Rectangle 617">
                  <a:extLst>
                    <a:ext uri="{FF2B5EF4-FFF2-40B4-BE49-F238E27FC236}">
                      <a16:creationId xmlns:a16="http://schemas.microsoft.com/office/drawing/2014/main" id="{041CA1A8-6313-45E2-B81B-5CF032F387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8" name="Rectangle 618">
                  <a:extLst>
                    <a:ext uri="{FF2B5EF4-FFF2-40B4-BE49-F238E27FC236}">
                      <a16:creationId xmlns:a16="http://schemas.microsoft.com/office/drawing/2014/main" id="{2A9281DF-C4EC-49AE-A4C1-73B909A676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9" name="Rectangle 619">
                  <a:extLst>
                    <a:ext uri="{FF2B5EF4-FFF2-40B4-BE49-F238E27FC236}">
                      <a16:creationId xmlns:a16="http://schemas.microsoft.com/office/drawing/2014/main" id="{0CA574B5-74ED-4871-A232-CE7BFAFADB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0" name="Rectangle 620">
                  <a:extLst>
                    <a:ext uri="{FF2B5EF4-FFF2-40B4-BE49-F238E27FC236}">
                      <a16:creationId xmlns:a16="http://schemas.microsoft.com/office/drawing/2014/main" id="{146925E0-6591-467D-A804-AA12D631EC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1" name="Rectangle 621">
                  <a:extLst>
                    <a:ext uri="{FF2B5EF4-FFF2-40B4-BE49-F238E27FC236}">
                      <a16:creationId xmlns:a16="http://schemas.microsoft.com/office/drawing/2014/main" id="{41A5A3EB-1D06-426B-ACE7-45FA75ED7D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2" name="Rectangle 622">
                  <a:extLst>
                    <a:ext uri="{FF2B5EF4-FFF2-40B4-BE49-F238E27FC236}">
                      <a16:creationId xmlns:a16="http://schemas.microsoft.com/office/drawing/2014/main" id="{54EA227F-9B4E-4613-89BC-174DE3CEE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3" name="Rectangle 623">
                  <a:extLst>
                    <a:ext uri="{FF2B5EF4-FFF2-40B4-BE49-F238E27FC236}">
                      <a16:creationId xmlns:a16="http://schemas.microsoft.com/office/drawing/2014/main" id="{BBCC4280-0686-4192-B80A-4861AB9F46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4" name="Rectangle 624">
                  <a:extLst>
                    <a:ext uri="{FF2B5EF4-FFF2-40B4-BE49-F238E27FC236}">
                      <a16:creationId xmlns:a16="http://schemas.microsoft.com/office/drawing/2014/main" id="{5D2ADE3A-6971-49BB-A031-A928195BED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5" name="Rectangle 625">
                  <a:extLst>
                    <a:ext uri="{FF2B5EF4-FFF2-40B4-BE49-F238E27FC236}">
                      <a16:creationId xmlns:a16="http://schemas.microsoft.com/office/drawing/2014/main" id="{97C7C7D2-B65C-4595-A006-874F1B159B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96" name="Group 626">
                <a:extLst>
                  <a:ext uri="{FF2B5EF4-FFF2-40B4-BE49-F238E27FC236}">
                    <a16:creationId xmlns:a16="http://schemas.microsoft.com/office/drawing/2014/main" id="{415078FE-D70E-486C-9522-2D07FC466C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440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96" name="Rectangle 627">
                  <a:extLst>
                    <a:ext uri="{FF2B5EF4-FFF2-40B4-BE49-F238E27FC236}">
                      <a16:creationId xmlns:a16="http://schemas.microsoft.com/office/drawing/2014/main" id="{51E9D361-4455-471C-9941-80DC83C4B7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7" name="Rectangle 628">
                  <a:extLst>
                    <a:ext uri="{FF2B5EF4-FFF2-40B4-BE49-F238E27FC236}">
                      <a16:creationId xmlns:a16="http://schemas.microsoft.com/office/drawing/2014/main" id="{DC1BF773-C7D3-49B8-A8F5-B767044CDD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8" name="Rectangle 629">
                  <a:extLst>
                    <a:ext uri="{FF2B5EF4-FFF2-40B4-BE49-F238E27FC236}">
                      <a16:creationId xmlns:a16="http://schemas.microsoft.com/office/drawing/2014/main" id="{2EDDEA6F-67D4-4368-B670-9AA1A7B4C9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9" name="Rectangle 630">
                  <a:extLst>
                    <a:ext uri="{FF2B5EF4-FFF2-40B4-BE49-F238E27FC236}">
                      <a16:creationId xmlns:a16="http://schemas.microsoft.com/office/drawing/2014/main" id="{2EAEEB90-0990-4FA3-8030-8AF52FD0B0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0" name="Rectangle 631">
                  <a:extLst>
                    <a:ext uri="{FF2B5EF4-FFF2-40B4-BE49-F238E27FC236}">
                      <a16:creationId xmlns:a16="http://schemas.microsoft.com/office/drawing/2014/main" id="{2CC6FC1B-9833-456E-A90B-F3E8DB0FA1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1" name="Rectangle 632">
                  <a:extLst>
                    <a:ext uri="{FF2B5EF4-FFF2-40B4-BE49-F238E27FC236}">
                      <a16:creationId xmlns:a16="http://schemas.microsoft.com/office/drawing/2014/main" id="{0384F915-0615-4886-AE30-DBD37C76D8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2" name="Rectangle 633">
                  <a:extLst>
                    <a:ext uri="{FF2B5EF4-FFF2-40B4-BE49-F238E27FC236}">
                      <a16:creationId xmlns:a16="http://schemas.microsoft.com/office/drawing/2014/main" id="{89A69B8E-1193-466A-94C7-E86AB36545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3" name="Rectangle 634">
                  <a:extLst>
                    <a:ext uri="{FF2B5EF4-FFF2-40B4-BE49-F238E27FC236}">
                      <a16:creationId xmlns:a16="http://schemas.microsoft.com/office/drawing/2014/main" id="{BB33434E-F18E-468B-AF61-3207C1CFBC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4" name="Rectangle 635">
                  <a:extLst>
                    <a:ext uri="{FF2B5EF4-FFF2-40B4-BE49-F238E27FC236}">
                      <a16:creationId xmlns:a16="http://schemas.microsoft.com/office/drawing/2014/main" id="{74AC7A06-3063-4541-AD79-803CA61C82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5" name="Rectangle 636">
                  <a:extLst>
                    <a:ext uri="{FF2B5EF4-FFF2-40B4-BE49-F238E27FC236}">
                      <a16:creationId xmlns:a16="http://schemas.microsoft.com/office/drawing/2014/main" id="{3EB570BF-014F-4FAA-BFC5-E808865EB7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97" name="Group 637">
                <a:extLst>
                  <a:ext uri="{FF2B5EF4-FFF2-40B4-BE49-F238E27FC236}">
                    <a16:creationId xmlns:a16="http://schemas.microsoft.com/office/drawing/2014/main" id="{B52222CC-0173-473B-87A5-BCF30920D1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728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86" name="Rectangle 638">
                  <a:extLst>
                    <a:ext uri="{FF2B5EF4-FFF2-40B4-BE49-F238E27FC236}">
                      <a16:creationId xmlns:a16="http://schemas.microsoft.com/office/drawing/2014/main" id="{00CFCAD8-4762-470A-9C46-9C236A03E3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7" name="Rectangle 639">
                  <a:extLst>
                    <a:ext uri="{FF2B5EF4-FFF2-40B4-BE49-F238E27FC236}">
                      <a16:creationId xmlns:a16="http://schemas.microsoft.com/office/drawing/2014/main" id="{F0DFB2E3-5FB2-407D-BD75-00B0E5DD1D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8" name="Rectangle 640">
                  <a:extLst>
                    <a:ext uri="{FF2B5EF4-FFF2-40B4-BE49-F238E27FC236}">
                      <a16:creationId xmlns:a16="http://schemas.microsoft.com/office/drawing/2014/main" id="{7C61526A-2DDA-4916-9FA0-822A3E0B74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9" name="Rectangle 641">
                  <a:extLst>
                    <a:ext uri="{FF2B5EF4-FFF2-40B4-BE49-F238E27FC236}">
                      <a16:creationId xmlns:a16="http://schemas.microsoft.com/office/drawing/2014/main" id="{72FF6870-4B63-4CBD-AE83-5CA2196B7F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0" name="Rectangle 642">
                  <a:extLst>
                    <a:ext uri="{FF2B5EF4-FFF2-40B4-BE49-F238E27FC236}">
                      <a16:creationId xmlns:a16="http://schemas.microsoft.com/office/drawing/2014/main" id="{F8B28263-1DDE-4000-B0BB-7A4A1E515E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1" name="Rectangle 643">
                  <a:extLst>
                    <a:ext uri="{FF2B5EF4-FFF2-40B4-BE49-F238E27FC236}">
                      <a16:creationId xmlns:a16="http://schemas.microsoft.com/office/drawing/2014/main" id="{D8622D7F-7172-4DE5-ACB7-60B81ACB35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2" name="Rectangle 644">
                  <a:extLst>
                    <a:ext uri="{FF2B5EF4-FFF2-40B4-BE49-F238E27FC236}">
                      <a16:creationId xmlns:a16="http://schemas.microsoft.com/office/drawing/2014/main" id="{31FE750E-049B-41D3-8C72-E463F16C72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3" name="Rectangle 645">
                  <a:extLst>
                    <a:ext uri="{FF2B5EF4-FFF2-40B4-BE49-F238E27FC236}">
                      <a16:creationId xmlns:a16="http://schemas.microsoft.com/office/drawing/2014/main" id="{C291A359-BBD8-4606-B16D-BBDBB2268E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4" name="Rectangle 646">
                  <a:extLst>
                    <a:ext uri="{FF2B5EF4-FFF2-40B4-BE49-F238E27FC236}">
                      <a16:creationId xmlns:a16="http://schemas.microsoft.com/office/drawing/2014/main" id="{C3B2EBE8-0DA4-4C7A-B2E2-B336C6F557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5" name="Rectangle 647">
                  <a:extLst>
                    <a:ext uri="{FF2B5EF4-FFF2-40B4-BE49-F238E27FC236}">
                      <a16:creationId xmlns:a16="http://schemas.microsoft.com/office/drawing/2014/main" id="{169BDC81-D595-4D29-857D-B9F68D7048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98" name="Group 648">
                <a:extLst>
                  <a:ext uri="{FF2B5EF4-FFF2-40B4-BE49-F238E27FC236}">
                    <a16:creationId xmlns:a16="http://schemas.microsoft.com/office/drawing/2014/main" id="{EDBF76BB-B8E3-40D6-AFE4-ECAFEB427A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016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76" name="Rectangle 649">
                  <a:extLst>
                    <a:ext uri="{FF2B5EF4-FFF2-40B4-BE49-F238E27FC236}">
                      <a16:creationId xmlns:a16="http://schemas.microsoft.com/office/drawing/2014/main" id="{6411F000-0ECE-4444-A685-AA33CDDD56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7" name="Rectangle 650">
                  <a:extLst>
                    <a:ext uri="{FF2B5EF4-FFF2-40B4-BE49-F238E27FC236}">
                      <a16:creationId xmlns:a16="http://schemas.microsoft.com/office/drawing/2014/main" id="{9C984C7A-0B81-4B21-A2E0-77B168B323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8" name="Rectangle 651">
                  <a:extLst>
                    <a:ext uri="{FF2B5EF4-FFF2-40B4-BE49-F238E27FC236}">
                      <a16:creationId xmlns:a16="http://schemas.microsoft.com/office/drawing/2014/main" id="{B3EA9CB6-59FB-47F1-B04B-ACC5136561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9" name="Rectangle 652">
                  <a:extLst>
                    <a:ext uri="{FF2B5EF4-FFF2-40B4-BE49-F238E27FC236}">
                      <a16:creationId xmlns:a16="http://schemas.microsoft.com/office/drawing/2014/main" id="{9D8DDAEB-F1BA-430A-966A-177610DACA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0" name="Rectangle 653">
                  <a:extLst>
                    <a:ext uri="{FF2B5EF4-FFF2-40B4-BE49-F238E27FC236}">
                      <a16:creationId xmlns:a16="http://schemas.microsoft.com/office/drawing/2014/main" id="{32DAC5BA-102A-49DC-90A2-A9C082E5DD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1" name="Rectangle 654">
                  <a:extLst>
                    <a:ext uri="{FF2B5EF4-FFF2-40B4-BE49-F238E27FC236}">
                      <a16:creationId xmlns:a16="http://schemas.microsoft.com/office/drawing/2014/main" id="{D24D7CC5-3F03-4CE8-9469-863113B389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2" name="Rectangle 655">
                  <a:extLst>
                    <a:ext uri="{FF2B5EF4-FFF2-40B4-BE49-F238E27FC236}">
                      <a16:creationId xmlns:a16="http://schemas.microsoft.com/office/drawing/2014/main" id="{4CAD3986-6D9B-4C4B-B2A5-21F32E210C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3" name="Rectangle 656">
                  <a:extLst>
                    <a:ext uri="{FF2B5EF4-FFF2-40B4-BE49-F238E27FC236}">
                      <a16:creationId xmlns:a16="http://schemas.microsoft.com/office/drawing/2014/main" id="{24DD9838-1182-439B-9C82-4BC4B9BA95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4" name="Rectangle 657">
                  <a:extLst>
                    <a:ext uri="{FF2B5EF4-FFF2-40B4-BE49-F238E27FC236}">
                      <a16:creationId xmlns:a16="http://schemas.microsoft.com/office/drawing/2014/main" id="{4C2B598A-E6C1-4EBF-B9FA-F3407EF869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5" name="Rectangle 658">
                  <a:extLst>
                    <a:ext uri="{FF2B5EF4-FFF2-40B4-BE49-F238E27FC236}">
                      <a16:creationId xmlns:a16="http://schemas.microsoft.com/office/drawing/2014/main" id="{F63886ED-99FE-4F00-8CE0-51B88D4DF2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99" name="Group 659">
                <a:extLst>
                  <a:ext uri="{FF2B5EF4-FFF2-40B4-BE49-F238E27FC236}">
                    <a16:creationId xmlns:a16="http://schemas.microsoft.com/office/drawing/2014/main" id="{211EC23D-D9A4-4426-8113-5F59D5FDA5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30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66" name="Rectangle 660">
                  <a:extLst>
                    <a:ext uri="{FF2B5EF4-FFF2-40B4-BE49-F238E27FC236}">
                      <a16:creationId xmlns:a16="http://schemas.microsoft.com/office/drawing/2014/main" id="{6F80BB35-B565-47B6-ACE1-C854070B22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7" name="Rectangle 661">
                  <a:extLst>
                    <a:ext uri="{FF2B5EF4-FFF2-40B4-BE49-F238E27FC236}">
                      <a16:creationId xmlns:a16="http://schemas.microsoft.com/office/drawing/2014/main" id="{02BD48F5-6A6F-4404-BCBD-B314164F02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8" name="Rectangle 662">
                  <a:extLst>
                    <a:ext uri="{FF2B5EF4-FFF2-40B4-BE49-F238E27FC236}">
                      <a16:creationId xmlns:a16="http://schemas.microsoft.com/office/drawing/2014/main" id="{E14447F0-6586-4273-8352-C6B135A475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9" name="Rectangle 663">
                  <a:extLst>
                    <a:ext uri="{FF2B5EF4-FFF2-40B4-BE49-F238E27FC236}">
                      <a16:creationId xmlns:a16="http://schemas.microsoft.com/office/drawing/2014/main" id="{D63B66C4-5F9C-4DBF-BA0F-A299FA5DE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0" name="Rectangle 664">
                  <a:extLst>
                    <a:ext uri="{FF2B5EF4-FFF2-40B4-BE49-F238E27FC236}">
                      <a16:creationId xmlns:a16="http://schemas.microsoft.com/office/drawing/2014/main" id="{F5515316-E5A3-4D03-A90C-F104D8E65A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1" name="Rectangle 665">
                  <a:extLst>
                    <a:ext uri="{FF2B5EF4-FFF2-40B4-BE49-F238E27FC236}">
                      <a16:creationId xmlns:a16="http://schemas.microsoft.com/office/drawing/2014/main" id="{94A35A04-C560-45B0-B042-B11DADB343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2" name="Rectangle 666">
                  <a:extLst>
                    <a:ext uri="{FF2B5EF4-FFF2-40B4-BE49-F238E27FC236}">
                      <a16:creationId xmlns:a16="http://schemas.microsoft.com/office/drawing/2014/main" id="{D666268A-C810-441C-A2A0-B41C08FC72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3" name="Rectangle 667">
                  <a:extLst>
                    <a:ext uri="{FF2B5EF4-FFF2-40B4-BE49-F238E27FC236}">
                      <a16:creationId xmlns:a16="http://schemas.microsoft.com/office/drawing/2014/main" id="{6DE552DA-EB43-4611-88A1-3853549D87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4" name="Rectangle 668">
                  <a:extLst>
                    <a:ext uri="{FF2B5EF4-FFF2-40B4-BE49-F238E27FC236}">
                      <a16:creationId xmlns:a16="http://schemas.microsoft.com/office/drawing/2014/main" id="{5513BDA9-C16F-4824-9C82-056D853650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5" name="Rectangle 669">
                  <a:extLst>
                    <a:ext uri="{FF2B5EF4-FFF2-40B4-BE49-F238E27FC236}">
                      <a16:creationId xmlns:a16="http://schemas.microsoft.com/office/drawing/2014/main" id="{807653BE-9CB6-4A40-8D1B-E45CA24F89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00" name="Group 670">
                <a:extLst>
                  <a:ext uri="{FF2B5EF4-FFF2-40B4-BE49-F238E27FC236}">
                    <a16:creationId xmlns:a16="http://schemas.microsoft.com/office/drawing/2014/main" id="{5CA56250-6903-42D8-B456-A8E64C96E9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592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56" name="Rectangle 671">
                  <a:extLst>
                    <a:ext uri="{FF2B5EF4-FFF2-40B4-BE49-F238E27FC236}">
                      <a16:creationId xmlns:a16="http://schemas.microsoft.com/office/drawing/2014/main" id="{02B8D7FB-C9D4-408F-9692-9AA2801B80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7" name="Rectangle 672">
                  <a:extLst>
                    <a:ext uri="{FF2B5EF4-FFF2-40B4-BE49-F238E27FC236}">
                      <a16:creationId xmlns:a16="http://schemas.microsoft.com/office/drawing/2014/main" id="{7128E422-E956-4BC2-B54E-59B124B39E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8" name="Rectangle 673">
                  <a:extLst>
                    <a:ext uri="{FF2B5EF4-FFF2-40B4-BE49-F238E27FC236}">
                      <a16:creationId xmlns:a16="http://schemas.microsoft.com/office/drawing/2014/main" id="{E77C5EAA-4EA8-423D-807E-1F7CE3C393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9" name="Rectangle 674">
                  <a:extLst>
                    <a:ext uri="{FF2B5EF4-FFF2-40B4-BE49-F238E27FC236}">
                      <a16:creationId xmlns:a16="http://schemas.microsoft.com/office/drawing/2014/main" id="{E6325E26-90B9-41F5-80D0-EA5DE7CC30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0" name="Rectangle 675">
                  <a:extLst>
                    <a:ext uri="{FF2B5EF4-FFF2-40B4-BE49-F238E27FC236}">
                      <a16:creationId xmlns:a16="http://schemas.microsoft.com/office/drawing/2014/main" id="{5D37F7DA-2ADB-449A-9783-070A27C85F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1" name="Rectangle 676">
                  <a:extLst>
                    <a:ext uri="{FF2B5EF4-FFF2-40B4-BE49-F238E27FC236}">
                      <a16:creationId xmlns:a16="http://schemas.microsoft.com/office/drawing/2014/main" id="{957E1A65-8874-4E24-BF5E-31C174742B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2" name="Rectangle 677">
                  <a:extLst>
                    <a:ext uri="{FF2B5EF4-FFF2-40B4-BE49-F238E27FC236}">
                      <a16:creationId xmlns:a16="http://schemas.microsoft.com/office/drawing/2014/main" id="{F0DC77A5-5A1A-4117-8C89-101C99899A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3" name="Rectangle 678">
                  <a:extLst>
                    <a:ext uri="{FF2B5EF4-FFF2-40B4-BE49-F238E27FC236}">
                      <a16:creationId xmlns:a16="http://schemas.microsoft.com/office/drawing/2014/main" id="{E7C6AD30-1F78-4CEF-B10C-EEEC71BBF3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4" name="Rectangle 679">
                  <a:extLst>
                    <a:ext uri="{FF2B5EF4-FFF2-40B4-BE49-F238E27FC236}">
                      <a16:creationId xmlns:a16="http://schemas.microsoft.com/office/drawing/2014/main" id="{DABB742D-0C90-4C6D-845F-D164B9962E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5" name="Rectangle 680">
                  <a:extLst>
                    <a:ext uri="{FF2B5EF4-FFF2-40B4-BE49-F238E27FC236}">
                      <a16:creationId xmlns:a16="http://schemas.microsoft.com/office/drawing/2014/main" id="{C205F898-968B-4E41-B12F-9217D85888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01" name="Group 681">
                <a:extLst>
                  <a:ext uri="{FF2B5EF4-FFF2-40B4-BE49-F238E27FC236}">
                    <a16:creationId xmlns:a16="http://schemas.microsoft.com/office/drawing/2014/main" id="{6FC6DE70-68C8-4995-85CF-C601078EE0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880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46" name="Rectangle 682">
                  <a:extLst>
                    <a:ext uri="{FF2B5EF4-FFF2-40B4-BE49-F238E27FC236}">
                      <a16:creationId xmlns:a16="http://schemas.microsoft.com/office/drawing/2014/main" id="{91D471C9-E646-4DF7-B2C1-18E4F15E87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7" name="Rectangle 683">
                  <a:extLst>
                    <a:ext uri="{FF2B5EF4-FFF2-40B4-BE49-F238E27FC236}">
                      <a16:creationId xmlns:a16="http://schemas.microsoft.com/office/drawing/2014/main" id="{DB45AE75-12D6-4D48-9803-936559C7CE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8" name="Rectangle 684">
                  <a:extLst>
                    <a:ext uri="{FF2B5EF4-FFF2-40B4-BE49-F238E27FC236}">
                      <a16:creationId xmlns:a16="http://schemas.microsoft.com/office/drawing/2014/main" id="{902EF6A9-619A-4420-966D-CECA6F8A7C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9" name="Rectangle 685">
                  <a:extLst>
                    <a:ext uri="{FF2B5EF4-FFF2-40B4-BE49-F238E27FC236}">
                      <a16:creationId xmlns:a16="http://schemas.microsoft.com/office/drawing/2014/main" id="{46CC350D-8401-40C2-ADF6-1D991BB9F5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0" name="Rectangle 686">
                  <a:extLst>
                    <a:ext uri="{FF2B5EF4-FFF2-40B4-BE49-F238E27FC236}">
                      <a16:creationId xmlns:a16="http://schemas.microsoft.com/office/drawing/2014/main" id="{8E3C5828-EA7A-40A8-92D6-596F2C50E6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1" name="Rectangle 687">
                  <a:extLst>
                    <a:ext uri="{FF2B5EF4-FFF2-40B4-BE49-F238E27FC236}">
                      <a16:creationId xmlns:a16="http://schemas.microsoft.com/office/drawing/2014/main" id="{247480FD-C5F3-4A4E-A81E-B0AFF9E71E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2" name="Rectangle 688">
                  <a:extLst>
                    <a:ext uri="{FF2B5EF4-FFF2-40B4-BE49-F238E27FC236}">
                      <a16:creationId xmlns:a16="http://schemas.microsoft.com/office/drawing/2014/main" id="{5F027E30-3FA7-4C66-BC20-7F23C03743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3" name="Rectangle 689">
                  <a:extLst>
                    <a:ext uri="{FF2B5EF4-FFF2-40B4-BE49-F238E27FC236}">
                      <a16:creationId xmlns:a16="http://schemas.microsoft.com/office/drawing/2014/main" id="{09657EDB-85BF-400E-8AD3-9C00C6C9B3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4" name="Rectangle 690">
                  <a:extLst>
                    <a:ext uri="{FF2B5EF4-FFF2-40B4-BE49-F238E27FC236}">
                      <a16:creationId xmlns:a16="http://schemas.microsoft.com/office/drawing/2014/main" id="{D2E0744A-CD1D-4715-A8FF-AB807E44B1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5" name="Rectangle 691">
                  <a:extLst>
                    <a:ext uri="{FF2B5EF4-FFF2-40B4-BE49-F238E27FC236}">
                      <a16:creationId xmlns:a16="http://schemas.microsoft.com/office/drawing/2014/main" id="{9D71F8D9-6062-48E2-A867-B77680C8ED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02" name="Group 692">
                <a:extLst>
                  <a:ext uri="{FF2B5EF4-FFF2-40B4-BE49-F238E27FC236}">
                    <a16:creationId xmlns:a16="http://schemas.microsoft.com/office/drawing/2014/main" id="{CCB4D96F-7270-4A7B-A584-442A41F54E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168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36" name="Rectangle 693">
                  <a:extLst>
                    <a:ext uri="{FF2B5EF4-FFF2-40B4-BE49-F238E27FC236}">
                      <a16:creationId xmlns:a16="http://schemas.microsoft.com/office/drawing/2014/main" id="{FA64FD9D-CDE4-4E8F-9ED9-E6E70BDBC5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7" name="Rectangle 694">
                  <a:extLst>
                    <a:ext uri="{FF2B5EF4-FFF2-40B4-BE49-F238E27FC236}">
                      <a16:creationId xmlns:a16="http://schemas.microsoft.com/office/drawing/2014/main" id="{FE8A8A13-5DEE-4FDA-97B1-2E37DB5A6C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8" name="Rectangle 695">
                  <a:extLst>
                    <a:ext uri="{FF2B5EF4-FFF2-40B4-BE49-F238E27FC236}">
                      <a16:creationId xmlns:a16="http://schemas.microsoft.com/office/drawing/2014/main" id="{C95B6788-7C89-4548-90AB-948A9D8A0F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9" name="Rectangle 696">
                  <a:extLst>
                    <a:ext uri="{FF2B5EF4-FFF2-40B4-BE49-F238E27FC236}">
                      <a16:creationId xmlns:a16="http://schemas.microsoft.com/office/drawing/2014/main" id="{5A6DE7E2-24A0-47DC-A4CC-28648800FD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0" name="Rectangle 697">
                  <a:extLst>
                    <a:ext uri="{FF2B5EF4-FFF2-40B4-BE49-F238E27FC236}">
                      <a16:creationId xmlns:a16="http://schemas.microsoft.com/office/drawing/2014/main" id="{F4F4BAC0-C176-412E-97AF-30B27C464E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1" name="Rectangle 698">
                  <a:extLst>
                    <a:ext uri="{FF2B5EF4-FFF2-40B4-BE49-F238E27FC236}">
                      <a16:creationId xmlns:a16="http://schemas.microsoft.com/office/drawing/2014/main" id="{6F5167E3-647D-48CC-B62C-AEA66C574E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2" name="Rectangle 699">
                  <a:extLst>
                    <a:ext uri="{FF2B5EF4-FFF2-40B4-BE49-F238E27FC236}">
                      <a16:creationId xmlns:a16="http://schemas.microsoft.com/office/drawing/2014/main" id="{C76C3C27-34FD-4600-93DD-88D1500EAD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3" name="Rectangle 700">
                  <a:extLst>
                    <a:ext uri="{FF2B5EF4-FFF2-40B4-BE49-F238E27FC236}">
                      <a16:creationId xmlns:a16="http://schemas.microsoft.com/office/drawing/2014/main" id="{9D808F60-97EF-43AA-AC4F-AA535809A3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4" name="Rectangle 701">
                  <a:extLst>
                    <a:ext uri="{FF2B5EF4-FFF2-40B4-BE49-F238E27FC236}">
                      <a16:creationId xmlns:a16="http://schemas.microsoft.com/office/drawing/2014/main" id="{3C76664B-4718-4D42-80E0-1C545A395C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45" name="Rectangle 702">
                  <a:extLst>
                    <a:ext uri="{FF2B5EF4-FFF2-40B4-BE49-F238E27FC236}">
                      <a16:creationId xmlns:a16="http://schemas.microsoft.com/office/drawing/2014/main" id="{0160AB59-0094-49BC-B286-7A6F48542F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03" name="Group 703">
                <a:extLst>
                  <a:ext uri="{FF2B5EF4-FFF2-40B4-BE49-F238E27FC236}">
                    <a16:creationId xmlns:a16="http://schemas.microsoft.com/office/drawing/2014/main" id="{E4687CEC-6C73-4D28-B889-EF0AFFC4DF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456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26" name="Rectangle 704">
                  <a:extLst>
                    <a:ext uri="{FF2B5EF4-FFF2-40B4-BE49-F238E27FC236}">
                      <a16:creationId xmlns:a16="http://schemas.microsoft.com/office/drawing/2014/main" id="{91BD8C67-EB00-4FA9-B86C-2AEBD2390E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7" name="Rectangle 705">
                  <a:extLst>
                    <a:ext uri="{FF2B5EF4-FFF2-40B4-BE49-F238E27FC236}">
                      <a16:creationId xmlns:a16="http://schemas.microsoft.com/office/drawing/2014/main" id="{CAF26BBD-D5AC-469B-81A5-BA7FA0E490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8" name="Rectangle 706">
                  <a:extLst>
                    <a:ext uri="{FF2B5EF4-FFF2-40B4-BE49-F238E27FC236}">
                      <a16:creationId xmlns:a16="http://schemas.microsoft.com/office/drawing/2014/main" id="{60CACD33-CDD7-4EB7-8BFA-BA14A6B79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9" name="Rectangle 707">
                  <a:extLst>
                    <a:ext uri="{FF2B5EF4-FFF2-40B4-BE49-F238E27FC236}">
                      <a16:creationId xmlns:a16="http://schemas.microsoft.com/office/drawing/2014/main" id="{799B7487-FF3F-4173-9A80-D86FBDA9A3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0" name="Rectangle 708">
                  <a:extLst>
                    <a:ext uri="{FF2B5EF4-FFF2-40B4-BE49-F238E27FC236}">
                      <a16:creationId xmlns:a16="http://schemas.microsoft.com/office/drawing/2014/main" id="{FD36E1EC-C569-4A75-9D72-B889DDC940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1" name="Rectangle 709">
                  <a:extLst>
                    <a:ext uri="{FF2B5EF4-FFF2-40B4-BE49-F238E27FC236}">
                      <a16:creationId xmlns:a16="http://schemas.microsoft.com/office/drawing/2014/main" id="{56C4682A-DE48-4191-92EA-2808073815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2" name="Rectangle 710">
                  <a:extLst>
                    <a:ext uri="{FF2B5EF4-FFF2-40B4-BE49-F238E27FC236}">
                      <a16:creationId xmlns:a16="http://schemas.microsoft.com/office/drawing/2014/main" id="{6549F90C-B921-460F-B308-7B0E51DC42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3" name="Rectangle 711">
                  <a:extLst>
                    <a:ext uri="{FF2B5EF4-FFF2-40B4-BE49-F238E27FC236}">
                      <a16:creationId xmlns:a16="http://schemas.microsoft.com/office/drawing/2014/main" id="{FD1757BF-2834-4A53-9379-9AF013882E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4" name="Rectangle 712">
                  <a:extLst>
                    <a:ext uri="{FF2B5EF4-FFF2-40B4-BE49-F238E27FC236}">
                      <a16:creationId xmlns:a16="http://schemas.microsoft.com/office/drawing/2014/main" id="{C1926DE2-2F99-4682-9DAF-7FDDB6311D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5" name="Rectangle 713">
                  <a:extLst>
                    <a:ext uri="{FF2B5EF4-FFF2-40B4-BE49-F238E27FC236}">
                      <a16:creationId xmlns:a16="http://schemas.microsoft.com/office/drawing/2014/main" id="{B915FEC1-CA8C-4B65-9EDE-CEFE3FF3E6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04" name="Group 714">
                <a:extLst>
                  <a:ext uri="{FF2B5EF4-FFF2-40B4-BE49-F238E27FC236}">
                    <a16:creationId xmlns:a16="http://schemas.microsoft.com/office/drawing/2014/main" id="{07692522-9F03-4009-86DE-48C83123B4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74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16" name="Rectangle 715">
                  <a:extLst>
                    <a:ext uri="{FF2B5EF4-FFF2-40B4-BE49-F238E27FC236}">
                      <a16:creationId xmlns:a16="http://schemas.microsoft.com/office/drawing/2014/main" id="{7ECBBFD7-AFCC-48AF-B75F-ECE1061B27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7" name="Rectangle 716">
                  <a:extLst>
                    <a:ext uri="{FF2B5EF4-FFF2-40B4-BE49-F238E27FC236}">
                      <a16:creationId xmlns:a16="http://schemas.microsoft.com/office/drawing/2014/main" id="{915CB2A9-FF36-47A1-9756-F1D3E93C4C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8" name="Rectangle 717">
                  <a:extLst>
                    <a:ext uri="{FF2B5EF4-FFF2-40B4-BE49-F238E27FC236}">
                      <a16:creationId xmlns:a16="http://schemas.microsoft.com/office/drawing/2014/main" id="{9371A366-88A0-4FEB-8D3E-B1FACE7455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9" name="Rectangle 718">
                  <a:extLst>
                    <a:ext uri="{FF2B5EF4-FFF2-40B4-BE49-F238E27FC236}">
                      <a16:creationId xmlns:a16="http://schemas.microsoft.com/office/drawing/2014/main" id="{16ED4781-54DC-4BAA-A276-E9FBF89525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0" name="Rectangle 719">
                  <a:extLst>
                    <a:ext uri="{FF2B5EF4-FFF2-40B4-BE49-F238E27FC236}">
                      <a16:creationId xmlns:a16="http://schemas.microsoft.com/office/drawing/2014/main" id="{AD08A5B9-DD8B-4922-82F6-8C7224B253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1" name="Rectangle 720">
                  <a:extLst>
                    <a:ext uri="{FF2B5EF4-FFF2-40B4-BE49-F238E27FC236}">
                      <a16:creationId xmlns:a16="http://schemas.microsoft.com/office/drawing/2014/main" id="{753E44D8-73C3-4050-93D4-94ECFC013A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2" name="Rectangle 721">
                  <a:extLst>
                    <a:ext uri="{FF2B5EF4-FFF2-40B4-BE49-F238E27FC236}">
                      <a16:creationId xmlns:a16="http://schemas.microsoft.com/office/drawing/2014/main" id="{532AEA2C-5238-43F3-9F27-426A429C7A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3" name="Rectangle 722">
                  <a:extLst>
                    <a:ext uri="{FF2B5EF4-FFF2-40B4-BE49-F238E27FC236}">
                      <a16:creationId xmlns:a16="http://schemas.microsoft.com/office/drawing/2014/main" id="{B9F82026-AAF7-4A42-8FE1-61A4E89F3D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4" name="Rectangle 723">
                  <a:extLst>
                    <a:ext uri="{FF2B5EF4-FFF2-40B4-BE49-F238E27FC236}">
                      <a16:creationId xmlns:a16="http://schemas.microsoft.com/office/drawing/2014/main" id="{9CA8B3AD-1ADE-4D0B-B7DA-A326B877DE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5" name="Rectangle 724">
                  <a:extLst>
                    <a:ext uri="{FF2B5EF4-FFF2-40B4-BE49-F238E27FC236}">
                      <a16:creationId xmlns:a16="http://schemas.microsoft.com/office/drawing/2014/main" id="{E86C5C6B-E002-4EE2-9218-A9DAD1F9CD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05" name="Group 725">
                <a:extLst>
                  <a:ext uri="{FF2B5EF4-FFF2-40B4-BE49-F238E27FC236}">
                    <a16:creationId xmlns:a16="http://schemas.microsoft.com/office/drawing/2014/main" id="{D92D663A-7026-4CDD-A612-9E5AA13207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74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506" name="Rectangle 726">
                  <a:extLst>
                    <a:ext uri="{FF2B5EF4-FFF2-40B4-BE49-F238E27FC236}">
                      <a16:creationId xmlns:a16="http://schemas.microsoft.com/office/drawing/2014/main" id="{918D047B-A153-47AF-B4CB-BB0E8890B9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7" name="Rectangle 727">
                  <a:extLst>
                    <a:ext uri="{FF2B5EF4-FFF2-40B4-BE49-F238E27FC236}">
                      <a16:creationId xmlns:a16="http://schemas.microsoft.com/office/drawing/2014/main" id="{6BE9933E-9105-4BAF-9664-3CDDF371F4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8" name="Rectangle 728">
                  <a:extLst>
                    <a:ext uri="{FF2B5EF4-FFF2-40B4-BE49-F238E27FC236}">
                      <a16:creationId xmlns:a16="http://schemas.microsoft.com/office/drawing/2014/main" id="{0C098B28-1FE3-4A9D-8AB1-B192503C27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9" name="Rectangle 729">
                  <a:extLst>
                    <a:ext uri="{FF2B5EF4-FFF2-40B4-BE49-F238E27FC236}">
                      <a16:creationId xmlns:a16="http://schemas.microsoft.com/office/drawing/2014/main" id="{881E62F6-48BB-47A8-A206-2EBC655450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0" name="Rectangle 730">
                  <a:extLst>
                    <a:ext uri="{FF2B5EF4-FFF2-40B4-BE49-F238E27FC236}">
                      <a16:creationId xmlns:a16="http://schemas.microsoft.com/office/drawing/2014/main" id="{AD0FA2A4-05C2-46AC-8689-070350061C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1" name="Rectangle 731">
                  <a:extLst>
                    <a:ext uri="{FF2B5EF4-FFF2-40B4-BE49-F238E27FC236}">
                      <a16:creationId xmlns:a16="http://schemas.microsoft.com/office/drawing/2014/main" id="{C951F00E-65EA-44FC-98BE-87B6D6F6E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2" name="Rectangle 732">
                  <a:extLst>
                    <a:ext uri="{FF2B5EF4-FFF2-40B4-BE49-F238E27FC236}">
                      <a16:creationId xmlns:a16="http://schemas.microsoft.com/office/drawing/2014/main" id="{994B0673-AEE5-4B30-91F8-D3F05FB83F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3" name="Rectangle 733">
                  <a:extLst>
                    <a:ext uri="{FF2B5EF4-FFF2-40B4-BE49-F238E27FC236}">
                      <a16:creationId xmlns:a16="http://schemas.microsoft.com/office/drawing/2014/main" id="{E7D34F75-63FD-4BEE-90D5-544A22E84C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4" name="Rectangle 734">
                  <a:extLst>
                    <a:ext uri="{FF2B5EF4-FFF2-40B4-BE49-F238E27FC236}">
                      <a16:creationId xmlns:a16="http://schemas.microsoft.com/office/drawing/2014/main" id="{67427755-EF56-4241-B784-AD20DDE880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5" name="Rectangle 735">
                  <a:extLst>
                    <a:ext uri="{FF2B5EF4-FFF2-40B4-BE49-F238E27FC236}">
                      <a16:creationId xmlns:a16="http://schemas.microsoft.com/office/drawing/2014/main" id="{C309B7B4-1BC7-4259-9698-A5BEEC5D6A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373" name="Group 736">
              <a:extLst>
                <a:ext uri="{FF2B5EF4-FFF2-40B4-BE49-F238E27FC236}">
                  <a16:creationId xmlns:a16="http://schemas.microsoft.com/office/drawing/2014/main" id="{3515E179-A6CE-4542-A219-839CE0944E2A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7186386" y="2820170"/>
              <a:ext cx="1882140" cy="1931988"/>
              <a:chOff x="864" y="1152"/>
              <a:chExt cx="2880" cy="2880"/>
            </a:xfrm>
            <a:solidFill>
              <a:srgbClr val="66FF33"/>
            </a:solidFill>
          </p:grpSpPr>
          <p:grpSp>
            <p:nvGrpSpPr>
              <p:cNvPr id="374" name="Group 737">
                <a:extLst>
                  <a:ext uri="{FF2B5EF4-FFF2-40B4-BE49-F238E27FC236}">
                    <a16:creationId xmlns:a16="http://schemas.microsoft.com/office/drawing/2014/main" id="{38C21BA9-8E9B-44D0-828C-89BFF6CF84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152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85" name="Rectangle 738">
                  <a:extLst>
                    <a:ext uri="{FF2B5EF4-FFF2-40B4-BE49-F238E27FC236}">
                      <a16:creationId xmlns:a16="http://schemas.microsoft.com/office/drawing/2014/main" id="{7130D431-D529-4A14-B199-D811F15C72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6" name="Rectangle 739">
                  <a:extLst>
                    <a:ext uri="{FF2B5EF4-FFF2-40B4-BE49-F238E27FC236}">
                      <a16:creationId xmlns:a16="http://schemas.microsoft.com/office/drawing/2014/main" id="{AB2978ED-DFC8-49A9-9EE7-64679ACF34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7" name="Rectangle 740">
                  <a:extLst>
                    <a:ext uri="{FF2B5EF4-FFF2-40B4-BE49-F238E27FC236}">
                      <a16:creationId xmlns:a16="http://schemas.microsoft.com/office/drawing/2014/main" id="{039A3EB7-FE07-4D1F-B3DE-0C7ECAAD73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8" name="Rectangle 741">
                  <a:extLst>
                    <a:ext uri="{FF2B5EF4-FFF2-40B4-BE49-F238E27FC236}">
                      <a16:creationId xmlns:a16="http://schemas.microsoft.com/office/drawing/2014/main" id="{87F01015-73E1-4D4C-9FC3-93A64452A6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9" name="Rectangle 742">
                  <a:extLst>
                    <a:ext uri="{FF2B5EF4-FFF2-40B4-BE49-F238E27FC236}">
                      <a16:creationId xmlns:a16="http://schemas.microsoft.com/office/drawing/2014/main" id="{C78588F1-913B-4D52-8303-5066DDBC5B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0" name="Rectangle 743">
                  <a:extLst>
                    <a:ext uri="{FF2B5EF4-FFF2-40B4-BE49-F238E27FC236}">
                      <a16:creationId xmlns:a16="http://schemas.microsoft.com/office/drawing/2014/main" id="{A2ABF2B8-11C9-418E-BDB1-84CDE1663C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1" name="Rectangle 744">
                  <a:extLst>
                    <a:ext uri="{FF2B5EF4-FFF2-40B4-BE49-F238E27FC236}">
                      <a16:creationId xmlns:a16="http://schemas.microsoft.com/office/drawing/2014/main" id="{1706621A-A4FB-4E5C-AF53-2E58332110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2" name="Rectangle 745">
                  <a:extLst>
                    <a:ext uri="{FF2B5EF4-FFF2-40B4-BE49-F238E27FC236}">
                      <a16:creationId xmlns:a16="http://schemas.microsoft.com/office/drawing/2014/main" id="{23D82BF8-3DE3-46B5-8749-312EEBB60D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3" name="Rectangle 746">
                  <a:extLst>
                    <a:ext uri="{FF2B5EF4-FFF2-40B4-BE49-F238E27FC236}">
                      <a16:creationId xmlns:a16="http://schemas.microsoft.com/office/drawing/2014/main" id="{CD50E152-DDFE-4A7C-A19D-D6F0DB1914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4" name="Rectangle 747">
                  <a:extLst>
                    <a:ext uri="{FF2B5EF4-FFF2-40B4-BE49-F238E27FC236}">
                      <a16:creationId xmlns:a16="http://schemas.microsoft.com/office/drawing/2014/main" id="{3FE9C101-3433-4608-926A-5B30AD61B3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75" name="Group 748">
                <a:extLst>
                  <a:ext uri="{FF2B5EF4-FFF2-40B4-BE49-F238E27FC236}">
                    <a16:creationId xmlns:a16="http://schemas.microsoft.com/office/drawing/2014/main" id="{0A4DE630-C025-40E4-BEBE-3FD86FB4A0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440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75" name="Rectangle 749">
                  <a:extLst>
                    <a:ext uri="{FF2B5EF4-FFF2-40B4-BE49-F238E27FC236}">
                      <a16:creationId xmlns:a16="http://schemas.microsoft.com/office/drawing/2014/main" id="{B43809C8-6BED-462C-B411-3BD69CA860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6" name="Rectangle 750">
                  <a:extLst>
                    <a:ext uri="{FF2B5EF4-FFF2-40B4-BE49-F238E27FC236}">
                      <a16:creationId xmlns:a16="http://schemas.microsoft.com/office/drawing/2014/main" id="{F8D6A008-28AD-4199-A479-381F51F105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7" name="Rectangle 751">
                  <a:extLst>
                    <a:ext uri="{FF2B5EF4-FFF2-40B4-BE49-F238E27FC236}">
                      <a16:creationId xmlns:a16="http://schemas.microsoft.com/office/drawing/2014/main" id="{46CA3E8C-20D4-4F3F-B5CD-12E67AD76E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8" name="Rectangle 752">
                  <a:extLst>
                    <a:ext uri="{FF2B5EF4-FFF2-40B4-BE49-F238E27FC236}">
                      <a16:creationId xmlns:a16="http://schemas.microsoft.com/office/drawing/2014/main" id="{C9FABF3C-2062-455F-B047-84EDE0C9A3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9" name="Rectangle 753">
                  <a:extLst>
                    <a:ext uri="{FF2B5EF4-FFF2-40B4-BE49-F238E27FC236}">
                      <a16:creationId xmlns:a16="http://schemas.microsoft.com/office/drawing/2014/main" id="{30438275-6545-4863-88D0-BD8094BD52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0" name="Rectangle 754">
                  <a:extLst>
                    <a:ext uri="{FF2B5EF4-FFF2-40B4-BE49-F238E27FC236}">
                      <a16:creationId xmlns:a16="http://schemas.microsoft.com/office/drawing/2014/main" id="{BE0C77C5-4CAA-4C68-AE32-16946CE2C2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1" name="Rectangle 755">
                  <a:extLst>
                    <a:ext uri="{FF2B5EF4-FFF2-40B4-BE49-F238E27FC236}">
                      <a16:creationId xmlns:a16="http://schemas.microsoft.com/office/drawing/2014/main" id="{7DB3E9E0-172D-43A4-96DE-23C56EA1B0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2" name="Rectangle 756">
                  <a:extLst>
                    <a:ext uri="{FF2B5EF4-FFF2-40B4-BE49-F238E27FC236}">
                      <a16:creationId xmlns:a16="http://schemas.microsoft.com/office/drawing/2014/main" id="{C9579F6F-6597-45EB-B583-6FF48DFD0C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3" name="Rectangle 757">
                  <a:extLst>
                    <a:ext uri="{FF2B5EF4-FFF2-40B4-BE49-F238E27FC236}">
                      <a16:creationId xmlns:a16="http://schemas.microsoft.com/office/drawing/2014/main" id="{E75230B6-83D1-4330-BCCE-BB93C46C7C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4" name="Rectangle 758">
                  <a:extLst>
                    <a:ext uri="{FF2B5EF4-FFF2-40B4-BE49-F238E27FC236}">
                      <a16:creationId xmlns:a16="http://schemas.microsoft.com/office/drawing/2014/main" id="{0A156B37-85D1-45C5-B871-C409CE51BB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76" name="Group 759">
                <a:extLst>
                  <a:ext uri="{FF2B5EF4-FFF2-40B4-BE49-F238E27FC236}">
                    <a16:creationId xmlns:a16="http://schemas.microsoft.com/office/drawing/2014/main" id="{ABB0F10B-0D1F-494F-A262-CE30BFE24D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728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65" name="Rectangle 760">
                  <a:extLst>
                    <a:ext uri="{FF2B5EF4-FFF2-40B4-BE49-F238E27FC236}">
                      <a16:creationId xmlns:a16="http://schemas.microsoft.com/office/drawing/2014/main" id="{D5379772-E880-4528-BC4C-7DDEF57A66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6" name="Rectangle 761">
                  <a:extLst>
                    <a:ext uri="{FF2B5EF4-FFF2-40B4-BE49-F238E27FC236}">
                      <a16:creationId xmlns:a16="http://schemas.microsoft.com/office/drawing/2014/main" id="{86D62F24-EDE7-4C3A-9C6C-28F865AE05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7" name="Rectangle 762">
                  <a:extLst>
                    <a:ext uri="{FF2B5EF4-FFF2-40B4-BE49-F238E27FC236}">
                      <a16:creationId xmlns:a16="http://schemas.microsoft.com/office/drawing/2014/main" id="{DBA0B1B7-1CF2-4EAD-B430-68D113B041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8" name="Rectangle 763">
                  <a:extLst>
                    <a:ext uri="{FF2B5EF4-FFF2-40B4-BE49-F238E27FC236}">
                      <a16:creationId xmlns:a16="http://schemas.microsoft.com/office/drawing/2014/main" id="{CAB34F6E-C6B2-47FA-B7B1-CAAF12D413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9" name="Rectangle 764">
                  <a:extLst>
                    <a:ext uri="{FF2B5EF4-FFF2-40B4-BE49-F238E27FC236}">
                      <a16:creationId xmlns:a16="http://schemas.microsoft.com/office/drawing/2014/main" id="{674D1093-A702-4FE7-A708-66BAD517A2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0" name="Rectangle 765">
                  <a:extLst>
                    <a:ext uri="{FF2B5EF4-FFF2-40B4-BE49-F238E27FC236}">
                      <a16:creationId xmlns:a16="http://schemas.microsoft.com/office/drawing/2014/main" id="{6B2AB662-10E0-4EC9-BCFF-B09DF316FA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1" name="Rectangle 766">
                  <a:extLst>
                    <a:ext uri="{FF2B5EF4-FFF2-40B4-BE49-F238E27FC236}">
                      <a16:creationId xmlns:a16="http://schemas.microsoft.com/office/drawing/2014/main" id="{3CC1B46F-10EA-43F3-9D42-0C563D16DB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2" name="Rectangle 767">
                  <a:extLst>
                    <a:ext uri="{FF2B5EF4-FFF2-40B4-BE49-F238E27FC236}">
                      <a16:creationId xmlns:a16="http://schemas.microsoft.com/office/drawing/2014/main" id="{73DD40D8-4478-4DFE-AD36-2BDEF02A5F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3" name="Rectangle 768">
                  <a:extLst>
                    <a:ext uri="{FF2B5EF4-FFF2-40B4-BE49-F238E27FC236}">
                      <a16:creationId xmlns:a16="http://schemas.microsoft.com/office/drawing/2014/main" id="{2D3F6AE1-ED8D-47E7-B017-D268680003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4" name="Rectangle 769">
                  <a:extLst>
                    <a:ext uri="{FF2B5EF4-FFF2-40B4-BE49-F238E27FC236}">
                      <a16:creationId xmlns:a16="http://schemas.microsoft.com/office/drawing/2014/main" id="{D8D4D368-0B24-4C5A-8CDC-CD63C26024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77" name="Group 770">
                <a:extLst>
                  <a:ext uri="{FF2B5EF4-FFF2-40B4-BE49-F238E27FC236}">
                    <a16:creationId xmlns:a16="http://schemas.microsoft.com/office/drawing/2014/main" id="{6B28CEEB-3990-4428-9DAC-1D2AEC256B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016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55" name="Rectangle 771">
                  <a:extLst>
                    <a:ext uri="{FF2B5EF4-FFF2-40B4-BE49-F238E27FC236}">
                      <a16:creationId xmlns:a16="http://schemas.microsoft.com/office/drawing/2014/main" id="{03DD919B-CC72-44C4-AEEF-A3B3A52F2C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6" name="Rectangle 772">
                  <a:extLst>
                    <a:ext uri="{FF2B5EF4-FFF2-40B4-BE49-F238E27FC236}">
                      <a16:creationId xmlns:a16="http://schemas.microsoft.com/office/drawing/2014/main" id="{B6A6E1B9-7063-4FA4-8847-D222D38F5F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7" name="Rectangle 773">
                  <a:extLst>
                    <a:ext uri="{FF2B5EF4-FFF2-40B4-BE49-F238E27FC236}">
                      <a16:creationId xmlns:a16="http://schemas.microsoft.com/office/drawing/2014/main" id="{2C72B310-1C1E-421D-9491-17CD747924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8" name="Rectangle 774">
                  <a:extLst>
                    <a:ext uri="{FF2B5EF4-FFF2-40B4-BE49-F238E27FC236}">
                      <a16:creationId xmlns:a16="http://schemas.microsoft.com/office/drawing/2014/main" id="{1DAF36E9-B363-404F-8268-1C157A418B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9" name="Rectangle 775">
                  <a:extLst>
                    <a:ext uri="{FF2B5EF4-FFF2-40B4-BE49-F238E27FC236}">
                      <a16:creationId xmlns:a16="http://schemas.microsoft.com/office/drawing/2014/main" id="{8CB661EF-07B5-407E-8CAF-9FE951836B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0" name="Rectangle 776">
                  <a:extLst>
                    <a:ext uri="{FF2B5EF4-FFF2-40B4-BE49-F238E27FC236}">
                      <a16:creationId xmlns:a16="http://schemas.microsoft.com/office/drawing/2014/main" id="{B5EDA8D0-C226-41BD-9313-89C2B2D958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1" name="Rectangle 777">
                  <a:extLst>
                    <a:ext uri="{FF2B5EF4-FFF2-40B4-BE49-F238E27FC236}">
                      <a16:creationId xmlns:a16="http://schemas.microsoft.com/office/drawing/2014/main" id="{B6C631E9-6F83-4AB3-9869-B5BD4B577A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2" name="Rectangle 778">
                  <a:extLst>
                    <a:ext uri="{FF2B5EF4-FFF2-40B4-BE49-F238E27FC236}">
                      <a16:creationId xmlns:a16="http://schemas.microsoft.com/office/drawing/2014/main" id="{EBFA4861-B6EF-4586-A3D8-FBCB99A1CC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3" name="Rectangle 779">
                  <a:extLst>
                    <a:ext uri="{FF2B5EF4-FFF2-40B4-BE49-F238E27FC236}">
                      <a16:creationId xmlns:a16="http://schemas.microsoft.com/office/drawing/2014/main" id="{DE86BD90-D9EF-4E3F-8C73-A52435BE00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4" name="Rectangle 780">
                  <a:extLst>
                    <a:ext uri="{FF2B5EF4-FFF2-40B4-BE49-F238E27FC236}">
                      <a16:creationId xmlns:a16="http://schemas.microsoft.com/office/drawing/2014/main" id="{B540ADBD-CC7A-4686-8A85-96C22F5D55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78" name="Group 781">
                <a:extLst>
                  <a:ext uri="{FF2B5EF4-FFF2-40B4-BE49-F238E27FC236}">
                    <a16:creationId xmlns:a16="http://schemas.microsoft.com/office/drawing/2014/main" id="{1F6D4F65-4275-41A5-9B94-179DADFCBB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30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45" name="Rectangle 782">
                  <a:extLst>
                    <a:ext uri="{FF2B5EF4-FFF2-40B4-BE49-F238E27FC236}">
                      <a16:creationId xmlns:a16="http://schemas.microsoft.com/office/drawing/2014/main" id="{A4919A9F-1BF2-403F-9E1A-1456881315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6" name="Rectangle 783">
                  <a:extLst>
                    <a:ext uri="{FF2B5EF4-FFF2-40B4-BE49-F238E27FC236}">
                      <a16:creationId xmlns:a16="http://schemas.microsoft.com/office/drawing/2014/main" id="{AEBB8E2C-3E66-458B-9093-F775755511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7" name="Rectangle 784">
                  <a:extLst>
                    <a:ext uri="{FF2B5EF4-FFF2-40B4-BE49-F238E27FC236}">
                      <a16:creationId xmlns:a16="http://schemas.microsoft.com/office/drawing/2014/main" id="{B57A4622-BD1E-4D61-84EC-20AB9AA3A3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8" name="Rectangle 785">
                  <a:extLst>
                    <a:ext uri="{FF2B5EF4-FFF2-40B4-BE49-F238E27FC236}">
                      <a16:creationId xmlns:a16="http://schemas.microsoft.com/office/drawing/2014/main" id="{8BDB8635-79B6-4177-9EF5-6B5E3B842C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9" name="Rectangle 786">
                  <a:extLst>
                    <a:ext uri="{FF2B5EF4-FFF2-40B4-BE49-F238E27FC236}">
                      <a16:creationId xmlns:a16="http://schemas.microsoft.com/office/drawing/2014/main" id="{B8A81015-44FB-4256-A34B-EC9DE41224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0" name="Rectangle 787">
                  <a:extLst>
                    <a:ext uri="{FF2B5EF4-FFF2-40B4-BE49-F238E27FC236}">
                      <a16:creationId xmlns:a16="http://schemas.microsoft.com/office/drawing/2014/main" id="{B691793B-4B97-477C-8D19-6AE7C1130E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1" name="Rectangle 788">
                  <a:extLst>
                    <a:ext uri="{FF2B5EF4-FFF2-40B4-BE49-F238E27FC236}">
                      <a16:creationId xmlns:a16="http://schemas.microsoft.com/office/drawing/2014/main" id="{1339C88E-6ABD-45E6-8856-FFACE2EEBB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2" name="Rectangle 789">
                  <a:extLst>
                    <a:ext uri="{FF2B5EF4-FFF2-40B4-BE49-F238E27FC236}">
                      <a16:creationId xmlns:a16="http://schemas.microsoft.com/office/drawing/2014/main" id="{3E91E404-A9DC-4E60-9914-D6C5B5FAA9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3" name="Rectangle 790">
                  <a:extLst>
                    <a:ext uri="{FF2B5EF4-FFF2-40B4-BE49-F238E27FC236}">
                      <a16:creationId xmlns:a16="http://schemas.microsoft.com/office/drawing/2014/main" id="{F11D81AB-BBDE-4F52-9F46-6EE74FAB92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4" name="Rectangle 791">
                  <a:extLst>
                    <a:ext uri="{FF2B5EF4-FFF2-40B4-BE49-F238E27FC236}">
                      <a16:creationId xmlns:a16="http://schemas.microsoft.com/office/drawing/2014/main" id="{DB95392D-6211-4563-ACE4-F488D52CA4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79" name="Group 792">
                <a:extLst>
                  <a:ext uri="{FF2B5EF4-FFF2-40B4-BE49-F238E27FC236}">
                    <a16:creationId xmlns:a16="http://schemas.microsoft.com/office/drawing/2014/main" id="{2AA0D435-ED6E-4A85-93B5-14F77B1263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592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35" name="Rectangle 793">
                  <a:extLst>
                    <a:ext uri="{FF2B5EF4-FFF2-40B4-BE49-F238E27FC236}">
                      <a16:creationId xmlns:a16="http://schemas.microsoft.com/office/drawing/2014/main" id="{08DA59B5-9E60-4850-94AE-785B19A2DF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6" name="Rectangle 794">
                  <a:extLst>
                    <a:ext uri="{FF2B5EF4-FFF2-40B4-BE49-F238E27FC236}">
                      <a16:creationId xmlns:a16="http://schemas.microsoft.com/office/drawing/2014/main" id="{E2BD0416-3D88-4028-B68F-AE9B3CAF54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7" name="Rectangle 795">
                  <a:extLst>
                    <a:ext uri="{FF2B5EF4-FFF2-40B4-BE49-F238E27FC236}">
                      <a16:creationId xmlns:a16="http://schemas.microsoft.com/office/drawing/2014/main" id="{FAA4A63D-F61D-4634-B260-BE6837A85A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8" name="Rectangle 796">
                  <a:extLst>
                    <a:ext uri="{FF2B5EF4-FFF2-40B4-BE49-F238E27FC236}">
                      <a16:creationId xmlns:a16="http://schemas.microsoft.com/office/drawing/2014/main" id="{2199235A-6B1E-40FE-8D92-5441C33C08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9" name="Rectangle 797">
                  <a:extLst>
                    <a:ext uri="{FF2B5EF4-FFF2-40B4-BE49-F238E27FC236}">
                      <a16:creationId xmlns:a16="http://schemas.microsoft.com/office/drawing/2014/main" id="{260F1708-BACB-43BA-9260-EF7D540B56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0" name="Rectangle 798">
                  <a:extLst>
                    <a:ext uri="{FF2B5EF4-FFF2-40B4-BE49-F238E27FC236}">
                      <a16:creationId xmlns:a16="http://schemas.microsoft.com/office/drawing/2014/main" id="{6C6B3958-EAB7-4CAE-95A9-F51D3AAEB7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1" name="Rectangle 799">
                  <a:extLst>
                    <a:ext uri="{FF2B5EF4-FFF2-40B4-BE49-F238E27FC236}">
                      <a16:creationId xmlns:a16="http://schemas.microsoft.com/office/drawing/2014/main" id="{370F47A9-2D96-4F2D-891A-4F20C33C0E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2" name="Rectangle 800">
                  <a:extLst>
                    <a:ext uri="{FF2B5EF4-FFF2-40B4-BE49-F238E27FC236}">
                      <a16:creationId xmlns:a16="http://schemas.microsoft.com/office/drawing/2014/main" id="{EA4CE9C8-696E-40AF-81B1-AB6EA5C8B6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3" name="Rectangle 801">
                  <a:extLst>
                    <a:ext uri="{FF2B5EF4-FFF2-40B4-BE49-F238E27FC236}">
                      <a16:creationId xmlns:a16="http://schemas.microsoft.com/office/drawing/2014/main" id="{74E3218C-D1E0-4905-A0BD-33FC63C182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4" name="Rectangle 802">
                  <a:extLst>
                    <a:ext uri="{FF2B5EF4-FFF2-40B4-BE49-F238E27FC236}">
                      <a16:creationId xmlns:a16="http://schemas.microsoft.com/office/drawing/2014/main" id="{27C782BB-2572-4159-9D31-3337562428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80" name="Group 803">
                <a:extLst>
                  <a:ext uri="{FF2B5EF4-FFF2-40B4-BE49-F238E27FC236}">
                    <a16:creationId xmlns:a16="http://schemas.microsoft.com/office/drawing/2014/main" id="{3D246596-2175-4C61-9E2A-AA5292E445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2880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25" name="Rectangle 804">
                  <a:extLst>
                    <a:ext uri="{FF2B5EF4-FFF2-40B4-BE49-F238E27FC236}">
                      <a16:creationId xmlns:a16="http://schemas.microsoft.com/office/drawing/2014/main" id="{0BA2AE16-B15E-4418-A623-D79B54648C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6" name="Rectangle 805">
                  <a:extLst>
                    <a:ext uri="{FF2B5EF4-FFF2-40B4-BE49-F238E27FC236}">
                      <a16:creationId xmlns:a16="http://schemas.microsoft.com/office/drawing/2014/main" id="{C387C029-0D63-4B48-8D02-446B8B5061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7" name="Rectangle 806">
                  <a:extLst>
                    <a:ext uri="{FF2B5EF4-FFF2-40B4-BE49-F238E27FC236}">
                      <a16:creationId xmlns:a16="http://schemas.microsoft.com/office/drawing/2014/main" id="{FF39CDEE-1AB2-4054-A09B-F175AB5722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8" name="Rectangle 807">
                  <a:extLst>
                    <a:ext uri="{FF2B5EF4-FFF2-40B4-BE49-F238E27FC236}">
                      <a16:creationId xmlns:a16="http://schemas.microsoft.com/office/drawing/2014/main" id="{E69A35B5-C04E-48C8-9674-E545B0021F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9" name="Rectangle 808">
                  <a:extLst>
                    <a:ext uri="{FF2B5EF4-FFF2-40B4-BE49-F238E27FC236}">
                      <a16:creationId xmlns:a16="http://schemas.microsoft.com/office/drawing/2014/main" id="{23B3E6C0-60E5-4A4D-B9C5-AA8D9E5F75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0" name="Rectangle 809">
                  <a:extLst>
                    <a:ext uri="{FF2B5EF4-FFF2-40B4-BE49-F238E27FC236}">
                      <a16:creationId xmlns:a16="http://schemas.microsoft.com/office/drawing/2014/main" id="{3E5BC880-9C9A-4806-8545-540F87F8C2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1" name="Rectangle 810">
                  <a:extLst>
                    <a:ext uri="{FF2B5EF4-FFF2-40B4-BE49-F238E27FC236}">
                      <a16:creationId xmlns:a16="http://schemas.microsoft.com/office/drawing/2014/main" id="{1603EB72-D303-4016-980E-400A43646B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2" name="Rectangle 811">
                  <a:extLst>
                    <a:ext uri="{FF2B5EF4-FFF2-40B4-BE49-F238E27FC236}">
                      <a16:creationId xmlns:a16="http://schemas.microsoft.com/office/drawing/2014/main" id="{1897D34B-96BC-4BAD-AD00-F23C9B5201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3" name="Rectangle 812">
                  <a:extLst>
                    <a:ext uri="{FF2B5EF4-FFF2-40B4-BE49-F238E27FC236}">
                      <a16:creationId xmlns:a16="http://schemas.microsoft.com/office/drawing/2014/main" id="{A36DE454-26CB-4838-B69A-C55B44C521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4" name="Rectangle 813">
                  <a:extLst>
                    <a:ext uri="{FF2B5EF4-FFF2-40B4-BE49-F238E27FC236}">
                      <a16:creationId xmlns:a16="http://schemas.microsoft.com/office/drawing/2014/main" id="{E29B8D7D-DD53-4B33-9999-CA575B3BA5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81" name="Group 814">
                <a:extLst>
                  <a:ext uri="{FF2B5EF4-FFF2-40B4-BE49-F238E27FC236}">
                    <a16:creationId xmlns:a16="http://schemas.microsoft.com/office/drawing/2014/main" id="{1198BAE5-0633-443B-814B-F7ADE76D0B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168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15" name="Rectangle 815">
                  <a:extLst>
                    <a:ext uri="{FF2B5EF4-FFF2-40B4-BE49-F238E27FC236}">
                      <a16:creationId xmlns:a16="http://schemas.microsoft.com/office/drawing/2014/main" id="{D9316FFB-A100-4788-84F0-C95F947C1B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6" name="Rectangle 816">
                  <a:extLst>
                    <a:ext uri="{FF2B5EF4-FFF2-40B4-BE49-F238E27FC236}">
                      <a16:creationId xmlns:a16="http://schemas.microsoft.com/office/drawing/2014/main" id="{C1BD4D58-4B83-46F7-93B5-BDEEF73F71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7" name="Rectangle 817">
                  <a:extLst>
                    <a:ext uri="{FF2B5EF4-FFF2-40B4-BE49-F238E27FC236}">
                      <a16:creationId xmlns:a16="http://schemas.microsoft.com/office/drawing/2014/main" id="{0554527D-B390-4004-859F-6DD062920B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8" name="Rectangle 818">
                  <a:extLst>
                    <a:ext uri="{FF2B5EF4-FFF2-40B4-BE49-F238E27FC236}">
                      <a16:creationId xmlns:a16="http://schemas.microsoft.com/office/drawing/2014/main" id="{CBDFA1DE-22DE-4AFE-8E60-02431FEDBA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9" name="Rectangle 819">
                  <a:extLst>
                    <a:ext uri="{FF2B5EF4-FFF2-40B4-BE49-F238E27FC236}">
                      <a16:creationId xmlns:a16="http://schemas.microsoft.com/office/drawing/2014/main" id="{AEC75334-24C8-40BA-B7FF-B946609EBF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0" name="Rectangle 820">
                  <a:extLst>
                    <a:ext uri="{FF2B5EF4-FFF2-40B4-BE49-F238E27FC236}">
                      <a16:creationId xmlns:a16="http://schemas.microsoft.com/office/drawing/2014/main" id="{8621C5B3-F684-4866-9AB1-DFB009DFC4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1" name="Rectangle 821">
                  <a:extLst>
                    <a:ext uri="{FF2B5EF4-FFF2-40B4-BE49-F238E27FC236}">
                      <a16:creationId xmlns:a16="http://schemas.microsoft.com/office/drawing/2014/main" id="{EB2B6DC4-3802-4676-A563-B7631FD1D7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2" name="Rectangle 822">
                  <a:extLst>
                    <a:ext uri="{FF2B5EF4-FFF2-40B4-BE49-F238E27FC236}">
                      <a16:creationId xmlns:a16="http://schemas.microsoft.com/office/drawing/2014/main" id="{BE7601ED-EEE0-4F4E-878C-DAE95D9980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3" name="Rectangle 823">
                  <a:extLst>
                    <a:ext uri="{FF2B5EF4-FFF2-40B4-BE49-F238E27FC236}">
                      <a16:creationId xmlns:a16="http://schemas.microsoft.com/office/drawing/2014/main" id="{20DE456A-5A4C-4E0A-B17C-02AAB56715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4" name="Rectangle 824">
                  <a:extLst>
                    <a:ext uri="{FF2B5EF4-FFF2-40B4-BE49-F238E27FC236}">
                      <a16:creationId xmlns:a16="http://schemas.microsoft.com/office/drawing/2014/main" id="{0215DE2F-FD23-401A-836C-FBE2999D98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82" name="Group 825">
                <a:extLst>
                  <a:ext uri="{FF2B5EF4-FFF2-40B4-BE49-F238E27FC236}">
                    <a16:creationId xmlns:a16="http://schemas.microsoft.com/office/drawing/2014/main" id="{157390E6-0D0D-4508-B553-E2501D4D58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456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405" name="Rectangle 826">
                  <a:extLst>
                    <a:ext uri="{FF2B5EF4-FFF2-40B4-BE49-F238E27FC236}">
                      <a16:creationId xmlns:a16="http://schemas.microsoft.com/office/drawing/2014/main" id="{50B988AC-444F-4F0E-ADE5-3C16ADB581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6" name="Rectangle 827">
                  <a:extLst>
                    <a:ext uri="{FF2B5EF4-FFF2-40B4-BE49-F238E27FC236}">
                      <a16:creationId xmlns:a16="http://schemas.microsoft.com/office/drawing/2014/main" id="{BD8A89B6-EA8E-46D9-A425-8DEB159FCC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7" name="Rectangle 828">
                  <a:extLst>
                    <a:ext uri="{FF2B5EF4-FFF2-40B4-BE49-F238E27FC236}">
                      <a16:creationId xmlns:a16="http://schemas.microsoft.com/office/drawing/2014/main" id="{43B8AA22-3E1F-4499-85B2-ED4FEAF33D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8" name="Rectangle 829">
                  <a:extLst>
                    <a:ext uri="{FF2B5EF4-FFF2-40B4-BE49-F238E27FC236}">
                      <a16:creationId xmlns:a16="http://schemas.microsoft.com/office/drawing/2014/main" id="{BD02DC2B-1CB4-432E-A99A-56955214B6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9" name="Rectangle 830">
                  <a:extLst>
                    <a:ext uri="{FF2B5EF4-FFF2-40B4-BE49-F238E27FC236}">
                      <a16:creationId xmlns:a16="http://schemas.microsoft.com/office/drawing/2014/main" id="{95E54883-8062-4852-96F6-755C2659E0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0" name="Rectangle 831">
                  <a:extLst>
                    <a:ext uri="{FF2B5EF4-FFF2-40B4-BE49-F238E27FC236}">
                      <a16:creationId xmlns:a16="http://schemas.microsoft.com/office/drawing/2014/main" id="{B887DAE6-BD43-4B55-8E58-D44F6C248B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1" name="Rectangle 832">
                  <a:extLst>
                    <a:ext uri="{FF2B5EF4-FFF2-40B4-BE49-F238E27FC236}">
                      <a16:creationId xmlns:a16="http://schemas.microsoft.com/office/drawing/2014/main" id="{BDAABA0E-8077-4600-AA67-12AA3EF64C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2" name="Rectangle 833">
                  <a:extLst>
                    <a:ext uri="{FF2B5EF4-FFF2-40B4-BE49-F238E27FC236}">
                      <a16:creationId xmlns:a16="http://schemas.microsoft.com/office/drawing/2014/main" id="{AD9D45F9-E5CC-4A40-8DEA-251C90B34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3" name="Rectangle 834">
                  <a:extLst>
                    <a:ext uri="{FF2B5EF4-FFF2-40B4-BE49-F238E27FC236}">
                      <a16:creationId xmlns:a16="http://schemas.microsoft.com/office/drawing/2014/main" id="{60521404-E5F9-4C23-A36D-9EBDBE5812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4" name="Rectangle 835">
                  <a:extLst>
                    <a:ext uri="{FF2B5EF4-FFF2-40B4-BE49-F238E27FC236}">
                      <a16:creationId xmlns:a16="http://schemas.microsoft.com/office/drawing/2014/main" id="{0D1AFA10-E5FE-4989-AD77-EF50BDE72C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83" name="Group 836">
                <a:extLst>
                  <a:ext uri="{FF2B5EF4-FFF2-40B4-BE49-F238E27FC236}">
                    <a16:creationId xmlns:a16="http://schemas.microsoft.com/office/drawing/2014/main" id="{189FD078-DCD0-4EFD-B13B-77745760A9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74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395" name="Rectangle 837">
                  <a:extLst>
                    <a:ext uri="{FF2B5EF4-FFF2-40B4-BE49-F238E27FC236}">
                      <a16:creationId xmlns:a16="http://schemas.microsoft.com/office/drawing/2014/main" id="{BF7F11CF-E807-4FBD-AE80-86236B11D3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6" name="Rectangle 838">
                  <a:extLst>
                    <a:ext uri="{FF2B5EF4-FFF2-40B4-BE49-F238E27FC236}">
                      <a16:creationId xmlns:a16="http://schemas.microsoft.com/office/drawing/2014/main" id="{A816BC74-6DB4-41C7-BDE5-C5158873EB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7" name="Rectangle 839">
                  <a:extLst>
                    <a:ext uri="{FF2B5EF4-FFF2-40B4-BE49-F238E27FC236}">
                      <a16:creationId xmlns:a16="http://schemas.microsoft.com/office/drawing/2014/main" id="{B6668246-A835-4A3B-AFBB-57F6FFDCD9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8" name="Rectangle 840">
                  <a:extLst>
                    <a:ext uri="{FF2B5EF4-FFF2-40B4-BE49-F238E27FC236}">
                      <a16:creationId xmlns:a16="http://schemas.microsoft.com/office/drawing/2014/main" id="{A5BC0B68-7E1F-4BFC-89B3-E88A55666C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9" name="Rectangle 841">
                  <a:extLst>
                    <a:ext uri="{FF2B5EF4-FFF2-40B4-BE49-F238E27FC236}">
                      <a16:creationId xmlns:a16="http://schemas.microsoft.com/office/drawing/2014/main" id="{EB7D926E-ED4B-4807-9BA3-BB01DEC34F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0" name="Rectangle 842">
                  <a:extLst>
                    <a:ext uri="{FF2B5EF4-FFF2-40B4-BE49-F238E27FC236}">
                      <a16:creationId xmlns:a16="http://schemas.microsoft.com/office/drawing/2014/main" id="{A8BE73E2-A0F7-4F80-9828-AC321B5C90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1" name="Rectangle 843">
                  <a:extLst>
                    <a:ext uri="{FF2B5EF4-FFF2-40B4-BE49-F238E27FC236}">
                      <a16:creationId xmlns:a16="http://schemas.microsoft.com/office/drawing/2014/main" id="{3CDB6FDA-8473-42F4-A13F-D71D9717BD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2" name="Rectangle 844">
                  <a:extLst>
                    <a:ext uri="{FF2B5EF4-FFF2-40B4-BE49-F238E27FC236}">
                      <a16:creationId xmlns:a16="http://schemas.microsoft.com/office/drawing/2014/main" id="{EED6679D-89F9-4380-B941-5D3D2A784E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3" name="Rectangle 845">
                  <a:extLst>
                    <a:ext uri="{FF2B5EF4-FFF2-40B4-BE49-F238E27FC236}">
                      <a16:creationId xmlns:a16="http://schemas.microsoft.com/office/drawing/2014/main" id="{98AB87C9-DBA6-446D-83AB-1C85AF96C7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4" name="Rectangle 846">
                  <a:extLst>
                    <a:ext uri="{FF2B5EF4-FFF2-40B4-BE49-F238E27FC236}">
                      <a16:creationId xmlns:a16="http://schemas.microsoft.com/office/drawing/2014/main" id="{07A4BA91-2599-4153-9E99-161B5B3D94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84" name="Group 847">
                <a:extLst>
                  <a:ext uri="{FF2B5EF4-FFF2-40B4-BE49-F238E27FC236}">
                    <a16:creationId xmlns:a16="http://schemas.microsoft.com/office/drawing/2014/main" id="{C4C33F89-3DB0-4136-9FC6-877A76A9E3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3744"/>
                <a:ext cx="2880" cy="288"/>
                <a:chOff x="864" y="1152"/>
                <a:chExt cx="2880" cy="288"/>
              </a:xfrm>
              <a:grpFill/>
            </p:grpSpPr>
            <p:sp>
              <p:nvSpPr>
                <p:cNvPr id="385" name="Rectangle 848">
                  <a:extLst>
                    <a:ext uri="{FF2B5EF4-FFF2-40B4-BE49-F238E27FC236}">
                      <a16:creationId xmlns:a16="http://schemas.microsoft.com/office/drawing/2014/main" id="{028EBB38-49F8-4A36-B0C8-63A6683186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6" name="Rectangle 849">
                  <a:extLst>
                    <a:ext uri="{FF2B5EF4-FFF2-40B4-BE49-F238E27FC236}">
                      <a16:creationId xmlns:a16="http://schemas.microsoft.com/office/drawing/2014/main" id="{A8AB1636-A9B1-43DC-92FB-386F5604CB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7" name="Rectangle 850">
                  <a:extLst>
                    <a:ext uri="{FF2B5EF4-FFF2-40B4-BE49-F238E27FC236}">
                      <a16:creationId xmlns:a16="http://schemas.microsoft.com/office/drawing/2014/main" id="{AB3D13BE-4D81-4F26-80D2-C697AB6047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8" name="Rectangle 851">
                  <a:extLst>
                    <a:ext uri="{FF2B5EF4-FFF2-40B4-BE49-F238E27FC236}">
                      <a16:creationId xmlns:a16="http://schemas.microsoft.com/office/drawing/2014/main" id="{F8889AD5-E814-4AFB-B47B-80E6FE92F6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9" name="Rectangle 852">
                  <a:extLst>
                    <a:ext uri="{FF2B5EF4-FFF2-40B4-BE49-F238E27FC236}">
                      <a16:creationId xmlns:a16="http://schemas.microsoft.com/office/drawing/2014/main" id="{1F4FB3BD-0BC9-44F1-BAA1-0788B89A34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0" name="Rectangle 853">
                  <a:extLst>
                    <a:ext uri="{FF2B5EF4-FFF2-40B4-BE49-F238E27FC236}">
                      <a16:creationId xmlns:a16="http://schemas.microsoft.com/office/drawing/2014/main" id="{A1ECC0EF-B0F0-4A10-8D0F-B78710677D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1" name="Rectangle 854">
                  <a:extLst>
                    <a:ext uri="{FF2B5EF4-FFF2-40B4-BE49-F238E27FC236}">
                      <a16:creationId xmlns:a16="http://schemas.microsoft.com/office/drawing/2014/main" id="{6FC3D958-EE56-4269-8D6A-A0C1A9C78E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2" name="Rectangle 855">
                  <a:extLst>
                    <a:ext uri="{FF2B5EF4-FFF2-40B4-BE49-F238E27FC236}">
                      <a16:creationId xmlns:a16="http://schemas.microsoft.com/office/drawing/2014/main" id="{0D3555ED-D36B-4F1D-B554-80193D16CD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3" name="Rectangle 856">
                  <a:extLst>
                    <a:ext uri="{FF2B5EF4-FFF2-40B4-BE49-F238E27FC236}">
                      <a16:creationId xmlns:a16="http://schemas.microsoft.com/office/drawing/2014/main" id="{06288801-4B2D-4DF8-A39A-B3DFCA78A0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4" name="Rectangle 857">
                  <a:extLst>
                    <a:ext uri="{FF2B5EF4-FFF2-40B4-BE49-F238E27FC236}">
                      <a16:creationId xmlns:a16="http://schemas.microsoft.com/office/drawing/2014/main" id="{FE79E8A1-88F2-4926-BBC4-F7D3A174D2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152"/>
                  <a:ext cx="288" cy="288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</p:grpSp>
      </p:grpSp>
      <p:sp>
        <p:nvSpPr>
          <p:cNvPr id="737" name="Text Box 858">
            <a:extLst>
              <a:ext uri="{FF2B5EF4-FFF2-40B4-BE49-F238E27FC236}">
                <a16:creationId xmlns:a16="http://schemas.microsoft.com/office/drawing/2014/main" id="{36DEAF6A-28AB-4621-8F8F-871123A08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025" y="1585912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38" name="Text Box 862">
            <a:extLst>
              <a:ext uri="{FF2B5EF4-FFF2-40B4-BE49-F238E27FC236}">
                <a16:creationId xmlns:a16="http://schemas.microsoft.com/office/drawing/2014/main" id="{F58A22F9-5E4B-4901-9CB9-F04637186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79" y="3026820"/>
            <a:ext cx="15579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739" name="Text Box 863">
            <a:extLst>
              <a:ext uri="{FF2B5EF4-FFF2-40B4-BE49-F238E27FC236}">
                <a16:creationId xmlns:a16="http://schemas.microsoft.com/office/drawing/2014/main" id="{9C064551-1A13-4A45-9504-AF04A5FD7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044" y="3167420"/>
            <a:ext cx="17305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</a:t>
            </a:r>
          </a:p>
        </p:txBody>
      </p:sp>
      <p:sp>
        <p:nvSpPr>
          <p:cNvPr id="740" name="Text Box 864">
            <a:extLst>
              <a:ext uri="{FF2B5EF4-FFF2-40B4-BE49-F238E27FC236}">
                <a16:creationId xmlns:a16="http://schemas.microsoft.com/office/drawing/2014/main" id="{E32D97BD-D4C6-475C-A2AD-4B15EA1DB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146" y="6272002"/>
            <a:ext cx="31158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300</a:t>
            </a:r>
          </a:p>
        </p:txBody>
      </p:sp>
      <p:sp>
        <p:nvSpPr>
          <p:cNvPr id="741" name="TextBox 1">
            <a:extLst>
              <a:ext uri="{FF2B5EF4-FFF2-40B4-BE49-F238E27FC236}">
                <a16:creationId xmlns:a16="http://schemas.microsoft.com/office/drawing/2014/main" id="{76167B28-A5E4-45D1-B67F-4BD5E6638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4" y="2450069"/>
            <a:ext cx="17732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alt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2" name="TextBox 751">
            <a:extLst>
              <a:ext uri="{FF2B5EF4-FFF2-40B4-BE49-F238E27FC236}">
                <a16:creationId xmlns:a16="http://schemas.microsoft.com/office/drawing/2014/main" id="{7857AE5B-960A-42A0-990B-2619D950C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019" y="2731956"/>
            <a:ext cx="1817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trăm</a:t>
            </a:r>
          </a:p>
        </p:txBody>
      </p:sp>
      <p:sp>
        <p:nvSpPr>
          <p:cNvPr id="743" name="TextBox 752">
            <a:extLst>
              <a:ext uri="{FF2B5EF4-FFF2-40B4-BE49-F238E27FC236}">
                <a16:creationId xmlns:a16="http://schemas.microsoft.com/office/drawing/2014/main" id="{181D95C8-0781-4354-BCB0-137EB0112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7495" y="5751910"/>
            <a:ext cx="17651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alt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44" name="Group 4">
            <a:extLst>
              <a:ext uri="{FF2B5EF4-FFF2-40B4-BE49-F238E27FC236}">
                <a16:creationId xmlns:a16="http://schemas.microsoft.com/office/drawing/2014/main" id="{381F88CE-98B5-4C9B-847D-F6E944DDEED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086391" y="1804295"/>
            <a:ext cx="1981200" cy="1931988"/>
            <a:chOff x="864" y="1152"/>
            <a:chExt cx="2880" cy="2880"/>
          </a:xfrm>
          <a:solidFill>
            <a:srgbClr val="FF3300"/>
          </a:solidFill>
        </p:grpSpPr>
        <p:grpSp>
          <p:nvGrpSpPr>
            <p:cNvPr id="745" name="Group 5">
              <a:extLst>
                <a:ext uri="{FF2B5EF4-FFF2-40B4-BE49-F238E27FC236}">
                  <a16:creationId xmlns:a16="http://schemas.microsoft.com/office/drawing/2014/main" id="{6387D77E-0475-4529-89CC-364A27B259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856" name="Rectangle 6">
                <a:extLst>
                  <a:ext uri="{FF2B5EF4-FFF2-40B4-BE49-F238E27FC236}">
                    <a16:creationId xmlns:a16="http://schemas.microsoft.com/office/drawing/2014/main" id="{8854BA88-F852-44D5-9306-912D2906F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7" name="Rectangle 7">
                <a:extLst>
                  <a:ext uri="{FF2B5EF4-FFF2-40B4-BE49-F238E27FC236}">
                    <a16:creationId xmlns:a16="http://schemas.microsoft.com/office/drawing/2014/main" id="{32D05222-E531-40FD-AE99-F05296164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8" name="Rectangle 8">
                <a:extLst>
                  <a:ext uri="{FF2B5EF4-FFF2-40B4-BE49-F238E27FC236}">
                    <a16:creationId xmlns:a16="http://schemas.microsoft.com/office/drawing/2014/main" id="{4C31209A-A162-4DC3-A0DC-3F41F58C7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9" name="Rectangle 9">
                <a:extLst>
                  <a:ext uri="{FF2B5EF4-FFF2-40B4-BE49-F238E27FC236}">
                    <a16:creationId xmlns:a16="http://schemas.microsoft.com/office/drawing/2014/main" id="{B8C6BA4E-D993-47E5-9116-98FE4823A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60" name="Rectangle 10">
                <a:extLst>
                  <a:ext uri="{FF2B5EF4-FFF2-40B4-BE49-F238E27FC236}">
                    <a16:creationId xmlns:a16="http://schemas.microsoft.com/office/drawing/2014/main" id="{F27152CD-2D4B-4273-9A0A-1051EEC27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61" name="Rectangle 11">
                <a:extLst>
                  <a:ext uri="{FF2B5EF4-FFF2-40B4-BE49-F238E27FC236}">
                    <a16:creationId xmlns:a16="http://schemas.microsoft.com/office/drawing/2014/main" id="{2DE3FC52-B0EF-451B-BFEE-53A211708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62" name="Rectangle 12">
                <a:extLst>
                  <a:ext uri="{FF2B5EF4-FFF2-40B4-BE49-F238E27FC236}">
                    <a16:creationId xmlns:a16="http://schemas.microsoft.com/office/drawing/2014/main" id="{F8195141-FFE9-44AE-AC72-D8B23468C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63" name="Rectangle 13">
                <a:extLst>
                  <a:ext uri="{FF2B5EF4-FFF2-40B4-BE49-F238E27FC236}">
                    <a16:creationId xmlns:a16="http://schemas.microsoft.com/office/drawing/2014/main" id="{7D4CD155-61C2-4156-A7B6-DA8C9FDEA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64" name="Rectangle 14">
                <a:extLst>
                  <a:ext uri="{FF2B5EF4-FFF2-40B4-BE49-F238E27FC236}">
                    <a16:creationId xmlns:a16="http://schemas.microsoft.com/office/drawing/2014/main" id="{E3F8169A-9D8C-4AD7-A4F8-CA049F3B4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65" name="Rectangle 15">
                <a:extLst>
                  <a:ext uri="{FF2B5EF4-FFF2-40B4-BE49-F238E27FC236}">
                    <a16:creationId xmlns:a16="http://schemas.microsoft.com/office/drawing/2014/main" id="{0E366E08-0D31-4AA5-B677-80E393336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6" name="Group 16">
              <a:extLst>
                <a:ext uri="{FF2B5EF4-FFF2-40B4-BE49-F238E27FC236}">
                  <a16:creationId xmlns:a16="http://schemas.microsoft.com/office/drawing/2014/main" id="{A2B16863-4B2A-43C8-A414-5772CBE96A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846" name="Rectangle 17">
                <a:extLst>
                  <a:ext uri="{FF2B5EF4-FFF2-40B4-BE49-F238E27FC236}">
                    <a16:creationId xmlns:a16="http://schemas.microsoft.com/office/drawing/2014/main" id="{E869A684-EBE2-4677-9C09-7FB6B2936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7" name="Rectangle 18">
                <a:extLst>
                  <a:ext uri="{FF2B5EF4-FFF2-40B4-BE49-F238E27FC236}">
                    <a16:creationId xmlns:a16="http://schemas.microsoft.com/office/drawing/2014/main" id="{51CE48A2-9BAE-4995-B88A-3A4E3E5B0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8" name="Rectangle 19">
                <a:extLst>
                  <a:ext uri="{FF2B5EF4-FFF2-40B4-BE49-F238E27FC236}">
                    <a16:creationId xmlns:a16="http://schemas.microsoft.com/office/drawing/2014/main" id="{B76A3922-8CBA-453E-B528-6AB091EFB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9" name="Rectangle 20">
                <a:extLst>
                  <a:ext uri="{FF2B5EF4-FFF2-40B4-BE49-F238E27FC236}">
                    <a16:creationId xmlns:a16="http://schemas.microsoft.com/office/drawing/2014/main" id="{50FE754A-0E22-4FA2-92A6-F088BF0F9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0" name="Rectangle 21">
                <a:extLst>
                  <a:ext uri="{FF2B5EF4-FFF2-40B4-BE49-F238E27FC236}">
                    <a16:creationId xmlns:a16="http://schemas.microsoft.com/office/drawing/2014/main" id="{D7027613-DF6F-4A3B-A4A7-ECCE42220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1" name="Rectangle 22">
                <a:extLst>
                  <a:ext uri="{FF2B5EF4-FFF2-40B4-BE49-F238E27FC236}">
                    <a16:creationId xmlns:a16="http://schemas.microsoft.com/office/drawing/2014/main" id="{048D2A85-6DAD-4E6D-86B8-86C0995DE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2" name="Rectangle 23">
                <a:extLst>
                  <a:ext uri="{FF2B5EF4-FFF2-40B4-BE49-F238E27FC236}">
                    <a16:creationId xmlns:a16="http://schemas.microsoft.com/office/drawing/2014/main" id="{63D7DF26-6039-4CFD-A8E4-22B3B3684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3" name="Rectangle 24">
                <a:extLst>
                  <a:ext uri="{FF2B5EF4-FFF2-40B4-BE49-F238E27FC236}">
                    <a16:creationId xmlns:a16="http://schemas.microsoft.com/office/drawing/2014/main" id="{4DDA1BB9-1C01-4A53-8A51-22EBE121E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4" name="Rectangle 25">
                <a:extLst>
                  <a:ext uri="{FF2B5EF4-FFF2-40B4-BE49-F238E27FC236}">
                    <a16:creationId xmlns:a16="http://schemas.microsoft.com/office/drawing/2014/main" id="{5D1E3066-7A06-4052-86A8-93287A7A7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55" name="Rectangle 26">
                <a:extLst>
                  <a:ext uri="{FF2B5EF4-FFF2-40B4-BE49-F238E27FC236}">
                    <a16:creationId xmlns:a16="http://schemas.microsoft.com/office/drawing/2014/main" id="{570E2293-D209-4751-9D0E-FB5FE3AE7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7" name="Group 27">
              <a:extLst>
                <a:ext uri="{FF2B5EF4-FFF2-40B4-BE49-F238E27FC236}">
                  <a16:creationId xmlns:a16="http://schemas.microsoft.com/office/drawing/2014/main" id="{74669453-C565-47E3-BBC5-6173804EB4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836" name="Rectangle 28">
                <a:extLst>
                  <a:ext uri="{FF2B5EF4-FFF2-40B4-BE49-F238E27FC236}">
                    <a16:creationId xmlns:a16="http://schemas.microsoft.com/office/drawing/2014/main" id="{F09CEC5F-6607-4515-86D7-95D01F89F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7" name="Rectangle 29">
                <a:extLst>
                  <a:ext uri="{FF2B5EF4-FFF2-40B4-BE49-F238E27FC236}">
                    <a16:creationId xmlns:a16="http://schemas.microsoft.com/office/drawing/2014/main" id="{4AE3AF59-D5E4-4E32-9132-96357366D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8" name="Rectangle 30">
                <a:extLst>
                  <a:ext uri="{FF2B5EF4-FFF2-40B4-BE49-F238E27FC236}">
                    <a16:creationId xmlns:a16="http://schemas.microsoft.com/office/drawing/2014/main" id="{3AC4A82F-6148-4385-8C34-299F3206F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9" name="Rectangle 31">
                <a:extLst>
                  <a:ext uri="{FF2B5EF4-FFF2-40B4-BE49-F238E27FC236}">
                    <a16:creationId xmlns:a16="http://schemas.microsoft.com/office/drawing/2014/main" id="{8F557622-44D3-45D6-9599-8607F028C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0" name="Rectangle 32">
                <a:extLst>
                  <a:ext uri="{FF2B5EF4-FFF2-40B4-BE49-F238E27FC236}">
                    <a16:creationId xmlns:a16="http://schemas.microsoft.com/office/drawing/2014/main" id="{0741355F-34CB-4A99-9C97-0BB8BA93C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1" name="Rectangle 33">
                <a:extLst>
                  <a:ext uri="{FF2B5EF4-FFF2-40B4-BE49-F238E27FC236}">
                    <a16:creationId xmlns:a16="http://schemas.microsoft.com/office/drawing/2014/main" id="{AA19F82E-504F-427F-B53B-E7FE51D3C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2" name="Rectangle 34">
                <a:extLst>
                  <a:ext uri="{FF2B5EF4-FFF2-40B4-BE49-F238E27FC236}">
                    <a16:creationId xmlns:a16="http://schemas.microsoft.com/office/drawing/2014/main" id="{8C85667C-D015-4E6A-A1B7-2B2F48E2C6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3" name="Rectangle 35">
                <a:extLst>
                  <a:ext uri="{FF2B5EF4-FFF2-40B4-BE49-F238E27FC236}">
                    <a16:creationId xmlns:a16="http://schemas.microsoft.com/office/drawing/2014/main" id="{7521B8C9-191E-411E-9FAB-1343F1E23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4" name="Rectangle 36">
                <a:extLst>
                  <a:ext uri="{FF2B5EF4-FFF2-40B4-BE49-F238E27FC236}">
                    <a16:creationId xmlns:a16="http://schemas.microsoft.com/office/drawing/2014/main" id="{E195A1F7-C31F-47DC-97EA-390A5662C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5" name="Rectangle 37">
                <a:extLst>
                  <a:ext uri="{FF2B5EF4-FFF2-40B4-BE49-F238E27FC236}">
                    <a16:creationId xmlns:a16="http://schemas.microsoft.com/office/drawing/2014/main" id="{37B93126-9116-4EB3-B596-E8DA07983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8" name="Group 38">
              <a:extLst>
                <a:ext uri="{FF2B5EF4-FFF2-40B4-BE49-F238E27FC236}">
                  <a16:creationId xmlns:a16="http://schemas.microsoft.com/office/drawing/2014/main" id="{1F8BAD10-37B5-49D1-9820-A4C10C56EB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826" name="Rectangle 39">
                <a:extLst>
                  <a:ext uri="{FF2B5EF4-FFF2-40B4-BE49-F238E27FC236}">
                    <a16:creationId xmlns:a16="http://schemas.microsoft.com/office/drawing/2014/main" id="{61DBC2D9-3D91-4C69-A4F3-63C2C0335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7" name="Rectangle 40">
                <a:extLst>
                  <a:ext uri="{FF2B5EF4-FFF2-40B4-BE49-F238E27FC236}">
                    <a16:creationId xmlns:a16="http://schemas.microsoft.com/office/drawing/2014/main" id="{7E5D2D98-97C3-4C23-BDD2-573275564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8" name="Rectangle 41">
                <a:extLst>
                  <a:ext uri="{FF2B5EF4-FFF2-40B4-BE49-F238E27FC236}">
                    <a16:creationId xmlns:a16="http://schemas.microsoft.com/office/drawing/2014/main" id="{A3E7F5B1-14E7-4047-9D75-FFD7FBB39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9" name="Rectangle 42">
                <a:extLst>
                  <a:ext uri="{FF2B5EF4-FFF2-40B4-BE49-F238E27FC236}">
                    <a16:creationId xmlns:a16="http://schemas.microsoft.com/office/drawing/2014/main" id="{0B0D714D-FBC9-4A1E-9527-09B0CDC23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0" name="Rectangle 43">
                <a:extLst>
                  <a:ext uri="{FF2B5EF4-FFF2-40B4-BE49-F238E27FC236}">
                    <a16:creationId xmlns:a16="http://schemas.microsoft.com/office/drawing/2014/main" id="{EE9F1FDB-2BAE-487A-ABE4-BC0B997A5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1" name="Rectangle 44">
                <a:extLst>
                  <a:ext uri="{FF2B5EF4-FFF2-40B4-BE49-F238E27FC236}">
                    <a16:creationId xmlns:a16="http://schemas.microsoft.com/office/drawing/2014/main" id="{9E2C48B8-97A4-4F44-99FE-3A8D61C852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2" name="Rectangle 45">
                <a:extLst>
                  <a:ext uri="{FF2B5EF4-FFF2-40B4-BE49-F238E27FC236}">
                    <a16:creationId xmlns:a16="http://schemas.microsoft.com/office/drawing/2014/main" id="{6B7585F8-686B-4974-81FF-A14F0B115D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3" name="Rectangle 46">
                <a:extLst>
                  <a:ext uri="{FF2B5EF4-FFF2-40B4-BE49-F238E27FC236}">
                    <a16:creationId xmlns:a16="http://schemas.microsoft.com/office/drawing/2014/main" id="{FFC345DA-B2DB-40EC-92B7-A9CD3ECDFF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4" name="Rectangle 47">
                <a:extLst>
                  <a:ext uri="{FF2B5EF4-FFF2-40B4-BE49-F238E27FC236}">
                    <a16:creationId xmlns:a16="http://schemas.microsoft.com/office/drawing/2014/main" id="{2C1B1BDC-5816-4792-8310-1E11283FE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5" name="Rectangle 48">
                <a:extLst>
                  <a:ext uri="{FF2B5EF4-FFF2-40B4-BE49-F238E27FC236}">
                    <a16:creationId xmlns:a16="http://schemas.microsoft.com/office/drawing/2014/main" id="{700BA8C8-BE83-462B-A80C-3B8B70AB4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49" name="Group 49">
              <a:extLst>
                <a:ext uri="{FF2B5EF4-FFF2-40B4-BE49-F238E27FC236}">
                  <a16:creationId xmlns:a16="http://schemas.microsoft.com/office/drawing/2014/main" id="{DDE7F048-B110-4CAD-8909-85D157B3B2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816" name="Rectangle 50">
                <a:extLst>
                  <a:ext uri="{FF2B5EF4-FFF2-40B4-BE49-F238E27FC236}">
                    <a16:creationId xmlns:a16="http://schemas.microsoft.com/office/drawing/2014/main" id="{4E62E5CC-CC91-43D1-93E6-052AA9130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7" name="Rectangle 51">
                <a:extLst>
                  <a:ext uri="{FF2B5EF4-FFF2-40B4-BE49-F238E27FC236}">
                    <a16:creationId xmlns:a16="http://schemas.microsoft.com/office/drawing/2014/main" id="{4202A7C8-F818-4B51-9AC8-96B37FDA2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8" name="Rectangle 52">
                <a:extLst>
                  <a:ext uri="{FF2B5EF4-FFF2-40B4-BE49-F238E27FC236}">
                    <a16:creationId xmlns:a16="http://schemas.microsoft.com/office/drawing/2014/main" id="{6537DC88-2C2C-4357-B488-7A24D8B50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9" name="Rectangle 53">
                <a:extLst>
                  <a:ext uri="{FF2B5EF4-FFF2-40B4-BE49-F238E27FC236}">
                    <a16:creationId xmlns:a16="http://schemas.microsoft.com/office/drawing/2014/main" id="{BEFC31C9-168D-4A79-AF12-98F255EB4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0" name="Rectangle 54">
                <a:extLst>
                  <a:ext uri="{FF2B5EF4-FFF2-40B4-BE49-F238E27FC236}">
                    <a16:creationId xmlns:a16="http://schemas.microsoft.com/office/drawing/2014/main" id="{1A93DEE2-A6C7-4B1F-8385-872378F62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1" name="Rectangle 55">
                <a:extLst>
                  <a:ext uri="{FF2B5EF4-FFF2-40B4-BE49-F238E27FC236}">
                    <a16:creationId xmlns:a16="http://schemas.microsoft.com/office/drawing/2014/main" id="{02017E04-8474-4FAC-A9C4-194E3C8E9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2" name="Rectangle 56">
                <a:extLst>
                  <a:ext uri="{FF2B5EF4-FFF2-40B4-BE49-F238E27FC236}">
                    <a16:creationId xmlns:a16="http://schemas.microsoft.com/office/drawing/2014/main" id="{A91BDEF8-B114-4A45-AAE4-24C000408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3" name="Rectangle 57">
                <a:extLst>
                  <a:ext uri="{FF2B5EF4-FFF2-40B4-BE49-F238E27FC236}">
                    <a16:creationId xmlns:a16="http://schemas.microsoft.com/office/drawing/2014/main" id="{364A92F9-360A-4BF4-84DB-3494D60D3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4" name="Rectangle 58">
                <a:extLst>
                  <a:ext uri="{FF2B5EF4-FFF2-40B4-BE49-F238E27FC236}">
                    <a16:creationId xmlns:a16="http://schemas.microsoft.com/office/drawing/2014/main" id="{52D69122-87BF-4912-8FCD-380AF5A56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25" name="Rectangle 59">
                <a:extLst>
                  <a:ext uri="{FF2B5EF4-FFF2-40B4-BE49-F238E27FC236}">
                    <a16:creationId xmlns:a16="http://schemas.microsoft.com/office/drawing/2014/main" id="{B41171F7-2AC5-4817-A13B-29AC80E1D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50" name="Group 60">
              <a:extLst>
                <a:ext uri="{FF2B5EF4-FFF2-40B4-BE49-F238E27FC236}">
                  <a16:creationId xmlns:a16="http://schemas.microsoft.com/office/drawing/2014/main" id="{C975DDFD-EAA8-442A-85C7-D3B5E9ED62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806" name="Rectangle 61">
                <a:extLst>
                  <a:ext uri="{FF2B5EF4-FFF2-40B4-BE49-F238E27FC236}">
                    <a16:creationId xmlns:a16="http://schemas.microsoft.com/office/drawing/2014/main" id="{47A6F460-E98F-4C71-9381-D3161E2C4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7" name="Rectangle 62">
                <a:extLst>
                  <a:ext uri="{FF2B5EF4-FFF2-40B4-BE49-F238E27FC236}">
                    <a16:creationId xmlns:a16="http://schemas.microsoft.com/office/drawing/2014/main" id="{8362F34C-B988-4EF6-B7F3-C673DA00C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8" name="Rectangle 63">
                <a:extLst>
                  <a:ext uri="{FF2B5EF4-FFF2-40B4-BE49-F238E27FC236}">
                    <a16:creationId xmlns:a16="http://schemas.microsoft.com/office/drawing/2014/main" id="{18CD0B4E-5725-4F13-8AC6-1CC6E243C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9" name="Rectangle 64">
                <a:extLst>
                  <a:ext uri="{FF2B5EF4-FFF2-40B4-BE49-F238E27FC236}">
                    <a16:creationId xmlns:a16="http://schemas.microsoft.com/office/drawing/2014/main" id="{FB752D19-A66E-4739-ACAA-492818779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0" name="Rectangle 65">
                <a:extLst>
                  <a:ext uri="{FF2B5EF4-FFF2-40B4-BE49-F238E27FC236}">
                    <a16:creationId xmlns:a16="http://schemas.microsoft.com/office/drawing/2014/main" id="{D6A70769-EBAE-41AC-A858-E40276789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1" name="Rectangle 66">
                <a:extLst>
                  <a:ext uri="{FF2B5EF4-FFF2-40B4-BE49-F238E27FC236}">
                    <a16:creationId xmlns:a16="http://schemas.microsoft.com/office/drawing/2014/main" id="{58F74CDD-8927-4751-AEA1-D20E73715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2" name="Rectangle 67">
                <a:extLst>
                  <a:ext uri="{FF2B5EF4-FFF2-40B4-BE49-F238E27FC236}">
                    <a16:creationId xmlns:a16="http://schemas.microsoft.com/office/drawing/2014/main" id="{E0FF9B36-9D1A-4F2D-A93D-FAD6B4B1F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3" name="Rectangle 68">
                <a:extLst>
                  <a:ext uri="{FF2B5EF4-FFF2-40B4-BE49-F238E27FC236}">
                    <a16:creationId xmlns:a16="http://schemas.microsoft.com/office/drawing/2014/main" id="{6192D62A-6E45-4BCB-A157-28FEE84FF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4" name="Rectangle 69">
                <a:extLst>
                  <a:ext uri="{FF2B5EF4-FFF2-40B4-BE49-F238E27FC236}">
                    <a16:creationId xmlns:a16="http://schemas.microsoft.com/office/drawing/2014/main" id="{F792D517-D80F-4F2E-BB4C-EE0DA417F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5" name="Rectangle 70">
                <a:extLst>
                  <a:ext uri="{FF2B5EF4-FFF2-40B4-BE49-F238E27FC236}">
                    <a16:creationId xmlns:a16="http://schemas.microsoft.com/office/drawing/2014/main" id="{2E25FCC6-5E93-42F1-8326-E85E6166C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51" name="Group 71">
              <a:extLst>
                <a:ext uri="{FF2B5EF4-FFF2-40B4-BE49-F238E27FC236}">
                  <a16:creationId xmlns:a16="http://schemas.microsoft.com/office/drawing/2014/main" id="{56BE69DD-32C4-4578-AEDC-388EDEBEB4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796" name="Rectangle 72">
                <a:extLst>
                  <a:ext uri="{FF2B5EF4-FFF2-40B4-BE49-F238E27FC236}">
                    <a16:creationId xmlns:a16="http://schemas.microsoft.com/office/drawing/2014/main" id="{A65C66A0-B2BB-4BFF-B9F8-4E6187CFD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7" name="Rectangle 73">
                <a:extLst>
                  <a:ext uri="{FF2B5EF4-FFF2-40B4-BE49-F238E27FC236}">
                    <a16:creationId xmlns:a16="http://schemas.microsoft.com/office/drawing/2014/main" id="{228D7496-D945-40AA-8DAF-6DE9D88D1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8" name="Rectangle 74">
                <a:extLst>
                  <a:ext uri="{FF2B5EF4-FFF2-40B4-BE49-F238E27FC236}">
                    <a16:creationId xmlns:a16="http://schemas.microsoft.com/office/drawing/2014/main" id="{719B8D52-F1D7-45E5-81AD-21C0B8C17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9" name="Rectangle 75">
                <a:extLst>
                  <a:ext uri="{FF2B5EF4-FFF2-40B4-BE49-F238E27FC236}">
                    <a16:creationId xmlns:a16="http://schemas.microsoft.com/office/drawing/2014/main" id="{883159AC-5B72-4D52-834B-A86DC497B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0" name="Rectangle 76">
                <a:extLst>
                  <a:ext uri="{FF2B5EF4-FFF2-40B4-BE49-F238E27FC236}">
                    <a16:creationId xmlns:a16="http://schemas.microsoft.com/office/drawing/2014/main" id="{A6A2666C-E4DD-4735-9BA8-F3BD16E5D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1" name="Rectangle 77">
                <a:extLst>
                  <a:ext uri="{FF2B5EF4-FFF2-40B4-BE49-F238E27FC236}">
                    <a16:creationId xmlns:a16="http://schemas.microsoft.com/office/drawing/2014/main" id="{63C3E314-85D2-42FB-81DF-2D95BADCF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2" name="Rectangle 78">
                <a:extLst>
                  <a:ext uri="{FF2B5EF4-FFF2-40B4-BE49-F238E27FC236}">
                    <a16:creationId xmlns:a16="http://schemas.microsoft.com/office/drawing/2014/main" id="{09F5DBFC-92BF-486E-A5CE-C0E76AC3C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3" name="Rectangle 79">
                <a:extLst>
                  <a:ext uri="{FF2B5EF4-FFF2-40B4-BE49-F238E27FC236}">
                    <a16:creationId xmlns:a16="http://schemas.microsoft.com/office/drawing/2014/main" id="{0D7B239C-6152-468F-8C67-12074951B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4" name="Rectangle 80">
                <a:extLst>
                  <a:ext uri="{FF2B5EF4-FFF2-40B4-BE49-F238E27FC236}">
                    <a16:creationId xmlns:a16="http://schemas.microsoft.com/office/drawing/2014/main" id="{9D7B6866-B157-4F39-98B6-D9A92FDDD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5" name="Rectangle 81">
                <a:extLst>
                  <a:ext uri="{FF2B5EF4-FFF2-40B4-BE49-F238E27FC236}">
                    <a16:creationId xmlns:a16="http://schemas.microsoft.com/office/drawing/2014/main" id="{26989B96-6224-4D62-A7B0-5CE4DE7E9B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52" name="Group 82">
              <a:extLst>
                <a:ext uri="{FF2B5EF4-FFF2-40B4-BE49-F238E27FC236}">
                  <a16:creationId xmlns:a16="http://schemas.microsoft.com/office/drawing/2014/main" id="{5953DBB8-91BF-4309-A51E-6FD9B8FC14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786" name="Rectangle 83">
                <a:extLst>
                  <a:ext uri="{FF2B5EF4-FFF2-40B4-BE49-F238E27FC236}">
                    <a16:creationId xmlns:a16="http://schemas.microsoft.com/office/drawing/2014/main" id="{BEDF19F8-A223-4FE7-A5DB-99241E886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7" name="Rectangle 84">
                <a:extLst>
                  <a:ext uri="{FF2B5EF4-FFF2-40B4-BE49-F238E27FC236}">
                    <a16:creationId xmlns:a16="http://schemas.microsoft.com/office/drawing/2014/main" id="{ECF3FA76-7C92-4672-888E-FED55906FD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8" name="Rectangle 85">
                <a:extLst>
                  <a:ext uri="{FF2B5EF4-FFF2-40B4-BE49-F238E27FC236}">
                    <a16:creationId xmlns:a16="http://schemas.microsoft.com/office/drawing/2014/main" id="{8854963A-C3CF-4CE4-8C22-499F36421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9" name="Rectangle 86">
                <a:extLst>
                  <a:ext uri="{FF2B5EF4-FFF2-40B4-BE49-F238E27FC236}">
                    <a16:creationId xmlns:a16="http://schemas.microsoft.com/office/drawing/2014/main" id="{15517EB7-22A1-4D5E-ADC2-E69FE849D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0" name="Rectangle 87">
                <a:extLst>
                  <a:ext uri="{FF2B5EF4-FFF2-40B4-BE49-F238E27FC236}">
                    <a16:creationId xmlns:a16="http://schemas.microsoft.com/office/drawing/2014/main" id="{213FE9C6-56BE-4446-985F-6D10DE1F2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1" name="Rectangle 88">
                <a:extLst>
                  <a:ext uri="{FF2B5EF4-FFF2-40B4-BE49-F238E27FC236}">
                    <a16:creationId xmlns:a16="http://schemas.microsoft.com/office/drawing/2014/main" id="{D93D6C56-07B5-4E1D-BABB-5D3374549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2" name="Rectangle 89">
                <a:extLst>
                  <a:ext uri="{FF2B5EF4-FFF2-40B4-BE49-F238E27FC236}">
                    <a16:creationId xmlns:a16="http://schemas.microsoft.com/office/drawing/2014/main" id="{6DA76825-D69D-4BF4-A65A-E71BC8AE2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3" name="Rectangle 90">
                <a:extLst>
                  <a:ext uri="{FF2B5EF4-FFF2-40B4-BE49-F238E27FC236}">
                    <a16:creationId xmlns:a16="http://schemas.microsoft.com/office/drawing/2014/main" id="{B91AF5FD-FCCC-440E-A804-C6B8BB74A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4" name="Rectangle 91">
                <a:extLst>
                  <a:ext uri="{FF2B5EF4-FFF2-40B4-BE49-F238E27FC236}">
                    <a16:creationId xmlns:a16="http://schemas.microsoft.com/office/drawing/2014/main" id="{C1A6B929-4C3E-41C5-B385-F5F772BBF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5" name="Rectangle 92">
                <a:extLst>
                  <a:ext uri="{FF2B5EF4-FFF2-40B4-BE49-F238E27FC236}">
                    <a16:creationId xmlns:a16="http://schemas.microsoft.com/office/drawing/2014/main" id="{9F5AA8F4-5506-40D1-9477-A78C0514F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53" name="Group 93">
              <a:extLst>
                <a:ext uri="{FF2B5EF4-FFF2-40B4-BE49-F238E27FC236}">
                  <a16:creationId xmlns:a16="http://schemas.microsoft.com/office/drawing/2014/main" id="{0ED3F0B4-994E-47E6-A11A-ACD39D584E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776" name="Rectangle 94">
                <a:extLst>
                  <a:ext uri="{FF2B5EF4-FFF2-40B4-BE49-F238E27FC236}">
                    <a16:creationId xmlns:a16="http://schemas.microsoft.com/office/drawing/2014/main" id="{CE18ECF3-6C63-4CF0-BB52-32226306A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7" name="Rectangle 95">
                <a:extLst>
                  <a:ext uri="{FF2B5EF4-FFF2-40B4-BE49-F238E27FC236}">
                    <a16:creationId xmlns:a16="http://schemas.microsoft.com/office/drawing/2014/main" id="{0B74FCB3-5201-4F68-99F0-C1F4A9B03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8" name="Rectangle 96">
                <a:extLst>
                  <a:ext uri="{FF2B5EF4-FFF2-40B4-BE49-F238E27FC236}">
                    <a16:creationId xmlns:a16="http://schemas.microsoft.com/office/drawing/2014/main" id="{0A375BF6-EACA-4FDC-BE7B-F034278BE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9" name="Rectangle 97">
                <a:extLst>
                  <a:ext uri="{FF2B5EF4-FFF2-40B4-BE49-F238E27FC236}">
                    <a16:creationId xmlns:a16="http://schemas.microsoft.com/office/drawing/2014/main" id="{D3B05524-D7E1-4622-BDF5-65A33B948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0" name="Rectangle 98">
                <a:extLst>
                  <a:ext uri="{FF2B5EF4-FFF2-40B4-BE49-F238E27FC236}">
                    <a16:creationId xmlns:a16="http://schemas.microsoft.com/office/drawing/2014/main" id="{1989EB51-D0D7-4611-B8A3-CF5070FBA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1" name="Rectangle 99">
                <a:extLst>
                  <a:ext uri="{FF2B5EF4-FFF2-40B4-BE49-F238E27FC236}">
                    <a16:creationId xmlns:a16="http://schemas.microsoft.com/office/drawing/2014/main" id="{0D2A4478-A7CF-4AC2-9629-72B3D2207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2" name="Rectangle 100">
                <a:extLst>
                  <a:ext uri="{FF2B5EF4-FFF2-40B4-BE49-F238E27FC236}">
                    <a16:creationId xmlns:a16="http://schemas.microsoft.com/office/drawing/2014/main" id="{C710598D-13DF-4C5A-AD1A-0A4420053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3" name="Rectangle 101">
                <a:extLst>
                  <a:ext uri="{FF2B5EF4-FFF2-40B4-BE49-F238E27FC236}">
                    <a16:creationId xmlns:a16="http://schemas.microsoft.com/office/drawing/2014/main" id="{AFBB9A7D-E50D-41AD-9383-1B9A82FBF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4" name="Rectangle 102">
                <a:extLst>
                  <a:ext uri="{FF2B5EF4-FFF2-40B4-BE49-F238E27FC236}">
                    <a16:creationId xmlns:a16="http://schemas.microsoft.com/office/drawing/2014/main" id="{8AC98FA2-9CD1-41AA-9902-ED933C7E1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5" name="Rectangle 103">
                <a:extLst>
                  <a:ext uri="{FF2B5EF4-FFF2-40B4-BE49-F238E27FC236}">
                    <a16:creationId xmlns:a16="http://schemas.microsoft.com/office/drawing/2014/main" id="{479ECAD5-82F8-4EF1-A69A-C16A19DF2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54" name="Group 104">
              <a:extLst>
                <a:ext uri="{FF2B5EF4-FFF2-40B4-BE49-F238E27FC236}">
                  <a16:creationId xmlns:a16="http://schemas.microsoft.com/office/drawing/2014/main" id="{8F49C50D-42A6-42C9-8AE1-F082FEA50E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766" name="Rectangle 105">
                <a:extLst>
                  <a:ext uri="{FF2B5EF4-FFF2-40B4-BE49-F238E27FC236}">
                    <a16:creationId xmlns:a16="http://schemas.microsoft.com/office/drawing/2014/main" id="{241E8E15-E1B2-4DC9-BCC5-8D8E42B1D4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7" name="Rectangle 106">
                <a:extLst>
                  <a:ext uri="{FF2B5EF4-FFF2-40B4-BE49-F238E27FC236}">
                    <a16:creationId xmlns:a16="http://schemas.microsoft.com/office/drawing/2014/main" id="{1049594A-B628-4B3F-ADB8-F9261B601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8" name="Rectangle 107">
                <a:extLst>
                  <a:ext uri="{FF2B5EF4-FFF2-40B4-BE49-F238E27FC236}">
                    <a16:creationId xmlns:a16="http://schemas.microsoft.com/office/drawing/2014/main" id="{ACD01058-655B-4298-855B-BEA680F05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9" name="Rectangle 108">
                <a:extLst>
                  <a:ext uri="{FF2B5EF4-FFF2-40B4-BE49-F238E27FC236}">
                    <a16:creationId xmlns:a16="http://schemas.microsoft.com/office/drawing/2014/main" id="{283A4AED-F333-4ABF-A8A4-43D1610B42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0" name="Rectangle 109">
                <a:extLst>
                  <a:ext uri="{FF2B5EF4-FFF2-40B4-BE49-F238E27FC236}">
                    <a16:creationId xmlns:a16="http://schemas.microsoft.com/office/drawing/2014/main" id="{0A3D8014-BBDA-4E16-8FDF-8EFADBBCF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1" name="Rectangle 110">
                <a:extLst>
                  <a:ext uri="{FF2B5EF4-FFF2-40B4-BE49-F238E27FC236}">
                    <a16:creationId xmlns:a16="http://schemas.microsoft.com/office/drawing/2014/main" id="{9E0606D9-6BB8-415B-981A-83FBBDD00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2" name="Rectangle 111">
                <a:extLst>
                  <a:ext uri="{FF2B5EF4-FFF2-40B4-BE49-F238E27FC236}">
                    <a16:creationId xmlns:a16="http://schemas.microsoft.com/office/drawing/2014/main" id="{518A482C-0821-4218-8156-B4DD4F1E8A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3" name="Rectangle 112">
                <a:extLst>
                  <a:ext uri="{FF2B5EF4-FFF2-40B4-BE49-F238E27FC236}">
                    <a16:creationId xmlns:a16="http://schemas.microsoft.com/office/drawing/2014/main" id="{EAC5B0F9-6741-4F6C-94B1-78B147275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4" name="Rectangle 113">
                <a:extLst>
                  <a:ext uri="{FF2B5EF4-FFF2-40B4-BE49-F238E27FC236}">
                    <a16:creationId xmlns:a16="http://schemas.microsoft.com/office/drawing/2014/main" id="{610E583A-C4AD-423B-B6C6-FAAF0E554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75" name="Rectangle 114">
                <a:extLst>
                  <a:ext uri="{FF2B5EF4-FFF2-40B4-BE49-F238E27FC236}">
                    <a16:creationId xmlns:a16="http://schemas.microsoft.com/office/drawing/2014/main" id="{9F7C6D22-EB95-435D-9CEE-70FF2F3AC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55" name="Group 115">
              <a:extLst>
                <a:ext uri="{FF2B5EF4-FFF2-40B4-BE49-F238E27FC236}">
                  <a16:creationId xmlns:a16="http://schemas.microsoft.com/office/drawing/2014/main" id="{5ECBD954-F35A-41AB-8374-FF491CEB33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756" name="Rectangle 116">
                <a:extLst>
                  <a:ext uri="{FF2B5EF4-FFF2-40B4-BE49-F238E27FC236}">
                    <a16:creationId xmlns:a16="http://schemas.microsoft.com/office/drawing/2014/main" id="{5E8D1909-DD09-4B95-82C2-AF9A924D0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7" name="Rectangle 117">
                <a:extLst>
                  <a:ext uri="{FF2B5EF4-FFF2-40B4-BE49-F238E27FC236}">
                    <a16:creationId xmlns:a16="http://schemas.microsoft.com/office/drawing/2014/main" id="{253A2457-459E-4C43-AE99-03C93C126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8" name="Rectangle 118">
                <a:extLst>
                  <a:ext uri="{FF2B5EF4-FFF2-40B4-BE49-F238E27FC236}">
                    <a16:creationId xmlns:a16="http://schemas.microsoft.com/office/drawing/2014/main" id="{C38F8738-711A-49A9-A2EC-D7B123EE8C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59" name="Rectangle 119">
                <a:extLst>
                  <a:ext uri="{FF2B5EF4-FFF2-40B4-BE49-F238E27FC236}">
                    <a16:creationId xmlns:a16="http://schemas.microsoft.com/office/drawing/2014/main" id="{432325D7-2EA2-40B4-B1AE-9BF13F585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0" name="Rectangle 120">
                <a:extLst>
                  <a:ext uri="{FF2B5EF4-FFF2-40B4-BE49-F238E27FC236}">
                    <a16:creationId xmlns:a16="http://schemas.microsoft.com/office/drawing/2014/main" id="{B8D3932F-9951-49B4-BD24-6C39E01BF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1" name="Rectangle 121">
                <a:extLst>
                  <a:ext uri="{FF2B5EF4-FFF2-40B4-BE49-F238E27FC236}">
                    <a16:creationId xmlns:a16="http://schemas.microsoft.com/office/drawing/2014/main" id="{6BC75E79-15F7-46AB-BD7B-0DCEBD769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2" name="Rectangle 122">
                <a:extLst>
                  <a:ext uri="{FF2B5EF4-FFF2-40B4-BE49-F238E27FC236}">
                    <a16:creationId xmlns:a16="http://schemas.microsoft.com/office/drawing/2014/main" id="{D1EC10AC-E9F5-4680-BA3A-F6320F0B38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3" name="Rectangle 123">
                <a:extLst>
                  <a:ext uri="{FF2B5EF4-FFF2-40B4-BE49-F238E27FC236}">
                    <a16:creationId xmlns:a16="http://schemas.microsoft.com/office/drawing/2014/main" id="{B78C0727-C203-44D3-863D-9FF37C313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4" name="Rectangle 124">
                <a:extLst>
                  <a:ext uri="{FF2B5EF4-FFF2-40B4-BE49-F238E27FC236}">
                    <a16:creationId xmlns:a16="http://schemas.microsoft.com/office/drawing/2014/main" id="{241CC6B3-7880-461B-8599-9A2EBBADC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65" name="Rectangle 125">
                <a:extLst>
                  <a:ext uri="{FF2B5EF4-FFF2-40B4-BE49-F238E27FC236}">
                    <a16:creationId xmlns:a16="http://schemas.microsoft.com/office/drawing/2014/main" id="{A6EE9742-DCB9-4C19-A466-5F4926461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866" name="Group 126">
            <a:extLst>
              <a:ext uri="{FF2B5EF4-FFF2-40B4-BE49-F238E27FC236}">
                <a16:creationId xmlns:a16="http://schemas.microsoft.com/office/drawing/2014/main" id="{DDEE4D27-DCBE-4F3D-A208-0C4C99B55303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097465" y="2942823"/>
            <a:ext cx="1981200" cy="1931988"/>
            <a:chOff x="864" y="1152"/>
            <a:chExt cx="2880" cy="2880"/>
          </a:xfrm>
          <a:solidFill>
            <a:srgbClr val="7030A0"/>
          </a:solidFill>
        </p:grpSpPr>
        <p:grpSp>
          <p:nvGrpSpPr>
            <p:cNvPr id="867" name="Group 127">
              <a:extLst>
                <a:ext uri="{FF2B5EF4-FFF2-40B4-BE49-F238E27FC236}">
                  <a16:creationId xmlns:a16="http://schemas.microsoft.com/office/drawing/2014/main" id="{FC7319BD-8565-4D83-811D-6FC7AF5A87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978" name="Rectangle 128">
                <a:extLst>
                  <a:ext uri="{FF2B5EF4-FFF2-40B4-BE49-F238E27FC236}">
                    <a16:creationId xmlns:a16="http://schemas.microsoft.com/office/drawing/2014/main" id="{9B98C3BF-F03C-44B2-B239-84F6DD6E3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9" name="Rectangle 129">
                <a:extLst>
                  <a:ext uri="{FF2B5EF4-FFF2-40B4-BE49-F238E27FC236}">
                    <a16:creationId xmlns:a16="http://schemas.microsoft.com/office/drawing/2014/main" id="{8065145F-F770-4CB2-B13D-1CB1B8AC2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0" name="Rectangle 130">
                <a:extLst>
                  <a:ext uri="{FF2B5EF4-FFF2-40B4-BE49-F238E27FC236}">
                    <a16:creationId xmlns:a16="http://schemas.microsoft.com/office/drawing/2014/main" id="{234C8D32-0777-4EF5-BF5E-0E6B4C686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1" name="Rectangle 131">
                <a:extLst>
                  <a:ext uri="{FF2B5EF4-FFF2-40B4-BE49-F238E27FC236}">
                    <a16:creationId xmlns:a16="http://schemas.microsoft.com/office/drawing/2014/main" id="{7EF5E82F-A0B6-48C2-BC75-C354C6F89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2" name="Rectangle 132">
                <a:extLst>
                  <a:ext uri="{FF2B5EF4-FFF2-40B4-BE49-F238E27FC236}">
                    <a16:creationId xmlns:a16="http://schemas.microsoft.com/office/drawing/2014/main" id="{A914845D-A88C-458A-BAEA-0CA1F470D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3" name="Rectangle 133">
                <a:extLst>
                  <a:ext uri="{FF2B5EF4-FFF2-40B4-BE49-F238E27FC236}">
                    <a16:creationId xmlns:a16="http://schemas.microsoft.com/office/drawing/2014/main" id="{465A2C4F-147C-41D4-86ED-786678AA4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4" name="Rectangle 134">
                <a:extLst>
                  <a:ext uri="{FF2B5EF4-FFF2-40B4-BE49-F238E27FC236}">
                    <a16:creationId xmlns:a16="http://schemas.microsoft.com/office/drawing/2014/main" id="{ADE1F934-6D39-430E-B516-A740786FD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5" name="Rectangle 135">
                <a:extLst>
                  <a:ext uri="{FF2B5EF4-FFF2-40B4-BE49-F238E27FC236}">
                    <a16:creationId xmlns:a16="http://schemas.microsoft.com/office/drawing/2014/main" id="{7236E266-C127-4C91-AF19-893B7A24B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6" name="Rectangle 136">
                <a:extLst>
                  <a:ext uri="{FF2B5EF4-FFF2-40B4-BE49-F238E27FC236}">
                    <a16:creationId xmlns:a16="http://schemas.microsoft.com/office/drawing/2014/main" id="{C1F752D9-006B-46F8-9C94-3DE5BA3DF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7" name="Rectangle 137">
                <a:extLst>
                  <a:ext uri="{FF2B5EF4-FFF2-40B4-BE49-F238E27FC236}">
                    <a16:creationId xmlns:a16="http://schemas.microsoft.com/office/drawing/2014/main" id="{855EFEC7-0655-4173-858D-E36EBA1F6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8" name="Group 138">
              <a:extLst>
                <a:ext uri="{FF2B5EF4-FFF2-40B4-BE49-F238E27FC236}">
                  <a16:creationId xmlns:a16="http://schemas.microsoft.com/office/drawing/2014/main" id="{17479FB7-A0C8-4017-8E89-E47F9E459D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968" name="Rectangle 139">
                <a:extLst>
                  <a:ext uri="{FF2B5EF4-FFF2-40B4-BE49-F238E27FC236}">
                    <a16:creationId xmlns:a16="http://schemas.microsoft.com/office/drawing/2014/main" id="{FB07524D-2F5B-4812-B2E6-FFEDCA656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9" name="Rectangle 140">
                <a:extLst>
                  <a:ext uri="{FF2B5EF4-FFF2-40B4-BE49-F238E27FC236}">
                    <a16:creationId xmlns:a16="http://schemas.microsoft.com/office/drawing/2014/main" id="{B6B12D0C-BFAC-4269-9CD1-63DEA3F2E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0" name="Rectangle 141">
                <a:extLst>
                  <a:ext uri="{FF2B5EF4-FFF2-40B4-BE49-F238E27FC236}">
                    <a16:creationId xmlns:a16="http://schemas.microsoft.com/office/drawing/2014/main" id="{1D714200-BC5F-4BED-997F-87491E2A7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1" name="Rectangle 142">
                <a:extLst>
                  <a:ext uri="{FF2B5EF4-FFF2-40B4-BE49-F238E27FC236}">
                    <a16:creationId xmlns:a16="http://schemas.microsoft.com/office/drawing/2014/main" id="{FDFCBEB6-8C65-441B-9809-DCEBFC843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2" name="Rectangle 143">
                <a:extLst>
                  <a:ext uri="{FF2B5EF4-FFF2-40B4-BE49-F238E27FC236}">
                    <a16:creationId xmlns:a16="http://schemas.microsoft.com/office/drawing/2014/main" id="{67E9FED8-A027-4782-AA3D-95FA4CF0E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3" name="Rectangle 144">
                <a:extLst>
                  <a:ext uri="{FF2B5EF4-FFF2-40B4-BE49-F238E27FC236}">
                    <a16:creationId xmlns:a16="http://schemas.microsoft.com/office/drawing/2014/main" id="{C2D1A374-AAFD-4F49-AB4D-F91EA1726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4" name="Rectangle 145">
                <a:extLst>
                  <a:ext uri="{FF2B5EF4-FFF2-40B4-BE49-F238E27FC236}">
                    <a16:creationId xmlns:a16="http://schemas.microsoft.com/office/drawing/2014/main" id="{0CDD9203-4DC3-473B-B993-A8B16831A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5" name="Rectangle 146">
                <a:extLst>
                  <a:ext uri="{FF2B5EF4-FFF2-40B4-BE49-F238E27FC236}">
                    <a16:creationId xmlns:a16="http://schemas.microsoft.com/office/drawing/2014/main" id="{08021F56-8F9F-42F6-9B93-03D8C58C0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6" name="Rectangle 147">
                <a:extLst>
                  <a:ext uri="{FF2B5EF4-FFF2-40B4-BE49-F238E27FC236}">
                    <a16:creationId xmlns:a16="http://schemas.microsoft.com/office/drawing/2014/main" id="{F034C63C-342A-44E1-9823-618957E39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7" name="Rectangle 148">
                <a:extLst>
                  <a:ext uri="{FF2B5EF4-FFF2-40B4-BE49-F238E27FC236}">
                    <a16:creationId xmlns:a16="http://schemas.microsoft.com/office/drawing/2014/main" id="{34294251-9EBB-45BF-A91E-CDDEBC6EC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69" name="Group 149">
              <a:extLst>
                <a:ext uri="{FF2B5EF4-FFF2-40B4-BE49-F238E27FC236}">
                  <a16:creationId xmlns:a16="http://schemas.microsoft.com/office/drawing/2014/main" id="{57820AEC-3FDC-48C5-B1D4-916EC6E21F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958" name="Rectangle 150">
                <a:extLst>
                  <a:ext uri="{FF2B5EF4-FFF2-40B4-BE49-F238E27FC236}">
                    <a16:creationId xmlns:a16="http://schemas.microsoft.com/office/drawing/2014/main" id="{2FFE795D-4C47-4A6C-A9BA-625E009FA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9" name="Rectangle 151">
                <a:extLst>
                  <a:ext uri="{FF2B5EF4-FFF2-40B4-BE49-F238E27FC236}">
                    <a16:creationId xmlns:a16="http://schemas.microsoft.com/office/drawing/2014/main" id="{E54018C1-80CC-4A92-AA64-15826E192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0" name="Rectangle 152">
                <a:extLst>
                  <a:ext uri="{FF2B5EF4-FFF2-40B4-BE49-F238E27FC236}">
                    <a16:creationId xmlns:a16="http://schemas.microsoft.com/office/drawing/2014/main" id="{83033676-8EC9-43AF-B746-86288E879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1" name="Rectangle 153">
                <a:extLst>
                  <a:ext uri="{FF2B5EF4-FFF2-40B4-BE49-F238E27FC236}">
                    <a16:creationId xmlns:a16="http://schemas.microsoft.com/office/drawing/2014/main" id="{2193E5A3-B0B6-4784-A245-5FCB90DEE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2" name="Rectangle 154">
                <a:extLst>
                  <a:ext uri="{FF2B5EF4-FFF2-40B4-BE49-F238E27FC236}">
                    <a16:creationId xmlns:a16="http://schemas.microsoft.com/office/drawing/2014/main" id="{11A3012D-336D-4BC4-9A5E-5A3735C20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3" name="Rectangle 155">
                <a:extLst>
                  <a:ext uri="{FF2B5EF4-FFF2-40B4-BE49-F238E27FC236}">
                    <a16:creationId xmlns:a16="http://schemas.microsoft.com/office/drawing/2014/main" id="{EB5F45B4-C628-447C-AE10-AD0509F8B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4" name="Rectangle 156">
                <a:extLst>
                  <a:ext uri="{FF2B5EF4-FFF2-40B4-BE49-F238E27FC236}">
                    <a16:creationId xmlns:a16="http://schemas.microsoft.com/office/drawing/2014/main" id="{C63F5986-198D-406A-913B-89AD3C42C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5" name="Rectangle 157">
                <a:extLst>
                  <a:ext uri="{FF2B5EF4-FFF2-40B4-BE49-F238E27FC236}">
                    <a16:creationId xmlns:a16="http://schemas.microsoft.com/office/drawing/2014/main" id="{58CD990C-F72D-4DBA-A69B-B3307A94D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6" name="Rectangle 158">
                <a:extLst>
                  <a:ext uri="{FF2B5EF4-FFF2-40B4-BE49-F238E27FC236}">
                    <a16:creationId xmlns:a16="http://schemas.microsoft.com/office/drawing/2014/main" id="{CCFF3C7A-8BA9-4BDA-B248-30D2A3BB2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7" name="Rectangle 159">
                <a:extLst>
                  <a:ext uri="{FF2B5EF4-FFF2-40B4-BE49-F238E27FC236}">
                    <a16:creationId xmlns:a16="http://schemas.microsoft.com/office/drawing/2014/main" id="{BBF69FFA-A707-4FCD-A811-D452CCB0A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0" name="Group 160">
              <a:extLst>
                <a:ext uri="{FF2B5EF4-FFF2-40B4-BE49-F238E27FC236}">
                  <a16:creationId xmlns:a16="http://schemas.microsoft.com/office/drawing/2014/main" id="{4E477226-FA76-4E81-8622-2395361DDE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948" name="Rectangle 161">
                <a:extLst>
                  <a:ext uri="{FF2B5EF4-FFF2-40B4-BE49-F238E27FC236}">
                    <a16:creationId xmlns:a16="http://schemas.microsoft.com/office/drawing/2014/main" id="{81211EDC-BCA2-4254-BD41-A2C8A4C0D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9" name="Rectangle 162">
                <a:extLst>
                  <a:ext uri="{FF2B5EF4-FFF2-40B4-BE49-F238E27FC236}">
                    <a16:creationId xmlns:a16="http://schemas.microsoft.com/office/drawing/2014/main" id="{10888B12-E0F3-463B-B4C9-762A7E012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0" name="Rectangle 163">
                <a:extLst>
                  <a:ext uri="{FF2B5EF4-FFF2-40B4-BE49-F238E27FC236}">
                    <a16:creationId xmlns:a16="http://schemas.microsoft.com/office/drawing/2014/main" id="{B9D199C6-4D42-47AE-AAB0-ECB777C03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1" name="Rectangle 164">
                <a:extLst>
                  <a:ext uri="{FF2B5EF4-FFF2-40B4-BE49-F238E27FC236}">
                    <a16:creationId xmlns:a16="http://schemas.microsoft.com/office/drawing/2014/main" id="{5E5677C4-6464-48AC-8ABF-5E32C290C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2" name="Rectangle 165">
                <a:extLst>
                  <a:ext uri="{FF2B5EF4-FFF2-40B4-BE49-F238E27FC236}">
                    <a16:creationId xmlns:a16="http://schemas.microsoft.com/office/drawing/2014/main" id="{E27F8CAD-63CB-43C6-910F-A68F26CC6B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3" name="Rectangle 166">
                <a:extLst>
                  <a:ext uri="{FF2B5EF4-FFF2-40B4-BE49-F238E27FC236}">
                    <a16:creationId xmlns:a16="http://schemas.microsoft.com/office/drawing/2014/main" id="{E74E6E65-761E-41EF-BCC9-C8E4ECD87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4" name="Rectangle 167">
                <a:extLst>
                  <a:ext uri="{FF2B5EF4-FFF2-40B4-BE49-F238E27FC236}">
                    <a16:creationId xmlns:a16="http://schemas.microsoft.com/office/drawing/2014/main" id="{AF343BA7-E4B5-460F-9D8C-5715F17A7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5" name="Rectangle 168">
                <a:extLst>
                  <a:ext uri="{FF2B5EF4-FFF2-40B4-BE49-F238E27FC236}">
                    <a16:creationId xmlns:a16="http://schemas.microsoft.com/office/drawing/2014/main" id="{E32A442F-702C-4EFC-8781-9AC32D42F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6" name="Rectangle 169">
                <a:extLst>
                  <a:ext uri="{FF2B5EF4-FFF2-40B4-BE49-F238E27FC236}">
                    <a16:creationId xmlns:a16="http://schemas.microsoft.com/office/drawing/2014/main" id="{AEEA7AE6-2A39-4D23-8E8E-E327260D8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7" name="Rectangle 170">
                <a:extLst>
                  <a:ext uri="{FF2B5EF4-FFF2-40B4-BE49-F238E27FC236}">
                    <a16:creationId xmlns:a16="http://schemas.microsoft.com/office/drawing/2014/main" id="{07582456-0491-4565-8776-E8301A793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1" name="Group 171">
              <a:extLst>
                <a:ext uri="{FF2B5EF4-FFF2-40B4-BE49-F238E27FC236}">
                  <a16:creationId xmlns:a16="http://schemas.microsoft.com/office/drawing/2014/main" id="{5BE57E4F-03F8-4706-9F82-4705304DF3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938" name="Rectangle 172">
                <a:extLst>
                  <a:ext uri="{FF2B5EF4-FFF2-40B4-BE49-F238E27FC236}">
                    <a16:creationId xmlns:a16="http://schemas.microsoft.com/office/drawing/2014/main" id="{5B7040BA-01DA-4B50-8D20-219973D27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9" name="Rectangle 173">
                <a:extLst>
                  <a:ext uri="{FF2B5EF4-FFF2-40B4-BE49-F238E27FC236}">
                    <a16:creationId xmlns:a16="http://schemas.microsoft.com/office/drawing/2014/main" id="{AA7FA8DB-25D8-4250-8F0D-BFACD2D65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0" name="Rectangle 174">
                <a:extLst>
                  <a:ext uri="{FF2B5EF4-FFF2-40B4-BE49-F238E27FC236}">
                    <a16:creationId xmlns:a16="http://schemas.microsoft.com/office/drawing/2014/main" id="{3AEE8D2E-CE82-445D-ABB1-CD9F84886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1" name="Rectangle 175">
                <a:extLst>
                  <a:ext uri="{FF2B5EF4-FFF2-40B4-BE49-F238E27FC236}">
                    <a16:creationId xmlns:a16="http://schemas.microsoft.com/office/drawing/2014/main" id="{D51225D9-654A-43C8-9405-911B4B4F1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2" name="Rectangle 176">
                <a:extLst>
                  <a:ext uri="{FF2B5EF4-FFF2-40B4-BE49-F238E27FC236}">
                    <a16:creationId xmlns:a16="http://schemas.microsoft.com/office/drawing/2014/main" id="{8416E651-A3B8-45DD-8679-935E0F6D1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3" name="Rectangle 177">
                <a:extLst>
                  <a:ext uri="{FF2B5EF4-FFF2-40B4-BE49-F238E27FC236}">
                    <a16:creationId xmlns:a16="http://schemas.microsoft.com/office/drawing/2014/main" id="{04C019DE-51C8-4B20-8454-ED5D4FCA6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4" name="Rectangle 178">
                <a:extLst>
                  <a:ext uri="{FF2B5EF4-FFF2-40B4-BE49-F238E27FC236}">
                    <a16:creationId xmlns:a16="http://schemas.microsoft.com/office/drawing/2014/main" id="{1F0C8CE8-B890-4501-B4C6-6FF625977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5" name="Rectangle 179">
                <a:extLst>
                  <a:ext uri="{FF2B5EF4-FFF2-40B4-BE49-F238E27FC236}">
                    <a16:creationId xmlns:a16="http://schemas.microsoft.com/office/drawing/2014/main" id="{2BF9DD7E-13B7-4EA2-B48C-4A4624985B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6" name="Rectangle 180">
                <a:extLst>
                  <a:ext uri="{FF2B5EF4-FFF2-40B4-BE49-F238E27FC236}">
                    <a16:creationId xmlns:a16="http://schemas.microsoft.com/office/drawing/2014/main" id="{95B8A75E-F3DD-48EE-8988-1F44D6569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47" name="Rectangle 181">
                <a:extLst>
                  <a:ext uri="{FF2B5EF4-FFF2-40B4-BE49-F238E27FC236}">
                    <a16:creationId xmlns:a16="http://schemas.microsoft.com/office/drawing/2014/main" id="{B5409A9F-4048-4EF4-8006-E080301F9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2" name="Group 182">
              <a:extLst>
                <a:ext uri="{FF2B5EF4-FFF2-40B4-BE49-F238E27FC236}">
                  <a16:creationId xmlns:a16="http://schemas.microsoft.com/office/drawing/2014/main" id="{88D1F0E7-4333-4EFC-9A36-DF2BE2519C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928" name="Rectangle 183">
                <a:extLst>
                  <a:ext uri="{FF2B5EF4-FFF2-40B4-BE49-F238E27FC236}">
                    <a16:creationId xmlns:a16="http://schemas.microsoft.com/office/drawing/2014/main" id="{239522CC-807D-44FD-B255-835BCF6FD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9" name="Rectangle 184">
                <a:extLst>
                  <a:ext uri="{FF2B5EF4-FFF2-40B4-BE49-F238E27FC236}">
                    <a16:creationId xmlns:a16="http://schemas.microsoft.com/office/drawing/2014/main" id="{1AFABD5D-B074-4C33-8EF1-43A7033B5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0" name="Rectangle 185">
                <a:extLst>
                  <a:ext uri="{FF2B5EF4-FFF2-40B4-BE49-F238E27FC236}">
                    <a16:creationId xmlns:a16="http://schemas.microsoft.com/office/drawing/2014/main" id="{E01280F9-1AAC-4779-8E68-51DC5540F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1" name="Rectangle 186">
                <a:extLst>
                  <a:ext uri="{FF2B5EF4-FFF2-40B4-BE49-F238E27FC236}">
                    <a16:creationId xmlns:a16="http://schemas.microsoft.com/office/drawing/2014/main" id="{672A944F-E2F9-4C67-84F8-F0478CB08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2" name="Rectangle 187">
                <a:extLst>
                  <a:ext uri="{FF2B5EF4-FFF2-40B4-BE49-F238E27FC236}">
                    <a16:creationId xmlns:a16="http://schemas.microsoft.com/office/drawing/2014/main" id="{998002C9-C3DD-48BA-9369-F658BAF47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3" name="Rectangle 188">
                <a:extLst>
                  <a:ext uri="{FF2B5EF4-FFF2-40B4-BE49-F238E27FC236}">
                    <a16:creationId xmlns:a16="http://schemas.microsoft.com/office/drawing/2014/main" id="{9F2831B6-F766-469C-B98E-B418F4CEB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4" name="Rectangle 189">
                <a:extLst>
                  <a:ext uri="{FF2B5EF4-FFF2-40B4-BE49-F238E27FC236}">
                    <a16:creationId xmlns:a16="http://schemas.microsoft.com/office/drawing/2014/main" id="{36BD970B-8A4E-42C6-9511-5AA238BE7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5" name="Rectangle 190">
                <a:extLst>
                  <a:ext uri="{FF2B5EF4-FFF2-40B4-BE49-F238E27FC236}">
                    <a16:creationId xmlns:a16="http://schemas.microsoft.com/office/drawing/2014/main" id="{0E4D459D-C6D7-4F04-92E4-A326BE9D88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6" name="Rectangle 191">
                <a:extLst>
                  <a:ext uri="{FF2B5EF4-FFF2-40B4-BE49-F238E27FC236}">
                    <a16:creationId xmlns:a16="http://schemas.microsoft.com/office/drawing/2014/main" id="{3EE93194-18A8-416B-BA7F-158F8A5D8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7" name="Rectangle 192">
                <a:extLst>
                  <a:ext uri="{FF2B5EF4-FFF2-40B4-BE49-F238E27FC236}">
                    <a16:creationId xmlns:a16="http://schemas.microsoft.com/office/drawing/2014/main" id="{ACB621F0-9A75-4A81-88C0-C2DCCC6AC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3" name="Group 193">
              <a:extLst>
                <a:ext uri="{FF2B5EF4-FFF2-40B4-BE49-F238E27FC236}">
                  <a16:creationId xmlns:a16="http://schemas.microsoft.com/office/drawing/2014/main" id="{0F189FAA-6D82-4740-8B00-7D988EAA81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918" name="Rectangle 194">
                <a:extLst>
                  <a:ext uri="{FF2B5EF4-FFF2-40B4-BE49-F238E27FC236}">
                    <a16:creationId xmlns:a16="http://schemas.microsoft.com/office/drawing/2014/main" id="{7D1435CB-C671-4720-A8EC-F1B09D318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9" name="Rectangle 195">
                <a:extLst>
                  <a:ext uri="{FF2B5EF4-FFF2-40B4-BE49-F238E27FC236}">
                    <a16:creationId xmlns:a16="http://schemas.microsoft.com/office/drawing/2014/main" id="{01DB259A-E85E-4070-84FD-8DA65DB70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0" name="Rectangle 196">
                <a:extLst>
                  <a:ext uri="{FF2B5EF4-FFF2-40B4-BE49-F238E27FC236}">
                    <a16:creationId xmlns:a16="http://schemas.microsoft.com/office/drawing/2014/main" id="{775E50C8-6636-46F5-9F5A-FA46267E8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1" name="Rectangle 197">
                <a:extLst>
                  <a:ext uri="{FF2B5EF4-FFF2-40B4-BE49-F238E27FC236}">
                    <a16:creationId xmlns:a16="http://schemas.microsoft.com/office/drawing/2014/main" id="{6AE853E6-8C9D-4AF3-AE40-72EABAD0E6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2" name="Rectangle 198">
                <a:extLst>
                  <a:ext uri="{FF2B5EF4-FFF2-40B4-BE49-F238E27FC236}">
                    <a16:creationId xmlns:a16="http://schemas.microsoft.com/office/drawing/2014/main" id="{BDAAD8D3-2667-42B6-AFF6-551EBB717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3" name="Rectangle 199">
                <a:extLst>
                  <a:ext uri="{FF2B5EF4-FFF2-40B4-BE49-F238E27FC236}">
                    <a16:creationId xmlns:a16="http://schemas.microsoft.com/office/drawing/2014/main" id="{A0074C5C-955F-438C-9328-727ACAFAF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4" name="Rectangle 200">
                <a:extLst>
                  <a:ext uri="{FF2B5EF4-FFF2-40B4-BE49-F238E27FC236}">
                    <a16:creationId xmlns:a16="http://schemas.microsoft.com/office/drawing/2014/main" id="{B37692BB-3467-42AA-9AF4-DF49A864B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5" name="Rectangle 201">
                <a:extLst>
                  <a:ext uri="{FF2B5EF4-FFF2-40B4-BE49-F238E27FC236}">
                    <a16:creationId xmlns:a16="http://schemas.microsoft.com/office/drawing/2014/main" id="{24F8DDB0-9F47-41F6-B19F-E3EC80A5F2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6" name="Rectangle 202">
                <a:extLst>
                  <a:ext uri="{FF2B5EF4-FFF2-40B4-BE49-F238E27FC236}">
                    <a16:creationId xmlns:a16="http://schemas.microsoft.com/office/drawing/2014/main" id="{A80BB2B2-E1C3-492F-A000-B763601DE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7" name="Rectangle 203">
                <a:extLst>
                  <a:ext uri="{FF2B5EF4-FFF2-40B4-BE49-F238E27FC236}">
                    <a16:creationId xmlns:a16="http://schemas.microsoft.com/office/drawing/2014/main" id="{ABDED634-AC38-44F1-8EFB-97E88FF24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4" name="Group 204">
              <a:extLst>
                <a:ext uri="{FF2B5EF4-FFF2-40B4-BE49-F238E27FC236}">
                  <a16:creationId xmlns:a16="http://schemas.microsoft.com/office/drawing/2014/main" id="{58C9EE22-C3FF-4D6A-95BA-AD4D56D79B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908" name="Rectangle 205">
                <a:extLst>
                  <a:ext uri="{FF2B5EF4-FFF2-40B4-BE49-F238E27FC236}">
                    <a16:creationId xmlns:a16="http://schemas.microsoft.com/office/drawing/2014/main" id="{E5E35813-AB00-4B60-BEF8-6CDD61954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9" name="Rectangle 206">
                <a:extLst>
                  <a:ext uri="{FF2B5EF4-FFF2-40B4-BE49-F238E27FC236}">
                    <a16:creationId xmlns:a16="http://schemas.microsoft.com/office/drawing/2014/main" id="{3976E55D-1184-4B27-894B-19610E054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0" name="Rectangle 207">
                <a:extLst>
                  <a:ext uri="{FF2B5EF4-FFF2-40B4-BE49-F238E27FC236}">
                    <a16:creationId xmlns:a16="http://schemas.microsoft.com/office/drawing/2014/main" id="{277E6121-7048-4D04-BED3-ED2897E6E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1" name="Rectangle 208">
                <a:extLst>
                  <a:ext uri="{FF2B5EF4-FFF2-40B4-BE49-F238E27FC236}">
                    <a16:creationId xmlns:a16="http://schemas.microsoft.com/office/drawing/2014/main" id="{F2FAE14A-E1D4-4537-81C0-ECCAC6FA5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2" name="Rectangle 209">
                <a:extLst>
                  <a:ext uri="{FF2B5EF4-FFF2-40B4-BE49-F238E27FC236}">
                    <a16:creationId xmlns:a16="http://schemas.microsoft.com/office/drawing/2014/main" id="{D9B72888-B0EE-4B69-BBF8-0ED4AD5C7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3" name="Rectangle 210">
                <a:extLst>
                  <a:ext uri="{FF2B5EF4-FFF2-40B4-BE49-F238E27FC236}">
                    <a16:creationId xmlns:a16="http://schemas.microsoft.com/office/drawing/2014/main" id="{6A9F1DFE-3DD3-4AF6-A8E7-CF518EC49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4" name="Rectangle 211">
                <a:extLst>
                  <a:ext uri="{FF2B5EF4-FFF2-40B4-BE49-F238E27FC236}">
                    <a16:creationId xmlns:a16="http://schemas.microsoft.com/office/drawing/2014/main" id="{9F84555A-AB6A-47EA-AFAD-AEFC4AA64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5" name="Rectangle 212">
                <a:extLst>
                  <a:ext uri="{FF2B5EF4-FFF2-40B4-BE49-F238E27FC236}">
                    <a16:creationId xmlns:a16="http://schemas.microsoft.com/office/drawing/2014/main" id="{BDAAD0A0-4AAE-4F04-856A-6ACBB08A3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6" name="Rectangle 213">
                <a:extLst>
                  <a:ext uri="{FF2B5EF4-FFF2-40B4-BE49-F238E27FC236}">
                    <a16:creationId xmlns:a16="http://schemas.microsoft.com/office/drawing/2014/main" id="{970FB11F-353D-440C-8931-96030B491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7" name="Rectangle 214">
                <a:extLst>
                  <a:ext uri="{FF2B5EF4-FFF2-40B4-BE49-F238E27FC236}">
                    <a16:creationId xmlns:a16="http://schemas.microsoft.com/office/drawing/2014/main" id="{74271284-F73F-4795-AE0F-328AE99ED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5" name="Group 215">
              <a:extLst>
                <a:ext uri="{FF2B5EF4-FFF2-40B4-BE49-F238E27FC236}">
                  <a16:creationId xmlns:a16="http://schemas.microsoft.com/office/drawing/2014/main" id="{7511AE32-E3ED-4353-83B9-B1479C8D21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898" name="Rectangle 216">
                <a:extLst>
                  <a:ext uri="{FF2B5EF4-FFF2-40B4-BE49-F238E27FC236}">
                    <a16:creationId xmlns:a16="http://schemas.microsoft.com/office/drawing/2014/main" id="{63FB8743-019D-4513-8950-A8F4365F8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9" name="Rectangle 217">
                <a:extLst>
                  <a:ext uri="{FF2B5EF4-FFF2-40B4-BE49-F238E27FC236}">
                    <a16:creationId xmlns:a16="http://schemas.microsoft.com/office/drawing/2014/main" id="{C5E5D0DC-48B1-4958-93CB-D1B3695A2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0" name="Rectangle 218">
                <a:extLst>
                  <a:ext uri="{FF2B5EF4-FFF2-40B4-BE49-F238E27FC236}">
                    <a16:creationId xmlns:a16="http://schemas.microsoft.com/office/drawing/2014/main" id="{0F36A6C9-0ED9-4942-B3BB-AA6679556D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1" name="Rectangle 219">
                <a:extLst>
                  <a:ext uri="{FF2B5EF4-FFF2-40B4-BE49-F238E27FC236}">
                    <a16:creationId xmlns:a16="http://schemas.microsoft.com/office/drawing/2014/main" id="{86D57946-5BD7-44CC-A0C3-8074B8827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2" name="Rectangle 220">
                <a:extLst>
                  <a:ext uri="{FF2B5EF4-FFF2-40B4-BE49-F238E27FC236}">
                    <a16:creationId xmlns:a16="http://schemas.microsoft.com/office/drawing/2014/main" id="{889A3307-EE1E-42CE-B798-FC0F8A853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3" name="Rectangle 221">
                <a:extLst>
                  <a:ext uri="{FF2B5EF4-FFF2-40B4-BE49-F238E27FC236}">
                    <a16:creationId xmlns:a16="http://schemas.microsoft.com/office/drawing/2014/main" id="{DD8CE801-176C-445F-AB1C-50ED97DE4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4" name="Rectangle 222">
                <a:extLst>
                  <a:ext uri="{FF2B5EF4-FFF2-40B4-BE49-F238E27FC236}">
                    <a16:creationId xmlns:a16="http://schemas.microsoft.com/office/drawing/2014/main" id="{FD8614DA-FB4D-49EE-BE42-B04B1A3C4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5" name="Rectangle 223">
                <a:extLst>
                  <a:ext uri="{FF2B5EF4-FFF2-40B4-BE49-F238E27FC236}">
                    <a16:creationId xmlns:a16="http://schemas.microsoft.com/office/drawing/2014/main" id="{56D849BA-0AFE-48CE-8E6B-3EAC49702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6" name="Rectangle 224">
                <a:extLst>
                  <a:ext uri="{FF2B5EF4-FFF2-40B4-BE49-F238E27FC236}">
                    <a16:creationId xmlns:a16="http://schemas.microsoft.com/office/drawing/2014/main" id="{C6B0A68D-3856-4D3D-A7C5-0144CD9CA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7" name="Rectangle 225">
                <a:extLst>
                  <a:ext uri="{FF2B5EF4-FFF2-40B4-BE49-F238E27FC236}">
                    <a16:creationId xmlns:a16="http://schemas.microsoft.com/office/drawing/2014/main" id="{6C6C88C5-B3F4-41EE-B678-F009FCD44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6" name="Group 226">
              <a:extLst>
                <a:ext uri="{FF2B5EF4-FFF2-40B4-BE49-F238E27FC236}">
                  <a16:creationId xmlns:a16="http://schemas.microsoft.com/office/drawing/2014/main" id="{3E443637-91E2-4842-AC6D-E02B3D20EE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888" name="Rectangle 227">
                <a:extLst>
                  <a:ext uri="{FF2B5EF4-FFF2-40B4-BE49-F238E27FC236}">
                    <a16:creationId xmlns:a16="http://schemas.microsoft.com/office/drawing/2014/main" id="{F2FACC95-043E-4B18-AAFB-B2BF50874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9" name="Rectangle 228">
                <a:extLst>
                  <a:ext uri="{FF2B5EF4-FFF2-40B4-BE49-F238E27FC236}">
                    <a16:creationId xmlns:a16="http://schemas.microsoft.com/office/drawing/2014/main" id="{C6D55FA0-0811-459F-8D9D-62186C8E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0" name="Rectangle 229">
                <a:extLst>
                  <a:ext uri="{FF2B5EF4-FFF2-40B4-BE49-F238E27FC236}">
                    <a16:creationId xmlns:a16="http://schemas.microsoft.com/office/drawing/2014/main" id="{3F698B1D-615D-4C3F-BE6F-AB8103972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1" name="Rectangle 230">
                <a:extLst>
                  <a:ext uri="{FF2B5EF4-FFF2-40B4-BE49-F238E27FC236}">
                    <a16:creationId xmlns:a16="http://schemas.microsoft.com/office/drawing/2014/main" id="{1E4BECE7-2F61-4D12-82F4-A9816528A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2" name="Rectangle 231">
                <a:extLst>
                  <a:ext uri="{FF2B5EF4-FFF2-40B4-BE49-F238E27FC236}">
                    <a16:creationId xmlns:a16="http://schemas.microsoft.com/office/drawing/2014/main" id="{1D2CA463-87E1-4465-A7C4-781DB05C4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3" name="Rectangle 232">
                <a:extLst>
                  <a:ext uri="{FF2B5EF4-FFF2-40B4-BE49-F238E27FC236}">
                    <a16:creationId xmlns:a16="http://schemas.microsoft.com/office/drawing/2014/main" id="{1639DE0A-5A67-48E4-982B-C26ECE110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4" name="Rectangle 233">
                <a:extLst>
                  <a:ext uri="{FF2B5EF4-FFF2-40B4-BE49-F238E27FC236}">
                    <a16:creationId xmlns:a16="http://schemas.microsoft.com/office/drawing/2014/main" id="{F3825844-BAC0-4335-A011-E0C0FE66D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5" name="Rectangle 234">
                <a:extLst>
                  <a:ext uri="{FF2B5EF4-FFF2-40B4-BE49-F238E27FC236}">
                    <a16:creationId xmlns:a16="http://schemas.microsoft.com/office/drawing/2014/main" id="{81427D96-D1CF-4D15-B00E-B04498F36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6" name="Rectangle 235">
                <a:extLst>
                  <a:ext uri="{FF2B5EF4-FFF2-40B4-BE49-F238E27FC236}">
                    <a16:creationId xmlns:a16="http://schemas.microsoft.com/office/drawing/2014/main" id="{70EE4FBE-470E-4E29-8BDF-FA5B4CF2F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7" name="Rectangle 236">
                <a:extLst>
                  <a:ext uri="{FF2B5EF4-FFF2-40B4-BE49-F238E27FC236}">
                    <a16:creationId xmlns:a16="http://schemas.microsoft.com/office/drawing/2014/main" id="{0C9C4428-32E4-4355-BAC0-B28A4FB7C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7" name="Group 237">
              <a:extLst>
                <a:ext uri="{FF2B5EF4-FFF2-40B4-BE49-F238E27FC236}">
                  <a16:creationId xmlns:a16="http://schemas.microsoft.com/office/drawing/2014/main" id="{220CA4CF-520D-4FD4-B7C3-B9BA08F322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878" name="Rectangle 238">
                <a:extLst>
                  <a:ext uri="{FF2B5EF4-FFF2-40B4-BE49-F238E27FC236}">
                    <a16:creationId xmlns:a16="http://schemas.microsoft.com/office/drawing/2014/main" id="{ECC2995D-214E-4CC6-A591-5CF53EB6B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79" name="Rectangle 239">
                <a:extLst>
                  <a:ext uri="{FF2B5EF4-FFF2-40B4-BE49-F238E27FC236}">
                    <a16:creationId xmlns:a16="http://schemas.microsoft.com/office/drawing/2014/main" id="{180B049D-F250-4B81-825F-61A2C2A4A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0" name="Rectangle 240">
                <a:extLst>
                  <a:ext uri="{FF2B5EF4-FFF2-40B4-BE49-F238E27FC236}">
                    <a16:creationId xmlns:a16="http://schemas.microsoft.com/office/drawing/2014/main" id="{4BC0B702-9707-459A-A125-9B3D54B15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1" name="Rectangle 241">
                <a:extLst>
                  <a:ext uri="{FF2B5EF4-FFF2-40B4-BE49-F238E27FC236}">
                    <a16:creationId xmlns:a16="http://schemas.microsoft.com/office/drawing/2014/main" id="{9A5B3EB3-0557-4766-980A-32595616D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2" name="Rectangle 242">
                <a:extLst>
                  <a:ext uri="{FF2B5EF4-FFF2-40B4-BE49-F238E27FC236}">
                    <a16:creationId xmlns:a16="http://schemas.microsoft.com/office/drawing/2014/main" id="{D4D762A0-7238-4D2B-B81A-11A1E9E68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3" name="Rectangle 243">
                <a:extLst>
                  <a:ext uri="{FF2B5EF4-FFF2-40B4-BE49-F238E27FC236}">
                    <a16:creationId xmlns:a16="http://schemas.microsoft.com/office/drawing/2014/main" id="{CB9E09C0-7862-4A6F-A1ED-D4BA94FB2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4" name="Rectangle 244">
                <a:extLst>
                  <a:ext uri="{FF2B5EF4-FFF2-40B4-BE49-F238E27FC236}">
                    <a16:creationId xmlns:a16="http://schemas.microsoft.com/office/drawing/2014/main" id="{BCE7D4B6-2741-42E5-963B-9D4859AB6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5" name="Rectangle 245">
                <a:extLst>
                  <a:ext uri="{FF2B5EF4-FFF2-40B4-BE49-F238E27FC236}">
                    <a16:creationId xmlns:a16="http://schemas.microsoft.com/office/drawing/2014/main" id="{79012880-9B4E-408A-A14D-4B6A64FCA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6" name="Rectangle 246">
                <a:extLst>
                  <a:ext uri="{FF2B5EF4-FFF2-40B4-BE49-F238E27FC236}">
                    <a16:creationId xmlns:a16="http://schemas.microsoft.com/office/drawing/2014/main" id="{36C029C2-CBC9-43CF-9514-E072B31C3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87" name="Rectangle 247">
                <a:extLst>
                  <a:ext uri="{FF2B5EF4-FFF2-40B4-BE49-F238E27FC236}">
                    <a16:creationId xmlns:a16="http://schemas.microsoft.com/office/drawing/2014/main" id="{D16F2719-AF1D-423E-B990-EDAE4C390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988" name="Group 248">
            <a:extLst>
              <a:ext uri="{FF2B5EF4-FFF2-40B4-BE49-F238E27FC236}">
                <a16:creationId xmlns:a16="http://schemas.microsoft.com/office/drawing/2014/main" id="{9A67BFD2-E62A-4E2B-AC2C-D32F66CCCEE2}"/>
              </a:ext>
            </a:extLst>
          </p:cNvPr>
          <p:cNvGrpSpPr>
            <a:grpSpLocks/>
          </p:cNvGrpSpPr>
          <p:nvPr/>
        </p:nvGrpSpPr>
        <p:grpSpPr bwMode="auto">
          <a:xfrm rot="3109726" flipV="1">
            <a:off x="8481905" y="2714938"/>
            <a:ext cx="1981200" cy="1931988"/>
            <a:chOff x="864" y="1152"/>
            <a:chExt cx="2880" cy="2880"/>
          </a:xfrm>
          <a:solidFill>
            <a:srgbClr val="0066FF"/>
          </a:solidFill>
        </p:grpSpPr>
        <p:grpSp>
          <p:nvGrpSpPr>
            <p:cNvPr id="989" name="Group 249">
              <a:extLst>
                <a:ext uri="{FF2B5EF4-FFF2-40B4-BE49-F238E27FC236}">
                  <a16:creationId xmlns:a16="http://schemas.microsoft.com/office/drawing/2014/main" id="{9FC77B1F-2388-41A5-9FAF-779A8DD46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100" name="Rectangle 250">
                <a:extLst>
                  <a:ext uri="{FF2B5EF4-FFF2-40B4-BE49-F238E27FC236}">
                    <a16:creationId xmlns:a16="http://schemas.microsoft.com/office/drawing/2014/main" id="{5753FE46-3AB6-4BA3-A49D-80938958B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1" name="Rectangle 251">
                <a:extLst>
                  <a:ext uri="{FF2B5EF4-FFF2-40B4-BE49-F238E27FC236}">
                    <a16:creationId xmlns:a16="http://schemas.microsoft.com/office/drawing/2014/main" id="{02B9CC8B-19D0-4A68-A9E1-8D92FE7F5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2" name="Rectangle 252">
                <a:extLst>
                  <a:ext uri="{FF2B5EF4-FFF2-40B4-BE49-F238E27FC236}">
                    <a16:creationId xmlns:a16="http://schemas.microsoft.com/office/drawing/2014/main" id="{B1004BE9-0425-414B-8AB6-1528FBBF4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3" name="Rectangle 253">
                <a:extLst>
                  <a:ext uri="{FF2B5EF4-FFF2-40B4-BE49-F238E27FC236}">
                    <a16:creationId xmlns:a16="http://schemas.microsoft.com/office/drawing/2014/main" id="{0FB34645-3BA2-40AD-A933-2F63BED29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4" name="Rectangle 254">
                <a:extLst>
                  <a:ext uri="{FF2B5EF4-FFF2-40B4-BE49-F238E27FC236}">
                    <a16:creationId xmlns:a16="http://schemas.microsoft.com/office/drawing/2014/main" id="{880EF988-AAC1-45A3-9DDC-00B105DA4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5" name="Rectangle 255">
                <a:extLst>
                  <a:ext uri="{FF2B5EF4-FFF2-40B4-BE49-F238E27FC236}">
                    <a16:creationId xmlns:a16="http://schemas.microsoft.com/office/drawing/2014/main" id="{19D50A8B-8B7F-4D6F-A13F-17E725F834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6" name="Rectangle 256">
                <a:extLst>
                  <a:ext uri="{FF2B5EF4-FFF2-40B4-BE49-F238E27FC236}">
                    <a16:creationId xmlns:a16="http://schemas.microsoft.com/office/drawing/2014/main" id="{10473FBA-DEB9-4E43-9DFC-206A1E8D4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7" name="Rectangle 257">
                <a:extLst>
                  <a:ext uri="{FF2B5EF4-FFF2-40B4-BE49-F238E27FC236}">
                    <a16:creationId xmlns:a16="http://schemas.microsoft.com/office/drawing/2014/main" id="{25EE424B-B97F-49A5-B5E3-CEA7CF527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8" name="Rectangle 258">
                <a:extLst>
                  <a:ext uri="{FF2B5EF4-FFF2-40B4-BE49-F238E27FC236}">
                    <a16:creationId xmlns:a16="http://schemas.microsoft.com/office/drawing/2014/main" id="{184BF7FB-D816-4A53-8C40-2FFA46812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9" name="Rectangle 259">
                <a:extLst>
                  <a:ext uri="{FF2B5EF4-FFF2-40B4-BE49-F238E27FC236}">
                    <a16:creationId xmlns:a16="http://schemas.microsoft.com/office/drawing/2014/main" id="{1884EB18-4EBF-4AFB-BAB7-2AE87C39C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0" name="Group 260">
              <a:extLst>
                <a:ext uri="{FF2B5EF4-FFF2-40B4-BE49-F238E27FC236}">
                  <a16:creationId xmlns:a16="http://schemas.microsoft.com/office/drawing/2014/main" id="{40A0DF41-03C3-47E8-8244-9D10D4ABE6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090" name="Rectangle 261">
                <a:extLst>
                  <a:ext uri="{FF2B5EF4-FFF2-40B4-BE49-F238E27FC236}">
                    <a16:creationId xmlns:a16="http://schemas.microsoft.com/office/drawing/2014/main" id="{C82074DE-DF5A-4CDE-A4B6-F30878231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1" name="Rectangle 262">
                <a:extLst>
                  <a:ext uri="{FF2B5EF4-FFF2-40B4-BE49-F238E27FC236}">
                    <a16:creationId xmlns:a16="http://schemas.microsoft.com/office/drawing/2014/main" id="{654FC0AC-92D5-4DFD-9D09-BD871B6A1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2" name="Rectangle 263">
                <a:extLst>
                  <a:ext uri="{FF2B5EF4-FFF2-40B4-BE49-F238E27FC236}">
                    <a16:creationId xmlns:a16="http://schemas.microsoft.com/office/drawing/2014/main" id="{FD69007A-DF20-43C9-8462-967345194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3" name="Rectangle 264">
                <a:extLst>
                  <a:ext uri="{FF2B5EF4-FFF2-40B4-BE49-F238E27FC236}">
                    <a16:creationId xmlns:a16="http://schemas.microsoft.com/office/drawing/2014/main" id="{688FC116-6B63-4698-B39F-DD9AFCAA2B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4" name="Rectangle 265">
                <a:extLst>
                  <a:ext uri="{FF2B5EF4-FFF2-40B4-BE49-F238E27FC236}">
                    <a16:creationId xmlns:a16="http://schemas.microsoft.com/office/drawing/2014/main" id="{06764DA4-CA61-4EAF-BACD-AB6D3C094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5" name="Rectangle 266">
                <a:extLst>
                  <a:ext uri="{FF2B5EF4-FFF2-40B4-BE49-F238E27FC236}">
                    <a16:creationId xmlns:a16="http://schemas.microsoft.com/office/drawing/2014/main" id="{43506233-D467-467C-B772-1556BBB85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6" name="Rectangle 267">
                <a:extLst>
                  <a:ext uri="{FF2B5EF4-FFF2-40B4-BE49-F238E27FC236}">
                    <a16:creationId xmlns:a16="http://schemas.microsoft.com/office/drawing/2014/main" id="{F4F24981-D543-44AD-98C2-2B2F8ED53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7" name="Rectangle 268">
                <a:extLst>
                  <a:ext uri="{FF2B5EF4-FFF2-40B4-BE49-F238E27FC236}">
                    <a16:creationId xmlns:a16="http://schemas.microsoft.com/office/drawing/2014/main" id="{3A7AFD9E-5AC1-422B-AF30-20A6A897B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8" name="Rectangle 269">
                <a:extLst>
                  <a:ext uri="{FF2B5EF4-FFF2-40B4-BE49-F238E27FC236}">
                    <a16:creationId xmlns:a16="http://schemas.microsoft.com/office/drawing/2014/main" id="{631E4BBC-107F-449A-88B7-D6CFCD6F6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99" name="Rectangle 270">
                <a:extLst>
                  <a:ext uri="{FF2B5EF4-FFF2-40B4-BE49-F238E27FC236}">
                    <a16:creationId xmlns:a16="http://schemas.microsoft.com/office/drawing/2014/main" id="{F6B59136-1453-453F-B1A9-588F054B2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1" name="Group 271">
              <a:extLst>
                <a:ext uri="{FF2B5EF4-FFF2-40B4-BE49-F238E27FC236}">
                  <a16:creationId xmlns:a16="http://schemas.microsoft.com/office/drawing/2014/main" id="{A7047E59-F1DD-4BBB-A91D-EBF49AF505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080" name="Rectangle 272">
                <a:extLst>
                  <a:ext uri="{FF2B5EF4-FFF2-40B4-BE49-F238E27FC236}">
                    <a16:creationId xmlns:a16="http://schemas.microsoft.com/office/drawing/2014/main" id="{D998A9F6-7B95-4917-B863-173FBDDC2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1" name="Rectangle 273">
                <a:extLst>
                  <a:ext uri="{FF2B5EF4-FFF2-40B4-BE49-F238E27FC236}">
                    <a16:creationId xmlns:a16="http://schemas.microsoft.com/office/drawing/2014/main" id="{77D33D17-80B3-4906-82F2-14B4C78A3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2" name="Rectangle 274">
                <a:extLst>
                  <a:ext uri="{FF2B5EF4-FFF2-40B4-BE49-F238E27FC236}">
                    <a16:creationId xmlns:a16="http://schemas.microsoft.com/office/drawing/2014/main" id="{EEFFB6A0-10A5-4004-AD5D-BCA3936E3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3" name="Rectangle 275">
                <a:extLst>
                  <a:ext uri="{FF2B5EF4-FFF2-40B4-BE49-F238E27FC236}">
                    <a16:creationId xmlns:a16="http://schemas.microsoft.com/office/drawing/2014/main" id="{D798C296-5983-4660-AB52-EC91887B8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4" name="Rectangle 276">
                <a:extLst>
                  <a:ext uri="{FF2B5EF4-FFF2-40B4-BE49-F238E27FC236}">
                    <a16:creationId xmlns:a16="http://schemas.microsoft.com/office/drawing/2014/main" id="{6AFA4367-F0D1-42F2-B827-52E9D3F49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5" name="Rectangle 277">
                <a:extLst>
                  <a:ext uri="{FF2B5EF4-FFF2-40B4-BE49-F238E27FC236}">
                    <a16:creationId xmlns:a16="http://schemas.microsoft.com/office/drawing/2014/main" id="{95EAABFC-2C8A-4347-835B-5D74867ED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6" name="Rectangle 278">
                <a:extLst>
                  <a:ext uri="{FF2B5EF4-FFF2-40B4-BE49-F238E27FC236}">
                    <a16:creationId xmlns:a16="http://schemas.microsoft.com/office/drawing/2014/main" id="{96858EAC-081B-4000-AAAE-999423061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7" name="Rectangle 279">
                <a:extLst>
                  <a:ext uri="{FF2B5EF4-FFF2-40B4-BE49-F238E27FC236}">
                    <a16:creationId xmlns:a16="http://schemas.microsoft.com/office/drawing/2014/main" id="{11FB2DC2-67EA-44E7-84B2-D5D26F0A0C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8" name="Rectangle 280">
                <a:extLst>
                  <a:ext uri="{FF2B5EF4-FFF2-40B4-BE49-F238E27FC236}">
                    <a16:creationId xmlns:a16="http://schemas.microsoft.com/office/drawing/2014/main" id="{5DB26100-EF0E-4555-A03D-363E998EB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9" name="Rectangle 281">
                <a:extLst>
                  <a:ext uri="{FF2B5EF4-FFF2-40B4-BE49-F238E27FC236}">
                    <a16:creationId xmlns:a16="http://schemas.microsoft.com/office/drawing/2014/main" id="{21731FB3-739C-49AC-BC23-065975B84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2" name="Group 282">
              <a:extLst>
                <a:ext uri="{FF2B5EF4-FFF2-40B4-BE49-F238E27FC236}">
                  <a16:creationId xmlns:a16="http://schemas.microsoft.com/office/drawing/2014/main" id="{8DCC1560-1364-4C0F-A810-AC1F276001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070" name="Rectangle 283">
                <a:extLst>
                  <a:ext uri="{FF2B5EF4-FFF2-40B4-BE49-F238E27FC236}">
                    <a16:creationId xmlns:a16="http://schemas.microsoft.com/office/drawing/2014/main" id="{EDA38B10-43ED-4254-80AD-4488E0B21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1" name="Rectangle 284">
                <a:extLst>
                  <a:ext uri="{FF2B5EF4-FFF2-40B4-BE49-F238E27FC236}">
                    <a16:creationId xmlns:a16="http://schemas.microsoft.com/office/drawing/2014/main" id="{119B5378-EFFC-4B21-A05C-26F8397DDB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2" name="Rectangle 285">
                <a:extLst>
                  <a:ext uri="{FF2B5EF4-FFF2-40B4-BE49-F238E27FC236}">
                    <a16:creationId xmlns:a16="http://schemas.microsoft.com/office/drawing/2014/main" id="{51AF0F79-D185-4CD2-A926-0BC06A2DD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3" name="Rectangle 286">
                <a:extLst>
                  <a:ext uri="{FF2B5EF4-FFF2-40B4-BE49-F238E27FC236}">
                    <a16:creationId xmlns:a16="http://schemas.microsoft.com/office/drawing/2014/main" id="{52A8C434-D1D1-4FA5-95E3-E31D625EA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4" name="Rectangle 287">
                <a:extLst>
                  <a:ext uri="{FF2B5EF4-FFF2-40B4-BE49-F238E27FC236}">
                    <a16:creationId xmlns:a16="http://schemas.microsoft.com/office/drawing/2014/main" id="{6D4AE4DA-6FDE-4B97-8516-0678C9B06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5" name="Rectangle 288">
                <a:extLst>
                  <a:ext uri="{FF2B5EF4-FFF2-40B4-BE49-F238E27FC236}">
                    <a16:creationId xmlns:a16="http://schemas.microsoft.com/office/drawing/2014/main" id="{2C6BA01A-E36C-4F4F-8977-26C27886E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6" name="Rectangle 289">
                <a:extLst>
                  <a:ext uri="{FF2B5EF4-FFF2-40B4-BE49-F238E27FC236}">
                    <a16:creationId xmlns:a16="http://schemas.microsoft.com/office/drawing/2014/main" id="{9EA2DA6F-CF3E-40A0-9E95-142098D0B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7" name="Rectangle 290">
                <a:extLst>
                  <a:ext uri="{FF2B5EF4-FFF2-40B4-BE49-F238E27FC236}">
                    <a16:creationId xmlns:a16="http://schemas.microsoft.com/office/drawing/2014/main" id="{A790B73B-39A7-4225-AD07-86D447179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8" name="Rectangle 291">
                <a:extLst>
                  <a:ext uri="{FF2B5EF4-FFF2-40B4-BE49-F238E27FC236}">
                    <a16:creationId xmlns:a16="http://schemas.microsoft.com/office/drawing/2014/main" id="{8AA791DF-8A8B-4FC5-8D96-194AEF2F9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9" name="Rectangle 292">
                <a:extLst>
                  <a:ext uri="{FF2B5EF4-FFF2-40B4-BE49-F238E27FC236}">
                    <a16:creationId xmlns:a16="http://schemas.microsoft.com/office/drawing/2014/main" id="{84ADA959-8EE4-499E-82B1-B3977B111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3" name="Group 293">
              <a:extLst>
                <a:ext uri="{FF2B5EF4-FFF2-40B4-BE49-F238E27FC236}">
                  <a16:creationId xmlns:a16="http://schemas.microsoft.com/office/drawing/2014/main" id="{E762B925-0A3D-4DB8-A715-747E4B1EBA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060" name="Rectangle 294">
                <a:extLst>
                  <a:ext uri="{FF2B5EF4-FFF2-40B4-BE49-F238E27FC236}">
                    <a16:creationId xmlns:a16="http://schemas.microsoft.com/office/drawing/2014/main" id="{A69862BF-551D-48AF-AFC7-4D07715E8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1" name="Rectangle 295">
                <a:extLst>
                  <a:ext uri="{FF2B5EF4-FFF2-40B4-BE49-F238E27FC236}">
                    <a16:creationId xmlns:a16="http://schemas.microsoft.com/office/drawing/2014/main" id="{368DB8CC-C5F6-4A2D-A7B1-29C2FB261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2" name="Rectangle 296">
                <a:extLst>
                  <a:ext uri="{FF2B5EF4-FFF2-40B4-BE49-F238E27FC236}">
                    <a16:creationId xmlns:a16="http://schemas.microsoft.com/office/drawing/2014/main" id="{22979F00-1975-4830-8AFA-DCD7373FA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3" name="Rectangle 297">
                <a:extLst>
                  <a:ext uri="{FF2B5EF4-FFF2-40B4-BE49-F238E27FC236}">
                    <a16:creationId xmlns:a16="http://schemas.microsoft.com/office/drawing/2014/main" id="{F0482364-AF77-44A4-AAE8-238359B4E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4" name="Rectangle 298">
                <a:extLst>
                  <a:ext uri="{FF2B5EF4-FFF2-40B4-BE49-F238E27FC236}">
                    <a16:creationId xmlns:a16="http://schemas.microsoft.com/office/drawing/2014/main" id="{24350E64-6DC8-41CE-9984-F0CEA5AB28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5" name="Rectangle 299">
                <a:extLst>
                  <a:ext uri="{FF2B5EF4-FFF2-40B4-BE49-F238E27FC236}">
                    <a16:creationId xmlns:a16="http://schemas.microsoft.com/office/drawing/2014/main" id="{E990F0F7-92C8-4A8D-90E3-5E80094DE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6" name="Rectangle 300">
                <a:extLst>
                  <a:ext uri="{FF2B5EF4-FFF2-40B4-BE49-F238E27FC236}">
                    <a16:creationId xmlns:a16="http://schemas.microsoft.com/office/drawing/2014/main" id="{EF2ABD9B-28D4-4CB5-8649-420AD0A51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7" name="Rectangle 301">
                <a:extLst>
                  <a:ext uri="{FF2B5EF4-FFF2-40B4-BE49-F238E27FC236}">
                    <a16:creationId xmlns:a16="http://schemas.microsoft.com/office/drawing/2014/main" id="{4C96086A-923A-4766-B288-3C4D66C94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8" name="Rectangle 302">
                <a:extLst>
                  <a:ext uri="{FF2B5EF4-FFF2-40B4-BE49-F238E27FC236}">
                    <a16:creationId xmlns:a16="http://schemas.microsoft.com/office/drawing/2014/main" id="{F119C191-D323-4CE3-AD85-D6A73D821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9" name="Rectangle 303">
                <a:extLst>
                  <a:ext uri="{FF2B5EF4-FFF2-40B4-BE49-F238E27FC236}">
                    <a16:creationId xmlns:a16="http://schemas.microsoft.com/office/drawing/2014/main" id="{F3BC876D-D5BD-412F-B65E-E22BD7AD3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4" name="Group 304">
              <a:extLst>
                <a:ext uri="{FF2B5EF4-FFF2-40B4-BE49-F238E27FC236}">
                  <a16:creationId xmlns:a16="http://schemas.microsoft.com/office/drawing/2014/main" id="{AB766602-84B9-454E-A8DF-01B8D57BB2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050" name="Rectangle 305">
                <a:extLst>
                  <a:ext uri="{FF2B5EF4-FFF2-40B4-BE49-F238E27FC236}">
                    <a16:creationId xmlns:a16="http://schemas.microsoft.com/office/drawing/2014/main" id="{791F0864-6F6D-4587-9B40-C4C3B58BA6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1" name="Rectangle 306">
                <a:extLst>
                  <a:ext uri="{FF2B5EF4-FFF2-40B4-BE49-F238E27FC236}">
                    <a16:creationId xmlns:a16="http://schemas.microsoft.com/office/drawing/2014/main" id="{AEBFEC8D-5548-4BBC-855A-831905B53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2" name="Rectangle 307">
                <a:extLst>
                  <a:ext uri="{FF2B5EF4-FFF2-40B4-BE49-F238E27FC236}">
                    <a16:creationId xmlns:a16="http://schemas.microsoft.com/office/drawing/2014/main" id="{4024D9D3-497D-47AC-BE4E-91AE7956E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3" name="Rectangle 308">
                <a:extLst>
                  <a:ext uri="{FF2B5EF4-FFF2-40B4-BE49-F238E27FC236}">
                    <a16:creationId xmlns:a16="http://schemas.microsoft.com/office/drawing/2014/main" id="{2D8993A2-4914-4365-85FD-43E2D6FF2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4" name="Rectangle 309">
                <a:extLst>
                  <a:ext uri="{FF2B5EF4-FFF2-40B4-BE49-F238E27FC236}">
                    <a16:creationId xmlns:a16="http://schemas.microsoft.com/office/drawing/2014/main" id="{5767C524-3C2A-4A1C-A629-AC367EBA3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5" name="Rectangle 310">
                <a:extLst>
                  <a:ext uri="{FF2B5EF4-FFF2-40B4-BE49-F238E27FC236}">
                    <a16:creationId xmlns:a16="http://schemas.microsoft.com/office/drawing/2014/main" id="{FF951C45-0109-408B-9C69-3D518A4DF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6" name="Rectangle 311">
                <a:extLst>
                  <a:ext uri="{FF2B5EF4-FFF2-40B4-BE49-F238E27FC236}">
                    <a16:creationId xmlns:a16="http://schemas.microsoft.com/office/drawing/2014/main" id="{E2B3DF9C-8740-438F-9D59-96B174E89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7" name="Rectangle 312">
                <a:extLst>
                  <a:ext uri="{FF2B5EF4-FFF2-40B4-BE49-F238E27FC236}">
                    <a16:creationId xmlns:a16="http://schemas.microsoft.com/office/drawing/2014/main" id="{712B9B71-1A6B-47AA-B28F-4995DF782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8" name="Rectangle 313">
                <a:extLst>
                  <a:ext uri="{FF2B5EF4-FFF2-40B4-BE49-F238E27FC236}">
                    <a16:creationId xmlns:a16="http://schemas.microsoft.com/office/drawing/2014/main" id="{75AEE46C-41DA-4235-9C22-CACE5ABE3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9" name="Rectangle 314">
                <a:extLst>
                  <a:ext uri="{FF2B5EF4-FFF2-40B4-BE49-F238E27FC236}">
                    <a16:creationId xmlns:a16="http://schemas.microsoft.com/office/drawing/2014/main" id="{2A2248E2-AE8D-40AC-8512-E3930B703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5" name="Group 315">
              <a:extLst>
                <a:ext uri="{FF2B5EF4-FFF2-40B4-BE49-F238E27FC236}">
                  <a16:creationId xmlns:a16="http://schemas.microsoft.com/office/drawing/2014/main" id="{9DC3C6B0-802C-48D2-B1B5-60AAA9B258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040" name="Rectangle 316">
                <a:extLst>
                  <a:ext uri="{FF2B5EF4-FFF2-40B4-BE49-F238E27FC236}">
                    <a16:creationId xmlns:a16="http://schemas.microsoft.com/office/drawing/2014/main" id="{9F939786-27FF-47A3-803C-1EA7B6366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1" name="Rectangle 317">
                <a:extLst>
                  <a:ext uri="{FF2B5EF4-FFF2-40B4-BE49-F238E27FC236}">
                    <a16:creationId xmlns:a16="http://schemas.microsoft.com/office/drawing/2014/main" id="{81F349FE-C798-445C-AC3B-889F7D379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2" name="Rectangle 318">
                <a:extLst>
                  <a:ext uri="{FF2B5EF4-FFF2-40B4-BE49-F238E27FC236}">
                    <a16:creationId xmlns:a16="http://schemas.microsoft.com/office/drawing/2014/main" id="{9F132C8F-53BA-4FEE-B16A-00377A1BD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3" name="Rectangle 319">
                <a:extLst>
                  <a:ext uri="{FF2B5EF4-FFF2-40B4-BE49-F238E27FC236}">
                    <a16:creationId xmlns:a16="http://schemas.microsoft.com/office/drawing/2014/main" id="{DE6932F0-914B-4DF5-BF7A-3DCD3A7DE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4" name="Rectangle 320">
                <a:extLst>
                  <a:ext uri="{FF2B5EF4-FFF2-40B4-BE49-F238E27FC236}">
                    <a16:creationId xmlns:a16="http://schemas.microsoft.com/office/drawing/2014/main" id="{CABA15A7-E1D0-486F-A7B7-8DDA5D599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5" name="Rectangle 321">
                <a:extLst>
                  <a:ext uri="{FF2B5EF4-FFF2-40B4-BE49-F238E27FC236}">
                    <a16:creationId xmlns:a16="http://schemas.microsoft.com/office/drawing/2014/main" id="{D71507CF-3C14-4567-AE88-597DD4FAE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6" name="Rectangle 322">
                <a:extLst>
                  <a:ext uri="{FF2B5EF4-FFF2-40B4-BE49-F238E27FC236}">
                    <a16:creationId xmlns:a16="http://schemas.microsoft.com/office/drawing/2014/main" id="{4C254A6F-FAA8-4FA8-AB08-94B9B69FD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7" name="Rectangle 323">
                <a:extLst>
                  <a:ext uri="{FF2B5EF4-FFF2-40B4-BE49-F238E27FC236}">
                    <a16:creationId xmlns:a16="http://schemas.microsoft.com/office/drawing/2014/main" id="{2411E244-442C-4C23-BE71-56483D210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8" name="Rectangle 324">
                <a:extLst>
                  <a:ext uri="{FF2B5EF4-FFF2-40B4-BE49-F238E27FC236}">
                    <a16:creationId xmlns:a16="http://schemas.microsoft.com/office/drawing/2014/main" id="{AA6AF57A-2CB9-40B0-B074-F26F40916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9" name="Rectangle 325">
                <a:extLst>
                  <a:ext uri="{FF2B5EF4-FFF2-40B4-BE49-F238E27FC236}">
                    <a16:creationId xmlns:a16="http://schemas.microsoft.com/office/drawing/2014/main" id="{4213CD37-5C64-4FB4-A448-4191FADE4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6" name="Group 326">
              <a:extLst>
                <a:ext uri="{FF2B5EF4-FFF2-40B4-BE49-F238E27FC236}">
                  <a16:creationId xmlns:a16="http://schemas.microsoft.com/office/drawing/2014/main" id="{4F513D20-84AE-4157-924F-630DC0B5F6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030" name="Rectangle 327">
                <a:extLst>
                  <a:ext uri="{FF2B5EF4-FFF2-40B4-BE49-F238E27FC236}">
                    <a16:creationId xmlns:a16="http://schemas.microsoft.com/office/drawing/2014/main" id="{302403ED-D3A1-42FF-8401-1C3A1C940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1" name="Rectangle 328">
                <a:extLst>
                  <a:ext uri="{FF2B5EF4-FFF2-40B4-BE49-F238E27FC236}">
                    <a16:creationId xmlns:a16="http://schemas.microsoft.com/office/drawing/2014/main" id="{DC2D310E-CAF9-4420-9B84-2ECD58A8C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2" name="Rectangle 329">
                <a:extLst>
                  <a:ext uri="{FF2B5EF4-FFF2-40B4-BE49-F238E27FC236}">
                    <a16:creationId xmlns:a16="http://schemas.microsoft.com/office/drawing/2014/main" id="{81EF2FA1-B754-4504-B23A-753FBF948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3" name="Rectangle 330">
                <a:extLst>
                  <a:ext uri="{FF2B5EF4-FFF2-40B4-BE49-F238E27FC236}">
                    <a16:creationId xmlns:a16="http://schemas.microsoft.com/office/drawing/2014/main" id="{DB7B098E-9404-4346-9BA4-EC8B99311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4" name="Rectangle 331">
                <a:extLst>
                  <a:ext uri="{FF2B5EF4-FFF2-40B4-BE49-F238E27FC236}">
                    <a16:creationId xmlns:a16="http://schemas.microsoft.com/office/drawing/2014/main" id="{CE4E71D1-BBC6-4994-8020-D3446935B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5" name="Rectangle 332">
                <a:extLst>
                  <a:ext uri="{FF2B5EF4-FFF2-40B4-BE49-F238E27FC236}">
                    <a16:creationId xmlns:a16="http://schemas.microsoft.com/office/drawing/2014/main" id="{195834AE-4AE5-4A30-9E3C-3AFF2A93F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6" name="Rectangle 333">
                <a:extLst>
                  <a:ext uri="{FF2B5EF4-FFF2-40B4-BE49-F238E27FC236}">
                    <a16:creationId xmlns:a16="http://schemas.microsoft.com/office/drawing/2014/main" id="{9A260301-BA02-450E-AF68-F149AF593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7" name="Rectangle 334">
                <a:extLst>
                  <a:ext uri="{FF2B5EF4-FFF2-40B4-BE49-F238E27FC236}">
                    <a16:creationId xmlns:a16="http://schemas.microsoft.com/office/drawing/2014/main" id="{34A2BC73-3EB1-4CED-A4E4-ABA581554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8" name="Rectangle 335">
                <a:extLst>
                  <a:ext uri="{FF2B5EF4-FFF2-40B4-BE49-F238E27FC236}">
                    <a16:creationId xmlns:a16="http://schemas.microsoft.com/office/drawing/2014/main" id="{A8ECE571-7186-4B48-A070-B8087402C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9" name="Rectangle 336">
                <a:extLst>
                  <a:ext uri="{FF2B5EF4-FFF2-40B4-BE49-F238E27FC236}">
                    <a16:creationId xmlns:a16="http://schemas.microsoft.com/office/drawing/2014/main" id="{44773020-397A-4189-80B3-CF683B7BE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7" name="Group 337">
              <a:extLst>
                <a:ext uri="{FF2B5EF4-FFF2-40B4-BE49-F238E27FC236}">
                  <a16:creationId xmlns:a16="http://schemas.microsoft.com/office/drawing/2014/main" id="{8B44A826-470E-4A16-A29C-967766DFA9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020" name="Rectangle 338">
                <a:extLst>
                  <a:ext uri="{FF2B5EF4-FFF2-40B4-BE49-F238E27FC236}">
                    <a16:creationId xmlns:a16="http://schemas.microsoft.com/office/drawing/2014/main" id="{DA998DD2-C842-442B-AC69-669575752B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1" name="Rectangle 339">
                <a:extLst>
                  <a:ext uri="{FF2B5EF4-FFF2-40B4-BE49-F238E27FC236}">
                    <a16:creationId xmlns:a16="http://schemas.microsoft.com/office/drawing/2014/main" id="{E437010A-99ED-49AF-80EE-11321664B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2" name="Rectangle 340">
                <a:extLst>
                  <a:ext uri="{FF2B5EF4-FFF2-40B4-BE49-F238E27FC236}">
                    <a16:creationId xmlns:a16="http://schemas.microsoft.com/office/drawing/2014/main" id="{FCE656F0-EA6C-43B3-9615-0389FB04E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3" name="Rectangle 341">
                <a:extLst>
                  <a:ext uri="{FF2B5EF4-FFF2-40B4-BE49-F238E27FC236}">
                    <a16:creationId xmlns:a16="http://schemas.microsoft.com/office/drawing/2014/main" id="{E1DDB226-A871-4D60-82F4-3D90ED787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4" name="Rectangle 342">
                <a:extLst>
                  <a:ext uri="{FF2B5EF4-FFF2-40B4-BE49-F238E27FC236}">
                    <a16:creationId xmlns:a16="http://schemas.microsoft.com/office/drawing/2014/main" id="{8DE1D8C7-E996-4683-9670-71BFFE114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5" name="Rectangle 343">
                <a:extLst>
                  <a:ext uri="{FF2B5EF4-FFF2-40B4-BE49-F238E27FC236}">
                    <a16:creationId xmlns:a16="http://schemas.microsoft.com/office/drawing/2014/main" id="{DD0630EA-39F1-4CE4-82C2-A35CC18E5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6" name="Rectangle 344">
                <a:extLst>
                  <a:ext uri="{FF2B5EF4-FFF2-40B4-BE49-F238E27FC236}">
                    <a16:creationId xmlns:a16="http://schemas.microsoft.com/office/drawing/2014/main" id="{D0CE479E-C05F-41DA-9707-BD49EBC9B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7" name="Rectangle 345">
                <a:extLst>
                  <a:ext uri="{FF2B5EF4-FFF2-40B4-BE49-F238E27FC236}">
                    <a16:creationId xmlns:a16="http://schemas.microsoft.com/office/drawing/2014/main" id="{AC550FD2-89E1-494D-967D-9917D198A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8" name="Rectangle 346">
                <a:extLst>
                  <a:ext uri="{FF2B5EF4-FFF2-40B4-BE49-F238E27FC236}">
                    <a16:creationId xmlns:a16="http://schemas.microsoft.com/office/drawing/2014/main" id="{3AFB4165-4540-47E3-A868-4D0415893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9" name="Rectangle 347">
                <a:extLst>
                  <a:ext uri="{FF2B5EF4-FFF2-40B4-BE49-F238E27FC236}">
                    <a16:creationId xmlns:a16="http://schemas.microsoft.com/office/drawing/2014/main" id="{E9BC1447-ECCA-48AF-B5D1-37EC5658C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8" name="Group 348">
              <a:extLst>
                <a:ext uri="{FF2B5EF4-FFF2-40B4-BE49-F238E27FC236}">
                  <a16:creationId xmlns:a16="http://schemas.microsoft.com/office/drawing/2014/main" id="{F6DE39AE-4889-4BD7-8A5F-555B4A7BAE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010" name="Rectangle 349">
                <a:extLst>
                  <a:ext uri="{FF2B5EF4-FFF2-40B4-BE49-F238E27FC236}">
                    <a16:creationId xmlns:a16="http://schemas.microsoft.com/office/drawing/2014/main" id="{4D2B0C2C-9542-45B7-9A6C-6629A87CF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1" name="Rectangle 350">
                <a:extLst>
                  <a:ext uri="{FF2B5EF4-FFF2-40B4-BE49-F238E27FC236}">
                    <a16:creationId xmlns:a16="http://schemas.microsoft.com/office/drawing/2014/main" id="{66B5E056-98DA-4A31-9393-B2E35FA3D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2" name="Rectangle 351">
                <a:extLst>
                  <a:ext uri="{FF2B5EF4-FFF2-40B4-BE49-F238E27FC236}">
                    <a16:creationId xmlns:a16="http://schemas.microsoft.com/office/drawing/2014/main" id="{162289B0-9684-4934-9297-AC470D14C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3" name="Rectangle 352">
                <a:extLst>
                  <a:ext uri="{FF2B5EF4-FFF2-40B4-BE49-F238E27FC236}">
                    <a16:creationId xmlns:a16="http://schemas.microsoft.com/office/drawing/2014/main" id="{05C34DC2-8800-40CB-B6FD-ACD5D2423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4" name="Rectangle 353">
                <a:extLst>
                  <a:ext uri="{FF2B5EF4-FFF2-40B4-BE49-F238E27FC236}">
                    <a16:creationId xmlns:a16="http://schemas.microsoft.com/office/drawing/2014/main" id="{001061AE-47CC-4798-A283-0DB549280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5" name="Rectangle 354">
                <a:extLst>
                  <a:ext uri="{FF2B5EF4-FFF2-40B4-BE49-F238E27FC236}">
                    <a16:creationId xmlns:a16="http://schemas.microsoft.com/office/drawing/2014/main" id="{F20C30E6-0E11-4393-90A1-43C917226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6" name="Rectangle 355">
                <a:extLst>
                  <a:ext uri="{FF2B5EF4-FFF2-40B4-BE49-F238E27FC236}">
                    <a16:creationId xmlns:a16="http://schemas.microsoft.com/office/drawing/2014/main" id="{0B75A21F-07C0-49AA-B0F5-F29EF75A8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7" name="Rectangle 356">
                <a:extLst>
                  <a:ext uri="{FF2B5EF4-FFF2-40B4-BE49-F238E27FC236}">
                    <a16:creationId xmlns:a16="http://schemas.microsoft.com/office/drawing/2014/main" id="{220C1DF7-632E-41C6-983E-1597EC18C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8" name="Rectangle 357">
                <a:extLst>
                  <a:ext uri="{FF2B5EF4-FFF2-40B4-BE49-F238E27FC236}">
                    <a16:creationId xmlns:a16="http://schemas.microsoft.com/office/drawing/2014/main" id="{49F9B359-5695-4FA9-A71F-7F8BE3216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9" name="Rectangle 358">
                <a:extLst>
                  <a:ext uri="{FF2B5EF4-FFF2-40B4-BE49-F238E27FC236}">
                    <a16:creationId xmlns:a16="http://schemas.microsoft.com/office/drawing/2014/main" id="{F2E2F9E0-AD7F-41B8-A4A5-36EE0C171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99" name="Group 359">
              <a:extLst>
                <a:ext uri="{FF2B5EF4-FFF2-40B4-BE49-F238E27FC236}">
                  <a16:creationId xmlns:a16="http://schemas.microsoft.com/office/drawing/2014/main" id="{283E7549-7C81-4E77-8D1D-54A8E45085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000" name="Rectangle 360">
                <a:extLst>
                  <a:ext uri="{FF2B5EF4-FFF2-40B4-BE49-F238E27FC236}">
                    <a16:creationId xmlns:a16="http://schemas.microsoft.com/office/drawing/2014/main" id="{F65DE85B-EBE9-45A9-8B4F-418610FA7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1" name="Rectangle 361">
                <a:extLst>
                  <a:ext uri="{FF2B5EF4-FFF2-40B4-BE49-F238E27FC236}">
                    <a16:creationId xmlns:a16="http://schemas.microsoft.com/office/drawing/2014/main" id="{9CDDBE9A-3074-4073-9F14-5062722F7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2" name="Rectangle 362">
                <a:extLst>
                  <a:ext uri="{FF2B5EF4-FFF2-40B4-BE49-F238E27FC236}">
                    <a16:creationId xmlns:a16="http://schemas.microsoft.com/office/drawing/2014/main" id="{65C04C5F-DBEC-40E4-9956-780402343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3" name="Rectangle 363">
                <a:extLst>
                  <a:ext uri="{FF2B5EF4-FFF2-40B4-BE49-F238E27FC236}">
                    <a16:creationId xmlns:a16="http://schemas.microsoft.com/office/drawing/2014/main" id="{02380894-4CC6-45EA-953F-1E168D132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4" name="Rectangle 364">
                <a:extLst>
                  <a:ext uri="{FF2B5EF4-FFF2-40B4-BE49-F238E27FC236}">
                    <a16:creationId xmlns:a16="http://schemas.microsoft.com/office/drawing/2014/main" id="{A1F50E65-11A4-4B16-8C95-246398A7B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5" name="Rectangle 365">
                <a:extLst>
                  <a:ext uri="{FF2B5EF4-FFF2-40B4-BE49-F238E27FC236}">
                    <a16:creationId xmlns:a16="http://schemas.microsoft.com/office/drawing/2014/main" id="{D8196A47-BFC2-492E-BC3E-0F1EAE726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6" name="Rectangle 366">
                <a:extLst>
                  <a:ext uri="{FF2B5EF4-FFF2-40B4-BE49-F238E27FC236}">
                    <a16:creationId xmlns:a16="http://schemas.microsoft.com/office/drawing/2014/main" id="{6BDF6ECB-8BEC-4B80-885E-773B40D0D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7" name="Rectangle 367">
                <a:extLst>
                  <a:ext uri="{FF2B5EF4-FFF2-40B4-BE49-F238E27FC236}">
                    <a16:creationId xmlns:a16="http://schemas.microsoft.com/office/drawing/2014/main" id="{D7EB7FD2-2A68-4705-8BA1-44B7FC37A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8" name="Rectangle 368">
                <a:extLst>
                  <a:ext uri="{FF2B5EF4-FFF2-40B4-BE49-F238E27FC236}">
                    <a16:creationId xmlns:a16="http://schemas.microsoft.com/office/drawing/2014/main" id="{15CCB40C-4BDC-4E42-BED5-684EC437C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09" name="Rectangle 369">
                <a:extLst>
                  <a:ext uri="{FF2B5EF4-FFF2-40B4-BE49-F238E27FC236}">
                    <a16:creationId xmlns:a16="http://schemas.microsoft.com/office/drawing/2014/main" id="{9C5FD325-DF86-41D5-BBE7-9BA555CF2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110" name="Group 370">
            <a:extLst>
              <a:ext uri="{FF2B5EF4-FFF2-40B4-BE49-F238E27FC236}">
                <a16:creationId xmlns:a16="http://schemas.microsoft.com/office/drawing/2014/main" id="{ED1DEEED-67B8-4470-AE80-072843E8FDEC}"/>
              </a:ext>
            </a:extLst>
          </p:cNvPr>
          <p:cNvGrpSpPr>
            <a:grpSpLocks/>
          </p:cNvGrpSpPr>
          <p:nvPr/>
        </p:nvGrpSpPr>
        <p:grpSpPr bwMode="auto">
          <a:xfrm rot="3671719" flipV="1">
            <a:off x="9941099" y="2045227"/>
            <a:ext cx="1981200" cy="1931988"/>
            <a:chOff x="864" y="1152"/>
            <a:chExt cx="2880" cy="2880"/>
          </a:xfrm>
          <a:solidFill>
            <a:srgbClr val="92D050"/>
          </a:solidFill>
        </p:grpSpPr>
        <p:grpSp>
          <p:nvGrpSpPr>
            <p:cNvPr id="1111" name="Group 371">
              <a:extLst>
                <a:ext uri="{FF2B5EF4-FFF2-40B4-BE49-F238E27FC236}">
                  <a16:creationId xmlns:a16="http://schemas.microsoft.com/office/drawing/2014/main" id="{1E9E36F6-391C-4EC7-A0F0-E3DB3017D3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152"/>
              <a:ext cx="2880" cy="288"/>
              <a:chOff x="864" y="1152"/>
              <a:chExt cx="2880" cy="288"/>
            </a:xfrm>
            <a:grpFill/>
          </p:grpSpPr>
          <p:sp>
            <p:nvSpPr>
              <p:cNvPr id="1222" name="Rectangle 372">
                <a:extLst>
                  <a:ext uri="{FF2B5EF4-FFF2-40B4-BE49-F238E27FC236}">
                    <a16:creationId xmlns:a16="http://schemas.microsoft.com/office/drawing/2014/main" id="{C8E89974-5DFB-4343-B0A1-C3B5875B1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3" name="Rectangle 373">
                <a:extLst>
                  <a:ext uri="{FF2B5EF4-FFF2-40B4-BE49-F238E27FC236}">
                    <a16:creationId xmlns:a16="http://schemas.microsoft.com/office/drawing/2014/main" id="{C04CB3A8-A8EA-4DE0-AFAE-A3532F96D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4" name="Rectangle 374">
                <a:extLst>
                  <a:ext uri="{FF2B5EF4-FFF2-40B4-BE49-F238E27FC236}">
                    <a16:creationId xmlns:a16="http://schemas.microsoft.com/office/drawing/2014/main" id="{3F3F10E9-9791-42BB-AD50-6FCD6CDAD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5" name="Rectangle 375">
                <a:extLst>
                  <a:ext uri="{FF2B5EF4-FFF2-40B4-BE49-F238E27FC236}">
                    <a16:creationId xmlns:a16="http://schemas.microsoft.com/office/drawing/2014/main" id="{07BF4F73-4E1E-4FB3-99A2-EB4291538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6" name="Rectangle 376">
                <a:extLst>
                  <a:ext uri="{FF2B5EF4-FFF2-40B4-BE49-F238E27FC236}">
                    <a16:creationId xmlns:a16="http://schemas.microsoft.com/office/drawing/2014/main" id="{55C4B72D-FD67-4F6C-820B-D5340C458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7" name="Rectangle 377">
                <a:extLst>
                  <a:ext uri="{FF2B5EF4-FFF2-40B4-BE49-F238E27FC236}">
                    <a16:creationId xmlns:a16="http://schemas.microsoft.com/office/drawing/2014/main" id="{756682C8-99C4-4079-9F30-733528089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8" name="Rectangle 378">
                <a:extLst>
                  <a:ext uri="{FF2B5EF4-FFF2-40B4-BE49-F238E27FC236}">
                    <a16:creationId xmlns:a16="http://schemas.microsoft.com/office/drawing/2014/main" id="{9B625511-305B-4BFA-B19B-ACF1CC64B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9" name="Rectangle 379">
                <a:extLst>
                  <a:ext uri="{FF2B5EF4-FFF2-40B4-BE49-F238E27FC236}">
                    <a16:creationId xmlns:a16="http://schemas.microsoft.com/office/drawing/2014/main" id="{70563AC7-5461-488B-8155-3C6D7C5B3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0" name="Rectangle 380">
                <a:extLst>
                  <a:ext uri="{FF2B5EF4-FFF2-40B4-BE49-F238E27FC236}">
                    <a16:creationId xmlns:a16="http://schemas.microsoft.com/office/drawing/2014/main" id="{52CB42C7-30DA-4C90-8822-0CEF23701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1" name="Rectangle 381">
                <a:extLst>
                  <a:ext uri="{FF2B5EF4-FFF2-40B4-BE49-F238E27FC236}">
                    <a16:creationId xmlns:a16="http://schemas.microsoft.com/office/drawing/2014/main" id="{3511CE82-6CD0-4082-BDD5-3EDF5E31E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2" name="Group 382">
              <a:extLst>
                <a:ext uri="{FF2B5EF4-FFF2-40B4-BE49-F238E27FC236}">
                  <a16:creationId xmlns:a16="http://schemas.microsoft.com/office/drawing/2014/main" id="{A9024137-9B23-4F51-876A-231702F987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0"/>
              <a:ext cx="2880" cy="288"/>
              <a:chOff x="864" y="1152"/>
              <a:chExt cx="2880" cy="288"/>
            </a:xfrm>
            <a:grpFill/>
          </p:grpSpPr>
          <p:sp>
            <p:nvSpPr>
              <p:cNvPr id="1212" name="Rectangle 383">
                <a:extLst>
                  <a:ext uri="{FF2B5EF4-FFF2-40B4-BE49-F238E27FC236}">
                    <a16:creationId xmlns:a16="http://schemas.microsoft.com/office/drawing/2014/main" id="{2ADC27BE-D128-43C9-A668-35ABA9BDC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3" name="Rectangle 384">
                <a:extLst>
                  <a:ext uri="{FF2B5EF4-FFF2-40B4-BE49-F238E27FC236}">
                    <a16:creationId xmlns:a16="http://schemas.microsoft.com/office/drawing/2014/main" id="{9A5D4A17-54B7-47F9-BC6B-08B6BAF87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4" name="Rectangle 385">
                <a:extLst>
                  <a:ext uri="{FF2B5EF4-FFF2-40B4-BE49-F238E27FC236}">
                    <a16:creationId xmlns:a16="http://schemas.microsoft.com/office/drawing/2014/main" id="{66A1B5E8-C3AF-46CE-B934-8F3970FB9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5" name="Rectangle 386">
                <a:extLst>
                  <a:ext uri="{FF2B5EF4-FFF2-40B4-BE49-F238E27FC236}">
                    <a16:creationId xmlns:a16="http://schemas.microsoft.com/office/drawing/2014/main" id="{0A10AD71-3F7E-4EF5-A7BC-D8EB43B76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6" name="Rectangle 387">
                <a:extLst>
                  <a:ext uri="{FF2B5EF4-FFF2-40B4-BE49-F238E27FC236}">
                    <a16:creationId xmlns:a16="http://schemas.microsoft.com/office/drawing/2014/main" id="{18B2FCD1-3459-48CC-B400-41A567520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7" name="Rectangle 388">
                <a:extLst>
                  <a:ext uri="{FF2B5EF4-FFF2-40B4-BE49-F238E27FC236}">
                    <a16:creationId xmlns:a16="http://schemas.microsoft.com/office/drawing/2014/main" id="{67553EE7-168A-4D23-BDFE-424D7AF6D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8" name="Rectangle 389">
                <a:extLst>
                  <a:ext uri="{FF2B5EF4-FFF2-40B4-BE49-F238E27FC236}">
                    <a16:creationId xmlns:a16="http://schemas.microsoft.com/office/drawing/2014/main" id="{690C7FA9-A11B-49F2-B8D1-E89A82EFB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9" name="Rectangle 390">
                <a:extLst>
                  <a:ext uri="{FF2B5EF4-FFF2-40B4-BE49-F238E27FC236}">
                    <a16:creationId xmlns:a16="http://schemas.microsoft.com/office/drawing/2014/main" id="{5BC25F85-FDAC-408C-A234-8C1BCF94E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0" name="Rectangle 391">
                <a:extLst>
                  <a:ext uri="{FF2B5EF4-FFF2-40B4-BE49-F238E27FC236}">
                    <a16:creationId xmlns:a16="http://schemas.microsoft.com/office/drawing/2014/main" id="{0DD03C76-FB6E-4D96-9912-130DB92715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21" name="Rectangle 392">
                <a:extLst>
                  <a:ext uri="{FF2B5EF4-FFF2-40B4-BE49-F238E27FC236}">
                    <a16:creationId xmlns:a16="http://schemas.microsoft.com/office/drawing/2014/main" id="{3112722B-7377-45CD-8C0A-2654115F11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3" name="Group 393">
              <a:extLst>
                <a:ext uri="{FF2B5EF4-FFF2-40B4-BE49-F238E27FC236}">
                  <a16:creationId xmlns:a16="http://schemas.microsoft.com/office/drawing/2014/main" id="{40714EA4-4C23-40E4-9B10-897DADFA0B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728"/>
              <a:ext cx="2880" cy="288"/>
              <a:chOff x="864" y="1152"/>
              <a:chExt cx="2880" cy="288"/>
            </a:xfrm>
            <a:grpFill/>
          </p:grpSpPr>
          <p:sp>
            <p:nvSpPr>
              <p:cNvPr id="1202" name="Rectangle 394">
                <a:extLst>
                  <a:ext uri="{FF2B5EF4-FFF2-40B4-BE49-F238E27FC236}">
                    <a16:creationId xmlns:a16="http://schemas.microsoft.com/office/drawing/2014/main" id="{49A22930-3428-49B7-A1CA-6B18B33FF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3" name="Rectangle 395">
                <a:extLst>
                  <a:ext uri="{FF2B5EF4-FFF2-40B4-BE49-F238E27FC236}">
                    <a16:creationId xmlns:a16="http://schemas.microsoft.com/office/drawing/2014/main" id="{79F4B818-479B-4F2B-8B4F-DEDC3675D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4" name="Rectangle 396">
                <a:extLst>
                  <a:ext uri="{FF2B5EF4-FFF2-40B4-BE49-F238E27FC236}">
                    <a16:creationId xmlns:a16="http://schemas.microsoft.com/office/drawing/2014/main" id="{B248B57C-D271-4C52-AB3D-54747A659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5" name="Rectangle 397">
                <a:extLst>
                  <a:ext uri="{FF2B5EF4-FFF2-40B4-BE49-F238E27FC236}">
                    <a16:creationId xmlns:a16="http://schemas.microsoft.com/office/drawing/2014/main" id="{F9F2AE94-0E93-4F92-8F7F-0F33AC1AFB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6" name="Rectangle 398">
                <a:extLst>
                  <a:ext uri="{FF2B5EF4-FFF2-40B4-BE49-F238E27FC236}">
                    <a16:creationId xmlns:a16="http://schemas.microsoft.com/office/drawing/2014/main" id="{288A477D-B857-4134-94EA-6EB4D2F94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7" name="Rectangle 399">
                <a:extLst>
                  <a:ext uri="{FF2B5EF4-FFF2-40B4-BE49-F238E27FC236}">
                    <a16:creationId xmlns:a16="http://schemas.microsoft.com/office/drawing/2014/main" id="{9CF76E61-E395-4367-88DC-027516B15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8" name="Rectangle 400">
                <a:extLst>
                  <a:ext uri="{FF2B5EF4-FFF2-40B4-BE49-F238E27FC236}">
                    <a16:creationId xmlns:a16="http://schemas.microsoft.com/office/drawing/2014/main" id="{1F4F18EF-E9F5-4AE7-AF1C-AB5EB1CBF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9" name="Rectangle 401">
                <a:extLst>
                  <a:ext uri="{FF2B5EF4-FFF2-40B4-BE49-F238E27FC236}">
                    <a16:creationId xmlns:a16="http://schemas.microsoft.com/office/drawing/2014/main" id="{FB4F30EC-F636-4D5D-8A8F-A572D3B47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0" name="Rectangle 402">
                <a:extLst>
                  <a:ext uri="{FF2B5EF4-FFF2-40B4-BE49-F238E27FC236}">
                    <a16:creationId xmlns:a16="http://schemas.microsoft.com/office/drawing/2014/main" id="{0478A5BD-45D5-4BD7-B396-F32A60059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11" name="Rectangle 403">
                <a:extLst>
                  <a:ext uri="{FF2B5EF4-FFF2-40B4-BE49-F238E27FC236}">
                    <a16:creationId xmlns:a16="http://schemas.microsoft.com/office/drawing/2014/main" id="{5BBF292A-E063-4E02-860A-69FE74282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4" name="Group 404">
              <a:extLst>
                <a:ext uri="{FF2B5EF4-FFF2-40B4-BE49-F238E27FC236}">
                  <a16:creationId xmlns:a16="http://schemas.microsoft.com/office/drawing/2014/main" id="{AD59D1E4-B3B6-4827-80AA-81BFC50482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016"/>
              <a:ext cx="2880" cy="288"/>
              <a:chOff x="864" y="1152"/>
              <a:chExt cx="2880" cy="288"/>
            </a:xfrm>
            <a:grpFill/>
          </p:grpSpPr>
          <p:sp>
            <p:nvSpPr>
              <p:cNvPr id="1192" name="Rectangle 405">
                <a:extLst>
                  <a:ext uri="{FF2B5EF4-FFF2-40B4-BE49-F238E27FC236}">
                    <a16:creationId xmlns:a16="http://schemas.microsoft.com/office/drawing/2014/main" id="{21F5D310-6CBF-45C4-B04F-873E876D8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3" name="Rectangle 406">
                <a:extLst>
                  <a:ext uri="{FF2B5EF4-FFF2-40B4-BE49-F238E27FC236}">
                    <a16:creationId xmlns:a16="http://schemas.microsoft.com/office/drawing/2014/main" id="{4EA2C2E5-BEB2-469C-B0D5-514166841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4" name="Rectangle 407">
                <a:extLst>
                  <a:ext uri="{FF2B5EF4-FFF2-40B4-BE49-F238E27FC236}">
                    <a16:creationId xmlns:a16="http://schemas.microsoft.com/office/drawing/2014/main" id="{F92305EA-FB67-442E-BE9C-9312D6924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5" name="Rectangle 408">
                <a:extLst>
                  <a:ext uri="{FF2B5EF4-FFF2-40B4-BE49-F238E27FC236}">
                    <a16:creationId xmlns:a16="http://schemas.microsoft.com/office/drawing/2014/main" id="{EE990A3E-55E5-4244-99ED-ED6F7DEE9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6" name="Rectangle 409">
                <a:extLst>
                  <a:ext uri="{FF2B5EF4-FFF2-40B4-BE49-F238E27FC236}">
                    <a16:creationId xmlns:a16="http://schemas.microsoft.com/office/drawing/2014/main" id="{872A9988-933B-4C8B-962E-DCC3FB2D3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7" name="Rectangle 410">
                <a:extLst>
                  <a:ext uri="{FF2B5EF4-FFF2-40B4-BE49-F238E27FC236}">
                    <a16:creationId xmlns:a16="http://schemas.microsoft.com/office/drawing/2014/main" id="{1371B09B-CE93-4CED-B992-A35A47C2B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8" name="Rectangle 411">
                <a:extLst>
                  <a:ext uri="{FF2B5EF4-FFF2-40B4-BE49-F238E27FC236}">
                    <a16:creationId xmlns:a16="http://schemas.microsoft.com/office/drawing/2014/main" id="{CBB68527-0368-4FF1-8DD3-E7B6D6945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9" name="Rectangle 412">
                <a:extLst>
                  <a:ext uri="{FF2B5EF4-FFF2-40B4-BE49-F238E27FC236}">
                    <a16:creationId xmlns:a16="http://schemas.microsoft.com/office/drawing/2014/main" id="{E79AECB2-E96C-4DEE-A709-3793A08B2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0" name="Rectangle 413">
                <a:extLst>
                  <a:ext uri="{FF2B5EF4-FFF2-40B4-BE49-F238E27FC236}">
                    <a16:creationId xmlns:a16="http://schemas.microsoft.com/office/drawing/2014/main" id="{D9849DA4-C2AA-4193-A37B-37C78A0C09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01" name="Rectangle 414">
                <a:extLst>
                  <a:ext uri="{FF2B5EF4-FFF2-40B4-BE49-F238E27FC236}">
                    <a16:creationId xmlns:a16="http://schemas.microsoft.com/office/drawing/2014/main" id="{7821893F-2ABB-425B-AF5F-B70974331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5" name="Group 415">
              <a:extLst>
                <a:ext uri="{FF2B5EF4-FFF2-40B4-BE49-F238E27FC236}">
                  <a16:creationId xmlns:a16="http://schemas.microsoft.com/office/drawing/2014/main" id="{745137AF-3519-45B3-B82E-7B302ABBD9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304"/>
              <a:ext cx="2880" cy="288"/>
              <a:chOff x="864" y="1152"/>
              <a:chExt cx="2880" cy="288"/>
            </a:xfrm>
            <a:grpFill/>
          </p:grpSpPr>
          <p:sp>
            <p:nvSpPr>
              <p:cNvPr id="1182" name="Rectangle 416">
                <a:extLst>
                  <a:ext uri="{FF2B5EF4-FFF2-40B4-BE49-F238E27FC236}">
                    <a16:creationId xmlns:a16="http://schemas.microsoft.com/office/drawing/2014/main" id="{D0D4A8E3-64BC-45FC-B577-7807A36C9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3" name="Rectangle 417">
                <a:extLst>
                  <a:ext uri="{FF2B5EF4-FFF2-40B4-BE49-F238E27FC236}">
                    <a16:creationId xmlns:a16="http://schemas.microsoft.com/office/drawing/2014/main" id="{D5C779A1-52B9-414F-B3A2-856785057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4" name="Rectangle 418">
                <a:extLst>
                  <a:ext uri="{FF2B5EF4-FFF2-40B4-BE49-F238E27FC236}">
                    <a16:creationId xmlns:a16="http://schemas.microsoft.com/office/drawing/2014/main" id="{BDF962DF-0D6A-4487-ABE9-55A8DDB07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5" name="Rectangle 419">
                <a:extLst>
                  <a:ext uri="{FF2B5EF4-FFF2-40B4-BE49-F238E27FC236}">
                    <a16:creationId xmlns:a16="http://schemas.microsoft.com/office/drawing/2014/main" id="{C3DC92D2-9B1A-4B74-B0C6-8EB47FB13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6" name="Rectangle 420">
                <a:extLst>
                  <a:ext uri="{FF2B5EF4-FFF2-40B4-BE49-F238E27FC236}">
                    <a16:creationId xmlns:a16="http://schemas.microsoft.com/office/drawing/2014/main" id="{75323AA5-B7A4-49C9-BED2-B93076733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7" name="Rectangle 421">
                <a:extLst>
                  <a:ext uri="{FF2B5EF4-FFF2-40B4-BE49-F238E27FC236}">
                    <a16:creationId xmlns:a16="http://schemas.microsoft.com/office/drawing/2014/main" id="{3E489A04-60AE-4695-9A5A-2CDC7DAD1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8" name="Rectangle 422">
                <a:extLst>
                  <a:ext uri="{FF2B5EF4-FFF2-40B4-BE49-F238E27FC236}">
                    <a16:creationId xmlns:a16="http://schemas.microsoft.com/office/drawing/2014/main" id="{577540B5-C359-40DA-B796-A9F09805D5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9" name="Rectangle 423">
                <a:extLst>
                  <a:ext uri="{FF2B5EF4-FFF2-40B4-BE49-F238E27FC236}">
                    <a16:creationId xmlns:a16="http://schemas.microsoft.com/office/drawing/2014/main" id="{40D4D091-A530-47EC-BCE3-BBA7A139A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0" name="Rectangle 424">
                <a:extLst>
                  <a:ext uri="{FF2B5EF4-FFF2-40B4-BE49-F238E27FC236}">
                    <a16:creationId xmlns:a16="http://schemas.microsoft.com/office/drawing/2014/main" id="{0E09194B-D1E9-4F51-8329-9040DC498A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1" name="Rectangle 425">
                <a:extLst>
                  <a:ext uri="{FF2B5EF4-FFF2-40B4-BE49-F238E27FC236}">
                    <a16:creationId xmlns:a16="http://schemas.microsoft.com/office/drawing/2014/main" id="{6920E361-A6A5-4357-8ADD-4BC8E5AB01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6" name="Group 426">
              <a:extLst>
                <a:ext uri="{FF2B5EF4-FFF2-40B4-BE49-F238E27FC236}">
                  <a16:creationId xmlns:a16="http://schemas.microsoft.com/office/drawing/2014/main" id="{54DE4A32-2316-492F-80E8-9365A15BB6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592"/>
              <a:ext cx="2880" cy="288"/>
              <a:chOff x="864" y="1152"/>
              <a:chExt cx="2880" cy="288"/>
            </a:xfrm>
            <a:grpFill/>
          </p:grpSpPr>
          <p:sp>
            <p:nvSpPr>
              <p:cNvPr id="1172" name="Rectangle 427">
                <a:extLst>
                  <a:ext uri="{FF2B5EF4-FFF2-40B4-BE49-F238E27FC236}">
                    <a16:creationId xmlns:a16="http://schemas.microsoft.com/office/drawing/2014/main" id="{B8F44F4F-59B9-40A9-BC31-A62E361B9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3" name="Rectangle 428">
                <a:extLst>
                  <a:ext uri="{FF2B5EF4-FFF2-40B4-BE49-F238E27FC236}">
                    <a16:creationId xmlns:a16="http://schemas.microsoft.com/office/drawing/2014/main" id="{CB0F06E0-7637-4894-B55A-70F5B0BBA3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4" name="Rectangle 429">
                <a:extLst>
                  <a:ext uri="{FF2B5EF4-FFF2-40B4-BE49-F238E27FC236}">
                    <a16:creationId xmlns:a16="http://schemas.microsoft.com/office/drawing/2014/main" id="{30767AE2-A274-4CA6-AF89-2C6876A27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5" name="Rectangle 430">
                <a:extLst>
                  <a:ext uri="{FF2B5EF4-FFF2-40B4-BE49-F238E27FC236}">
                    <a16:creationId xmlns:a16="http://schemas.microsoft.com/office/drawing/2014/main" id="{1613BDA3-E09E-4096-9D90-027AF3B3D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6" name="Rectangle 431">
                <a:extLst>
                  <a:ext uri="{FF2B5EF4-FFF2-40B4-BE49-F238E27FC236}">
                    <a16:creationId xmlns:a16="http://schemas.microsoft.com/office/drawing/2014/main" id="{3B374912-C5DB-459C-B78B-D5387A7D8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7" name="Rectangle 432">
                <a:extLst>
                  <a:ext uri="{FF2B5EF4-FFF2-40B4-BE49-F238E27FC236}">
                    <a16:creationId xmlns:a16="http://schemas.microsoft.com/office/drawing/2014/main" id="{E37CD0F3-2189-4379-AD93-7E23E85EE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8" name="Rectangle 433">
                <a:extLst>
                  <a:ext uri="{FF2B5EF4-FFF2-40B4-BE49-F238E27FC236}">
                    <a16:creationId xmlns:a16="http://schemas.microsoft.com/office/drawing/2014/main" id="{7FF16B67-0289-4CAA-93D2-6E60F0A95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9" name="Rectangle 434">
                <a:extLst>
                  <a:ext uri="{FF2B5EF4-FFF2-40B4-BE49-F238E27FC236}">
                    <a16:creationId xmlns:a16="http://schemas.microsoft.com/office/drawing/2014/main" id="{942EF0D3-F9B0-4968-B927-9A2B758B6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0" name="Rectangle 435">
                <a:extLst>
                  <a:ext uri="{FF2B5EF4-FFF2-40B4-BE49-F238E27FC236}">
                    <a16:creationId xmlns:a16="http://schemas.microsoft.com/office/drawing/2014/main" id="{EBCF40AD-74D6-49E1-BA45-1C5801F93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1" name="Rectangle 436">
                <a:extLst>
                  <a:ext uri="{FF2B5EF4-FFF2-40B4-BE49-F238E27FC236}">
                    <a16:creationId xmlns:a16="http://schemas.microsoft.com/office/drawing/2014/main" id="{AD4B6647-6D26-4844-BD9E-DBAA02B19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7" name="Group 437">
              <a:extLst>
                <a:ext uri="{FF2B5EF4-FFF2-40B4-BE49-F238E27FC236}">
                  <a16:creationId xmlns:a16="http://schemas.microsoft.com/office/drawing/2014/main" id="{FFAF8E0F-F40F-4B0B-8C6B-4294A26337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880"/>
              <a:ext cx="2880" cy="288"/>
              <a:chOff x="864" y="1152"/>
              <a:chExt cx="2880" cy="288"/>
            </a:xfrm>
            <a:grpFill/>
          </p:grpSpPr>
          <p:sp>
            <p:nvSpPr>
              <p:cNvPr id="1162" name="Rectangle 438">
                <a:extLst>
                  <a:ext uri="{FF2B5EF4-FFF2-40B4-BE49-F238E27FC236}">
                    <a16:creationId xmlns:a16="http://schemas.microsoft.com/office/drawing/2014/main" id="{BEC8CC6E-E055-48C7-AA79-A3E19E100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3" name="Rectangle 439">
                <a:extLst>
                  <a:ext uri="{FF2B5EF4-FFF2-40B4-BE49-F238E27FC236}">
                    <a16:creationId xmlns:a16="http://schemas.microsoft.com/office/drawing/2014/main" id="{AEF12D46-C90E-48F7-8749-36102028A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4" name="Rectangle 440">
                <a:extLst>
                  <a:ext uri="{FF2B5EF4-FFF2-40B4-BE49-F238E27FC236}">
                    <a16:creationId xmlns:a16="http://schemas.microsoft.com/office/drawing/2014/main" id="{7976FB16-CD9A-49FD-B6FC-35B8B6ED3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5" name="Rectangle 441">
                <a:extLst>
                  <a:ext uri="{FF2B5EF4-FFF2-40B4-BE49-F238E27FC236}">
                    <a16:creationId xmlns:a16="http://schemas.microsoft.com/office/drawing/2014/main" id="{5E135749-3009-4547-AAEA-2F612249A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6" name="Rectangle 442">
                <a:extLst>
                  <a:ext uri="{FF2B5EF4-FFF2-40B4-BE49-F238E27FC236}">
                    <a16:creationId xmlns:a16="http://schemas.microsoft.com/office/drawing/2014/main" id="{1B087388-EDF2-463A-BCBF-5A4B275B0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7" name="Rectangle 443">
                <a:extLst>
                  <a:ext uri="{FF2B5EF4-FFF2-40B4-BE49-F238E27FC236}">
                    <a16:creationId xmlns:a16="http://schemas.microsoft.com/office/drawing/2014/main" id="{A7E76344-396D-4513-9EBA-1A1C31F992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8" name="Rectangle 444">
                <a:extLst>
                  <a:ext uri="{FF2B5EF4-FFF2-40B4-BE49-F238E27FC236}">
                    <a16:creationId xmlns:a16="http://schemas.microsoft.com/office/drawing/2014/main" id="{E59F7193-8544-4941-8F2B-1395B4389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9" name="Rectangle 445">
                <a:extLst>
                  <a:ext uri="{FF2B5EF4-FFF2-40B4-BE49-F238E27FC236}">
                    <a16:creationId xmlns:a16="http://schemas.microsoft.com/office/drawing/2014/main" id="{8BDAC107-6705-4192-81DD-16061E592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0" name="Rectangle 446">
                <a:extLst>
                  <a:ext uri="{FF2B5EF4-FFF2-40B4-BE49-F238E27FC236}">
                    <a16:creationId xmlns:a16="http://schemas.microsoft.com/office/drawing/2014/main" id="{876E9F83-E561-4F07-AC24-DD3CF0C0CE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1" name="Rectangle 447">
                <a:extLst>
                  <a:ext uri="{FF2B5EF4-FFF2-40B4-BE49-F238E27FC236}">
                    <a16:creationId xmlns:a16="http://schemas.microsoft.com/office/drawing/2014/main" id="{90BC065C-C4EC-4CF0-83CE-E4E7707B0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8" name="Group 448">
              <a:extLst>
                <a:ext uri="{FF2B5EF4-FFF2-40B4-BE49-F238E27FC236}">
                  <a16:creationId xmlns:a16="http://schemas.microsoft.com/office/drawing/2014/main" id="{5CF6DCBD-459C-437C-8024-C47086EF40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168"/>
              <a:ext cx="2880" cy="288"/>
              <a:chOff x="864" y="1152"/>
              <a:chExt cx="2880" cy="288"/>
            </a:xfrm>
            <a:grpFill/>
          </p:grpSpPr>
          <p:sp>
            <p:nvSpPr>
              <p:cNvPr id="1152" name="Rectangle 449">
                <a:extLst>
                  <a:ext uri="{FF2B5EF4-FFF2-40B4-BE49-F238E27FC236}">
                    <a16:creationId xmlns:a16="http://schemas.microsoft.com/office/drawing/2014/main" id="{7EFF006E-4999-42C9-838F-CE858F52B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3" name="Rectangle 450">
                <a:extLst>
                  <a:ext uri="{FF2B5EF4-FFF2-40B4-BE49-F238E27FC236}">
                    <a16:creationId xmlns:a16="http://schemas.microsoft.com/office/drawing/2014/main" id="{87235A0A-6799-4D62-904C-70014C48D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4" name="Rectangle 451">
                <a:extLst>
                  <a:ext uri="{FF2B5EF4-FFF2-40B4-BE49-F238E27FC236}">
                    <a16:creationId xmlns:a16="http://schemas.microsoft.com/office/drawing/2014/main" id="{EB84DCC6-B62F-4946-A9D9-FBD1A5480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5" name="Rectangle 452">
                <a:extLst>
                  <a:ext uri="{FF2B5EF4-FFF2-40B4-BE49-F238E27FC236}">
                    <a16:creationId xmlns:a16="http://schemas.microsoft.com/office/drawing/2014/main" id="{5F4AD2CA-959D-4560-8F1C-AC69E80C19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6" name="Rectangle 453">
                <a:extLst>
                  <a:ext uri="{FF2B5EF4-FFF2-40B4-BE49-F238E27FC236}">
                    <a16:creationId xmlns:a16="http://schemas.microsoft.com/office/drawing/2014/main" id="{4AE894D6-7AE2-4283-AABA-55909F0C5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7" name="Rectangle 454">
                <a:extLst>
                  <a:ext uri="{FF2B5EF4-FFF2-40B4-BE49-F238E27FC236}">
                    <a16:creationId xmlns:a16="http://schemas.microsoft.com/office/drawing/2014/main" id="{2FDE2108-9B61-40A9-8568-2DFD4C8A01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8" name="Rectangle 455">
                <a:extLst>
                  <a:ext uri="{FF2B5EF4-FFF2-40B4-BE49-F238E27FC236}">
                    <a16:creationId xmlns:a16="http://schemas.microsoft.com/office/drawing/2014/main" id="{FDE2EC52-68B3-417E-BAE4-91AB06788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9" name="Rectangle 456">
                <a:extLst>
                  <a:ext uri="{FF2B5EF4-FFF2-40B4-BE49-F238E27FC236}">
                    <a16:creationId xmlns:a16="http://schemas.microsoft.com/office/drawing/2014/main" id="{CA2A171C-9AC5-4B43-8DE5-551ED9EABD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0" name="Rectangle 457">
                <a:extLst>
                  <a:ext uri="{FF2B5EF4-FFF2-40B4-BE49-F238E27FC236}">
                    <a16:creationId xmlns:a16="http://schemas.microsoft.com/office/drawing/2014/main" id="{CDC4FFAB-BFB0-4BA6-AE6E-A8A41A9D5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61" name="Rectangle 458">
                <a:extLst>
                  <a:ext uri="{FF2B5EF4-FFF2-40B4-BE49-F238E27FC236}">
                    <a16:creationId xmlns:a16="http://schemas.microsoft.com/office/drawing/2014/main" id="{94159680-4ECF-4074-BD33-BEEA855AC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9" name="Group 459">
              <a:extLst>
                <a:ext uri="{FF2B5EF4-FFF2-40B4-BE49-F238E27FC236}">
                  <a16:creationId xmlns:a16="http://schemas.microsoft.com/office/drawing/2014/main" id="{670758E0-C7DF-4D86-AF01-8AD8553CF5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456"/>
              <a:ext cx="2880" cy="288"/>
              <a:chOff x="864" y="1152"/>
              <a:chExt cx="2880" cy="288"/>
            </a:xfrm>
            <a:grpFill/>
          </p:grpSpPr>
          <p:sp>
            <p:nvSpPr>
              <p:cNvPr id="1142" name="Rectangle 460">
                <a:extLst>
                  <a:ext uri="{FF2B5EF4-FFF2-40B4-BE49-F238E27FC236}">
                    <a16:creationId xmlns:a16="http://schemas.microsoft.com/office/drawing/2014/main" id="{30E824A9-215B-48CE-B978-827F35105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3" name="Rectangle 461">
                <a:extLst>
                  <a:ext uri="{FF2B5EF4-FFF2-40B4-BE49-F238E27FC236}">
                    <a16:creationId xmlns:a16="http://schemas.microsoft.com/office/drawing/2014/main" id="{D250F18C-A7F0-4AE4-ADC7-506391841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4" name="Rectangle 462">
                <a:extLst>
                  <a:ext uri="{FF2B5EF4-FFF2-40B4-BE49-F238E27FC236}">
                    <a16:creationId xmlns:a16="http://schemas.microsoft.com/office/drawing/2014/main" id="{C89EBD29-E10E-4B10-82DD-C54F20051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5" name="Rectangle 463">
                <a:extLst>
                  <a:ext uri="{FF2B5EF4-FFF2-40B4-BE49-F238E27FC236}">
                    <a16:creationId xmlns:a16="http://schemas.microsoft.com/office/drawing/2014/main" id="{F5025BBA-E3AF-40BB-B33E-0B4E15C58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6" name="Rectangle 464">
                <a:extLst>
                  <a:ext uri="{FF2B5EF4-FFF2-40B4-BE49-F238E27FC236}">
                    <a16:creationId xmlns:a16="http://schemas.microsoft.com/office/drawing/2014/main" id="{77420DC5-41C1-42E5-975E-3EB091B37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7" name="Rectangle 465">
                <a:extLst>
                  <a:ext uri="{FF2B5EF4-FFF2-40B4-BE49-F238E27FC236}">
                    <a16:creationId xmlns:a16="http://schemas.microsoft.com/office/drawing/2014/main" id="{340E63A9-9F4F-488B-8D44-E25104198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8" name="Rectangle 466">
                <a:extLst>
                  <a:ext uri="{FF2B5EF4-FFF2-40B4-BE49-F238E27FC236}">
                    <a16:creationId xmlns:a16="http://schemas.microsoft.com/office/drawing/2014/main" id="{FB619C2E-61A3-4D8B-85C3-D1DFB5D8F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9" name="Rectangle 467">
                <a:extLst>
                  <a:ext uri="{FF2B5EF4-FFF2-40B4-BE49-F238E27FC236}">
                    <a16:creationId xmlns:a16="http://schemas.microsoft.com/office/drawing/2014/main" id="{BAB069BB-AD67-4A10-B302-3BC7CB4AF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0" name="Rectangle 468">
                <a:extLst>
                  <a:ext uri="{FF2B5EF4-FFF2-40B4-BE49-F238E27FC236}">
                    <a16:creationId xmlns:a16="http://schemas.microsoft.com/office/drawing/2014/main" id="{8BFCEDED-2DF7-4C5E-A5F8-E923CC504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51" name="Rectangle 469">
                <a:extLst>
                  <a:ext uri="{FF2B5EF4-FFF2-40B4-BE49-F238E27FC236}">
                    <a16:creationId xmlns:a16="http://schemas.microsoft.com/office/drawing/2014/main" id="{15C965B4-43A2-4AA2-9B3F-2DA29BD09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20" name="Group 470">
              <a:extLst>
                <a:ext uri="{FF2B5EF4-FFF2-40B4-BE49-F238E27FC236}">
                  <a16:creationId xmlns:a16="http://schemas.microsoft.com/office/drawing/2014/main" id="{1BFD4456-9731-451B-88D5-CCAA9D2E49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132" name="Rectangle 471">
                <a:extLst>
                  <a:ext uri="{FF2B5EF4-FFF2-40B4-BE49-F238E27FC236}">
                    <a16:creationId xmlns:a16="http://schemas.microsoft.com/office/drawing/2014/main" id="{815A4A32-0DCC-48EE-87D0-9FB4618A4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3" name="Rectangle 472">
                <a:extLst>
                  <a:ext uri="{FF2B5EF4-FFF2-40B4-BE49-F238E27FC236}">
                    <a16:creationId xmlns:a16="http://schemas.microsoft.com/office/drawing/2014/main" id="{E1848461-3F96-4FE2-AC5B-9DEB17DD4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4" name="Rectangle 473">
                <a:extLst>
                  <a:ext uri="{FF2B5EF4-FFF2-40B4-BE49-F238E27FC236}">
                    <a16:creationId xmlns:a16="http://schemas.microsoft.com/office/drawing/2014/main" id="{B6F99EBA-B51F-430A-A14C-293F5047C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5" name="Rectangle 474">
                <a:extLst>
                  <a:ext uri="{FF2B5EF4-FFF2-40B4-BE49-F238E27FC236}">
                    <a16:creationId xmlns:a16="http://schemas.microsoft.com/office/drawing/2014/main" id="{56A85A53-7A80-4E0B-A4FA-4D49A8E52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6" name="Rectangle 475">
                <a:extLst>
                  <a:ext uri="{FF2B5EF4-FFF2-40B4-BE49-F238E27FC236}">
                    <a16:creationId xmlns:a16="http://schemas.microsoft.com/office/drawing/2014/main" id="{DD0945DE-AFAD-4B0E-8B43-B8B615A04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7" name="Rectangle 476">
                <a:extLst>
                  <a:ext uri="{FF2B5EF4-FFF2-40B4-BE49-F238E27FC236}">
                    <a16:creationId xmlns:a16="http://schemas.microsoft.com/office/drawing/2014/main" id="{33AED2D8-97B3-40DA-BC05-EA2586546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8" name="Rectangle 477">
                <a:extLst>
                  <a:ext uri="{FF2B5EF4-FFF2-40B4-BE49-F238E27FC236}">
                    <a16:creationId xmlns:a16="http://schemas.microsoft.com/office/drawing/2014/main" id="{DE4D8758-0E32-4A9C-A06F-1105082DE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9" name="Rectangle 478">
                <a:extLst>
                  <a:ext uri="{FF2B5EF4-FFF2-40B4-BE49-F238E27FC236}">
                    <a16:creationId xmlns:a16="http://schemas.microsoft.com/office/drawing/2014/main" id="{A595EEDC-1C26-492A-8624-923FBCF99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0" name="Rectangle 479">
                <a:extLst>
                  <a:ext uri="{FF2B5EF4-FFF2-40B4-BE49-F238E27FC236}">
                    <a16:creationId xmlns:a16="http://schemas.microsoft.com/office/drawing/2014/main" id="{B53A64FC-F553-426C-8BF5-5B3DE0D34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1" name="Rectangle 480">
                <a:extLst>
                  <a:ext uri="{FF2B5EF4-FFF2-40B4-BE49-F238E27FC236}">
                    <a16:creationId xmlns:a16="http://schemas.microsoft.com/office/drawing/2014/main" id="{1179415D-E93D-41B7-9DAC-1A111CB90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21" name="Group 481">
              <a:extLst>
                <a:ext uri="{FF2B5EF4-FFF2-40B4-BE49-F238E27FC236}">
                  <a16:creationId xmlns:a16="http://schemas.microsoft.com/office/drawing/2014/main" id="{DAD05140-EF35-42DE-A1B5-0AFA7D39A4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744"/>
              <a:ext cx="2880" cy="288"/>
              <a:chOff x="864" y="1152"/>
              <a:chExt cx="2880" cy="288"/>
            </a:xfrm>
            <a:grpFill/>
          </p:grpSpPr>
          <p:sp>
            <p:nvSpPr>
              <p:cNvPr id="1122" name="Rectangle 482">
                <a:extLst>
                  <a:ext uri="{FF2B5EF4-FFF2-40B4-BE49-F238E27FC236}">
                    <a16:creationId xmlns:a16="http://schemas.microsoft.com/office/drawing/2014/main" id="{F34819C6-84B2-45CF-9F1B-98D0D79BB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3" name="Rectangle 483">
                <a:extLst>
                  <a:ext uri="{FF2B5EF4-FFF2-40B4-BE49-F238E27FC236}">
                    <a16:creationId xmlns:a16="http://schemas.microsoft.com/office/drawing/2014/main" id="{E0C60623-C749-40E0-93CE-21DBFE504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4" name="Rectangle 484">
                <a:extLst>
                  <a:ext uri="{FF2B5EF4-FFF2-40B4-BE49-F238E27FC236}">
                    <a16:creationId xmlns:a16="http://schemas.microsoft.com/office/drawing/2014/main" id="{E95A2374-4451-4519-9534-7557479A8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5" name="Rectangle 485">
                <a:extLst>
                  <a:ext uri="{FF2B5EF4-FFF2-40B4-BE49-F238E27FC236}">
                    <a16:creationId xmlns:a16="http://schemas.microsoft.com/office/drawing/2014/main" id="{7E08BD35-89B6-4ED5-BCDB-941C887F5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6" name="Rectangle 486">
                <a:extLst>
                  <a:ext uri="{FF2B5EF4-FFF2-40B4-BE49-F238E27FC236}">
                    <a16:creationId xmlns:a16="http://schemas.microsoft.com/office/drawing/2014/main" id="{1E1A75A5-1AEC-4BE5-B542-6ED8C3D31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7" name="Rectangle 487">
                <a:extLst>
                  <a:ext uri="{FF2B5EF4-FFF2-40B4-BE49-F238E27FC236}">
                    <a16:creationId xmlns:a16="http://schemas.microsoft.com/office/drawing/2014/main" id="{3D8DE4E5-39C8-4077-9F44-2234D3F54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8" name="Rectangle 488">
                <a:extLst>
                  <a:ext uri="{FF2B5EF4-FFF2-40B4-BE49-F238E27FC236}">
                    <a16:creationId xmlns:a16="http://schemas.microsoft.com/office/drawing/2014/main" id="{2B33F5DA-64FA-4DC6-BB74-8CF46E0D6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9" name="Rectangle 489">
                <a:extLst>
                  <a:ext uri="{FF2B5EF4-FFF2-40B4-BE49-F238E27FC236}">
                    <a16:creationId xmlns:a16="http://schemas.microsoft.com/office/drawing/2014/main" id="{09C2E29A-51B9-4282-96F1-71640B7B9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0" name="Rectangle 490">
                <a:extLst>
                  <a:ext uri="{FF2B5EF4-FFF2-40B4-BE49-F238E27FC236}">
                    <a16:creationId xmlns:a16="http://schemas.microsoft.com/office/drawing/2014/main" id="{B9C665F8-D9F8-47F2-8C5E-97FBE2969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1" name="Rectangle 491">
                <a:extLst>
                  <a:ext uri="{FF2B5EF4-FFF2-40B4-BE49-F238E27FC236}">
                    <a16:creationId xmlns:a16="http://schemas.microsoft.com/office/drawing/2014/main" id="{60B887C1-7BCB-4CF8-AF36-D5E3B1006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232" name="Text Box 492">
            <a:extLst>
              <a:ext uri="{FF2B5EF4-FFF2-40B4-BE49-F238E27FC236}">
                <a16:creationId xmlns:a16="http://schemas.microsoft.com/office/drawing/2014/main" id="{68031118-7A38-4DE4-B879-8B291D056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764" y="5105579"/>
            <a:ext cx="2209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endParaRPr lang="en-US" alt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3" name="Text Box 493">
            <a:extLst>
              <a:ext uri="{FF2B5EF4-FFF2-40B4-BE49-F238E27FC236}">
                <a16:creationId xmlns:a16="http://schemas.microsoft.com/office/drawing/2014/main" id="{99266D9E-7E52-4A56-8A7C-237FA719B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4496" y="5865020"/>
            <a:ext cx="1752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Time" pitchFamily="34" charset="0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142787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" grpId="0"/>
      <p:bldP spid="739" grpId="0"/>
      <p:bldP spid="740" grpId="0"/>
      <p:bldP spid="741" grpId="0"/>
      <p:bldP spid="742" grpId="0"/>
      <p:bldP spid="743" grpId="0"/>
      <p:bldP spid="1232" grpId="0"/>
      <p:bldP spid="12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0279132"/>
</p:tagLst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402</Words>
  <Application>Microsoft Office PowerPoint</Application>
  <PresentationFormat>Widescreen</PresentationFormat>
  <Paragraphs>124</Paragraphs>
  <Slides>28</Slides>
  <Notes>5</Notes>
  <HiddenSlides>0</HiddenSlides>
  <MMClips>29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.VnTime</vt:lpstr>
      <vt:lpstr>Arial</vt:lpstr>
      <vt:lpstr>Calibri</vt:lpstr>
      <vt:lpstr>Coiny</vt:lpstr>
      <vt:lpstr>等线</vt:lpstr>
      <vt:lpstr>Fredoka One</vt:lpstr>
      <vt:lpstr>iCiel Cadena</vt:lpstr>
      <vt:lpstr>Patrick Hand</vt:lpstr>
      <vt:lpstr>Source Han Sans CN Medium</vt:lpstr>
      <vt:lpstr>Times New Roman</vt:lpstr>
      <vt:lpstr>Wingdings</vt:lpstr>
      <vt:lpstr>仓耳今楷05-6763 W05</vt:lpstr>
      <vt:lpstr>庞门正道标题体</vt:lpstr>
      <vt:lpstr>千图网海量PPT模板www.58pic.com​​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PC</cp:lastModifiedBy>
  <cp:revision>80</cp:revision>
  <dcterms:created xsi:type="dcterms:W3CDTF">2018-04-10T08:10:00Z</dcterms:created>
  <dcterms:modified xsi:type="dcterms:W3CDTF">2025-02-26T04:17:25Z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EC604314AD1B4D288789321A8D4BFD86</vt:lpwstr>
  </property>
  <property fmtid="{D5CDD505-2E9C-101B-9397-08002B2CF9AE}" pid="3" name="KSOProductBuildVer">
    <vt:lpwstr>1033-11.2.0.10323</vt:lpwstr>
  </property>
</Properties>
</file>