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28" r:id="rId1"/>
    <p:sldMasterId id="2147483762" r:id="rId2"/>
    <p:sldMasterId id="2147483787" r:id="rId3"/>
    <p:sldMasterId id="2147483815" r:id="rId4"/>
    <p:sldMasterId id="2147483818" r:id="rId5"/>
    <p:sldMasterId id="2147483836" r:id="rId6"/>
  </p:sldMasterIdLst>
  <p:notesMasterIdLst>
    <p:notesMasterId r:id="rId26"/>
  </p:notesMasterIdLst>
  <p:sldIdLst>
    <p:sldId id="312" r:id="rId7"/>
    <p:sldId id="259" r:id="rId8"/>
    <p:sldId id="257" r:id="rId9"/>
    <p:sldId id="2639" r:id="rId10"/>
    <p:sldId id="2640" r:id="rId11"/>
    <p:sldId id="341" r:id="rId12"/>
    <p:sldId id="2652" r:id="rId13"/>
    <p:sldId id="2653" r:id="rId14"/>
    <p:sldId id="2654" r:id="rId15"/>
    <p:sldId id="505" r:id="rId16"/>
    <p:sldId id="2618" r:id="rId17"/>
    <p:sldId id="287" r:id="rId18"/>
    <p:sldId id="2646" r:id="rId19"/>
    <p:sldId id="2647" r:id="rId20"/>
    <p:sldId id="2648" r:id="rId21"/>
    <p:sldId id="291" r:id="rId22"/>
    <p:sldId id="2649" r:id="rId23"/>
    <p:sldId id="2651" r:id="rId24"/>
    <p:sldId id="2650" r:id="rId25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662D7086-23CD-40A5-8FC6-CEF363BA8968}">
          <p14:sldIdLst>
            <p14:sldId id="312"/>
            <p14:sldId id="259"/>
            <p14:sldId id="257"/>
            <p14:sldId id="2639"/>
            <p14:sldId id="2640"/>
            <p14:sldId id="341"/>
            <p14:sldId id="2652"/>
            <p14:sldId id="2653"/>
            <p14:sldId id="2654"/>
            <p14:sldId id="505"/>
            <p14:sldId id="2618"/>
            <p14:sldId id="287"/>
            <p14:sldId id="2646"/>
            <p14:sldId id="2647"/>
            <p14:sldId id="2648"/>
            <p14:sldId id="291"/>
            <p14:sldId id="2649"/>
            <p14:sldId id="2651"/>
            <p14:sldId id="265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9A4E4"/>
    <a:srgbClr val="FFFAB9"/>
    <a:srgbClr val="C5E8E7"/>
    <a:srgbClr val="B482DA"/>
    <a:srgbClr val="FFF799"/>
    <a:srgbClr val="FCAB1B"/>
    <a:srgbClr val="E0FFC1"/>
    <a:srgbClr val="CCFFCC"/>
    <a:srgbClr val="BAE18F"/>
    <a:srgbClr val="A7D9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EA0A3BC-97B5-48AC-A7CB-0D8B339163F8}">
  <a:tblStyle styleId="{6EA0A3BC-97B5-48AC-A7CB-0D8B339163F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190BF68-B729-4D03-8E26-3D5E09A14277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3" autoAdjust="0"/>
    <p:restoredTop sz="87826" autoAdjust="0"/>
  </p:normalViewPr>
  <p:slideViewPr>
    <p:cSldViewPr snapToGrid="0">
      <p:cViewPr varScale="1">
        <p:scale>
          <a:sx n="47" d="100"/>
          <a:sy n="47" d="100"/>
        </p:scale>
        <p:origin x="834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1-07T11:35:15.050" idx="1">
    <p:pos x="3322" y="2318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345728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a4eefd2b89_0_2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a4eefd2b89_0_2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00250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20733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2C5D16-A332-457B-87A7-BDD908A32D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6285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5423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37672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84615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57693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củ</a:t>
            </a:r>
            <a:r>
              <a:rPr lang="en-US" dirty="0"/>
              <a:t> </a:t>
            </a:r>
            <a:r>
              <a:rPr lang="en-US" dirty="0" err="1"/>
              <a:t>cà</a:t>
            </a:r>
            <a:r>
              <a:rPr lang="en-US" dirty="0"/>
              <a:t> </a:t>
            </a:r>
            <a:r>
              <a:rPr lang="en-US" dirty="0" err="1"/>
              <a:t>rốt</a:t>
            </a:r>
            <a:r>
              <a:rPr lang="en-US" dirty="0"/>
              <a:t> </a:t>
            </a:r>
            <a:r>
              <a:rPr lang="en-US" dirty="0" err="1"/>
              <a:t>tới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,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thỏ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, </a:t>
            </a:r>
            <a:r>
              <a:rPr lang="en-US" dirty="0" err="1"/>
              <a:t>xong</a:t>
            </a:r>
            <a:r>
              <a:rPr lang="en-US" dirty="0"/>
              <a:t> 4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giỏ</a:t>
            </a:r>
            <a:r>
              <a:rPr lang="en-US" dirty="0"/>
              <a:t> </a:t>
            </a:r>
            <a:r>
              <a:rPr lang="en-US" dirty="0" err="1"/>
              <a:t>cà</a:t>
            </a:r>
            <a:r>
              <a:rPr lang="en-US" dirty="0"/>
              <a:t> </a:t>
            </a:r>
            <a:r>
              <a:rPr lang="en-US" dirty="0" err="1"/>
              <a:t>rốt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tới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vi-VN" dirty="0"/>
              <a:t>ơ</a:t>
            </a:r>
            <a:r>
              <a:rPr lang="en-US" dirty="0"/>
              <a:t>n </a:t>
            </a:r>
            <a:r>
              <a:rPr lang="en-US" dirty="0" err="1"/>
              <a:t>thu</a:t>
            </a:r>
            <a:r>
              <a:rPr lang="en-US" dirty="0"/>
              <a:t> </a:t>
            </a:r>
            <a:r>
              <a:rPr lang="en-US" dirty="0" err="1"/>
              <a:t>hoạch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cà</a:t>
            </a:r>
            <a:r>
              <a:rPr lang="en-US" dirty="0"/>
              <a:t> </a:t>
            </a:r>
            <a:r>
              <a:rPr lang="en-US" dirty="0" err="1"/>
              <a:t>rốt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2C5D16-A332-457B-87A7-BDD908A32D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70347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0362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02164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4760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341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933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0004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21"/>
          </p:nvPr>
        </p:nvSpPr>
        <p:spPr>
          <a:xfrm>
            <a:off x="6659563" y="2632075"/>
            <a:ext cx="4295775" cy="268446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77887" y="4664885"/>
            <a:ext cx="827316" cy="827314"/>
          </a:xfrm>
          <a:custGeom>
            <a:avLst/>
            <a:gdLst>
              <a:gd name="connsiteX0" fmla="*/ 353639 w 707278"/>
              <a:gd name="connsiteY0" fmla="*/ 0 h 707276"/>
              <a:gd name="connsiteX1" fmla="*/ 707278 w 707278"/>
              <a:gd name="connsiteY1" fmla="*/ 353638 h 707276"/>
              <a:gd name="connsiteX2" fmla="*/ 353639 w 707278"/>
              <a:gd name="connsiteY2" fmla="*/ 707276 h 707276"/>
              <a:gd name="connsiteX3" fmla="*/ 0 w 707278"/>
              <a:gd name="connsiteY3" fmla="*/ 353638 h 707276"/>
              <a:gd name="connsiteX4" fmla="*/ 353639 w 707278"/>
              <a:gd name="connsiteY4" fmla="*/ 0 h 707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278" h="707276">
                <a:moveTo>
                  <a:pt x="353639" y="0"/>
                </a:moveTo>
                <a:cubicBezTo>
                  <a:pt x="548948" y="0"/>
                  <a:pt x="707278" y="158329"/>
                  <a:pt x="707278" y="353638"/>
                </a:cubicBezTo>
                <a:cubicBezTo>
                  <a:pt x="707278" y="548947"/>
                  <a:pt x="548948" y="707276"/>
                  <a:pt x="353639" y="707276"/>
                </a:cubicBezTo>
                <a:cubicBezTo>
                  <a:pt x="158330" y="707276"/>
                  <a:pt x="0" y="548947"/>
                  <a:pt x="0" y="353638"/>
                </a:cubicBezTo>
                <a:cubicBezTo>
                  <a:pt x="0" y="158329"/>
                  <a:pt x="158330" y="0"/>
                  <a:pt x="353639" y="0"/>
                </a:cubicBezTo>
                <a:close/>
              </a:path>
            </a:pathLst>
          </a:custGeom>
          <a:effectLst>
            <a:outerShdw blurRad="127000" sx="102000" sy="102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004628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5B2B0-692A-46A2-956F-D87A1A3CFB5B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584FB-8213-408C-973A-0BFE315A5B2C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9404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44610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zh-CN" altLang="en-US" sz="180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9104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>
              <a:buClrTx/>
              <a:buFontTx/>
              <a:buNone/>
            </a:pPr>
            <a:fld id="{82F288E0-7875-42C4-84C8-98DBBD3BF4D2}" type="datetimeFigureOut">
              <a:rPr lang="zh-CN" altLang="en-US" sz="1800" kern="1200" smtClean="0">
                <a:solidFill>
                  <a:prstClr val="black"/>
                </a:solidFill>
              </a:rPr>
              <a:pPr>
                <a:buClrTx/>
                <a:buFontTx/>
                <a:buNone/>
              </a:pPr>
              <a:t>2025/2/26</a:t>
            </a:fld>
            <a:endParaRPr lang="zh-CN" altLang="en-US" sz="1800" kern="12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>
              <a:buClrTx/>
              <a:buFontTx/>
              <a:buNone/>
            </a:pPr>
            <a:endParaRPr lang="zh-CN" altLang="en-US" sz="1800" kern="12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>
              <a:buClrTx/>
              <a:buFontTx/>
              <a:buNone/>
            </a:pPr>
            <a:fld id="{7D9BB5D0-35E4-459D-AEF3-FE4D7C45CC19}" type="slidenum">
              <a:rPr lang="zh-CN" altLang="en-US" sz="1800" kern="1200" smtClean="0">
                <a:solidFill>
                  <a:prstClr val="black"/>
                </a:solidFill>
              </a:rPr>
              <a:pPr>
                <a:buClrTx/>
                <a:buFontTx/>
                <a:buNone/>
              </a:pPr>
              <a:t>‹#›</a:t>
            </a:fld>
            <a:endParaRPr lang="zh-CN" altLang="en-US" sz="1800" kern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93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>
              <a:buClrTx/>
              <a:buFontTx/>
              <a:buNone/>
            </a:pPr>
            <a:fld id="{82F288E0-7875-42C4-84C8-98DBBD3BF4D2}" type="datetimeFigureOut">
              <a:rPr lang="zh-CN" altLang="en-US" sz="1800" kern="1200" smtClean="0">
                <a:solidFill>
                  <a:prstClr val="black"/>
                </a:solidFill>
              </a:rPr>
              <a:pPr>
                <a:buClrTx/>
                <a:buFontTx/>
                <a:buNone/>
              </a:pPr>
              <a:t>2025/2/26</a:t>
            </a:fld>
            <a:endParaRPr lang="zh-CN" altLang="en-US" sz="1800" kern="12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>
              <a:buClrTx/>
              <a:buFontTx/>
              <a:buNone/>
            </a:pPr>
            <a:endParaRPr lang="zh-CN" altLang="en-US" sz="1800" kern="12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>
              <a:buClrTx/>
              <a:buFontTx/>
              <a:buNone/>
            </a:pPr>
            <a:fld id="{7D9BB5D0-35E4-459D-AEF3-FE4D7C45CC19}" type="slidenum">
              <a:rPr lang="zh-CN" altLang="en-US" sz="1800" kern="1200" smtClean="0">
                <a:solidFill>
                  <a:prstClr val="black"/>
                </a:solidFill>
              </a:rPr>
              <a:pPr>
                <a:buClrTx/>
                <a:buFontTx/>
                <a:buNone/>
              </a:pPr>
              <a:t>‹#›</a:t>
            </a:fld>
            <a:endParaRPr lang="zh-CN" altLang="en-US" sz="1800" kern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56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>
              <a:buClrTx/>
              <a:buFontTx/>
              <a:buNone/>
            </a:pPr>
            <a:fld id="{82F288E0-7875-42C4-84C8-98DBBD3BF4D2}" type="datetimeFigureOut">
              <a:rPr lang="zh-CN" altLang="en-US" sz="1800" kern="1200" smtClean="0">
                <a:solidFill>
                  <a:prstClr val="black"/>
                </a:solidFill>
              </a:rPr>
              <a:pPr>
                <a:buClrTx/>
                <a:buFontTx/>
                <a:buNone/>
              </a:pPr>
              <a:t>2025/2/26</a:t>
            </a:fld>
            <a:endParaRPr lang="zh-CN" altLang="en-US" sz="1800" kern="12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>
              <a:buClrTx/>
              <a:buFontTx/>
              <a:buNone/>
            </a:pPr>
            <a:endParaRPr lang="zh-CN" altLang="en-US" sz="1800" kern="12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>
              <a:buClrTx/>
              <a:buFontTx/>
              <a:buNone/>
            </a:pPr>
            <a:fld id="{7D9BB5D0-35E4-459D-AEF3-FE4D7C45CC19}" type="slidenum">
              <a:rPr lang="zh-CN" altLang="en-US" sz="1800" kern="1200" smtClean="0">
                <a:solidFill>
                  <a:prstClr val="black"/>
                </a:solidFill>
              </a:rPr>
              <a:pPr>
                <a:buClrTx/>
                <a:buFontTx/>
                <a:buNone/>
              </a:pPr>
              <a:t>‹#›</a:t>
            </a:fld>
            <a:endParaRPr lang="zh-CN" altLang="en-US" sz="1800" kern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64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>
              <a:buClrTx/>
              <a:buFontTx/>
              <a:buNone/>
            </a:pPr>
            <a:fld id="{82F288E0-7875-42C4-84C8-98DBBD3BF4D2}" type="datetimeFigureOut">
              <a:rPr lang="zh-CN" altLang="en-US" sz="1800" kern="1200" smtClean="0">
                <a:solidFill>
                  <a:prstClr val="black"/>
                </a:solidFill>
              </a:rPr>
              <a:pPr>
                <a:buClrTx/>
                <a:buFontTx/>
                <a:buNone/>
              </a:pPr>
              <a:t>2025/2/26</a:t>
            </a:fld>
            <a:endParaRPr lang="zh-CN" altLang="en-US" sz="1800" kern="12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>
              <a:buClrTx/>
              <a:buFontTx/>
              <a:buNone/>
            </a:pPr>
            <a:endParaRPr lang="zh-CN" altLang="en-US" sz="1800" kern="12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>
              <a:buClrTx/>
              <a:buFontTx/>
              <a:buNone/>
            </a:pPr>
            <a:fld id="{7D9BB5D0-35E4-459D-AEF3-FE4D7C45CC19}" type="slidenum">
              <a:rPr lang="zh-CN" altLang="en-US" sz="1800" kern="1200" smtClean="0">
                <a:solidFill>
                  <a:prstClr val="black"/>
                </a:solidFill>
              </a:rPr>
              <a:pPr>
                <a:buClrTx/>
                <a:buFontTx/>
                <a:buNone/>
              </a:pPr>
              <a:t>‹#›</a:t>
            </a:fld>
            <a:endParaRPr lang="zh-CN" altLang="en-US" sz="1800" kern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51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1929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>
              <a:buClrTx/>
              <a:buFontTx/>
              <a:buNone/>
            </a:pPr>
            <a:fld id="{82F288E0-7875-42C4-84C8-98DBBD3BF4D2}" type="datetimeFigureOut">
              <a:rPr lang="zh-CN" altLang="en-US" sz="1800" kern="1200" smtClean="0">
                <a:solidFill>
                  <a:prstClr val="black"/>
                </a:solidFill>
              </a:rPr>
              <a:pPr>
                <a:buClrTx/>
                <a:buFontTx/>
                <a:buNone/>
              </a:pPr>
              <a:t>2025/2/26</a:t>
            </a:fld>
            <a:endParaRPr lang="zh-CN" altLang="en-US" sz="1800" kern="1200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>
              <a:buClrTx/>
              <a:buFontTx/>
              <a:buNone/>
            </a:pPr>
            <a:endParaRPr lang="zh-CN" altLang="en-US" sz="1800" kern="1200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>
              <a:buClrTx/>
              <a:buFontTx/>
              <a:buNone/>
            </a:pPr>
            <a:fld id="{7D9BB5D0-35E4-459D-AEF3-FE4D7C45CC19}" type="slidenum">
              <a:rPr lang="zh-CN" altLang="en-US" sz="1800" kern="1200" smtClean="0">
                <a:solidFill>
                  <a:prstClr val="black"/>
                </a:solidFill>
              </a:rPr>
              <a:pPr>
                <a:buClrTx/>
                <a:buFontTx/>
                <a:buNone/>
              </a:pPr>
              <a:t>‹#›</a:t>
            </a:fld>
            <a:endParaRPr lang="zh-CN" altLang="en-US" sz="1800" kern="1200">
              <a:solidFill>
                <a:prstClr val="black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en-US" altLang="zh-CN" sz="100" kern="12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kern="12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kern="12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kern="12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kern="12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kern="12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kern="12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>
              <a:buClrTx/>
              <a:buFontTx/>
              <a:buNone/>
            </a:pPr>
            <a:r>
              <a:rPr lang="zh-CN" altLang="en-US" sz="100" kern="12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kern="12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kern="12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kern="12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kern="12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kern="12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>
              <a:buClrTx/>
              <a:buFontTx/>
              <a:buNone/>
            </a:pPr>
            <a:r>
              <a:rPr lang="en-US" altLang="zh-CN" sz="100" kern="12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kern="12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kern="12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kern="12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kern="12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>
              <a:buClrTx/>
              <a:buFontTx/>
              <a:buNone/>
            </a:pPr>
            <a:r>
              <a:rPr lang="zh-CN" altLang="en-US" sz="100" kern="12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kern="12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kern="12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kern="12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kern="12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kern="12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>
              <a:buClrTx/>
              <a:buFontTx/>
              <a:buNone/>
            </a:pPr>
            <a:r>
              <a:rPr lang="en-US" altLang="zh-CN" sz="100" kern="12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kern="12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kern="12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kern="12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kern="12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>
              <a:buClrTx/>
              <a:buFontTx/>
              <a:buNone/>
            </a:pPr>
            <a:r>
              <a:rPr lang="zh-CN" altLang="en-US" sz="100" kern="12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kern="12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kern="12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kern="12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kern="12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kern="12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>
              <a:buClrTx/>
              <a:buFontTx/>
              <a:buNone/>
            </a:pPr>
            <a:r>
              <a:rPr lang="zh-CN" altLang="en-US" sz="100" kern="12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kern="12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kern="12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kern="12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kern="12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kern="12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kern="12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kern="12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>
              <a:buClrTx/>
              <a:buFontTx/>
              <a:buNone/>
            </a:pPr>
            <a:r>
              <a:rPr lang="zh-CN" altLang="en-US" sz="100" kern="12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kern="12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kern="12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kern="12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kern="12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kern="12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kern="12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kern="12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>
              <a:buClrTx/>
              <a:buFontTx/>
              <a:buNone/>
            </a:pPr>
            <a:r>
              <a:rPr lang="en-US" altLang="zh-CN" sz="100" kern="12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0092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>
              <a:buClrTx/>
              <a:buFontTx/>
              <a:buNone/>
            </a:pPr>
            <a:fld id="{82F288E0-7875-42C4-84C8-98DBBD3BF4D2}" type="datetimeFigureOut">
              <a:rPr lang="zh-CN" altLang="en-US" sz="1800" kern="1200" smtClean="0">
                <a:solidFill>
                  <a:prstClr val="black"/>
                </a:solidFill>
              </a:rPr>
              <a:pPr>
                <a:buClrTx/>
                <a:buFontTx/>
                <a:buNone/>
              </a:pPr>
              <a:t>2025/2/26</a:t>
            </a:fld>
            <a:endParaRPr lang="zh-CN" altLang="en-US" sz="1800" kern="12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>
              <a:buClrTx/>
              <a:buFontTx/>
              <a:buNone/>
            </a:pPr>
            <a:endParaRPr lang="zh-CN" altLang="en-US" sz="1800" kern="12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>
              <a:buClrTx/>
              <a:buFontTx/>
              <a:buNone/>
            </a:pPr>
            <a:fld id="{7D9BB5D0-35E4-459D-AEF3-FE4D7C45CC19}" type="slidenum">
              <a:rPr lang="zh-CN" altLang="en-US" sz="1800" kern="1200" smtClean="0">
                <a:solidFill>
                  <a:prstClr val="black"/>
                </a:solidFill>
              </a:rPr>
              <a:pPr>
                <a:buClrTx/>
                <a:buFontTx/>
                <a:buNone/>
              </a:pPr>
              <a:t>‹#›</a:t>
            </a:fld>
            <a:endParaRPr lang="zh-CN" altLang="en-US" sz="1800" kern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71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>
              <a:buClrTx/>
              <a:buFontTx/>
              <a:buNone/>
            </a:pPr>
            <a:fld id="{82F288E0-7875-42C4-84C8-98DBBD3BF4D2}" type="datetimeFigureOut">
              <a:rPr lang="zh-CN" altLang="en-US" sz="1800" kern="1200" smtClean="0">
                <a:solidFill>
                  <a:prstClr val="black"/>
                </a:solidFill>
              </a:rPr>
              <a:pPr>
                <a:buClrTx/>
                <a:buFontTx/>
                <a:buNone/>
              </a:pPr>
              <a:t>2025/2/26</a:t>
            </a:fld>
            <a:endParaRPr lang="zh-CN" altLang="en-US" sz="1800" kern="12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>
              <a:buClrTx/>
              <a:buFontTx/>
              <a:buNone/>
            </a:pPr>
            <a:endParaRPr lang="zh-CN" altLang="en-US" sz="1800" kern="12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>
              <a:buClrTx/>
              <a:buFontTx/>
              <a:buNone/>
            </a:pPr>
            <a:fld id="{7D9BB5D0-35E4-459D-AEF3-FE4D7C45CC19}" type="slidenum">
              <a:rPr lang="zh-CN" altLang="en-US" sz="1800" kern="1200" smtClean="0">
                <a:solidFill>
                  <a:prstClr val="black"/>
                </a:solidFill>
              </a:rPr>
              <a:pPr>
                <a:buClrTx/>
                <a:buFontTx/>
                <a:buNone/>
              </a:pPr>
              <a:t>‹#›</a:t>
            </a:fld>
            <a:endParaRPr lang="zh-CN" altLang="en-US" sz="1800" kern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50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>
              <a:buClrTx/>
              <a:buFontTx/>
              <a:buNone/>
            </a:pPr>
            <a:fld id="{82F288E0-7875-42C4-84C8-98DBBD3BF4D2}" type="datetimeFigureOut">
              <a:rPr lang="zh-CN" altLang="en-US" sz="1800" kern="1200" smtClean="0">
                <a:solidFill>
                  <a:prstClr val="black"/>
                </a:solidFill>
              </a:rPr>
              <a:pPr>
                <a:buClrTx/>
                <a:buFontTx/>
                <a:buNone/>
              </a:pPr>
              <a:t>2025/2/26</a:t>
            </a:fld>
            <a:endParaRPr lang="zh-CN" altLang="en-US" sz="1800" kern="12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>
              <a:buClrTx/>
              <a:buFontTx/>
              <a:buNone/>
            </a:pPr>
            <a:endParaRPr lang="zh-CN" altLang="en-US" sz="1800" kern="12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>
              <a:buClrTx/>
              <a:buFontTx/>
              <a:buNone/>
            </a:pPr>
            <a:fld id="{7D9BB5D0-35E4-459D-AEF3-FE4D7C45CC19}" type="slidenum">
              <a:rPr lang="zh-CN" altLang="en-US" sz="1800" kern="1200" smtClean="0">
                <a:solidFill>
                  <a:prstClr val="black"/>
                </a:solidFill>
              </a:rPr>
              <a:pPr>
                <a:buClrTx/>
                <a:buFontTx/>
                <a:buNone/>
              </a:pPr>
              <a:t>‹#›</a:t>
            </a:fld>
            <a:endParaRPr lang="zh-CN" altLang="en-US" sz="1800" kern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77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>
              <a:buClrTx/>
              <a:buFontTx/>
              <a:buNone/>
            </a:pPr>
            <a:fld id="{82F288E0-7875-42C4-84C8-98DBBD3BF4D2}" type="datetimeFigureOut">
              <a:rPr lang="zh-CN" altLang="en-US" sz="1800" kern="1200" smtClean="0">
                <a:solidFill>
                  <a:prstClr val="black"/>
                </a:solidFill>
              </a:rPr>
              <a:pPr>
                <a:buClrTx/>
                <a:buFontTx/>
                <a:buNone/>
              </a:pPr>
              <a:t>2025/2/26</a:t>
            </a:fld>
            <a:endParaRPr lang="zh-CN" altLang="en-US" sz="1800" kern="12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>
              <a:buClrTx/>
              <a:buFontTx/>
              <a:buNone/>
            </a:pPr>
            <a:endParaRPr lang="zh-CN" altLang="en-US" sz="1800" kern="12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>
              <a:buClrTx/>
              <a:buFontTx/>
              <a:buNone/>
            </a:pPr>
            <a:fld id="{7D9BB5D0-35E4-459D-AEF3-FE4D7C45CC19}" type="slidenum">
              <a:rPr lang="zh-CN" altLang="en-US" sz="1800" kern="1200" smtClean="0">
                <a:solidFill>
                  <a:prstClr val="black"/>
                </a:solidFill>
              </a:rPr>
              <a:pPr>
                <a:buClrTx/>
                <a:buFontTx/>
                <a:buNone/>
              </a:pPr>
              <a:t>‹#›</a:t>
            </a:fld>
            <a:endParaRPr lang="zh-CN" altLang="en-US" sz="1800" kern="1200">
              <a:solidFill>
                <a:prstClr val="black"/>
              </a:solidFill>
            </a:endParaRPr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63552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>
              <a:buClrTx/>
              <a:buFontTx/>
              <a:buNone/>
            </a:pPr>
            <a:fld id="{82F288E0-7875-42C4-84C8-98DBBD3BF4D2}" type="datetimeFigureOut">
              <a:rPr lang="zh-CN" altLang="en-US" sz="1800" kern="1200" smtClean="0">
                <a:solidFill>
                  <a:prstClr val="black"/>
                </a:solidFill>
              </a:rPr>
              <a:pPr>
                <a:buClrTx/>
                <a:buFontTx/>
                <a:buNone/>
              </a:pPr>
              <a:t>2025/2/26</a:t>
            </a:fld>
            <a:endParaRPr lang="zh-CN" altLang="en-US" sz="1800" kern="12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>
              <a:buClrTx/>
              <a:buFontTx/>
              <a:buNone/>
            </a:pPr>
            <a:endParaRPr lang="zh-CN" altLang="en-US" sz="1800" kern="12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>
              <a:buClrTx/>
              <a:buFontTx/>
              <a:buNone/>
            </a:pPr>
            <a:fld id="{7D9BB5D0-35E4-459D-AEF3-FE4D7C45CC19}" type="slidenum">
              <a:rPr lang="zh-CN" altLang="en-US" sz="1800" kern="1200" smtClean="0">
                <a:solidFill>
                  <a:prstClr val="black"/>
                </a:solidFill>
              </a:rPr>
              <a:pPr>
                <a:buClrTx/>
                <a:buFontTx/>
                <a:buNone/>
              </a:pPr>
              <a:t>‹#›</a:t>
            </a:fld>
            <a:endParaRPr lang="zh-CN" altLang="en-US" sz="1800" kern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82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>
              <a:buClrTx/>
              <a:buFontTx/>
              <a:buNone/>
            </a:pPr>
            <a:fld id="{82F288E0-7875-42C4-84C8-98DBBD3BF4D2}" type="datetimeFigureOut">
              <a:rPr lang="zh-CN" altLang="en-US" sz="1800" kern="1200" smtClean="0">
                <a:solidFill>
                  <a:prstClr val="black"/>
                </a:solidFill>
              </a:rPr>
              <a:pPr>
                <a:buClrTx/>
                <a:buFontTx/>
                <a:buNone/>
              </a:pPr>
              <a:t>2025/2/26</a:t>
            </a:fld>
            <a:endParaRPr lang="zh-CN" altLang="en-US" sz="1800" kern="12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>
              <a:buClrTx/>
              <a:buFontTx/>
              <a:buNone/>
            </a:pPr>
            <a:endParaRPr lang="zh-CN" altLang="en-US" sz="1800" kern="12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>
              <a:buClrTx/>
              <a:buFontTx/>
              <a:buNone/>
            </a:pPr>
            <a:fld id="{7D9BB5D0-35E4-459D-AEF3-FE4D7C45CC19}" type="slidenum">
              <a:rPr lang="zh-CN" altLang="en-US" sz="1800" kern="1200" smtClean="0">
                <a:solidFill>
                  <a:prstClr val="black"/>
                </a:solidFill>
              </a:rPr>
              <a:pPr>
                <a:buClrTx/>
                <a:buFontTx/>
                <a:buNone/>
              </a:pPr>
              <a:t>‹#›</a:t>
            </a:fld>
            <a:endParaRPr lang="zh-CN" altLang="en-US" sz="1800" kern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22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>
              <a:buClrTx/>
              <a:buFontTx/>
              <a:buNone/>
            </a:pPr>
            <a:fld id="{FB475AF3-A322-416E-99D7-29F5A7799ECC}" type="datetimeFigureOut">
              <a:rPr lang="zh-CN" altLang="en-US" sz="1800" kern="1200" smtClean="0">
                <a:solidFill>
                  <a:prstClr val="black"/>
                </a:solidFill>
              </a:rPr>
              <a:pPr>
                <a:buClrTx/>
                <a:buFontTx/>
                <a:buNone/>
              </a:pPr>
              <a:t>2025/2/26</a:t>
            </a:fld>
            <a:endParaRPr lang="zh-CN" altLang="en-US" sz="1800" kern="1200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>
              <a:buClrTx/>
              <a:buFontTx/>
              <a:buNone/>
            </a:pPr>
            <a:endParaRPr lang="zh-CN" altLang="en-US" sz="1800" kern="1200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>
              <a:buClrTx/>
              <a:buFontTx/>
              <a:buNone/>
            </a:pPr>
            <a:fld id="{10B49C96-558A-49EC-AD52-79C3D5970B39}" type="slidenum">
              <a:rPr lang="zh-CN" altLang="en-US" sz="1800" kern="1200" smtClean="0">
                <a:solidFill>
                  <a:prstClr val="black"/>
                </a:solidFill>
              </a:rPr>
              <a:pPr>
                <a:buClrTx/>
                <a:buFontTx/>
                <a:buNone/>
              </a:pPr>
              <a:t>‹#›</a:t>
            </a:fld>
            <a:endParaRPr lang="zh-CN" altLang="en-US" sz="1800" kern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90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79167" y="281802"/>
            <a:ext cx="11633380" cy="6294271"/>
          </a:xfrm>
          <a:custGeom>
            <a:avLst/>
            <a:gdLst/>
            <a:ahLst/>
            <a:cxnLst/>
            <a:rect l="l" t="t" r="r" b="b"/>
            <a:pathLst>
              <a:path w="275216" h="156509" extrusionOk="0">
                <a:moveTo>
                  <a:pt x="6251" y="311"/>
                </a:moveTo>
                <a:lnTo>
                  <a:pt x="6251" y="6247"/>
                </a:lnTo>
                <a:lnTo>
                  <a:pt x="315" y="6247"/>
                </a:lnTo>
                <a:lnTo>
                  <a:pt x="315" y="311"/>
                </a:lnTo>
                <a:close/>
                <a:moveTo>
                  <a:pt x="12498" y="311"/>
                </a:moveTo>
                <a:lnTo>
                  <a:pt x="12498" y="6247"/>
                </a:lnTo>
                <a:lnTo>
                  <a:pt x="6562" y="6247"/>
                </a:lnTo>
                <a:lnTo>
                  <a:pt x="6562" y="311"/>
                </a:lnTo>
                <a:close/>
                <a:moveTo>
                  <a:pt x="18745" y="311"/>
                </a:moveTo>
                <a:lnTo>
                  <a:pt x="18745" y="6247"/>
                </a:lnTo>
                <a:lnTo>
                  <a:pt x="12810" y="6247"/>
                </a:lnTo>
                <a:lnTo>
                  <a:pt x="12810" y="311"/>
                </a:lnTo>
                <a:close/>
                <a:moveTo>
                  <a:pt x="24992" y="311"/>
                </a:moveTo>
                <a:lnTo>
                  <a:pt x="24992" y="6247"/>
                </a:lnTo>
                <a:lnTo>
                  <a:pt x="19058" y="6247"/>
                </a:lnTo>
                <a:lnTo>
                  <a:pt x="19058" y="311"/>
                </a:lnTo>
                <a:close/>
                <a:moveTo>
                  <a:pt x="31241" y="311"/>
                </a:moveTo>
                <a:lnTo>
                  <a:pt x="31241" y="6247"/>
                </a:lnTo>
                <a:lnTo>
                  <a:pt x="25305" y="6247"/>
                </a:lnTo>
                <a:lnTo>
                  <a:pt x="25305" y="311"/>
                </a:lnTo>
                <a:close/>
                <a:moveTo>
                  <a:pt x="37489" y="311"/>
                </a:moveTo>
                <a:lnTo>
                  <a:pt x="37489" y="6247"/>
                </a:lnTo>
                <a:lnTo>
                  <a:pt x="31553" y="6247"/>
                </a:lnTo>
                <a:lnTo>
                  <a:pt x="31553" y="311"/>
                </a:lnTo>
                <a:close/>
                <a:moveTo>
                  <a:pt x="43737" y="311"/>
                </a:moveTo>
                <a:lnTo>
                  <a:pt x="43737" y="6247"/>
                </a:lnTo>
                <a:lnTo>
                  <a:pt x="37802" y="6247"/>
                </a:lnTo>
                <a:lnTo>
                  <a:pt x="37802" y="311"/>
                </a:lnTo>
                <a:close/>
                <a:moveTo>
                  <a:pt x="49985" y="311"/>
                </a:moveTo>
                <a:lnTo>
                  <a:pt x="49985" y="6247"/>
                </a:lnTo>
                <a:lnTo>
                  <a:pt x="44049" y="6247"/>
                </a:lnTo>
                <a:lnTo>
                  <a:pt x="44049" y="311"/>
                </a:lnTo>
                <a:close/>
                <a:moveTo>
                  <a:pt x="56232" y="311"/>
                </a:moveTo>
                <a:lnTo>
                  <a:pt x="56232" y="6247"/>
                </a:lnTo>
                <a:lnTo>
                  <a:pt x="50296" y="6247"/>
                </a:lnTo>
                <a:lnTo>
                  <a:pt x="50296" y="311"/>
                </a:lnTo>
                <a:close/>
                <a:moveTo>
                  <a:pt x="62480" y="311"/>
                </a:moveTo>
                <a:lnTo>
                  <a:pt x="62480" y="6247"/>
                </a:lnTo>
                <a:lnTo>
                  <a:pt x="56545" y="6247"/>
                </a:lnTo>
                <a:lnTo>
                  <a:pt x="56545" y="311"/>
                </a:lnTo>
                <a:close/>
                <a:moveTo>
                  <a:pt x="68727" y="311"/>
                </a:moveTo>
                <a:lnTo>
                  <a:pt x="68727" y="6247"/>
                </a:lnTo>
                <a:lnTo>
                  <a:pt x="62792" y="6247"/>
                </a:lnTo>
                <a:lnTo>
                  <a:pt x="62792" y="311"/>
                </a:lnTo>
                <a:close/>
                <a:moveTo>
                  <a:pt x="74975" y="311"/>
                </a:moveTo>
                <a:lnTo>
                  <a:pt x="74975" y="6247"/>
                </a:lnTo>
                <a:lnTo>
                  <a:pt x="69039" y="6247"/>
                </a:lnTo>
                <a:lnTo>
                  <a:pt x="69039" y="311"/>
                </a:lnTo>
                <a:close/>
                <a:moveTo>
                  <a:pt x="81223" y="311"/>
                </a:moveTo>
                <a:lnTo>
                  <a:pt x="81223" y="6247"/>
                </a:lnTo>
                <a:lnTo>
                  <a:pt x="75286" y="6247"/>
                </a:lnTo>
                <a:lnTo>
                  <a:pt x="75286" y="311"/>
                </a:lnTo>
                <a:close/>
                <a:moveTo>
                  <a:pt x="87470" y="311"/>
                </a:moveTo>
                <a:lnTo>
                  <a:pt x="87470" y="6247"/>
                </a:lnTo>
                <a:lnTo>
                  <a:pt x="81535" y="6247"/>
                </a:lnTo>
                <a:lnTo>
                  <a:pt x="81535" y="311"/>
                </a:lnTo>
                <a:close/>
                <a:moveTo>
                  <a:pt x="93720" y="311"/>
                </a:moveTo>
                <a:lnTo>
                  <a:pt x="93720" y="6247"/>
                </a:lnTo>
                <a:lnTo>
                  <a:pt x="87784" y="6247"/>
                </a:lnTo>
                <a:lnTo>
                  <a:pt x="87784" y="311"/>
                </a:lnTo>
                <a:close/>
                <a:moveTo>
                  <a:pt x="99967" y="311"/>
                </a:moveTo>
                <a:lnTo>
                  <a:pt x="99967" y="6247"/>
                </a:lnTo>
                <a:lnTo>
                  <a:pt x="94031" y="6247"/>
                </a:lnTo>
                <a:lnTo>
                  <a:pt x="94031" y="311"/>
                </a:lnTo>
                <a:close/>
                <a:moveTo>
                  <a:pt x="106214" y="311"/>
                </a:moveTo>
                <a:lnTo>
                  <a:pt x="106214" y="6247"/>
                </a:lnTo>
                <a:lnTo>
                  <a:pt x="100280" y="6247"/>
                </a:lnTo>
                <a:lnTo>
                  <a:pt x="100280" y="311"/>
                </a:lnTo>
                <a:close/>
                <a:moveTo>
                  <a:pt x="112461" y="311"/>
                </a:moveTo>
                <a:lnTo>
                  <a:pt x="112461" y="6247"/>
                </a:lnTo>
                <a:lnTo>
                  <a:pt x="106527" y="6247"/>
                </a:lnTo>
                <a:lnTo>
                  <a:pt x="106527" y="311"/>
                </a:lnTo>
                <a:close/>
                <a:moveTo>
                  <a:pt x="118710" y="311"/>
                </a:moveTo>
                <a:lnTo>
                  <a:pt x="118710" y="6247"/>
                </a:lnTo>
                <a:lnTo>
                  <a:pt x="112774" y="6247"/>
                </a:lnTo>
                <a:lnTo>
                  <a:pt x="112774" y="311"/>
                </a:lnTo>
                <a:close/>
                <a:moveTo>
                  <a:pt x="124957" y="311"/>
                </a:moveTo>
                <a:lnTo>
                  <a:pt x="124957" y="6247"/>
                </a:lnTo>
                <a:lnTo>
                  <a:pt x="119021" y="6247"/>
                </a:lnTo>
                <a:lnTo>
                  <a:pt x="119021" y="311"/>
                </a:lnTo>
                <a:close/>
                <a:moveTo>
                  <a:pt x="131204" y="311"/>
                </a:moveTo>
                <a:lnTo>
                  <a:pt x="131204" y="6247"/>
                </a:lnTo>
                <a:lnTo>
                  <a:pt x="125270" y="6247"/>
                </a:lnTo>
                <a:lnTo>
                  <a:pt x="125270" y="311"/>
                </a:lnTo>
                <a:close/>
                <a:moveTo>
                  <a:pt x="137451" y="311"/>
                </a:moveTo>
                <a:lnTo>
                  <a:pt x="137451" y="6247"/>
                </a:lnTo>
                <a:lnTo>
                  <a:pt x="131517" y="6247"/>
                </a:lnTo>
                <a:lnTo>
                  <a:pt x="131517" y="311"/>
                </a:lnTo>
                <a:close/>
                <a:moveTo>
                  <a:pt x="143702" y="311"/>
                </a:moveTo>
                <a:lnTo>
                  <a:pt x="143702" y="6247"/>
                </a:lnTo>
                <a:lnTo>
                  <a:pt x="137766" y="6247"/>
                </a:lnTo>
                <a:lnTo>
                  <a:pt x="137766" y="311"/>
                </a:lnTo>
                <a:close/>
                <a:moveTo>
                  <a:pt x="149949" y="311"/>
                </a:moveTo>
                <a:lnTo>
                  <a:pt x="149949" y="6247"/>
                </a:lnTo>
                <a:lnTo>
                  <a:pt x="144015" y="6247"/>
                </a:lnTo>
                <a:lnTo>
                  <a:pt x="144015" y="311"/>
                </a:lnTo>
                <a:close/>
                <a:moveTo>
                  <a:pt x="156196" y="311"/>
                </a:moveTo>
                <a:lnTo>
                  <a:pt x="156196" y="6247"/>
                </a:lnTo>
                <a:lnTo>
                  <a:pt x="150262" y="6247"/>
                </a:lnTo>
                <a:lnTo>
                  <a:pt x="150262" y="311"/>
                </a:lnTo>
                <a:close/>
                <a:moveTo>
                  <a:pt x="162445" y="311"/>
                </a:moveTo>
                <a:lnTo>
                  <a:pt x="162445" y="6247"/>
                </a:lnTo>
                <a:lnTo>
                  <a:pt x="156509" y="6247"/>
                </a:lnTo>
                <a:lnTo>
                  <a:pt x="156509" y="311"/>
                </a:lnTo>
                <a:close/>
                <a:moveTo>
                  <a:pt x="168692" y="311"/>
                </a:moveTo>
                <a:lnTo>
                  <a:pt x="168692" y="6247"/>
                </a:lnTo>
                <a:lnTo>
                  <a:pt x="162756" y="6247"/>
                </a:lnTo>
                <a:lnTo>
                  <a:pt x="162756" y="311"/>
                </a:lnTo>
                <a:close/>
                <a:moveTo>
                  <a:pt x="174939" y="311"/>
                </a:moveTo>
                <a:lnTo>
                  <a:pt x="174939" y="6247"/>
                </a:lnTo>
                <a:lnTo>
                  <a:pt x="169005" y="6247"/>
                </a:lnTo>
                <a:lnTo>
                  <a:pt x="169005" y="311"/>
                </a:lnTo>
                <a:close/>
                <a:moveTo>
                  <a:pt x="181186" y="311"/>
                </a:moveTo>
                <a:lnTo>
                  <a:pt x="181186" y="6247"/>
                </a:lnTo>
                <a:lnTo>
                  <a:pt x="175252" y="6247"/>
                </a:lnTo>
                <a:lnTo>
                  <a:pt x="175252" y="311"/>
                </a:lnTo>
                <a:close/>
                <a:moveTo>
                  <a:pt x="187435" y="311"/>
                </a:moveTo>
                <a:lnTo>
                  <a:pt x="187435" y="6247"/>
                </a:lnTo>
                <a:lnTo>
                  <a:pt x="181499" y="6247"/>
                </a:lnTo>
                <a:lnTo>
                  <a:pt x="181499" y="311"/>
                </a:lnTo>
                <a:close/>
                <a:moveTo>
                  <a:pt x="193684" y="311"/>
                </a:moveTo>
                <a:lnTo>
                  <a:pt x="193684" y="6247"/>
                </a:lnTo>
                <a:lnTo>
                  <a:pt x="187749" y="6247"/>
                </a:lnTo>
                <a:lnTo>
                  <a:pt x="187749" y="311"/>
                </a:lnTo>
                <a:close/>
                <a:moveTo>
                  <a:pt x="199931" y="311"/>
                </a:moveTo>
                <a:lnTo>
                  <a:pt x="199931" y="6247"/>
                </a:lnTo>
                <a:lnTo>
                  <a:pt x="193996" y="6247"/>
                </a:lnTo>
                <a:lnTo>
                  <a:pt x="193996" y="311"/>
                </a:lnTo>
                <a:close/>
                <a:moveTo>
                  <a:pt x="206180" y="311"/>
                </a:moveTo>
                <a:lnTo>
                  <a:pt x="206180" y="6247"/>
                </a:lnTo>
                <a:lnTo>
                  <a:pt x="200244" y="6247"/>
                </a:lnTo>
                <a:lnTo>
                  <a:pt x="200244" y="311"/>
                </a:lnTo>
                <a:close/>
                <a:moveTo>
                  <a:pt x="212427" y="311"/>
                </a:moveTo>
                <a:lnTo>
                  <a:pt x="212427" y="6247"/>
                </a:lnTo>
                <a:lnTo>
                  <a:pt x="206491" y="6247"/>
                </a:lnTo>
                <a:lnTo>
                  <a:pt x="206491" y="311"/>
                </a:lnTo>
                <a:close/>
                <a:moveTo>
                  <a:pt x="218674" y="311"/>
                </a:moveTo>
                <a:lnTo>
                  <a:pt x="218674" y="6247"/>
                </a:lnTo>
                <a:lnTo>
                  <a:pt x="212739" y="6247"/>
                </a:lnTo>
                <a:lnTo>
                  <a:pt x="212739" y="311"/>
                </a:lnTo>
                <a:close/>
                <a:moveTo>
                  <a:pt x="224921" y="311"/>
                </a:moveTo>
                <a:lnTo>
                  <a:pt x="224921" y="6247"/>
                </a:lnTo>
                <a:lnTo>
                  <a:pt x="218987" y="6247"/>
                </a:lnTo>
                <a:lnTo>
                  <a:pt x="218987" y="311"/>
                </a:lnTo>
                <a:close/>
                <a:moveTo>
                  <a:pt x="231170" y="311"/>
                </a:moveTo>
                <a:lnTo>
                  <a:pt x="231170" y="6247"/>
                </a:lnTo>
                <a:lnTo>
                  <a:pt x="225234" y="6247"/>
                </a:lnTo>
                <a:lnTo>
                  <a:pt x="225234" y="311"/>
                </a:lnTo>
                <a:close/>
                <a:moveTo>
                  <a:pt x="237417" y="311"/>
                </a:moveTo>
                <a:lnTo>
                  <a:pt x="237417" y="6247"/>
                </a:lnTo>
                <a:lnTo>
                  <a:pt x="231481" y="6247"/>
                </a:lnTo>
                <a:lnTo>
                  <a:pt x="231481" y="311"/>
                </a:lnTo>
                <a:close/>
                <a:moveTo>
                  <a:pt x="243664" y="311"/>
                </a:moveTo>
                <a:lnTo>
                  <a:pt x="243664" y="6247"/>
                </a:lnTo>
                <a:lnTo>
                  <a:pt x="237729" y="6247"/>
                </a:lnTo>
                <a:lnTo>
                  <a:pt x="237729" y="311"/>
                </a:lnTo>
                <a:close/>
                <a:moveTo>
                  <a:pt x="249914" y="311"/>
                </a:moveTo>
                <a:lnTo>
                  <a:pt x="249914" y="6247"/>
                </a:lnTo>
                <a:lnTo>
                  <a:pt x="243978" y="6247"/>
                </a:lnTo>
                <a:lnTo>
                  <a:pt x="243978" y="311"/>
                </a:lnTo>
                <a:close/>
                <a:moveTo>
                  <a:pt x="256161" y="311"/>
                </a:moveTo>
                <a:lnTo>
                  <a:pt x="256161" y="6247"/>
                </a:lnTo>
                <a:lnTo>
                  <a:pt x="250225" y="6247"/>
                </a:lnTo>
                <a:lnTo>
                  <a:pt x="250225" y="311"/>
                </a:lnTo>
                <a:close/>
                <a:moveTo>
                  <a:pt x="262409" y="311"/>
                </a:moveTo>
                <a:lnTo>
                  <a:pt x="262409" y="6247"/>
                </a:lnTo>
                <a:lnTo>
                  <a:pt x="256474" y="6247"/>
                </a:lnTo>
                <a:lnTo>
                  <a:pt x="256474" y="311"/>
                </a:lnTo>
                <a:close/>
                <a:moveTo>
                  <a:pt x="268656" y="311"/>
                </a:moveTo>
                <a:lnTo>
                  <a:pt x="268656" y="6247"/>
                </a:lnTo>
                <a:lnTo>
                  <a:pt x="262721" y="6247"/>
                </a:lnTo>
                <a:lnTo>
                  <a:pt x="262721" y="311"/>
                </a:lnTo>
                <a:close/>
                <a:moveTo>
                  <a:pt x="274904" y="311"/>
                </a:moveTo>
                <a:lnTo>
                  <a:pt x="274904" y="6247"/>
                </a:lnTo>
                <a:lnTo>
                  <a:pt x="268968" y="6247"/>
                </a:lnTo>
                <a:lnTo>
                  <a:pt x="268968" y="311"/>
                </a:lnTo>
                <a:close/>
                <a:moveTo>
                  <a:pt x="6251" y="6560"/>
                </a:moveTo>
                <a:lnTo>
                  <a:pt x="6251" y="12494"/>
                </a:lnTo>
                <a:lnTo>
                  <a:pt x="315" y="12494"/>
                </a:lnTo>
                <a:lnTo>
                  <a:pt x="315" y="6560"/>
                </a:lnTo>
                <a:close/>
                <a:moveTo>
                  <a:pt x="12498" y="6560"/>
                </a:moveTo>
                <a:lnTo>
                  <a:pt x="12498" y="12494"/>
                </a:lnTo>
                <a:lnTo>
                  <a:pt x="6562" y="12494"/>
                </a:lnTo>
                <a:lnTo>
                  <a:pt x="6562" y="6560"/>
                </a:lnTo>
                <a:close/>
                <a:moveTo>
                  <a:pt x="18745" y="6560"/>
                </a:moveTo>
                <a:lnTo>
                  <a:pt x="18745" y="12494"/>
                </a:lnTo>
                <a:lnTo>
                  <a:pt x="12810" y="12494"/>
                </a:lnTo>
                <a:lnTo>
                  <a:pt x="12810" y="6560"/>
                </a:lnTo>
                <a:close/>
                <a:moveTo>
                  <a:pt x="24992" y="6560"/>
                </a:moveTo>
                <a:lnTo>
                  <a:pt x="24992" y="12494"/>
                </a:lnTo>
                <a:lnTo>
                  <a:pt x="19058" y="12494"/>
                </a:lnTo>
                <a:lnTo>
                  <a:pt x="19058" y="6560"/>
                </a:lnTo>
                <a:close/>
                <a:moveTo>
                  <a:pt x="31241" y="6560"/>
                </a:moveTo>
                <a:lnTo>
                  <a:pt x="31241" y="12494"/>
                </a:lnTo>
                <a:lnTo>
                  <a:pt x="25305" y="12494"/>
                </a:lnTo>
                <a:lnTo>
                  <a:pt x="25305" y="6560"/>
                </a:lnTo>
                <a:close/>
                <a:moveTo>
                  <a:pt x="37489" y="6560"/>
                </a:moveTo>
                <a:lnTo>
                  <a:pt x="37489" y="12494"/>
                </a:lnTo>
                <a:lnTo>
                  <a:pt x="31553" y="12494"/>
                </a:lnTo>
                <a:lnTo>
                  <a:pt x="31553" y="6560"/>
                </a:lnTo>
                <a:close/>
                <a:moveTo>
                  <a:pt x="43737" y="6560"/>
                </a:moveTo>
                <a:lnTo>
                  <a:pt x="43737" y="12494"/>
                </a:lnTo>
                <a:lnTo>
                  <a:pt x="37802" y="12494"/>
                </a:lnTo>
                <a:lnTo>
                  <a:pt x="37802" y="6560"/>
                </a:lnTo>
                <a:close/>
                <a:moveTo>
                  <a:pt x="49985" y="6560"/>
                </a:moveTo>
                <a:lnTo>
                  <a:pt x="49985" y="12494"/>
                </a:lnTo>
                <a:lnTo>
                  <a:pt x="44049" y="12494"/>
                </a:lnTo>
                <a:lnTo>
                  <a:pt x="44049" y="6560"/>
                </a:lnTo>
                <a:close/>
                <a:moveTo>
                  <a:pt x="56232" y="6560"/>
                </a:moveTo>
                <a:lnTo>
                  <a:pt x="56232" y="12494"/>
                </a:lnTo>
                <a:lnTo>
                  <a:pt x="50296" y="12494"/>
                </a:lnTo>
                <a:lnTo>
                  <a:pt x="50296" y="6560"/>
                </a:lnTo>
                <a:close/>
                <a:moveTo>
                  <a:pt x="62480" y="6560"/>
                </a:moveTo>
                <a:lnTo>
                  <a:pt x="62480" y="12494"/>
                </a:lnTo>
                <a:lnTo>
                  <a:pt x="56545" y="12494"/>
                </a:lnTo>
                <a:lnTo>
                  <a:pt x="56545" y="6560"/>
                </a:lnTo>
                <a:close/>
                <a:moveTo>
                  <a:pt x="68727" y="6560"/>
                </a:moveTo>
                <a:lnTo>
                  <a:pt x="68727" y="12494"/>
                </a:lnTo>
                <a:lnTo>
                  <a:pt x="62792" y="12494"/>
                </a:lnTo>
                <a:lnTo>
                  <a:pt x="62792" y="6560"/>
                </a:lnTo>
                <a:close/>
                <a:moveTo>
                  <a:pt x="74975" y="6560"/>
                </a:moveTo>
                <a:lnTo>
                  <a:pt x="74975" y="12494"/>
                </a:lnTo>
                <a:lnTo>
                  <a:pt x="69039" y="12494"/>
                </a:lnTo>
                <a:lnTo>
                  <a:pt x="69039" y="6560"/>
                </a:lnTo>
                <a:close/>
                <a:moveTo>
                  <a:pt x="81223" y="6560"/>
                </a:moveTo>
                <a:lnTo>
                  <a:pt x="81223" y="12494"/>
                </a:lnTo>
                <a:lnTo>
                  <a:pt x="75286" y="12494"/>
                </a:lnTo>
                <a:lnTo>
                  <a:pt x="75286" y="6560"/>
                </a:lnTo>
                <a:close/>
                <a:moveTo>
                  <a:pt x="87470" y="6560"/>
                </a:moveTo>
                <a:lnTo>
                  <a:pt x="87470" y="12494"/>
                </a:lnTo>
                <a:lnTo>
                  <a:pt x="81535" y="12494"/>
                </a:lnTo>
                <a:lnTo>
                  <a:pt x="81535" y="6560"/>
                </a:lnTo>
                <a:close/>
                <a:moveTo>
                  <a:pt x="93720" y="6560"/>
                </a:moveTo>
                <a:lnTo>
                  <a:pt x="93720" y="12494"/>
                </a:lnTo>
                <a:lnTo>
                  <a:pt x="87784" y="12494"/>
                </a:lnTo>
                <a:lnTo>
                  <a:pt x="87784" y="6560"/>
                </a:lnTo>
                <a:close/>
                <a:moveTo>
                  <a:pt x="99967" y="6560"/>
                </a:moveTo>
                <a:lnTo>
                  <a:pt x="99967" y="12494"/>
                </a:lnTo>
                <a:lnTo>
                  <a:pt x="94031" y="12494"/>
                </a:lnTo>
                <a:lnTo>
                  <a:pt x="94031" y="6560"/>
                </a:lnTo>
                <a:close/>
                <a:moveTo>
                  <a:pt x="106214" y="6560"/>
                </a:moveTo>
                <a:lnTo>
                  <a:pt x="106214" y="12494"/>
                </a:lnTo>
                <a:lnTo>
                  <a:pt x="100280" y="12494"/>
                </a:lnTo>
                <a:lnTo>
                  <a:pt x="100280" y="6560"/>
                </a:lnTo>
                <a:close/>
                <a:moveTo>
                  <a:pt x="112461" y="6560"/>
                </a:moveTo>
                <a:lnTo>
                  <a:pt x="112461" y="12494"/>
                </a:lnTo>
                <a:lnTo>
                  <a:pt x="106527" y="12494"/>
                </a:lnTo>
                <a:lnTo>
                  <a:pt x="106527" y="6560"/>
                </a:lnTo>
                <a:close/>
                <a:moveTo>
                  <a:pt x="118710" y="6560"/>
                </a:moveTo>
                <a:lnTo>
                  <a:pt x="118710" y="12494"/>
                </a:lnTo>
                <a:lnTo>
                  <a:pt x="112774" y="12494"/>
                </a:lnTo>
                <a:lnTo>
                  <a:pt x="112774" y="6560"/>
                </a:lnTo>
                <a:close/>
                <a:moveTo>
                  <a:pt x="124957" y="6560"/>
                </a:moveTo>
                <a:lnTo>
                  <a:pt x="124957" y="12494"/>
                </a:lnTo>
                <a:lnTo>
                  <a:pt x="119021" y="12494"/>
                </a:lnTo>
                <a:lnTo>
                  <a:pt x="119021" y="6560"/>
                </a:lnTo>
                <a:close/>
                <a:moveTo>
                  <a:pt x="131204" y="6560"/>
                </a:moveTo>
                <a:lnTo>
                  <a:pt x="131204" y="12494"/>
                </a:lnTo>
                <a:lnTo>
                  <a:pt x="125270" y="12494"/>
                </a:lnTo>
                <a:lnTo>
                  <a:pt x="125270" y="6560"/>
                </a:lnTo>
                <a:close/>
                <a:moveTo>
                  <a:pt x="137451" y="6560"/>
                </a:moveTo>
                <a:lnTo>
                  <a:pt x="137451" y="12494"/>
                </a:lnTo>
                <a:lnTo>
                  <a:pt x="131517" y="12494"/>
                </a:lnTo>
                <a:lnTo>
                  <a:pt x="131517" y="6560"/>
                </a:lnTo>
                <a:close/>
                <a:moveTo>
                  <a:pt x="143702" y="6560"/>
                </a:moveTo>
                <a:lnTo>
                  <a:pt x="143702" y="12494"/>
                </a:lnTo>
                <a:lnTo>
                  <a:pt x="137766" y="12494"/>
                </a:lnTo>
                <a:lnTo>
                  <a:pt x="137766" y="6560"/>
                </a:lnTo>
                <a:close/>
                <a:moveTo>
                  <a:pt x="149949" y="6560"/>
                </a:moveTo>
                <a:lnTo>
                  <a:pt x="149949" y="12494"/>
                </a:lnTo>
                <a:lnTo>
                  <a:pt x="144015" y="12494"/>
                </a:lnTo>
                <a:lnTo>
                  <a:pt x="144015" y="6560"/>
                </a:lnTo>
                <a:close/>
                <a:moveTo>
                  <a:pt x="156196" y="6560"/>
                </a:moveTo>
                <a:lnTo>
                  <a:pt x="156196" y="12494"/>
                </a:lnTo>
                <a:lnTo>
                  <a:pt x="150262" y="12494"/>
                </a:lnTo>
                <a:lnTo>
                  <a:pt x="150262" y="6560"/>
                </a:lnTo>
                <a:close/>
                <a:moveTo>
                  <a:pt x="162445" y="6560"/>
                </a:moveTo>
                <a:lnTo>
                  <a:pt x="162445" y="12494"/>
                </a:lnTo>
                <a:lnTo>
                  <a:pt x="156509" y="12494"/>
                </a:lnTo>
                <a:lnTo>
                  <a:pt x="156509" y="6560"/>
                </a:lnTo>
                <a:close/>
                <a:moveTo>
                  <a:pt x="168692" y="6560"/>
                </a:moveTo>
                <a:lnTo>
                  <a:pt x="168692" y="12494"/>
                </a:lnTo>
                <a:lnTo>
                  <a:pt x="162756" y="12494"/>
                </a:lnTo>
                <a:lnTo>
                  <a:pt x="162756" y="6560"/>
                </a:lnTo>
                <a:close/>
                <a:moveTo>
                  <a:pt x="174939" y="6560"/>
                </a:moveTo>
                <a:lnTo>
                  <a:pt x="174939" y="12494"/>
                </a:lnTo>
                <a:lnTo>
                  <a:pt x="169005" y="12494"/>
                </a:lnTo>
                <a:lnTo>
                  <a:pt x="169005" y="6560"/>
                </a:lnTo>
                <a:close/>
                <a:moveTo>
                  <a:pt x="181186" y="6560"/>
                </a:moveTo>
                <a:lnTo>
                  <a:pt x="181186" y="12494"/>
                </a:lnTo>
                <a:lnTo>
                  <a:pt x="175252" y="12494"/>
                </a:lnTo>
                <a:lnTo>
                  <a:pt x="175252" y="6560"/>
                </a:lnTo>
                <a:close/>
                <a:moveTo>
                  <a:pt x="187435" y="6560"/>
                </a:moveTo>
                <a:lnTo>
                  <a:pt x="187435" y="12494"/>
                </a:lnTo>
                <a:lnTo>
                  <a:pt x="181499" y="12494"/>
                </a:lnTo>
                <a:lnTo>
                  <a:pt x="181499" y="6560"/>
                </a:lnTo>
                <a:close/>
                <a:moveTo>
                  <a:pt x="193684" y="6560"/>
                </a:moveTo>
                <a:lnTo>
                  <a:pt x="193684" y="12494"/>
                </a:lnTo>
                <a:lnTo>
                  <a:pt x="187749" y="12494"/>
                </a:lnTo>
                <a:lnTo>
                  <a:pt x="187749" y="6560"/>
                </a:lnTo>
                <a:close/>
                <a:moveTo>
                  <a:pt x="199931" y="6560"/>
                </a:moveTo>
                <a:lnTo>
                  <a:pt x="199931" y="12494"/>
                </a:lnTo>
                <a:lnTo>
                  <a:pt x="193996" y="12494"/>
                </a:lnTo>
                <a:lnTo>
                  <a:pt x="193996" y="6560"/>
                </a:lnTo>
                <a:close/>
                <a:moveTo>
                  <a:pt x="206180" y="6560"/>
                </a:moveTo>
                <a:lnTo>
                  <a:pt x="206180" y="12494"/>
                </a:lnTo>
                <a:lnTo>
                  <a:pt x="200244" y="12494"/>
                </a:lnTo>
                <a:lnTo>
                  <a:pt x="200244" y="6560"/>
                </a:lnTo>
                <a:close/>
                <a:moveTo>
                  <a:pt x="212427" y="6560"/>
                </a:moveTo>
                <a:lnTo>
                  <a:pt x="212427" y="12494"/>
                </a:lnTo>
                <a:lnTo>
                  <a:pt x="206491" y="12494"/>
                </a:lnTo>
                <a:lnTo>
                  <a:pt x="206491" y="6560"/>
                </a:lnTo>
                <a:close/>
                <a:moveTo>
                  <a:pt x="218674" y="6560"/>
                </a:moveTo>
                <a:lnTo>
                  <a:pt x="218674" y="12494"/>
                </a:lnTo>
                <a:lnTo>
                  <a:pt x="212739" y="12494"/>
                </a:lnTo>
                <a:lnTo>
                  <a:pt x="212739" y="6560"/>
                </a:lnTo>
                <a:close/>
                <a:moveTo>
                  <a:pt x="224921" y="6560"/>
                </a:moveTo>
                <a:lnTo>
                  <a:pt x="224921" y="12494"/>
                </a:lnTo>
                <a:lnTo>
                  <a:pt x="218987" y="12494"/>
                </a:lnTo>
                <a:lnTo>
                  <a:pt x="218987" y="6560"/>
                </a:lnTo>
                <a:close/>
                <a:moveTo>
                  <a:pt x="231170" y="6560"/>
                </a:moveTo>
                <a:lnTo>
                  <a:pt x="231170" y="12494"/>
                </a:lnTo>
                <a:lnTo>
                  <a:pt x="225234" y="12494"/>
                </a:lnTo>
                <a:lnTo>
                  <a:pt x="225234" y="6560"/>
                </a:lnTo>
                <a:close/>
                <a:moveTo>
                  <a:pt x="237417" y="6560"/>
                </a:moveTo>
                <a:lnTo>
                  <a:pt x="237417" y="12494"/>
                </a:lnTo>
                <a:lnTo>
                  <a:pt x="231481" y="12494"/>
                </a:lnTo>
                <a:lnTo>
                  <a:pt x="231481" y="6560"/>
                </a:lnTo>
                <a:close/>
                <a:moveTo>
                  <a:pt x="243664" y="6560"/>
                </a:moveTo>
                <a:lnTo>
                  <a:pt x="243664" y="12494"/>
                </a:lnTo>
                <a:lnTo>
                  <a:pt x="237729" y="12494"/>
                </a:lnTo>
                <a:lnTo>
                  <a:pt x="237729" y="6560"/>
                </a:lnTo>
                <a:close/>
                <a:moveTo>
                  <a:pt x="249914" y="6560"/>
                </a:moveTo>
                <a:lnTo>
                  <a:pt x="249914" y="12494"/>
                </a:lnTo>
                <a:lnTo>
                  <a:pt x="243978" y="12494"/>
                </a:lnTo>
                <a:lnTo>
                  <a:pt x="243978" y="6560"/>
                </a:lnTo>
                <a:close/>
                <a:moveTo>
                  <a:pt x="256161" y="6560"/>
                </a:moveTo>
                <a:lnTo>
                  <a:pt x="256161" y="12494"/>
                </a:lnTo>
                <a:lnTo>
                  <a:pt x="250225" y="12494"/>
                </a:lnTo>
                <a:lnTo>
                  <a:pt x="250225" y="6560"/>
                </a:lnTo>
                <a:close/>
                <a:moveTo>
                  <a:pt x="262409" y="6560"/>
                </a:moveTo>
                <a:lnTo>
                  <a:pt x="262409" y="12494"/>
                </a:lnTo>
                <a:lnTo>
                  <a:pt x="256474" y="12494"/>
                </a:lnTo>
                <a:lnTo>
                  <a:pt x="256474" y="6560"/>
                </a:lnTo>
                <a:close/>
                <a:moveTo>
                  <a:pt x="268656" y="6560"/>
                </a:moveTo>
                <a:lnTo>
                  <a:pt x="268656" y="12494"/>
                </a:lnTo>
                <a:lnTo>
                  <a:pt x="262721" y="12494"/>
                </a:lnTo>
                <a:lnTo>
                  <a:pt x="262721" y="6560"/>
                </a:lnTo>
                <a:close/>
                <a:moveTo>
                  <a:pt x="274904" y="6560"/>
                </a:moveTo>
                <a:lnTo>
                  <a:pt x="274904" y="12494"/>
                </a:lnTo>
                <a:lnTo>
                  <a:pt x="268968" y="12494"/>
                </a:lnTo>
                <a:lnTo>
                  <a:pt x="268968" y="6560"/>
                </a:lnTo>
                <a:close/>
                <a:moveTo>
                  <a:pt x="6251" y="12807"/>
                </a:moveTo>
                <a:lnTo>
                  <a:pt x="6251" y="18742"/>
                </a:lnTo>
                <a:lnTo>
                  <a:pt x="315" y="18742"/>
                </a:lnTo>
                <a:lnTo>
                  <a:pt x="315" y="12807"/>
                </a:lnTo>
                <a:close/>
                <a:moveTo>
                  <a:pt x="12498" y="12807"/>
                </a:moveTo>
                <a:lnTo>
                  <a:pt x="12498" y="18742"/>
                </a:lnTo>
                <a:lnTo>
                  <a:pt x="6562" y="18742"/>
                </a:lnTo>
                <a:lnTo>
                  <a:pt x="6562" y="12807"/>
                </a:lnTo>
                <a:close/>
                <a:moveTo>
                  <a:pt x="18745" y="12807"/>
                </a:moveTo>
                <a:lnTo>
                  <a:pt x="18745" y="18742"/>
                </a:lnTo>
                <a:lnTo>
                  <a:pt x="12810" y="18742"/>
                </a:lnTo>
                <a:lnTo>
                  <a:pt x="12810" y="12807"/>
                </a:lnTo>
                <a:close/>
                <a:moveTo>
                  <a:pt x="24992" y="12807"/>
                </a:moveTo>
                <a:lnTo>
                  <a:pt x="24992" y="18742"/>
                </a:lnTo>
                <a:lnTo>
                  <a:pt x="19058" y="18742"/>
                </a:lnTo>
                <a:lnTo>
                  <a:pt x="19058" y="12807"/>
                </a:lnTo>
                <a:close/>
                <a:moveTo>
                  <a:pt x="31241" y="12807"/>
                </a:moveTo>
                <a:lnTo>
                  <a:pt x="31241" y="18742"/>
                </a:lnTo>
                <a:lnTo>
                  <a:pt x="25305" y="18742"/>
                </a:lnTo>
                <a:lnTo>
                  <a:pt x="25305" y="12807"/>
                </a:lnTo>
                <a:close/>
                <a:moveTo>
                  <a:pt x="37489" y="12807"/>
                </a:moveTo>
                <a:lnTo>
                  <a:pt x="37489" y="18742"/>
                </a:lnTo>
                <a:lnTo>
                  <a:pt x="31553" y="18742"/>
                </a:lnTo>
                <a:lnTo>
                  <a:pt x="31553" y="12807"/>
                </a:lnTo>
                <a:close/>
                <a:moveTo>
                  <a:pt x="43737" y="12807"/>
                </a:moveTo>
                <a:lnTo>
                  <a:pt x="43737" y="18742"/>
                </a:lnTo>
                <a:lnTo>
                  <a:pt x="37802" y="18742"/>
                </a:lnTo>
                <a:lnTo>
                  <a:pt x="37802" y="12807"/>
                </a:lnTo>
                <a:close/>
                <a:moveTo>
                  <a:pt x="49985" y="12807"/>
                </a:moveTo>
                <a:lnTo>
                  <a:pt x="49985" y="18742"/>
                </a:lnTo>
                <a:lnTo>
                  <a:pt x="44049" y="18742"/>
                </a:lnTo>
                <a:lnTo>
                  <a:pt x="44049" y="12807"/>
                </a:lnTo>
                <a:close/>
                <a:moveTo>
                  <a:pt x="56232" y="12807"/>
                </a:moveTo>
                <a:lnTo>
                  <a:pt x="56232" y="18742"/>
                </a:lnTo>
                <a:lnTo>
                  <a:pt x="50296" y="18742"/>
                </a:lnTo>
                <a:lnTo>
                  <a:pt x="50296" y="12807"/>
                </a:lnTo>
                <a:close/>
                <a:moveTo>
                  <a:pt x="62480" y="12807"/>
                </a:moveTo>
                <a:lnTo>
                  <a:pt x="62480" y="18742"/>
                </a:lnTo>
                <a:lnTo>
                  <a:pt x="56545" y="18742"/>
                </a:lnTo>
                <a:lnTo>
                  <a:pt x="56545" y="12807"/>
                </a:lnTo>
                <a:close/>
                <a:moveTo>
                  <a:pt x="68727" y="12807"/>
                </a:moveTo>
                <a:lnTo>
                  <a:pt x="68727" y="18742"/>
                </a:lnTo>
                <a:lnTo>
                  <a:pt x="62792" y="18742"/>
                </a:lnTo>
                <a:lnTo>
                  <a:pt x="62792" y="12807"/>
                </a:lnTo>
                <a:close/>
                <a:moveTo>
                  <a:pt x="74975" y="12807"/>
                </a:moveTo>
                <a:lnTo>
                  <a:pt x="74975" y="18742"/>
                </a:lnTo>
                <a:lnTo>
                  <a:pt x="69039" y="18742"/>
                </a:lnTo>
                <a:lnTo>
                  <a:pt x="69039" y="12807"/>
                </a:lnTo>
                <a:close/>
                <a:moveTo>
                  <a:pt x="81223" y="12807"/>
                </a:moveTo>
                <a:lnTo>
                  <a:pt x="81223" y="18742"/>
                </a:lnTo>
                <a:lnTo>
                  <a:pt x="75286" y="18742"/>
                </a:lnTo>
                <a:lnTo>
                  <a:pt x="75286" y="12807"/>
                </a:lnTo>
                <a:close/>
                <a:moveTo>
                  <a:pt x="87470" y="12807"/>
                </a:moveTo>
                <a:lnTo>
                  <a:pt x="87470" y="18742"/>
                </a:lnTo>
                <a:lnTo>
                  <a:pt x="81535" y="18742"/>
                </a:lnTo>
                <a:lnTo>
                  <a:pt x="81535" y="12807"/>
                </a:lnTo>
                <a:close/>
                <a:moveTo>
                  <a:pt x="93720" y="12807"/>
                </a:moveTo>
                <a:lnTo>
                  <a:pt x="93720" y="18742"/>
                </a:lnTo>
                <a:lnTo>
                  <a:pt x="87784" y="18742"/>
                </a:lnTo>
                <a:lnTo>
                  <a:pt x="87784" y="12807"/>
                </a:lnTo>
                <a:close/>
                <a:moveTo>
                  <a:pt x="99967" y="12807"/>
                </a:moveTo>
                <a:lnTo>
                  <a:pt x="99967" y="18742"/>
                </a:lnTo>
                <a:lnTo>
                  <a:pt x="94031" y="18742"/>
                </a:lnTo>
                <a:lnTo>
                  <a:pt x="94031" y="12807"/>
                </a:lnTo>
                <a:close/>
                <a:moveTo>
                  <a:pt x="106214" y="12807"/>
                </a:moveTo>
                <a:lnTo>
                  <a:pt x="106214" y="18742"/>
                </a:lnTo>
                <a:lnTo>
                  <a:pt x="100280" y="18742"/>
                </a:lnTo>
                <a:lnTo>
                  <a:pt x="100280" y="12807"/>
                </a:lnTo>
                <a:close/>
                <a:moveTo>
                  <a:pt x="112461" y="12807"/>
                </a:moveTo>
                <a:lnTo>
                  <a:pt x="112461" y="18742"/>
                </a:lnTo>
                <a:lnTo>
                  <a:pt x="106527" y="18742"/>
                </a:lnTo>
                <a:lnTo>
                  <a:pt x="106527" y="12807"/>
                </a:lnTo>
                <a:close/>
                <a:moveTo>
                  <a:pt x="118710" y="12807"/>
                </a:moveTo>
                <a:lnTo>
                  <a:pt x="118710" y="18742"/>
                </a:lnTo>
                <a:lnTo>
                  <a:pt x="112774" y="18742"/>
                </a:lnTo>
                <a:lnTo>
                  <a:pt x="112774" y="12807"/>
                </a:lnTo>
                <a:close/>
                <a:moveTo>
                  <a:pt x="124957" y="12807"/>
                </a:moveTo>
                <a:lnTo>
                  <a:pt x="124957" y="18742"/>
                </a:lnTo>
                <a:lnTo>
                  <a:pt x="119021" y="18742"/>
                </a:lnTo>
                <a:lnTo>
                  <a:pt x="119021" y="12807"/>
                </a:lnTo>
                <a:close/>
                <a:moveTo>
                  <a:pt x="131204" y="12807"/>
                </a:moveTo>
                <a:lnTo>
                  <a:pt x="131204" y="18742"/>
                </a:lnTo>
                <a:lnTo>
                  <a:pt x="125270" y="18742"/>
                </a:lnTo>
                <a:lnTo>
                  <a:pt x="125270" y="12807"/>
                </a:lnTo>
                <a:close/>
                <a:moveTo>
                  <a:pt x="137451" y="12807"/>
                </a:moveTo>
                <a:lnTo>
                  <a:pt x="137451" y="18742"/>
                </a:lnTo>
                <a:lnTo>
                  <a:pt x="131517" y="18742"/>
                </a:lnTo>
                <a:lnTo>
                  <a:pt x="131517" y="12807"/>
                </a:lnTo>
                <a:close/>
                <a:moveTo>
                  <a:pt x="143702" y="12807"/>
                </a:moveTo>
                <a:lnTo>
                  <a:pt x="143702" y="18742"/>
                </a:lnTo>
                <a:lnTo>
                  <a:pt x="137766" y="18742"/>
                </a:lnTo>
                <a:lnTo>
                  <a:pt x="137766" y="12807"/>
                </a:lnTo>
                <a:close/>
                <a:moveTo>
                  <a:pt x="149949" y="12807"/>
                </a:moveTo>
                <a:lnTo>
                  <a:pt x="149949" y="18742"/>
                </a:lnTo>
                <a:lnTo>
                  <a:pt x="144015" y="18742"/>
                </a:lnTo>
                <a:lnTo>
                  <a:pt x="144015" y="12807"/>
                </a:lnTo>
                <a:close/>
                <a:moveTo>
                  <a:pt x="156196" y="12807"/>
                </a:moveTo>
                <a:lnTo>
                  <a:pt x="156196" y="18742"/>
                </a:lnTo>
                <a:lnTo>
                  <a:pt x="150262" y="18742"/>
                </a:lnTo>
                <a:lnTo>
                  <a:pt x="150262" y="12807"/>
                </a:lnTo>
                <a:close/>
                <a:moveTo>
                  <a:pt x="162445" y="12807"/>
                </a:moveTo>
                <a:lnTo>
                  <a:pt x="162445" y="18742"/>
                </a:lnTo>
                <a:lnTo>
                  <a:pt x="156509" y="18742"/>
                </a:lnTo>
                <a:lnTo>
                  <a:pt x="156509" y="12807"/>
                </a:lnTo>
                <a:close/>
                <a:moveTo>
                  <a:pt x="168692" y="12807"/>
                </a:moveTo>
                <a:lnTo>
                  <a:pt x="168692" y="18742"/>
                </a:lnTo>
                <a:lnTo>
                  <a:pt x="162756" y="18742"/>
                </a:lnTo>
                <a:lnTo>
                  <a:pt x="162756" y="12807"/>
                </a:lnTo>
                <a:close/>
                <a:moveTo>
                  <a:pt x="174939" y="12807"/>
                </a:moveTo>
                <a:lnTo>
                  <a:pt x="174939" y="18742"/>
                </a:lnTo>
                <a:lnTo>
                  <a:pt x="169005" y="18742"/>
                </a:lnTo>
                <a:lnTo>
                  <a:pt x="169005" y="12807"/>
                </a:lnTo>
                <a:close/>
                <a:moveTo>
                  <a:pt x="181186" y="12807"/>
                </a:moveTo>
                <a:lnTo>
                  <a:pt x="181186" y="18742"/>
                </a:lnTo>
                <a:lnTo>
                  <a:pt x="175252" y="18742"/>
                </a:lnTo>
                <a:lnTo>
                  <a:pt x="175252" y="12807"/>
                </a:lnTo>
                <a:close/>
                <a:moveTo>
                  <a:pt x="187435" y="12807"/>
                </a:moveTo>
                <a:lnTo>
                  <a:pt x="187435" y="18742"/>
                </a:lnTo>
                <a:lnTo>
                  <a:pt x="181499" y="18742"/>
                </a:lnTo>
                <a:lnTo>
                  <a:pt x="181499" y="12807"/>
                </a:lnTo>
                <a:close/>
                <a:moveTo>
                  <a:pt x="193684" y="12807"/>
                </a:moveTo>
                <a:lnTo>
                  <a:pt x="193684" y="18742"/>
                </a:lnTo>
                <a:lnTo>
                  <a:pt x="187749" y="18742"/>
                </a:lnTo>
                <a:lnTo>
                  <a:pt x="187749" y="12807"/>
                </a:lnTo>
                <a:close/>
                <a:moveTo>
                  <a:pt x="199931" y="12807"/>
                </a:moveTo>
                <a:lnTo>
                  <a:pt x="199931" y="18742"/>
                </a:lnTo>
                <a:lnTo>
                  <a:pt x="193996" y="18742"/>
                </a:lnTo>
                <a:lnTo>
                  <a:pt x="193996" y="12807"/>
                </a:lnTo>
                <a:close/>
                <a:moveTo>
                  <a:pt x="206180" y="12807"/>
                </a:moveTo>
                <a:lnTo>
                  <a:pt x="206180" y="18742"/>
                </a:lnTo>
                <a:lnTo>
                  <a:pt x="200244" y="18742"/>
                </a:lnTo>
                <a:lnTo>
                  <a:pt x="200244" y="12807"/>
                </a:lnTo>
                <a:close/>
                <a:moveTo>
                  <a:pt x="212427" y="12807"/>
                </a:moveTo>
                <a:lnTo>
                  <a:pt x="212427" y="18742"/>
                </a:lnTo>
                <a:lnTo>
                  <a:pt x="206491" y="18742"/>
                </a:lnTo>
                <a:lnTo>
                  <a:pt x="206491" y="12807"/>
                </a:lnTo>
                <a:close/>
                <a:moveTo>
                  <a:pt x="218674" y="12807"/>
                </a:moveTo>
                <a:lnTo>
                  <a:pt x="218674" y="18742"/>
                </a:lnTo>
                <a:lnTo>
                  <a:pt x="212739" y="18742"/>
                </a:lnTo>
                <a:lnTo>
                  <a:pt x="212739" y="12807"/>
                </a:lnTo>
                <a:close/>
                <a:moveTo>
                  <a:pt x="224921" y="12807"/>
                </a:moveTo>
                <a:lnTo>
                  <a:pt x="224921" y="18742"/>
                </a:lnTo>
                <a:lnTo>
                  <a:pt x="218987" y="18742"/>
                </a:lnTo>
                <a:lnTo>
                  <a:pt x="218987" y="12807"/>
                </a:lnTo>
                <a:close/>
                <a:moveTo>
                  <a:pt x="231170" y="12807"/>
                </a:moveTo>
                <a:lnTo>
                  <a:pt x="231170" y="18742"/>
                </a:lnTo>
                <a:lnTo>
                  <a:pt x="225234" y="18742"/>
                </a:lnTo>
                <a:lnTo>
                  <a:pt x="225234" y="12807"/>
                </a:lnTo>
                <a:close/>
                <a:moveTo>
                  <a:pt x="237417" y="12807"/>
                </a:moveTo>
                <a:lnTo>
                  <a:pt x="237417" y="18742"/>
                </a:lnTo>
                <a:lnTo>
                  <a:pt x="231481" y="18742"/>
                </a:lnTo>
                <a:lnTo>
                  <a:pt x="231481" y="12807"/>
                </a:lnTo>
                <a:close/>
                <a:moveTo>
                  <a:pt x="243664" y="12807"/>
                </a:moveTo>
                <a:lnTo>
                  <a:pt x="243664" y="18742"/>
                </a:lnTo>
                <a:lnTo>
                  <a:pt x="237729" y="18742"/>
                </a:lnTo>
                <a:lnTo>
                  <a:pt x="237729" y="12807"/>
                </a:lnTo>
                <a:close/>
                <a:moveTo>
                  <a:pt x="249914" y="12807"/>
                </a:moveTo>
                <a:lnTo>
                  <a:pt x="249914" y="18742"/>
                </a:lnTo>
                <a:lnTo>
                  <a:pt x="243978" y="18742"/>
                </a:lnTo>
                <a:lnTo>
                  <a:pt x="243978" y="12807"/>
                </a:lnTo>
                <a:close/>
                <a:moveTo>
                  <a:pt x="256161" y="12807"/>
                </a:moveTo>
                <a:lnTo>
                  <a:pt x="256161" y="18742"/>
                </a:lnTo>
                <a:lnTo>
                  <a:pt x="250225" y="18742"/>
                </a:lnTo>
                <a:lnTo>
                  <a:pt x="250225" y="12807"/>
                </a:lnTo>
                <a:close/>
                <a:moveTo>
                  <a:pt x="262409" y="12807"/>
                </a:moveTo>
                <a:lnTo>
                  <a:pt x="262409" y="18742"/>
                </a:lnTo>
                <a:lnTo>
                  <a:pt x="256474" y="18742"/>
                </a:lnTo>
                <a:lnTo>
                  <a:pt x="256474" y="12807"/>
                </a:lnTo>
                <a:close/>
                <a:moveTo>
                  <a:pt x="268656" y="12807"/>
                </a:moveTo>
                <a:lnTo>
                  <a:pt x="268656" y="18742"/>
                </a:lnTo>
                <a:lnTo>
                  <a:pt x="262721" y="18742"/>
                </a:lnTo>
                <a:lnTo>
                  <a:pt x="262721" y="12807"/>
                </a:lnTo>
                <a:close/>
                <a:moveTo>
                  <a:pt x="274904" y="12807"/>
                </a:moveTo>
                <a:lnTo>
                  <a:pt x="274904" y="18742"/>
                </a:lnTo>
                <a:lnTo>
                  <a:pt x="268968" y="18742"/>
                </a:lnTo>
                <a:lnTo>
                  <a:pt x="268968" y="12807"/>
                </a:lnTo>
                <a:close/>
                <a:moveTo>
                  <a:pt x="6251" y="19054"/>
                </a:moveTo>
                <a:lnTo>
                  <a:pt x="6251" y="24990"/>
                </a:lnTo>
                <a:lnTo>
                  <a:pt x="315" y="24990"/>
                </a:lnTo>
                <a:lnTo>
                  <a:pt x="315" y="19054"/>
                </a:lnTo>
                <a:close/>
                <a:moveTo>
                  <a:pt x="12498" y="19054"/>
                </a:moveTo>
                <a:lnTo>
                  <a:pt x="12498" y="24990"/>
                </a:lnTo>
                <a:lnTo>
                  <a:pt x="6562" y="24990"/>
                </a:lnTo>
                <a:lnTo>
                  <a:pt x="6562" y="19054"/>
                </a:lnTo>
                <a:close/>
                <a:moveTo>
                  <a:pt x="18745" y="19054"/>
                </a:moveTo>
                <a:lnTo>
                  <a:pt x="18745" y="24990"/>
                </a:lnTo>
                <a:lnTo>
                  <a:pt x="12810" y="24990"/>
                </a:lnTo>
                <a:lnTo>
                  <a:pt x="12810" y="19054"/>
                </a:lnTo>
                <a:close/>
                <a:moveTo>
                  <a:pt x="24992" y="19054"/>
                </a:moveTo>
                <a:lnTo>
                  <a:pt x="24992" y="24990"/>
                </a:lnTo>
                <a:lnTo>
                  <a:pt x="19058" y="24990"/>
                </a:lnTo>
                <a:lnTo>
                  <a:pt x="19058" y="19054"/>
                </a:lnTo>
                <a:close/>
                <a:moveTo>
                  <a:pt x="31241" y="19054"/>
                </a:moveTo>
                <a:lnTo>
                  <a:pt x="31241" y="24990"/>
                </a:lnTo>
                <a:lnTo>
                  <a:pt x="25305" y="24990"/>
                </a:lnTo>
                <a:lnTo>
                  <a:pt x="25305" y="19054"/>
                </a:lnTo>
                <a:close/>
                <a:moveTo>
                  <a:pt x="37489" y="19054"/>
                </a:moveTo>
                <a:lnTo>
                  <a:pt x="37489" y="24990"/>
                </a:lnTo>
                <a:lnTo>
                  <a:pt x="31553" y="24990"/>
                </a:lnTo>
                <a:lnTo>
                  <a:pt x="31553" y="19054"/>
                </a:lnTo>
                <a:close/>
                <a:moveTo>
                  <a:pt x="43737" y="19054"/>
                </a:moveTo>
                <a:lnTo>
                  <a:pt x="43737" y="24990"/>
                </a:lnTo>
                <a:lnTo>
                  <a:pt x="37802" y="24990"/>
                </a:lnTo>
                <a:lnTo>
                  <a:pt x="37802" y="19054"/>
                </a:lnTo>
                <a:close/>
                <a:moveTo>
                  <a:pt x="49985" y="19054"/>
                </a:moveTo>
                <a:lnTo>
                  <a:pt x="49985" y="24990"/>
                </a:lnTo>
                <a:lnTo>
                  <a:pt x="44049" y="24990"/>
                </a:lnTo>
                <a:lnTo>
                  <a:pt x="44049" y="19054"/>
                </a:lnTo>
                <a:close/>
                <a:moveTo>
                  <a:pt x="56232" y="19054"/>
                </a:moveTo>
                <a:lnTo>
                  <a:pt x="56232" y="24990"/>
                </a:lnTo>
                <a:lnTo>
                  <a:pt x="50296" y="24990"/>
                </a:lnTo>
                <a:lnTo>
                  <a:pt x="50296" y="19054"/>
                </a:lnTo>
                <a:close/>
                <a:moveTo>
                  <a:pt x="62480" y="19054"/>
                </a:moveTo>
                <a:lnTo>
                  <a:pt x="62480" y="24990"/>
                </a:lnTo>
                <a:lnTo>
                  <a:pt x="56545" y="24990"/>
                </a:lnTo>
                <a:lnTo>
                  <a:pt x="56545" y="19054"/>
                </a:lnTo>
                <a:close/>
                <a:moveTo>
                  <a:pt x="68727" y="19054"/>
                </a:moveTo>
                <a:lnTo>
                  <a:pt x="68727" y="24990"/>
                </a:lnTo>
                <a:lnTo>
                  <a:pt x="62792" y="24990"/>
                </a:lnTo>
                <a:lnTo>
                  <a:pt x="62792" y="19054"/>
                </a:lnTo>
                <a:close/>
                <a:moveTo>
                  <a:pt x="74975" y="19054"/>
                </a:moveTo>
                <a:lnTo>
                  <a:pt x="74975" y="24990"/>
                </a:lnTo>
                <a:lnTo>
                  <a:pt x="69039" y="24990"/>
                </a:lnTo>
                <a:lnTo>
                  <a:pt x="69039" y="19054"/>
                </a:lnTo>
                <a:close/>
                <a:moveTo>
                  <a:pt x="81223" y="19054"/>
                </a:moveTo>
                <a:lnTo>
                  <a:pt x="81223" y="24990"/>
                </a:lnTo>
                <a:lnTo>
                  <a:pt x="75286" y="24990"/>
                </a:lnTo>
                <a:lnTo>
                  <a:pt x="75286" y="19054"/>
                </a:lnTo>
                <a:close/>
                <a:moveTo>
                  <a:pt x="87470" y="19054"/>
                </a:moveTo>
                <a:lnTo>
                  <a:pt x="87470" y="24990"/>
                </a:lnTo>
                <a:lnTo>
                  <a:pt x="81535" y="24990"/>
                </a:lnTo>
                <a:lnTo>
                  <a:pt x="81535" y="19054"/>
                </a:lnTo>
                <a:close/>
                <a:moveTo>
                  <a:pt x="93720" y="19054"/>
                </a:moveTo>
                <a:lnTo>
                  <a:pt x="93720" y="24990"/>
                </a:lnTo>
                <a:lnTo>
                  <a:pt x="87784" y="24990"/>
                </a:lnTo>
                <a:lnTo>
                  <a:pt x="87784" y="19054"/>
                </a:lnTo>
                <a:close/>
                <a:moveTo>
                  <a:pt x="99967" y="19054"/>
                </a:moveTo>
                <a:lnTo>
                  <a:pt x="99967" y="24990"/>
                </a:lnTo>
                <a:lnTo>
                  <a:pt x="94031" y="24990"/>
                </a:lnTo>
                <a:lnTo>
                  <a:pt x="94031" y="19054"/>
                </a:lnTo>
                <a:close/>
                <a:moveTo>
                  <a:pt x="106214" y="19054"/>
                </a:moveTo>
                <a:lnTo>
                  <a:pt x="106214" y="24990"/>
                </a:lnTo>
                <a:lnTo>
                  <a:pt x="100280" y="24990"/>
                </a:lnTo>
                <a:lnTo>
                  <a:pt x="100280" y="19054"/>
                </a:lnTo>
                <a:close/>
                <a:moveTo>
                  <a:pt x="112461" y="19054"/>
                </a:moveTo>
                <a:lnTo>
                  <a:pt x="112461" y="24990"/>
                </a:lnTo>
                <a:lnTo>
                  <a:pt x="106527" y="24990"/>
                </a:lnTo>
                <a:lnTo>
                  <a:pt x="106527" y="19054"/>
                </a:lnTo>
                <a:close/>
                <a:moveTo>
                  <a:pt x="118710" y="19054"/>
                </a:moveTo>
                <a:lnTo>
                  <a:pt x="118710" y="24990"/>
                </a:lnTo>
                <a:lnTo>
                  <a:pt x="112774" y="24990"/>
                </a:lnTo>
                <a:lnTo>
                  <a:pt x="112774" y="19054"/>
                </a:lnTo>
                <a:close/>
                <a:moveTo>
                  <a:pt x="124957" y="19054"/>
                </a:moveTo>
                <a:lnTo>
                  <a:pt x="124957" y="24990"/>
                </a:lnTo>
                <a:lnTo>
                  <a:pt x="119021" y="24990"/>
                </a:lnTo>
                <a:lnTo>
                  <a:pt x="119021" y="19054"/>
                </a:lnTo>
                <a:close/>
                <a:moveTo>
                  <a:pt x="131204" y="19054"/>
                </a:moveTo>
                <a:lnTo>
                  <a:pt x="131204" y="24990"/>
                </a:lnTo>
                <a:lnTo>
                  <a:pt x="125270" y="24990"/>
                </a:lnTo>
                <a:lnTo>
                  <a:pt x="125270" y="19054"/>
                </a:lnTo>
                <a:close/>
                <a:moveTo>
                  <a:pt x="137451" y="19054"/>
                </a:moveTo>
                <a:lnTo>
                  <a:pt x="137451" y="24990"/>
                </a:lnTo>
                <a:lnTo>
                  <a:pt x="131517" y="24990"/>
                </a:lnTo>
                <a:lnTo>
                  <a:pt x="131517" y="19054"/>
                </a:lnTo>
                <a:close/>
                <a:moveTo>
                  <a:pt x="143702" y="19054"/>
                </a:moveTo>
                <a:lnTo>
                  <a:pt x="143702" y="24990"/>
                </a:lnTo>
                <a:lnTo>
                  <a:pt x="137766" y="24990"/>
                </a:lnTo>
                <a:lnTo>
                  <a:pt x="137766" y="19054"/>
                </a:lnTo>
                <a:close/>
                <a:moveTo>
                  <a:pt x="149949" y="19054"/>
                </a:moveTo>
                <a:lnTo>
                  <a:pt x="149949" y="24990"/>
                </a:lnTo>
                <a:lnTo>
                  <a:pt x="144015" y="24990"/>
                </a:lnTo>
                <a:lnTo>
                  <a:pt x="144015" y="19054"/>
                </a:lnTo>
                <a:close/>
                <a:moveTo>
                  <a:pt x="156196" y="19054"/>
                </a:moveTo>
                <a:lnTo>
                  <a:pt x="156196" y="24990"/>
                </a:lnTo>
                <a:lnTo>
                  <a:pt x="150262" y="24990"/>
                </a:lnTo>
                <a:lnTo>
                  <a:pt x="150262" y="19054"/>
                </a:lnTo>
                <a:close/>
                <a:moveTo>
                  <a:pt x="162445" y="19054"/>
                </a:moveTo>
                <a:lnTo>
                  <a:pt x="162445" y="24990"/>
                </a:lnTo>
                <a:lnTo>
                  <a:pt x="156509" y="24990"/>
                </a:lnTo>
                <a:lnTo>
                  <a:pt x="156509" y="19054"/>
                </a:lnTo>
                <a:close/>
                <a:moveTo>
                  <a:pt x="168692" y="19054"/>
                </a:moveTo>
                <a:lnTo>
                  <a:pt x="168692" y="24990"/>
                </a:lnTo>
                <a:lnTo>
                  <a:pt x="162756" y="24990"/>
                </a:lnTo>
                <a:lnTo>
                  <a:pt x="162756" y="19054"/>
                </a:lnTo>
                <a:close/>
                <a:moveTo>
                  <a:pt x="174939" y="19054"/>
                </a:moveTo>
                <a:lnTo>
                  <a:pt x="174939" y="24990"/>
                </a:lnTo>
                <a:lnTo>
                  <a:pt x="169005" y="24990"/>
                </a:lnTo>
                <a:lnTo>
                  <a:pt x="169005" y="19054"/>
                </a:lnTo>
                <a:close/>
                <a:moveTo>
                  <a:pt x="181186" y="19054"/>
                </a:moveTo>
                <a:lnTo>
                  <a:pt x="181186" y="24990"/>
                </a:lnTo>
                <a:lnTo>
                  <a:pt x="175252" y="24990"/>
                </a:lnTo>
                <a:lnTo>
                  <a:pt x="175252" y="19054"/>
                </a:lnTo>
                <a:close/>
                <a:moveTo>
                  <a:pt x="187435" y="19054"/>
                </a:moveTo>
                <a:lnTo>
                  <a:pt x="187435" y="24990"/>
                </a:lnTo>
                <a:lnTo>
                  <a:pt x="181499" y="24990"/>
                </a:lnTo>
                <a:lnTo>
                  <a:pt x="181499" y="19054"/>
                </a:lnTo>
                <a:close/>
                <a:moveTo>
                  <a:pt x="193684" y="19054"/>
                </a:moveTo>
                <a:lnTo>
                  <a:pt x="193684" y="24990"/>
                </a:lnTo>
                <a:lnTo>
                  <a:pt x="187749" y="24990"/>
                </a:lnTo>
                <a:lnTo>
                  <a:pt x="187749" y="19054"/>
                </a:lnTo>
                <a:close/>
                <a:moveTo>
                  <a:pt x="199931" y="19054"/>
                </a:moveTo>
                <a:lnTo>
                  <a:pt x="199931" y="24990"/>
                </a:lnTo>
                <a:lnTo>
                  <a:pt x="193996" y="24990"/>
                </a:lnTo>
                <a:lnTo>
                  <a:pt x="193996" y="19054"/>
                </a:lnTo>
                <a:close/>
                <a:moveTo>
                  <a:pt x="206180" y="19054"/>
                </a:moveTo>
                <a:lnTo>
                  <a:pt x="206180" y="24990"/>
                </a:lnTo>
                <a:lnTo>
                  <a:pt x="200244" y="24990"/>
                </a:lnTo>
                <a:lnTo>
                  <a:pt x="200244" y="19054"/>
                </a:lnTo>
                <a:close/>
                <a:moveTo>
                  <a:pt x="212427" y="19054"/>
                </a:moveTo>
                <a:lnTo>
                  <a:pt x="212427" y="24990"/>
                </a:lnTo>
                <a:lnTo>
                  <a:pt x="206491" y="24990"/>
                </a:lnTo>
                <a:lnTo>
                  <a:pt x="206491" y="19054"/>
                </a:lnTo>
                <a:close/>
                <a:moveTo>
                  <a:pt x="218674" y="19054"/>
                </a:moveTo>
                <a:lnTo>
                  <a:pt x="218674" y="24990"/>
                </a:lnTo>
                <a:lnTo>
                  <a:pt x="212739" y="24990"/>
                </a:lnTo>
                <a:lnTo>
                  <a:pt x="212739" y="19054"/>
                </a:lnTo>
                <a:close/>
                <a:moveTo>
                  <a:pt x="224921" y="19054"/>
                </a:moveTo>
                <a:lnTo>
                  <a:pt x="224921" y="24990"/>
                </a:lnTo>
                <a:lnTo>
                  <a:pt x="218987" y="24990"/>
                </a:lnTo>
                <a:lnTo>
                  <a:pt x="218987" y="19054"/>
                </a:lnTo>
                <a:close/>
                <a:moveTo>
                  <a:pt x="231170" y="19054"/>
                </a:moveTo>
                <a:lnTo>
                  <a:pt x="231170" y="24990"/>
                </a:lnTo>
                <a:lnTo>
                  <a:pt x="225234" y="24990"/>
                </a:lnTo>
                <a:lnTo>
                  <a:pt x="225234" y="19054"/>
                </a:lnTo>
                <a:close/>
                <a:moveTo>
                  <a:pt x="237417" y="19054"/>
                </a:moveTo>
                <a:lnTo>
                  <a:pt x="237417" y="24990"/>
                </a:lnTo>
                <a:lnTo>
                  <a:pt x="231481" y="24990"/>
                </a:lnTo>
                <a:lnTo>
                  <a:pt x="231481" y="19054"/>
                </a:lnTo>
                <a:close/>
                <a:moveTo>
                  <a:pt x="243664" y="19054"/>
                </a:moveTo>
                <a:lnTo>
                  <a:pt x="243664" y="24990"/>
                </a:lnTo>
                <a:lnTo>
                  <a:pt x="237729" y="24990"/>
                </a:lnTo>
                <a:lnTo>
                  <a:pt x="237729" y="19054"/>
                </a:lnTo>
                <a:close/>
                <a:moveTo>
                  <a:pt x="249911" y="19054"/>
                </a:moveTo>
                <a:lnTo>
                  <a:pt x="249911" y="24990"/>
                </a:lnTo>
                <a:lnTo>
                  <a:pt x="243977" y="24990"/>
                </a:lnTo>
                <a:lnTo>
                  <a:pt x="243977" y="19054"/>
                </a:lnTo>
                <a:close/>
                <a:moveTo>
                  <a:pt x="256161" y="19054"/>
                </a:moveTo>
                <a:lnTo>
                  <a:pt x="256161" y="24990"/>
                </a:lnTo>
                <a:lnTo>
                  <a:pt x="250225" y="24990"/>
                </a:lnTo>
                <a:lnTo>
                  <a:pt x="250225" y="19054"/>
                </a:lnTo>
                <a:close/>
                <a:moveTo>
                  <a:pt x="262409" y="19054"/>
                </a:moveTo>
                <a:lnTo>
                  <a:pt x="262409" y="24990"/>
                </a:lnTo>
                <a:lnTo>
                  <a:pt x="256474" y="24990"/>
                </a:lnTo>
                <a:lnTo>
                  <a:pt x="256474" y="19054"/>
                </a:lnTo>
                <a:close/>
                <a:moveTo>
                  <a:pt x="268656" y="19054"/>
                </a:moveTo>
                <a:lnTo>
                  <a:pt x="268656" y="24990"/>
                </a:lnTo>
                <a:lnTo>
                  <a:pt x="262721" y="24990"/>
                </a:lnTo>
                <a:lnTo>
                  <a:pt x="262721" y="19054"/>
                </a:lnTo>
                <a:close/>
                <a:moveTo>
                  <a:pt x="274904" y="19054"/>
                </a:moveTo>
                <a:lnTo>
                  <a:pt x="274904" y="24990"/>
                </a:lnTo>
                <a:lnTo>
                  <a:pt x="268968" y="24990"/>
                </a:lnTo>
                <a:lnTo>
                  <a:pt x="268968" y="19054"/>
                </a:lnTo>
                <a:close/>
                <a:moveTo>
                  <a:pt x="6251" y="25301"/>
                </a:moveTo>
                <a:lnTo>
                  <a:pt x="6251" y="31237"/>
                </a:lnTo>
                <a:lnTo>
                  <a:pt x="315" y="31237"/>
                </a:lnTo>
                <a:lnTo>
                  <a:pt x="315" y="25301"/>
                </a:lnTo>
                <a:close/>
                <a:moveTo>
                  <a:pt x="12498" y="25301"/>
                </a:moveTo>
                <a:lnTo>
                  <a:pt x="12498" y="31237"/>
                </a:lnTo>
                <a:lnTo>
                  <a:pt x="6562" y="31237"/>
                </a:lnTo>
                <a:lnTo>
                  <a:pt x="6562" y="25301"/>
                </a:lnTo>
                <a:close/>
                <a:moveTo>
                  <a:pt x="18745" y="25301"/>
                </a:moveTo>
                <a:lnTo>
                  <a:pt x="18745" y="31237"/>
                </a:lnTo>
                <a:lnTo>
                  <a:pt x="12810" y="31237"/>
                </a:lnTo>
                <a:lnTo>
                  <a:pt x="12810" y="25301"/>
                </a:lnTo>
                <a:close/>
                <a:moveTo>
                  <a:pt x="24992" y="25301"/>
                </a:moveTo>
                <a:lnTo>
                  <a:pt x="24992" y="31237"/>
                </a:lnTo>
                <a:lnTo>
                  <a:pt x="19058" y="31237"/>
                </a:lnTo>
                <a:lnTo>
                  <a:pt x="19058" y="25301"/>
                </a:lnTo>
                <a:close/>
                <a:moveTo>
                  <a:pt x="31241" y="25301"/>
                </a:moveTo>
                <a:lnTo>
                  <a:pt x="31241" y="31237"/>
                </a:lnTo>
                <a:lnTo>
                  <a:pt x="25305" y="31237"/>
                </a:lnTo>
                <a:lnTo>
                  <a:pt x="25305" y="25301"/>
                </a:lnTo>
                <a:close/>
                <a:moveTo>
                  <a:pt x="37489" y="25301"/>
                </a:moveTo>
                <a:lnTo>
                  <a:pt x="37489" y="31237"/>
                </a:lnTo>
                <a:lnTo>
                  <a:pt x="31553" y="31237"/>
                </a:lnTo>
                <a:lnTo>
                  <a:pt x="31553" y="25301"/>
                </a:lnTo>
                <a:close/>
                <a:moveTo>
                  <a:pt x="43737" y="25301"/>
                </a:moveTo>
                <a:lnTo>
                  <a:pt x="43737" y="31237"/>
                </a:lnTo>
                <a:lnTo>
                  <a:pt x="37802" y="31237"/>
                </a:lnTo>
                <a:lnTo>
                  <a:pt x="37802" y="25301"/>
                </a:lnTo>
                <a:close/>
                <a:moveTo>
                  <a:pt x="49985" y="25301"/>
                </a:moveTo>
                <a:lnTo>
                  <a:pt x="49985" y="31237"/>
                </a:lnTo>
                <a:lnTo>
                  <a:pt x="44049" y="31237"/>
                </a:lnTo>
                <a:lnTo>
                  <a:pt x="44049" y="25301"/>
                </a:lnTo>
                <a:close/>
                <a:moveTo>
                  <a:pt x="56232" y="25301"/>
                </a:moveTo>
                <a:lnTo>
                  <a:pt x="56232" y="31237"/>
                </a:lnTo>
                <a:lnTo>
                  <a:pt x="50296" y="31237"/>
                </a:lnTo>
                <a:lnTo>
                  <a:pt x="50296" y="25301"/>
                </a:lnTo>
                <a:close/>
                <a:moveTo>
                  <a:pt x="62480" y="25301"/>
                </a:moveTo>
                <a:lnTo>
                  <a:pt x="62480" y="31237"/>
                </a:lnTo>
                <a:lnTo>
                  <a:pt x="56545" y="31237"/>
                </a:lnTo>
                <a:lnTo>
                  <a:pt x="56545" y="25301"/>
                </a:lnTo>
                <a:close/>
                <a:moveTo>
                  <a:pt x="68727" y="25301"/>
                </a:moveTo>
                <a:lnTo>
                  <a:pt x="68727" y="31237"/>
                </a:lnTo>
                <a:lnTo>
                  <a:pt x="62792" y="31237"/>
                </a:lnTo>
                <a:lnTo>
                  <a:pt x="62792" y="25301"/>
                </a:lnTo>
                <a:close/>
                <a:moveTo>
                  <a:pt x="74975" y="25301"/>
                </a:moveTo>
                <a:lnTo>
                  <a:pt x="74975" y="31237"/>
                </a:lnTo>
                <a:lnTo>
                  <a:pt x="69039" y="31237"/>
                </a:lnTo>
                <a:lnTo>
                  <a:pt x="69039" y="25301"/>
                </a:lnTo>
                <a:close/>
                <a:moveTo>
                  <a:pt x="81223" y="25301"/>
                </a:moveTo>
                <a:lnTo>
                  <a:pt x="81223" y="31237"/>
                </a:lnTo>
                <a:lnTo>
                  <a:pt x="75286" y="31237"/>
                </a:lnTo>
                <a:lnTo>
                  <a:pt x="75286" y="25301"/>
                </a:lnTo>
                <a:close/>
                <a:moveTo>
                  <a:pt x="87470" y="25301"/>
                </a:moveTo>
                <a:lnTo>
                  <a:pt x="87470" y="31237"/>
                </a:lnTo>
                <a:lnTo>
                  <a:pt x="81535" y="31237"/>
                </a:lnTo>
                <a:lnTo>
                  <a:pt x="81535" y="25301"/>
                </a:lnTo>
                <a:close/>
                <a:moveTo>
                  <a:pt x="93720" y="25301"/>
                </a:moveTo>
                <a:lnTo>
                  <a:pt x="93720" y="31237"/>
                </a:lnTo>
                <a:lnTo>
                  <a:pt x="87784" y="31237"/>
                </a:lnTo>
                <a:lnTo>
                  <a:pt x="87784" y="25301"/>
                </a:lnTo>
                <a:close/>
                <a:moveTo>
                  <a:pt x="99967" y="25301"/>
                </a:moveTo>
                <a:lnTo>
                  <a:pt x="99967" y="31237"/>
                </a:lnTo>
                <a:lnTo>
                  <a:pt x="94031" y="31237"/>
                </a:lnTo>
                <a:lnTo>
                  <a:pt x="94031" y="25301"/>
                </a:lnTo>
                <a:close/>
                <a:moveTo>
                  <a:pt x="106214" y="25301"/>
                </a:moveTo>
                <a:lnTo>
                  <a:pt x="106214" y="31237"/>
                </a:lnTo>
                <a:lnTo>
                  <a:pt x="100280" y="31237"/>
                </a:lnTo>
                <a:lnTo>
                  <a:pt x="100280" y="25301"/>
                </a:lnTo>
                <a:close/>
                <a:moveTo>
                  <a:pt x="112461" y="25301"/>
                </a:moveTo>
                <a:lnTo>
                  <a:pt x="112461" y="31237"/>
                </a:lnTo>
                <a:lnTo>
                  <a:pt x="106527" y="31237"/>
                </a:lnTo>
                <a:lnTo>
                  <a:pt x="106527" y="25301"/>
                </a:lnTo>
                <a:close/>
                <a:moveTo>
                  <a:pt x="118710" y="25301"/>
                </a:moveTo>
                <a:lnTo>
                  <a:pt x="118710" y="31237"/>
                </a:lnTo>
                <a:lnTo>
                  <a:pt x="112774" y="31237"/>
                </a:lnTo>
                <a:lnTo>
                  <a:pt x="112774" y="25301"/>
                </a:lnTo>
                <a:close/>
                <a:moveTo>
                  <a:pt x="124957" y="25301"/>
                </a:moveTo>
                <a:lnTo>
                  <a:pt x="124957" y="31237"/>
                </a:lnTo>
                <a:lnTo>
                  <a:pt x="119021" y="31237"/>
                </a:lnTo>
                <a:lnTo>
                  <a:pt x="119021" y="25301"/>
                </a:lnTo>
                <a:close/>
                <a:moveTo>
                  <a:pt x="131204" y="25301"/>
                </a:moveTo>
                <a:lnTo>
                  <a:pt x="131204" y="31237"/>
                </a:lnTo>
                <a:lnTo>
                  <a:pt x="125270" y="31237"/>
                </a:lnTo>
                <a:lnTo>
                  <a:pt x="125270" y="25301"/>
                </a:lnTo>
                <a:close/>
                <a:moveTo>
                  <a:pt x="137451" y="25301"/>
                </a:moveTo>
                <a:lnTo>
                  <a:pt x="137451" y="31237"/>
                </a:lnTo>
                <a:lnTo>
                  <a:pt x="131517" y="31237"/>
                </a:lnTo>
                <a:lnTo>
                  <a:pt x="131517" y="25301"/>
                </a:lnTo>
                <a:close/>
                <a:moveTo>
                  <a:pt x="143702" y="25301"/>
                </a:moveTo>
                <a:lnTo>
                  <a:pt x="143702" y="31237"/>
                </a:lnTo>
                <a:lnTo>
                  <a:pt x="137766" y="31237"/>
                </a:lnTo>
                <a:lnTo>
                  <a:pt x="137766" y="25301"/>
                </a:lnTo>
                <a:close/>
                <a:moveTo>
                  <a:pt x="149949" y="25301"/>
                </a:moveTo>
                <a:lnTo>
                  <a:pt x="149949" y="31237"/>
                </a:lnTo>
                <a:lnTo>
                  <a:pt x="144015" y="31237"/>
                </a:lnTo>
                <a:lnTo>
                  <a:pt x="144015" y="25301"/>
                </a:lnTo>
                <a:close/>
                <a:moveTo>
                  <a:pt x="156196" y="25301"/>
                </a:moveTo>
                <a:lnTo>
                  <a:pt x="156196" y="31237"/>
                </a:lnTo>
                <a:lnTo>
                  <a:pt x="150262" y="31237"/>
                </a:lnTo>
                <a:lnTo>
                  <a:pt x="150262" y="25301"/>
                </a:lnTo>
                <a:close/>
                <a:moveTo>
                  <a:pt x="162445" y="25301"/>
                </a:moveTo>
                <a:lnTo>
                  <a:pt x="162445" y="31237"/>
                </a:lnTo>
                <a:lnTo>
                  <a:pt x="156509" y="31237"/>
                </a:lnTo>
                <a:lnTo>
                  <a:pt x="156509" y="25301"/>
                </a:lnTo>
                <a:close/>
                <a:moveTo>
                  <a:pt x="168692" y="25301"/>
                </a:moveTo>
                <a:lnTo>
                  <a:pt x="168692" y="31237"/>
                </a:lnTo>
                <a:lnTo>
                  <a:pt x="162756" y="31237"/>
                </a:lnTo>
                <a:lnTo>
                  <a:pt x="162756" y="25301"/>
                </a:lnTo>
                <a:close/>
                <a:moveTo>
                  <a:pt x="174939" y="25301"/>
                </a:moveTo>
                <a:lnTo>
                  <a:pt x="174939" y="31237"/>
                </a:lnTo>
                <a:lnTo>
                  <a:pt x="169005" y="31237"/>
                </a:lnTo>
                <a:lnTo>
                  <a:pt x="169005" y="25301"/>
                </a:lnTo>
                <a:close/>
                <a:moveTo>
                  <a:pt x="181186" y="25301"/>
                </a:moveTo>
                <a:lnTo>
                  <a:pt x="181186" y="31237"/>
                </a:lnTo>
                <a:lnTo>
                  <a:pt x="175252" y="31237"/>
                </a:lnTo>
                <a:lnTo>
                  <a:pt x="175252" y="25301"/>
                </a:lnTo>
                <a:close/>
                <a:moveTo>
                  <a:pt x="187435" y="25301"/>
                </a:moveTo>
                <a:lnTo>
                  <a:pt x="187435" y="31237"/>
                </a:lnTo>
                <a:lnTo>
                  <a:pt x="181499" y="31237"/>
                </a:lnTo>
                <a:lnTo>
                  <a:pt x="181499" y="25301"/>
                </a:lnTo>
                <a:close/>
                <a:moveTo>
                  <a:pt x="193684" y="25301"/>
                </a:moveTo>
                <a:lnTo>
                  <a:pt x="193684" y="31237"/>
                </a:lnTo>
                <a:lnTo>
                  <a:pt x="187749" y="31237"/>
                </a:lnTo>
                <a:lnTo>
                  <a:pt x="187749" y="25301"/>
                </a:lnTo>
                <a:close/>
                <a:moveTo>
                  <a:pt x="199931" y="25301"/>
                </a:moveTo>
                <a:lnTo>
                  <a:pt x="199931" y="31237"/>
                </a:lnTo>
                <a:lnTo>
                  <a:pt x="193996" y="31237"/>
                </a:lnTo>
                <a:lnTo>
                  <a:pt x="193996" y="25301"/>
                </a:lnTo>
                <a:close/>
                <a:moveTo>
                  <a:pt x="206180" y="25301"/>
                </a:moveTo>
                <a:lnTo>
                  <a:pt x="206180" y="31237"/>
                </a:lnTo>
                <a:lnTo>
                  <a:pt x="200244" y="31237"/>
                </a:lnTo>
                <a:lnTo>
                  <a:pt x="200244" y="25301"/>
                </a:lnTo>
                <a:close/>
                <a:moveTo>
                  <a:pt x="212427" y="25301"/>
                </a:moveTo>
                <a:lnTo>
                  <a:pt x="212427" y="31237"/>
                </a:lnTo>
                <a:lnTo>
                  <a:pt x="206491" y="31237"/>
                </a:lnTo>
                <a:lnTo>
                  <a:pt x="206491" y="25301"/>
                </a:lnTo>
                <a:close/>
                <a:moveTo>
                  <a:pt x="218674" y="25301"/>
                </a:moveTo>
                <a:lnTo>
                  <a:pt x="218674" y="31237"/>
                </a:lnTo>
                <a:lnTo>
                  <a:pt x="212739" y="31237"/>
                </a:lnTo>
                <a:lnTo>
                  <a:pt x="212739" y="25301"/>
                </a:lnTo>
                <a:close/>
                <a:moveTo>
                  <a:pt x="224921" y="25301"/>
                </a:moveTo>
                <a:lnTo>
                  <a:pt x="224921" y="31237"/>
                </a:lnTo>
                <a:lnTo>
                  <a:pt x="218987" y="31237"/>
                </a:lnTo>
                <a:lnTo>
                  <a:pt x="218987" y="25301"/>
                </a:lnTo>
                <a:close/>
                <a:moveTo>
                  <a:pt x="231170" y="25301"/>
                </a:moveTo>
                <a:lnTo>
                  <a:pt x="231170" y="31237"/>
                </a:lnTo>
                <a:lnTo>
                  <a:pt x="225234" y="31237"/>
                </a:lnTo>
                <a:lnTo>
                  <a:pt x="225234" y="25301"/>
                </a:lnTo>
                <a:close/>
                <a:moveTo>
                  <a:pt x="237417" y="25301"/>
                </a:moveTo>
                <a:lnTo>
                  <a:pt x="237417" y="31237"/>
                </a:lnTo>
                <a:lnTo>
                  <a:pt x="231481" y="31237"/>
                </a:lnTo>
                <a:lnTo>
                  <a:pt x="231481" y="25301"/>
                </a:lnTo>
                <a:close/>
                <a:moveTo>
                  <a:pt x="243664" y="25301"/>
                </a:moveTo>
                <a:lnTo>
                  <a:pt x="243664" y="31237"/>
                </a:lnTo>
                <a:lnTo>
                  <a:pt x="237729" y="31237"/>
                </a:lnTo>
                <a:lnTo>
                  <a:pt x="237729" y="25301"/>
                </a:lnTo>
                <a:close/>
                <a:moveTo>
                  <a:pt x="249911" y="25301"/>
                </a:moveTo>
                <a:lnTo>
                  <a:pt x="249911" y="31237"/>
                </a:lnTo>
                <a:lnTo>
                  <a:pt x="243977" y="31237"/>
                </a:lnTo>
                <a:lnTo>
                  <a:pt x="243977" y="25301"/>
                </a:lnTo>
                <a:close/>
                <a:moveTo>
                  <a:pt x="256161" y="25301"/>
                </a:moveTo>
                <a:lnTo>
                  <a:pt x="256161" y="31237"/>
                </a:lnTo>
                <a:lnTo>
                  <a:pt x="250225" y="31237"/>
                </a:lnTo>
                <a:lnTo>
                  <a:pt x="250225" y="25301"/>
                </a:lnTo>
                <a:close/>
                <a:moveTo>
                  <a:pt x="262409" y="25301"/>
                </a:moveTo>
                <a:lnTo>
                  <a:pt x="262409" y="31237"/>
                </a:lnTo>
                <a:lnTo>
                  <a:pt x="256474" y="31237"/>
                </a:lnTo>
                <a:lnTo>
                  <a:pt x="256474" y="25301"/>
                </a:lnTo>
                <a:close/>
                <a:moveTo>
                  <a:pt x="268656" y="25301"/>
                </a:moveTo>
                <a:lnTo>
                  <a:pt x="268656" y="31237"/>
                </a:lnTo>
                <a:lnTo>
                  <a:pt x="262721" y="31237"/>
                </a:lnTo>
                <a:lnTo>
                  <a:pt x="262721" y="25301"/>
                </a:lnTo>
                <a:close/>
                <a:moveTo>
                  <a:pt x="274904" y="25301"/>
                </a:moveTo>
                <a:lnTo>
                  <a:pt x="274904" y="31237"/>
                </a:lnTo>
                <a:lnTo>
                  <a:pt x="268968" y="31237"/>
                </a:lnTo>
                <a:lnTo>
                  <a:pt x="268968" y="25301"/>
                </a:lnTo>
                <a:close/>
                <a:moveTo>
                  <a:pt x="6251" y="31548"/>
                </a:moveTo>
                <a:lnTo>
                  <a:pt x="6251" y="31550"/>
                </a:lnTo>
                <a:lnTo>
                  <a:pt x="6251" y="37484"/>
                </a:lnTo>
                <a:lnTo>
                  <a:pt x="315" y="37484"/>
                </a:lnTo>
                <a:lnTo>
                  <a:pt x="315" y="31548"/>
                </a:lnTo>
                <a:close/>
                <a:moveTo>
                  <a:pt x="12498" y="31548"/>
                </a:moveTo>
                <a:lnTo>
                  <a:pt x="12498" y="31550"/>
                </a:lnTo>
                <a:lnTo>
                  <a:pt x="12498" y="37484"/>
                </a:lnTo>
                <a:lnTo>
                  <a:pt x="6562" y="37484"/>
                </a:lnTo>
                <a:lnTo>
                  <a:pt x="6562" y="31548"/>
                </a:lnTo>
                <a:close/>
                <a:moveTo>
                  <a:pt x="18745" y="31548"/>
                </a:moveTo>
                <a:lnTo>
                  <a:pt x="18745" y="31550"/>
                </a:lnTo>
                <a:lnTo>
                  <a:pt x="18745" y="37484"/>
                </a:lnTo>
                <a:lnTo>
                  <a:pt x="12810" y="37484"/>
                </a:lnTo>
                <a:lnTo>
                  <a:pt x="12810" y="31548"/>
                </a:lnTo>
                <a:close/>
                <a:moveTo>
                  <a:pt x="24992" y="31548"/>
                </a:moveTo>
                <a:lnTo>
                  <a:pt x="24992" y="31550"/>
                </a:lnTo>
                <a:lnTo>
                  <a:pt x="24992" y="37484"/>
                </a:lnTo>
                <a:lnTo>
                  <a:pt x="19058" y="37484"/>
                </a:lnTo>
                <a:lnTo>
                  <a:pt x="19058" y="31548"/>
                </a:lnTo>
                <a:close/>
                <a:moveTo>
                  <a:pt x="31242" y="31548"/>
                </a:moveTo>
                <a:lnTo>
                  <a:pt x="31242" y="31550"/>
                </a:lnTo>
                <a:lnTo>
                  <a:pt x="31242" y="37484"/>
                </a:lnTo>
                <a:lnTo>
                  <a:pt x="25305" y="37484"/>
                </a:lnTo>
                <a:lnTo>
                  <a:pt x="25305" y="31548"/>
                </a:lnTo>
                <a:close/>
                <a:moveTo>
                  <a:pt x="162445" y="31548"/>
                </a:moveTo>
                <a:lnTo>
                  <a:pt x="162445" y="31550"/>
                </a:lnTo>
                <a:lnTo>
                  <a:pt x="162445" y="37484"/>
                </a:lnTo>
                <a:lnTo>
                  <a:pt x="156509" y="37484"/>
                </a:lnTo>
                <a:lnTo>
                  <a:pt x="156509" y="31548"/>
                </a:lnTo>
                <a:close/>
                <a:moveTo>
                  <a:pt x="168692" y="31548"/>
                </a:moveTo>
                <a:lnTo>
                  <a:pt x="168692" y="31550"/>
                </a:lnTo>
                <a:lnTo>
                  <a:pt x="168692" y="37484"/>
                </a:lnTo>
                <a:lnTo>
                  <a:pt x="162756" y="37484"/>
                </a:lnTo>
                <a:lnTo>
                  <a:pt x="162756" y="31548"/>
                </a:lnTo>
                <a:close/>
                <a:moveTo>
                  <a:pt x="174939" y="31548"/>
                </a:moveTo>
                <a:lnTo>
                  <a:pt x="174939" y="31550"/>
                </a:lnTo>
                <a:lnTo>
                  <a:pt x="174939" y="37484"/>
                </a:lnTo>
                <a:lnTo>
                  <a:pt x="169005" y="37484"/>
                </a:lnTo>
                <a:lnTo>
                  <a:pt x="169005" y="31548"/>
                </a:lnTo>
                <a:close/>
                <a:moveTo>
                  <a:pt x="181186" y="31548"/>
                </a:moveTo>
                <a:lnTo>
                  <a:pt x="181186" y="31550"/>
                </a:lnTo>
                <a:lnTo>
                  <a:pt x="181186" y="37484"/>
                </a:lnTo>
                <a:lnTo>
                  <a:pt x="175252" y="37484"/>
                </a:lnTo>
                <a:lnTo>
                  <a:pt x="175252" y="31548"/>
                </a:lnTo>
                <a:close/>
                <a:moveTo>
                  <a:pt x="187435" y="31548"/>
                </a:moveTo>
                <a:lnTo>
                  <a:pt x="187435" y="31550"/>
                </a:lnTo>
                <a:lnTo>
                  <a:pt x="187435" y="37484"/>
                </a:lnTo>
                <a:lnTo>
                  <a:pt x="181499" y="37484"/>
                </a:lnTo>
                <a:lnTo>
                  <a:pt x="181499" y="31548"/>
                </a:lnTo>
                <a:close/>
                <a:moveTo>
                  <a:pt x="37489" y="31552"/>
                </a:moveTo>
                <a:lnTo>
                  <a:pt x="37489" y="37486"/>
                </a:lnTo>
                <a:lnTo>
                  <a:pt x="31553" y="37486"/>
                </a:lnTo>
                <a:lnTo>
                  <a:pt x="31553" y="31552"/>
                </a:lnTo>
                <a:close/>
                <a:moveTo>
                  <a:pt x="43737" y="31552"/>
                </a:moveTo>
                <a:lnTo>
                  <a:pt x="43737" y="37486"/>
                </a:lnTo>
                <a:lnTo>
                  <a:pt x="37802" y="37486"/>
                </a:lnTo>
                <a:lnTo>
                  <a:pt x="37802" y="31552"/>
                </a:lnTo>
                <a:close/>
                <a:moveTo>
                  <a:pt x="49985" y="31552"/>
                </a:moveTo>
                <a:lnTo>
                  <a:pt x="49985" y="37486"/>
                </a:lnTo>
                <a:lnTo>
                  <a:pt x="44049" y="37486"/>
                </a:lnTo>
                <a:lnTo>
                  <a:pt x="44049" y="31552"/>
                </a:lnTo>
                <a:close/>
                <a:moveTo>
                  <a:pt x="56232" y="31552"/>
                </a:moveTo>
                <a:lnTo>
                  <a:pt x="56232" y="37486"/>
                </a:lnTo>
                <a:lnTo>
                  <a:pt x="50296" y="37486"/>
                </a:lnTo>
                <a:lnTo>
                  <a:pt x="50296" y="31552"/>
                </a:lnTo>
                <a:close/>
                <a:moveTo>
                  <a:pt x="62480" y="31552"/>
                </a:moveTo>
                <a:lnTo>
                  <a:pt x="62480" y="37486"/>
                </a:lnTo>
                <a:lnTo>
                  <a:pt x="56545" y="37486"/>
                </a:lnTo>
                <a:lnTo>
                  <a:pt x="56545" y="31552"/>
                </a:lnTo>
                <a:close/>
                <a:moveTo>
                  <a:pt x="68727" y="31552"/>
                </a:moveTo>
                <a:lnTo>
                  <a:pt x="68727" y="37486"/>
                </a:lnTo>
                <a:lnTo>
                  <a:pt x="62792" y="37486"/>
                </a:lnTo>
                <a:lnTo>
                  <a:pt x="62792" y="31552"/>
                </a:lnTo>
                <a:close/>
                <a:moveTo>
                  <a:pt x="74975" y="31552"/>
                </a:moveTo>
                <a:lnTo>
                  <a:pt x="74975" y="37486"/>
                </a:lnTo>
                <a:lnTo>
                  <a:pt x="69039" y="37486"/>
                </a:lnTo>
                <a:lnTo>
                  <a:pt x="69039" y="31552"/>
                </a:lnTo>
                <a:close/>
                <a:moveTo>
                  <a:pt x="81223" y="31552"/>
                </a:moveTo>
                <a:lnTo>
                  <a:pt x="81223" y="37486"/>
                </a:lnTo>
                <a:lnTo>
                  <a:pt x="75286" y="37486"/>
                </a:lnTo>
                <a:lnTo>
                  <a:pt x="75286" y="31552"/>
                </a:lnTo>
                <a:close/>
                <a:moveTo>
                  <a:pt x="87470" y="31552"/>
                </a:moveTo>
                <a:lnTo>
                  <a:pt x="87470" y="37486"/>
                </a:lnTo>
                <a:lnTo>
                  <a:pt x="81535" y="37486"/>
                </a:lnTo>
                <a:lnTo>
                  <a:pt x="81535" y="31552"/>
                </a:lnTo>
                <a:close/>
                <a:moveTo>
                  <a:pt x="93720" y="31552"/>
                </a:moveTo>
                <a:lnTo>
                  <a:pt x="93720" y="37486"/>
                </a:lnTo>
                <a:lnTo>
                  <a:pt x="87784" y="37486"/>
                </a:lnTo>
                <a:lnTo>
                  <a:pt x="87784" y="31552"/>
                </a:lnTo>
                <a:close/>
                <a:moveTo>
                  <a:pt x="99967" y="31552"/>
                </a:moveTo>
                <a:lnTo>
                  <a:pt x="99967" y="37486"/>
                </a:lnTo>
                <a:lnTo>
                  <a:pt x="94031" y="37486"/>
                </a:lnTo>
                <a:lnTo>
                  <a:pt x="94031" y="31552"/>
                </a:lnTo>
                <a:close/>
                <a:moveTo>
                  <a:pt x="106214" y="31552"/>
                </a:moveTo>
                <a:lnTo>
                  <a:pt x="106214" y="37486"/>
                </a:lnTo>
                <a:lnTo>
                  <a:pt x="100280" y="37486"/>
                </a:lnTo>
                <a:lnTo>
                  <a:pt x="100280" y="31552"/>
                </a:lnTo>
                <a:close/>
                <a:moveTo>
                  <a:pt x="112461" y="31552"/>
                </a:moveTo>
                <a:lnTo>
                  <a:pt x="112461" y="37486"/>
                </a:lnTo>
                <a:lnTo>
                  <a:pt x="106527" y="37486"/>
                </a:lnTo>
                <a:lnTo>
                  <a:pt x="106527" y="31552"/>
                </a:lnTo>
                <a:close/>
                <a:moveTo>
                  <a:pt x="118710" y="31552"/>
                </a:moveTo>
                <a:lnTo>
                  <a:pt x="118710" y="37486"/>
                </a:lnTo>
                <a:lnTo>
                  <a:pt x="112774" y="37486"/>
                </a:lnTo>
                <a:lnTo>
                  <a:pt x="112774" y="31552"/>
                </a:lnTo>
                <a:close/>
                <a:moveTo>
                  <a:pt x="124957" y="31552"/>
                </a:moveTo>
                <a:lnTo>
                  <a:pt x="124957" y="37486"/>
                </a:lnTo>
                <a:lnTo>
                  <a:pt x="119021" y="37486"/>
                </a:lnTo>
                <a:lnTo>
                  <a:pt x="119021" y="31552"/>
                </a:lnTo>
                <a:close/>
                <a:moveTo>
                  <a:pt x="131204" y="31552"/>
                </a:moveTo>
                <a:lnTo>
                  <a:pt x="131204" y="37486"/>
                </a:lnTo>
                <a:lnTo>
                  <a:pt x="125270" y="37486"/>
                </a:lnTo>
                <a:lnTo>
                  <a:pt x="125270" y="31552"/>
                </a:lnTo>
                <a:close/>
                <a:moveTo>
                  <a:pt x="137451" y="31552"/>
                </a:moveTo>
                <a:lnTo>
                  <a:pt x="137451" y="37486"/>
                </a:lnTo>
                <a:lnTo>
                  <a:pt x="131517" y="37486"/>
                </a:lnTo>
                <a:lnTo>
                  <a:pt x="131517" y="31552"/>
                </a:lnTo>
                <a:close/>
                <a:moveTo>
                  <a:pt x="143702" y="31552"/>
                </a:moveTo>
                <a:lnTo>
                  <a:pt x="143702" y="37486"/>
                </a:lnTo>
                <a:lnTo>
                  <a:pt x="137766" y="37486"/>
                </a:lnTo>
                <a:lnTo>
                  <a:pt x="137766" y="31552"/>
                </a:lnTo>
                <a:close/>
                <a:moveTo>
                  <a:pt x="149949" y="31552"/>
                </a:moveTo>
                <a:lnTo>
                  <a:pt x="149949" y="37486"/>
                </a:lnTo>
                <a:lnTo>
                  <a:pt x="144015" y="37486"/>
                </a:lnTo>
                <a:lnTo>
                  <a:pt x="144015" y="31552"/>
                </a:lnTo>
                <a:close/>
                <a:moveTo>
                  <a:pt x="156196" y="31552"/>
                </a:moveTo>
                <a:lnTo>
                  <a:pt x="156196" y="37486"/>
                </a:lnTo>
                <a:lnTo>
                  <a:pt x="150262" y="37486"/>
                </a:lnTo>
                <a:lnTo>
                  <a:pt x="150262" y="31552"/>
                </a:lnTo>
                <a:close/>
                <a:moveTo>
                  <a:pt x="193684" y="31552"/>
                </a:moveTo>
                <a:lnTo>
                  <a:pt x="193684" y="37486"/>
                </a:lnTo>
                <a:lnTo>
                  <a:pt x="187749" y="37486"/>
                </a:lnTo>
                <a:lnTo>
                  <a:pt x="187749" y="31552"/>
                </a:lnTo>
                <a:close/>
                <a:moveTo>
                  <a:pt x="199931" y="31552"/>
                </a:moveTo>
                <a:lnTo>
                  <a:pt x="199931" y="37486"/>
                </a:lnTo>
                <a:lnTo>
                  <a:pt x="193996" y="37486"/>
                </a:lnTo>
                <a:lnTo>
                  <a:pt x="193996" y="31552"/>
                </a:lnTo>
                <a:close/>
                <a:moveTo>
                  <a:pt x="206180" y="31552"/>
                </a:moveTo>
                <a:lnTo>
                  <a:pt x="206180" y="37486"/>
                </a:lnTo>
                <a:lnTo>
                  <a:pt x="200244" y="37486"/>
                </a:lnTo>
                <a:lnTo>
                  <a:pt x="200244" y="31552"/>
                </a:lnTo>
                <a:close/>
                <a:moveTo>
                  <a:pt x="212427" y="31552"/>
                </a:moveTo>
                <a:lnTo>
                  <a:pt x="212427" y="37486"/>
                </a:lnTo>
                <a:lnTo>
                  <a:pt x="206491" y="37486"/>
                </a:lnTo>
                <a:lnTo>
                  <a:pt x="206491" y="31552"/>
                </a:lnTo>
                <a:close/>
                <a:moveTo>
                  <a:pt x="218674" y="31552"/>
                </a:moveTo>
                <a:lnTo>
                  <a:pt x="218674" y="37486"/>
                </a:lnTo>
                <a:lnTo>
                  <a:pt x="212739" y="37486"/>
                </a:lnTo>
                <a:lnTo>
                  <a:pt x="212739" y="31552"/>
                </a:lnTo>
                <a:close/>
                <a:moveTo>
                  <a:pt x="224921" y="31552"/>
                </a:moveTo>
                <a:lnTo>
                  <a:pt x="224921" y="37486"/>
                </a:lnTo>
                <a:lnTo>
                  <a:pt x="218987" y="37486"/>
                </a:lnTo>
                <a:lnTo>
                  <a:pt x="218987" y="31552"/>
                </a:lnTo>
                <a:close/>
                <a:moveTo>
                  <a:pt x="231170" y="31552"/>
                </a:moveTo>
                <a:lnTo>
                  <a:pt x="231170" y="37486"/>
                </a:lnTo>
                <a:lnTo>
                  <a:pt x="225234" y="37486"/>
                </a:lnTo>
                <a:lnTo>
                  <a:pt x="225234" y="31552"/>
                </a:lnTo>
                <a:close/>
                <a:moveTo>
                  <a:pt x="237417" y="31552"/>
                </a:moveTo>
                <a:lnTo>
                  <a:pt x="237417" y="37486"/>
                </a:lnTo>
                <a:lnTo>
                  <a:pt x="231481" y="37486"/>
                </a:lnTo>
                <a:lnTo>
                  <a:pt x="231481" y="31552"/>
                </a:lnTo>
                <a:close/>
                <a:moveTo>
                  <a:pt x="243664" y="31552"/>
                </a:moveTo>
                <a:lnTo>
                  <a:pt x="243664" y="37486"/>
                </a:lnTo>
                <a:lnTo>
                  <a:pt x="237729" y="37486"/>
                </a:lnTo>
                <a:lnTo>
                  <a:pt x="237729" y="31552"/>
                </a:lnTo>
                <a:close/>
                <a:moveTo>
                  <a:pt x="249911" y="31552"/>
                </a:moveTo>
                <a:lnTo>
                  <a:pt x="249911" y="37486"/>
                </a:lnTo>
                <a:lnTo>
                  <a:pt x="243977" y="37486"/>
                </a:lnTo>
                <a:lnTo>
                  <a:pt x="243977" y="31552"/>
                </a:lnTo>
                <a:close/>
                <a:moveTo>
                  <a:pt x="256161" y="31552"/>
                </a:moveTo>
                <a:lnTo>
                  <a:pt x="256161" y="37486"/>
                </a:lnTo>
                <a:lnTo>
                  <a:pt x="250225" y="37486"/>
                </a:lnTo>
                <a:lnTo>
                  <a:pt x="250225" y="31552"/>
                </a:lnTo>
                <a:close/>
                <a:moveTo>
                  <a:pt x="262409" y="31552"/>
                </a:moveTo>
                <a:lnTo>
                  <a:pt x="262409" y="37486"/>
                </a:lnTo>
                <a:lnTo>
                  <a:pt x="256474" y="37486"/>
                </a:lnTo>
                <a:lnTo>
                  <a:pt x="256474" y="31552"/>
                </a:lnTo>
                <a:close/>
                <a:moveTo>
                  <a:pt x="268656" y="31552"/>
                </a:moveTo>
                <a:lnTo>
                  <a:pt x="268656" y="37486"/>
                </a:lnTo>
                <a:lnTo>
                  <a:pt x="262721" y="37486"/>
                </a:lnTo>
                <a:lnTo>
                  <a:pt x="262721" y="31552"/>
                </a:lnTo>
                <a:close/>
                <a:moveTo>
                  <a:pt x="274904" y="31552"/>
                </a:moveTo>
                <a:lnTo>
                  <a:pt x="274904" y="37486"/>
                </a:lnTo>
                <a:lnTo>
                  <a:pt x="268968" y="37486"/>
                </a:lnTo>
                <a:lnTo>
                  <a:pt x="268968" y="31552"/>
                </a:lnTo>
                <a:close/>
                <a:moveTo>
                  <a:pt x="6251" y="37799"/>
                </a:moveTo>
                <a:lnTo>
                  <a:pt x="6251" y="43735"/>
                </a:lnTo>
                <a:lnTo>
                  <a:pt x="315" y="43735"/>
                </a:lnTo>
                <a:lnTo>
                  <a:pt x="315" y="37799"/>
                </a:lnTo>
                <a:close/>
                <a:moveTo>
                  <a:pt x="12498" y="37799"/>
                </a:moveTo>
                <a:lnTo>
                  <a:pt x="12498" y="43735"/>
                </a:lnTo>
                <a:lnTo>
                  <a:pt x="6562" y="43735"/>
                </a:lnTo>
                <a:lnTo>
                  <a:pt x="6562" y="37799"/>
                </a:lnTo>
                <a:close/>
                <a:moveTo>
                  <a:pt x="18745" y="37799"/>
                </a:moveTo>
                <a:lnTo>
                  <a:pt x="18745" y="43735"/>
                </a:lnTo>
                <a:lnTo>
                  <a:pt x="12810" y="43735"/>
                </a:lnTo>
                <a:lnTo>
                  <a:pt x="12810" y="37799"/>
                </a:lnTo>
                <a:close/>
                <a:moveTo>
                  <a:pt x="24992" y="37799"/>
                </a:moveTo>
                <a:lnTo>
                  <a:pt x="24992" y="43735"/>
                </a:lnTo>
                <a:lnTo>
                  <a:pt x="19058" y="43735"/>
                </a:lnTo>
                <a:lnTo>
                  <a:pt x="19058" y="37799"/>
                </a:lnTo>
                <a:close/>
                <a:moveTo>
                  <a:pt x="31242" y="37799"/>
                </a:moveTo>
                <a:lnTo>
                  <a:pt x="31242" y="43735"/>
                </a:lnTo>
                <a:lnTo>
                  <a:pt x="25305" y="43735"/>
                </a:lnTo>
                <a:lnTo>
                  <a:pt x="25305" y="37799"/>
                </a:lnTo>
                <a:close/>
                <a:moveTo>
                  <a:pt x="37489" y="37799"/>
                </a:moveTo>
                <a:lnTo>
                  <a:pt x="37489" y="43735"/>
                </a:lnTo>
                <a:lnTo>
                  <a:pt x="31553" y="43735"/>
                </a:lnTo>
                <a:lnTo>
                  <a:pt x="31553" y="37799"/>
                </a:lnTo>
                <a:close/>
                <a:moveTo>
                  <a:pt x="43737" y="37799"/>
                </a:moveTo>
                <a:lnTo>
                  <a:pt x="43737" y="43735"/>
                </a:lnTo>
                <a:lnTo>
                  <a:pt x="37802" y="43735"/>
                </a:lnTo>
                <a:lnTo>
                  <a:pt x="37802" y="37799"/>
                </a:lnTo>
                <a:close/>
                <a:moveTo>
                  <a:pt x="49985" y="37799"/>
                </a:moveTo>
                <a:lnTo>
                  <a:pt x="49985" y="43735"/>
                </a:lnTo>
                <a:lnTo>
                  <a:pt x="44049" y="43735"/>
                </a:lnTo>
                <a:lnTo>
                  <a:pt x="44049" y="37799"/>
                </a:lnTo>
                <a:close/>
                <a:moveTo>
                  <a:pt x="56232" y="37799"/>
                </a:moveTo>
                <a:lnTo>
                  <a:pt x="56232" y="43735"/>
                </a:lnTo>
                <a:lnTo>
                  <a:pt x="50296" y="43735"/>
                </a:lnTo>
                <a:lnTo>
                  <a:pt x="50296" y="37799"/>
                </a:lnTo>
                <a:close/>
                <a:moveTo>
                  <a:pt x="62480" y="37799"/>
                </a:moveTo>
                <a:lnTo>
                  <a:pt x="62480" y="43735"/>
                </a:lnTo>
                <a:lnTo>
                  <a:pt x="56545" y="43735"/>
                </a:lnTo>
                <a:lnTo>
                  <a:pt x="56545" y="37799"/>
                </a:lnTo>
                <a:close/>
                <a:moveTo>
                  <a:pt x="68727" y="37799"/>
                </a:moveTo>
                <a:lnTo>
                  <a:pt x="68727" y="43735"/>
                </a:lnTo>
                <a:lnTo>
                  <a:pt x="62792" y="43735"/>
                </a:lnTo>
                <a:lnTo>
                  <a:pt x="62792" y="37799"/>
                </a:lnTo>
                <a:close/>
                <a:moveTo>
                  <a:pt x="74975" y="37799"/>
                </a:moveTo>
                <a:lnTo>
                  <a:pt x="74975" y="43735"/>
                </a:lnTo>
                <a:lnTo>
                  <a:pt x="69039" y="43735"/>
                </a:lnTo>
                <a:lnTo>
                  <a:pt x="69039" y="37799"/>
                </a:lnTo>
                <a:close/>
                <a:moveTo>
                  <a:pt x="81223" y="37799"/>
                </a:moveTo>
                <a:lnTo>
                  <a:pt x="81223" y="43735"/>
                </a:lnTo>
                <a:lnTo>
                  <a:pt x="75286" y="43735"/>
                </a:lnTo>
                <a:lnTo>
                  <a:pt x="75286" y="37799"/>
                </a:lnTo>
                <a:close/>
                <a:moveTo>
                  <a:pt x="87470" y="37799"/>
                </a:moveTo>
                <a:lnTo>
                  <a:pt x="87470" y="43735"/>
                </a:lnTo>
                <a:lnTo>
                  <a:pt x="81535" y="43735"/>
                </a:lnTo>
                <a:lnTo>
                  <a:pt x="81535" y="37799"/>
                </a:lnTo>
                <a:close/>
                <a:moveTo>
                  <a:pt x="93720" y="37799"/>
                </a:moveTo>
                <a:lnTo>
                  <a:pt x="93720" y="43735"/>
                </a:lnTo>
                <a:lnTo>
                  <a:pt x="87784" y="43735"/>
                </a:lnTo>
                <a:lnTo>
                  <a:pt x="87784" y="37799"/>
                </a:lnTo>
                <a:close/>
                <a:moveTo>
                  <a:pt x="99967" y="37799"/>
                </a:moveTo>
                <a:lnTo>
                  <a:pt x="99967" y="43735"/>
                </a:lnTo>
                <a:lnTo>
                  <a:pt x="94031" y="43735"/>
                </a:lnTo>
                <a:lnTo>
                  <a:pt x="94031" y="37799"/>
                </a:lnTo>
                <a:close/>
                <a:moveTo>
                  <a:pt x="106214" y="37799"/>
                </a:moveTo>
                <a:lnTo>
                  <a:pt x="106214" y="43735"/>
                </a:lnTo>
                <a:lnTo>
                  <a:pt x="100280" y="43735"/>
                </a:lnTo>
                <a:lnTo>
                  <a:pt x="100280" y="37799"/>
                </a:lnTo>
                <a:close/>
                <a:moveTo>
                  <a:pt x="112461" y="37799"/>
                </a:moveTo>
                <a:lnTo>
                  <a:pt x="112461" y="43735"/>
                </a:lnTo>
                <a:lnTo>
                  <a:pt x="106527" y="43735"/>
                </a:lnTo>
                <a:lnTo>
                  <a:pt x="106527" y="37799"/>
                </a:lnTo>
                <a:close/>
                <a:moveTo>
                  <a:pt x="118710" y="37799"/>
                </a:moveTo>
                <a:lnTo>
                  <a:pt x="118710" y="43735"/>
                </a:lnTo>
                <a:lnTo>
                  <a:pt x="112774" y="43735"/>
                </a:lnTo>
                <a:lnTo>
                  <a:pt x="112774" y="37799"/>
                </a:lnTo>
                <a:close/>
                <a:moveTo>
                  <a:pt x="124957" y="37799"/>
                </a:moveTo>
                <a:lnTo>
                  <a:pt x="124957" y="43735"/>
                </a:lnTo>
                <a:lnTo>
                  <a:pt x="119021" y="43735"/>
                </a:lnTo>
                <a:lnTo>
                  <a:pt x="119021" y="37799"/>
                </a:lnTo>
                <a:close/>
                <a:moveTo>
                  <a:pt x="131204" y="37799"/>
                </a:moveTo>
                <a:lnTo>
                  <a:pt x="131204" y="43735"/>
                </a:lnTo>
                <a:lnTo>
                  <a:pt x="125270" y="43735"/>
                </a:lnTo>
                <a:lnTo>
                  <a:pt x="125270" y="37799"/>
                </a:lnTo>
                <a:close/>
                <a:moveTo>
                  <a:pt x="137451" y="37799"/>
                </a:moveTo>
                <a:lnTo>
                  <a:pt x="137451" y="43735"/>
                </a:lnTo>
                <a:lnTo>
                  <a:pt x="131517" y="43735"/>
                </a:lnTo>
                <a:lnTo>
                  <a:pt x="131517" y="37799"/>
                </a:lnTo>
                <a:close/>
                <a:moveTo>
                  <a:pt x="143702" y="37799"/>
                </a:moveTo>
                <a:lnTo>
                  <a:pt x="143702" y="43735"/>
                </a:lnTo>
                <a:lnTo>
                  <a:pt x="137766" y="43735"/>
                </a:lnTo>
                <a:lnTo>
                  <a:pt x="137766" y="37799"/>
                </a:lnTo>
                <a:close/>
                <a:moveTo>
                  <a:pt x="149949" y="37799"/>
                </a:moveTo>
                <a:lnTo>
                  <a:pt x="149949" y="43735"/>
                </a:lnTo>
                <a:lnTo>
                  <a:pt x="144015" y="43735"/>
                </a:lnTo>
                <a:lnTo>
                  <a:pt x="144015" y="37799"/>
                </a:lnTo>
                <a:close/>
                <a:moveTo>
                  <a:pt x="156196" y="37799"/>
                </a:moveTo>
                <a:lnTo>
                  <a:pt x="156196" y="43735"/>
                </a:lnTo>
                <a:lnTo>
                  <a:pt x="150262" y="43735"/>
                </a:lnTo>
                <a:lnTo>
                  <a:pt x="150262" y="37799"/>
                </a:lnTo>
                <a:close/>
                <a:moveTo>
                  <a:pt x="162445" y="37799"/>
                </a:moveTo>
                <a:lnTo>
                  <a:pt x="162445" y="43735"/>
                </a:lnTo>
                <a:lnTo>
                  <a:pt x="156509" y="43735"/>
                </a:lnTo>
                <a:lnTo>
                  <a:pt x="156509" y="37799"/>
                </a:lnTo>
                <a:close/>
                <a:moveTo>
                  <a:pt x="168692" y="37799"/>
                </a:moveTo>
                <a:lnTo>
                  <a:pt x="168692" y="43735"/>
                </a:lnTo>
                <a:lnTo>
                  <a:pt x="162756" y="43735"/>
                </a:lnTo>
                <a:lnTo>
                  <a:pt x="162756" y="37799"/>
                </a:lnTo>
                <a:close/>
                <a:moveTo>
                  <a:pt x="174939" y="37799"/>
                </a:moveTo>
                <a:lnTo>
                  <a:pt x="174939" y="43735"/>
                </a:lnTo>
                <a:lnTo>
                  <a:pt x="169005" y="43735"/>
                </a:lnTo>
                <a:lnTo>
                  <a:pt x="169005" y="37799"/>
                </a:lnTo>
                <a:close/>
                <a:moveTo>
                  <a:pt x="181186" y="37799"/>
                </a:moveTo>
                <a:lnTo>
                  <a:pt x="181186" y="43735"/>
                </a:lnTo>
                <a:lnTo>
                  <a:pt x="175252" y="43735"/>
                </a:lnTo>
                <a:lnTo>
                  <a:pt x="175252" y="37799"/>
                </a:lnTo>
                <a:close/>
                <a:moveTo>
                  <a:pt x="187435" y="37799"/>
                </a:moveTo>
                <a:lnTo>
                  <a:pt x="187435" y="43735"/>
                </a:lnTo>
                <a:lnTo>
                  <a:pt x="181499" y="43735"/>
                </a:lnTo>
                <a:lnTo>
                  <a:pt x="181499" y="37799"/>
                </a:lnTo>
                <a:close/>
                <a:moveTo>
                  <a:pt x="193684" y="37799"/>
                </a:moveTo>
                <a:lnTo>
                  <a:pt x="193684" y="43735"/>
                </a:lnTo>
                <a:lnTo>
                  <a:pt x="187749" y="43735"/>
                </a:lnTo>
                <a:lnTo>
                  <a:pt x="187749" y="37799"/>
                </a:lnTo>
                <a:close/>
                <a:moveTo>
                  <a:pt x="199931" y="37799"/>
                </a:moveTo>
                <a:lnTo>
                  <a:pt x="199931" y="43735"/>
                </a:lnTo>
                <a:lnTo>
                  <a:pt x="193996" y="43735"/>
                </a:lnTo>
                <a:lnTo>
                  <a:pt x="193996" y="37799"/>
                </a:lnTo>
                <a:close/>
                <a:moveTo>
                  <a:pt x="206180" y="37799"/>
                </a:moveTo>
                <a:lnTo>
                  <a:pt x="206180" y="43735"/>
                </a:lnTo>
                <a:lnTo>
                  <a:pt x="200244" y="43735"/>
                </a:lnTo>
                <a:lnTo>
                  <a:pt x="200244" y="37799"/>
                </a:lnTo>
                <a:close/>
                <a:moveTo>
                  <a:pt x="212427" y="37799"/>
                </a:moveTo>
                <a:lnTo>
                  <a:pt x="212427" y="43735"/>
                </a:lnTo>
                <a:lnTo>
                  <a:pt x="206491" y="43735"/>
                </a:lnTo>
                <a:lnTo>
                  <a:pt x="206491" y="37799"/>
                </a:lnTo>
                <a:close/>
                <a:moveTo>
                  <a:pt x="218674" y="37799"/>
                </a:moveTo>
                <a:lnTo>
                  <a:pt x="218674" y="43735"/>
                </a:lnTo>
                <a:lnTo>
                  <a:pt x="212739" y="43735"/>
                </a:lnTo>
                <a:lnTo>
                  <a:pt x="212739" y="37799"/>
                </a:lnTo>
                <a:close/>
                <a:moveTo>
                  <a:pt x="224921" y="37799"/>
                </a:moveTo>
                <a:lnTo>
                  <a:pt x="224921" y="43735"/>
                </a:lnTo>
                <a:lnTo>
                  <a:pt x="218987" y="43735"/>
                </a:lnTo>
                <a:lnTo>
                  <a:pt x="218987" y="37799"/>
                </a:lnTo>
                <a:close/>
                <a:moveTo>
                  <a:pt x="231170" y="37799"/>
                </a:moveTo>
                <a:lnTo>
                  <a:pt x="231170" y="43735"/>
                </a:lnTo>
                <a:lnTo>
                  <a:pt x="225234" y="43735"/>
                </a:lnTo>
                <a:lnTo>
                  <a:pt x="225234" y="37799"/>
                </a:lnTo>
                <a:close/>
                <a:moveTo>
                  <a:pt x="237417" y="37799"/>
                </a:moveTo>
                <a:lnTo>
                  <a:pt x="237417" y="43735"/>
                </a:lnTo>
                <a:lnTo>
                  <a:pt x="231481" y="43735"/>
                </a:lnTo>
                <a:lnTo>
                  <a:pt x="231481" y="37799"/>
                </a:lnTo>
                <a:close/>
                <a:moveTo>
                  <a:pt x="243664" y="37799"/>
                </a:moveTo>
                <a:lnTo>
                  <a:pt x="243664" y="43735"/>
                </a:lnTo>
                <a:lnTo>
                  <a:pt x="237729" y="43735"/>
                </a:lnTo>
                <a:lnTo>
                  <a:pt x="237729" y="37799"/>
                </a:lnTo>
                <a:close/>
                <a:moveTo>
                  <a:pt x="249911" y="37799"/>
                </a:moveTo>
                <a:lnTo>
                  <a:pt x="249911" y="43735"/>
                </a:lnTo>
                <a:lnTo>
                  <a:pt x="243977" y="43735"/>
                </a:lnTo>
                <a:lnTo>
                  <a:pt x="243977" y="37799"/>
                </a:lnTo>
                <a:close/>
                <a:moveTo>
                  <a:pt x="256161" y="37799"/>
                </a:moveTo>
                <a:lnTo>
                  <a:pt x="256161" y="43735"/>
                </a:lnTo>
                <a:lnTo>
                  <a:pt x="250225" y="43735"/>
                </a:lnTo>
                <a:lnTo>
                  <a:pt x="250225" y="37799"/>
                </a:lnTo>
                <a:close/>
                <a:moveTo>
                  <a:pt x="262409" y="37799"/>
                </a:moveTo>
                <a:lnTo>
                  <a:pt x="262409" y="43735"/>
                </a:lnTo>
                <a:lnTo>
                  <a:pt x="256474" y="43735"/>
                </a:lnTo>
                <a:lnTo>
                  <a:pt x="256474" y="37799"/>
                </a:lnTo>
                <a:close/>
                <a:moveTo>
                  <a:pt x="268656" y="37799"/>
                </a:moveTo>
                <a:lnTo>
                  <a:pt x="268656" y="43735"/>
                </a:lnTo>
                <a:lnTo>
                  <a:pt x="262721" y="43735"/>
                </a:lnTo>
                <a:lnTo>
                  <a:pt x="262721" y="37799"/>
                </a:lnTo>
                <a:close/>
                <a:moveTo>
                  <a:pt x="274904" y="37799"/>
                </a:moveTo>
                <a:lnTo>
                  <a:pt x="274904" y="43735"/>
                </a:lnTo>
                <a:lnTo>
                  <a:pt x="268968" y="43735"/>
                </a:lnTo>
                <a:lnTo>
                  <a:pt x="268968" y="37799"/>
                </a:lnTo>
                <a:close/>
                <a:moveTo>
                  <a:pt x="6251" y="44046"/>
                </a:moveTo>
                <a:lnTo>
                  <a:pt x="6251" y="49982"/>
                </a:lnTo>
                <a:lnTo>
                  <a:pt x="315" y="49982"/>
                </a:lnTo>
                <a:lnTo>
                  <a:pt x="315" y="44046"/>
                </a:lnTo>
                <a:close/>
                <a:moveTo>
                  <a:pt x="12498" y="44046"/>
                </a:moveTo>
                <a:lnTo>
                  <a:pt x="12498" y="49982"/>
                </a:lnTo>
                <a:lnTo>
                  <a:pt x="6562" y="49982"/>
                </a:lnTo>
                <a:lnTo>
                  <a:pt x="6562" y="44046"/>
                </a:lnTo>
                <a:close/>
                <a:moveTo>
                  <a:pt x="18745" y="44046"/>
                </a:moveTo>
                <a:lnTo>
                  <a:pt x="18745" y="49982"/>
                </a:lnTo>
                <a:lnTo>
                  <a:pt x="12810" y="49982"/>
                </a:lnTo>
                <a:lnTo>
                  <a:pt x="12810" y="44046"/>
                </a:lnTo>
                <a:close/>
                <a:moveTo>
                  <a:pt x="24992" y="44046"/>
                </a:moveTo>
                <a:lnTo>
                  <a:pt x="24992" y="49982"/>
                </a:lnTo>
                <a:lnTo>
                  <a:pt x="19058" y="49982"/>
                </a:lnTo>
                <a:lnTo>
                  <a:pt x="19058" y="44046"/>
                </a:lnTo>
                <a:close/>
                <a:moveTo>
                  <a:pt x="31242" y="44046"/>
                </a:moveTo>
                <a:lnTo>
                  <a:pt x="31242" y="49982"/>
                </a:lnTo>
                <a:lnTo>
                  <a:pt x="25305" y="49982"/>
                </a:lnTo>
                <a:lnTo>
                  <a:pt x="25305" y="44046"/>
                </a:lnTo>
                <a:close/>
                <a:moveTo>
                  <a:pt x="37489" y="44046"/>
                </a:moveTo>
                <a:lnTo>
                  <a:pt x="37489" y="49982"/>
                </a:lnTo>
                <a:lnTo>
                  <a:pt x="31553" y="49982"/>
                </a:lnTo>
                <a:lnTo>
                  <a:pt x="31553" y="44046"/>
                </a:lnTo>
                <a:close/>
                <a:moveTo>
                  <a:pt x="43737" y="44046"/>
                </a:moveTo>
                <a:lnTo>
                  <a:pt x="43737" y="49982"/>
                </a:lnTo>
                <a:lnTo>
                  <a:pt x="37802" y="49982"/>
                </a:lnTo>
                <a:lnTo>
                  <a:pt x="37802" y="44046"/>
                </a:lnTo>
                <a:close/>
                <a:moveTo>
                  <a:pt x="49985" y="44046"/>
                </a:moveTo>
                <a:lnTo>
                  <a:pt x="49985" y="49982"/>
                </a:lnTo>
                <a:lnTo>
                  <a:pt x="44049" y="49982"/>
                </a:lnTo>
                <a:lnTo>
                  <a:pt x="44049" y="44046"/>
                </a:lnTo>
                <a:close/>
                <a:moveTo>
                  <a:pt x="56232" y="44046"/>
                </a:moveTo>
                <a:lnTo>
                  <a:pt x="56232" y="49982"/>
                </a:lnTo>
                <a:lnTo>
                  <a:pt x="50296" y="49982"/>
                </a:lnTo>
                <a:lnTo>
                  <a:pt x="50296" y="44046"/>
                </a:lnTo>
                <a:close/>
                <a:moveTo>
                  <a:pt x="62480" y="44046"/>
                </a:moveTo>
                <a:lnTo>
                  <a:pt x="62480" y="49982"/>
                </a:lnTo>
                <a:lnTo>
                  <a:pt x="56545" y="49982"/>
                </a:lnTo>
                <a:lnTo>
                  <a:pt x="56545" y="44046"/>
                </a:lnTo>
                <a:close/>
                <a:moveTo>
                  <a:pt x="68727" y="44046"/>
                </a:moveTo>
                <a:lnTo>
                  <a:pt x="68727" y="49982"/>
                </a:lnTo>
                <a:lnTo>
                  <a:pt x="62792" y="49982"/>
                </a:lnTo>
                <a:lnTo>
                  <a:pt x="62792" y="44046"/>
                </a:lnTo>
                <a:close/>
                <a:moveTo>
                  <a:pt x="74975" y="44046"/>
                </a:moveTo>
                <a:lnTo>
                  <a:pt x="74975" y="49982"/>
                </a:lnTo>
                <a:lnTo>
                  <a:pt x="69039" y="49982"/>
                </a:lnTo>
                <a:lnTo>
                  <a:pt x="69039" y="44046"/>
                </a:lnTo>
                <a:close/>
                <a:moveTo>
                  <a:pt x="81223" y="44046"/>
                </a:moveTo>
                <a:lnTo>
                  <a:pt x="81223" y="49982"/>
                </a:lnTo>
                <a:lnTo>
                  <a:pt x="75286" y="49982"/>
                </a:lnTo>
                <a:lnTo>
                  <a:pt x="75286" y="44046"/>
                </a:lnTo>
                <a:close/>
                <a:moveTo>
                  <a:pt x="87470" y="44046"/>
                </a:moveTo>
                <a:lnTo>
                  <a:pt x="87470" y="49982"/>
                </a:lnTo>
                <a:lnTo>
                  <a:pt x="81535" y="49982"/>
                </a:lnTo>
                <a:lnTo>
                  <a:pt x="81535" y="44046"/>
                </a:lnTo>
                <a:close/>
                <a:moveTo>
                  <a:pt x="93720" y="44046"/>
                </a:moveTo>
                <a:lnTo>
                  <a:pt x="93720" y="49982"/>
                </a:lnTo>
                <a:lnTo>
                  <a:pt x="87784" y="49982"/>
                </a:lnTo>
                <a:lnTo>
                  <a:pt x="87784" y="44046"/>
                </a:lnTo>
                <a:close/>
                <a:moveTo>
                  <a:pt x="99967" y="44046"/>
                </a:moveTo>
                <a:lnTo>
                  <a:pt x="99967" y="49982"/>
                </a:lnTo>
                <a:lnTo>
                  <a:pt x="94031" y="49982"/>
                </a:lnTo>
                <a:lnTo>
                  <a:pt x="94031" y="44046"/>
                </a:lnTo>
                <a:close/>
                <a:moveTo>
                  <a:pt x="106214" y="44046"/>
                </a:moveTo>
                <a:lnTo>
                  <a:pt x="106214" y="49982"/>
                </a:lnTo>
                <a:lnTo>
                  <a:pt x="100278" y="49982"/>
                </a:lnTo>
                <a:lnTo>
                  <a:pt x="100278" y="44046"/>
                </a:lnTo>
                <a:close/>
                <a:moveTo>
                  <a:pt x="112461" y="44046"/>
                </a:moveTo>
                <a:lnTo>
                  <a:pt x="112461" y="49982"/>
                </a:lnTo>
                <a:lnTo>
                  <a:pt x="106527" y="49982"/>
                </a:lnTo>
                <a:lnTo>
                  <a:pt x="106527" y="44046"/>
                </a:lnTo>
                <a:close/>
                <a:moveTo>
                  <a:pt x="118710" y="44046"/>
                </a:moveTo>
                <a:lnTo>
                  <a:pt x="118710" y="49982"/>
                </a:lnTo>
                <a:lnTo>
                  <a:pt x="112774" y="49982"/>
                </a:lnTo>
                <a:lnTo>
                  <a:pt x="112774" y="44046"/>
                </a:lnTo>
                <a:close/>
                <a:moveTo>
                  <a:pt x="124957" y="44046"/>
                </a:moveTo>
                <a:lnTo>
                  <a:pt x="124957" y="49982"/>
                </a:lnTo>
                <a:lnTo>
                  <a:pt x="119021" y="49982"/>
                </a:lnTo>
                <a:lnTo>
                  <a:pt x="119021" y="44046"/>
                </a:lnTo>
                <a:close/>
                <a:moveTo>
                  <a:pt x="131204" y="44046"/>
                </a:moveTo>
                <a:lnTo>
                  <a:pt x="131204" y="49982"/>
                </a:lnTo>
                <a:lnTo>
                  <a:pt x="125270" y="49982"/>
                </a:lnTo>
                <a:lnTo>
                  <a:pt x="125270" y="44046"/>
                </a:lnTo>
                <a:close/>
                <a:moveTo>
                  <a:pt x="137451" y="44046"/>
                </a:moveTo>
                <a:lnTo>
                  <a:pt x="137451" y="49982"/>
                </a:lnTo>
                <a:lnTo>
                  <a:pt x="131517" y="49982"/>
                </a:lnTo>
                <a:lnTo>
                  <a:pt x="131517" y="44046"/>
                </a:lnTo>
                <a:close/>
                <a:moveTo>
                  <a:pt x="143702" y="44046"/>
                </a:moveTo>
                <a:lnTo>
                  <a:pt x="143702" y="49982"/>
                </a:lnTo>
                <a:lnTo>
                  <a:pt x="137766" y="49982"/>
                </a:lnTo>
                <a:lnTo>
                  <a:pt x="137766" y="44046"/>
                </a:lnTo>
                <a:close/>
                <a:moveTo>
                  <a:pt x="149949" y="44046"/>
                </a:moveTo>
                <a:lnTo>
                  <a:pt x="149949" y="49982"/>
                </a:lnTo>
                <a:lnTo>
                  <a:pt x="144015" y="49982"/>
                </a:lnTo>
                <a:lnTo>
                  <a:pt x="144015" y="44046"/>
                </a:lnTo>
                <a:close/>
                <a:moveTo>
                  <a:pt x="156196" y="44046"/>
                </a:moveTo>
                <a:lnTo>
                  <a:pt x="156196" y="49982"/>
                </a:lnTo>
                <a:lnTo>
                  <a:pt x="150262" y="49982"/>
                </a:lnTo>
                <a:lnTo>
                  <a:pt x="150262" y="44046"/>
                </a:lnTo>
                <a:close/>
                <a:moveTo>
                  <a:pt x="162445" y="44046"/>
                </a:moveTo>
                <a:lnTo>
                  <a:pt x="162445" y="49982"/>
                </a:lnTo>
                <a:lnTo>
                  <a:pt x="156509" y="49982"/>
                </a:lnTo>
                <a:lnTo>
                  <a:pt x="156509" y="44046"/>
                </a:lnTo>
                <a:close/>
                <a:moveTo>
                  <a:pt x="168692" y="44046"/>
                </a:moveTo>
                <a:lnTo>
                  <a:pt x="168692" y="49982"/>
                </a:lnTo>
                <a:lnTo>
                  <a:pt x="162756" y="49982"/>
                </a:lnTo>
                <a:lnTo>
                  <a:pt x="162756" y="44046"/>
                </a:lnTo>
                <a:close/>
                <a:moveTo>
                  <a:pt x="174939" y="44046"/>
                </a:moveTo>
                <a:lnTo>
                  <a:pt x="174939" y="49982"/>
                </a:lnTo>
                <a:lnTo>
                  <a:pt x="169005" y="49982"/>
                </a:lnTo>
                <a:lnTo>
                  <a:pt x="169005" y="44046"/>
                </a:lnTo>
                <a:close/>
                <a:moveTo>
                  <a:pt x="181186" y="44046"/>
                </a:moveTo>
                <a:lnTo>
                  <a:pt x="181186" y="49982"/>
                </a:lnTo>
                <a:lnTo>
                  <a:pt x="175252" y="49982"/>
                </a:lnTo>
                <a:lnTo>
                  <a:pt x="175252" y="44046"/>
                </a:lnTo>
                <a:close/>
                <a:moveTo>
                  <a:pt x="187435" y="44046"/>
                </a:moveTo>
                <a:lnTo>
                  <a:pt x="187435" y="49982"/>
                </a:lnTo>
                <a:lnTo>
                  <a:pt x="181499" y="49982"/>
                </a:lnTo>
                <a:lnTo>
                  <a:pt x="181499" y="44046"/>
                </a:lnTo>
                <a:close/>
                <a:moveTo>
                  <a:pt x="193684" y="44046"/>
                </a:moveTo>
                <a:lnTo>
                  <a:pt x="193684" y="49982"/>
                </a:lnTo>
                <a:lnTo>
                  <a:pt x="187749" y="49982"/>
                </a:lnTo>
                <a:lnTo>
                  <a:pt x="187749" y="44046"/>
                </a:lnTo>
                <a:close/>
                <a:moveTo>
                  <a:pt x="199931" y="44046"/>
                </a:moveTo>
                <a:lnTo>
                  <a:pt x="199931" y="49982"/>
                </a:lnTo>
                <a:lnTo>
                  <a:pt x="193996" y="49982"/>
                </a:lnTo>
                <a:lnTo>
                  <a:pt x="193996" y="44046"/>
                </a:lnTo>
                <a:close/>
                <a:moveTo>
                  <a:pt x="206180" y="44046"/>
                </a:moveTo>
                <a:lnTo>
                  <a:pt x="206180" y="49982"/>
                </a:lnTo>
                <a:lnTo>
                  <a:pt x="200244" y="49982"/>
                </a:lnTo>
                <a:lnTo>
                  <a:pt x="200244" y="44046"/>
                </a:lnTo>
                <a:close/>
                <a:moveTo>
                  <a:pt x="212427" y="44046"/>
                </a:moveTo>
                <a:lnTo>
                  <a:pt x="212427" y="49982"/>
                </a:lnTo>
                <a:lnTo>
                  <a:pt x="206491" y="49982"/>
                </a:lnTo>
                <a:lnTo>
                  <a:pt x="206491" y="44046"/>
                </a:lnTo>
                <a:close/>
                <a:moveTo>
                  <a:pt x="218674" y="44046"/>
                </a:moveTo>
                <a:lnTo>
                  <a:pt x="218674" y="49982"/>
                </a:lnTo>
                <a:lnTo>
                  <a:pt x="212739" y="49982"/>
                </a:lnTo>
                <a:lnTo>
                  <a:pt x="212739" y="44046"/>
                </a:lnTo>
                <a:close/>
                <a:moveTo>
                  <a:pt x="224921" y="44046"/>
                </a:moveTo>
                <a:lnTo>
                  <a:pt x="224921" y="49982"/>
                </a:lnTo>
                <a:lnTo>
                  <a:pt x="218987" y="49982"/>
                </a:lnTo>
                <a:lnTo>
                  <a:pt x="218987" y="44046"/>
                </a:lnTo>
                <a:close/>
                <a:moveTo>
                  <a:pt x="231170" y="44046"/>
                </a:moveTo>
                <a:lnTo>
                  <a:pt x="231170" y="49982"/>
                </a:lnTo>
                <a:lnTo>
                  <a:pt x="225234" y="49982"/>
                </a:lnTo>
                <a:lnTo>
                  <a:pt x="225234" y="44046"/>
                </a:lnTo>
                <a:close/>
                <a:moveTo>
                  <a:pt x="237417" y="44046"/>
                </a:moveTo>
                <a:lnTo>
                  <a:pt x="237417" y="49982"/>
                </a:lnTo>
                <a:lnTo>
                  <a:pt x="231481" y="49982"/>
                </a:lnTo>
                <a:lnTo>
                  <a:pt x="231481" y="44046"/>
                </a:lnTo>
                <a:close/>
                <a:moveTo>
                  <a:pt x="243664" y="44046"/>
                </a:moveTo>
                <a:lnTo>
                  <a:pt x="243664" y="49982"/>
                </a:lnTo>
                <a:lnTo>
                  <a:pt x="237729" y="49982"/>
                </a:lnTo>
                <a:lnTo>
                  <a:pt x="237729" y="44046"/>
                </a:lnTo>
                <a:close/>
                <a:moveTo>
                  <a:pt x="249911" y="44046"/>
                </a:moveTo>
                <a:lnTo>
                  <a:pt x="249911" y="49982"/>
                </a:lnTo>
                <a:lnTo>
                  <a:pt x="243977" y="49982"/>
                </a:lnTo>
                <a:lnTo>
                  <a:pt x="243977" y="44046"/>
                </a:lnTo>
                <a:close/>
                <a:moveTo>
                  <a:pt x="256161" y="44046"/>
                </a:moveTo>
                <a:lnTo>
                  <a:pt x="256161" y="49982"/>
                </a:lnTo>
                <a:lnTo>
                  <a:pt x="250225" y="49982"/>
                </a:lnTo>
                <a:lnTo>
                  <a:pt x="250225" y="44046"/>
                </a:lnTo>
                <a:close/>
                <a:moveTo>
                  <a:pt x="262409" y="44046"/>
                </a:moveTo>
                <a:lnTo>
                  <a:pt x="262409" y="49982"/>
                </a:lnTo>
                <a:lnTo>
                  <a:pt x="256474" y="49982"/>
                </a:lnTo>
                <a:lnTo>
                  <a:pt x="256474" y="44046"/>
                </a:lnTo>
                <a:close/>
                <a:moveTo>
                  <a:pt x="268656" y="44046"/>
                </a:moveTo>
                <a:lnTo>
                  <a:pt x="268656" y="49982"/>
                </a:lnTo>
                <a:lnTo>
                  <a:pt x="262721" y="49982"/>
                </a:lnTo>
                <a:lnTo>
                  <a:pt x="262721" y="44046"/>
                </a:lnTo>
                <a:close/>
                <a:moveTo>
                  <a:pt x="274904" y="44046"/>
                </a:moveTo>
                <a:lnTo>
                  <a:pt x="274904" y="49982"/>
                </a:lnTo>
                <a:lnTo>
                  <a:pt x="268968" y="49982"/>
                </a:lnTo>
                <a:lnTo>
                  <a:pt x="268968" y="44046"/>
                </a:lnTo>
                <a:close/>
                <a:moveTo>
                  <a:pt x="6251" y="50295"/>
                </a:moveTo>
                <a:lnTo>
                  <a:pt x="6251" y="56229"/>
                </a:lnTo>
                <a:lnTo>
                  <a:pt x="315" y="56229"/>
                </a:lnTo>
                <a:lnTo>
                  <a:pt x="315" y="50295"/>
                </a:lnTo>
                <a:close/>
                <a:moveTo>
                  <a:pt x="12498" y="50295"/>
                </a:moveTo>
                <a:lnTo>
                  <a:pt x="12498" y="56229"/>
                </a:lnTo>
                <a:lnTo>
                  <a:pt x="6562" y="56229"/>
                </a:lnTo>
                <a:lnTo>
                  <a:pt x="6562" y="50295"/>
                </a:lnTo>
                <a:close/>
                <a:moveTo>
                  <a:pt x="18745" y="50295"/>
                </a:moveTo>
                <a:lnTo>
                  <a:pt x="18745" y="56229"/>
                </a:lnTo>
                <a:lnTo>
                  <a:pt x="12810" y="56229"/>
                </a:lnTo>
                <a:lnTo>
                  <a:pt x="12810" y="50295"/>
                </a:lnTo>
                <a:close/>
                <a:moveTo>
                  <a:pt x="24992" y="50295"/>
                </a:moveTo>
                <a:lnTo>
                  <a:pt x="24992" y="56229"/>
                </a:lnTo>
                <a:lnTo>
                  <a:pt x="19058" y="56229"/>
                </a:lnTo>
                <a:lnTo>
                  <a:pt x="19058" y="50295"/>
                </a:lnTo>
                <a:close/>
                <a:moveTo>
                  <a:pt x="31242" y="50295"/>
                </a:moveTo>
                <a:lnTo>
                  <a:pt x="31242" y="56229"/>
                </a:lnTo>
                <a:lnTo>
                  <a:pt x="25305" y="56229"/>
                </a:lnTo>
                <a:lnTo>
                  <a:pt x="25305" y="50295"/>
                </a:lnTo>
                <a:close/>
                <a:moveTo>
                  <a:pt x="37489" y="50295"/>
                </a:moveTo>
                <a:lnTo>
                  <a:pt x="37489" y="56229"/>
                </a:lnTo>
                <a:lnTo>
                  <a:pt x="31553" y="56229"/>
                </a:lnTo>
                <a:lnTo>
                  <a:pt x="31553" y="50295"/>
                </a:lnTo>
                <a:close/>
                <a:moveTo>
                  <a:pt x="43737" y="50295"/>
                </a:moveTo>
                <a:lnTo>
                  <a:pt x="43737" y="56229"/>
                </a:lnTo>
                <a:lnTo>
                  <a:pt x="37802" y="56229"/>
                </a:lnTo>
                <a:lnTo>
                  <a:pt x="37802" y="50295"/>
                </a:lnTo>
                <a:close/>
                <a:moveTo>
                  <a:pt x="49985" y="50295"/>
                </a:moveTo>
                <a:lnTo>
                  <a:pt x="49985" y="56229"/>
                </a:lnTo>
                <a:lnTo>
                  <a:pt x="44049" y="56229"/>
                </a:lnTo>
                <a:lnTo>
                  <a:pt x="44049" y="50295"/>
                </a:lnTo>
                <a:close/>
                <a:moveTo>
                  <a:pt x="56232" y="50295"/>
                </a:moveTo>
                <a:lnTo>
                  <a:pt x="56232" y="56229"/>
                </a:lnTo>
                <a:lnTo>
                  <a:pt x="50296" y="56229"/>
                </a:lnTo>
                <a:lnTo>
                  <a:pt x="50296" y="50295"/>
                </a:lnTo>
                <a:close/>
                <a:moveTo>
                  <a:pt x="62480" y="50295"/>
                </a:moveTo>
                <a:lnTo>
                  <a:pt x="62480" y="56229"/>
                </a:lnTo>
                <a:lnTo>
                  <a:pt x="56545" y="56229"/>
                </a:lnTo>
                <a:lnTo>
                  <a:pt x="56545" y="50295"/>
                </a:lnTo>
                <a:close/>
                <a:moveTo>
                  <a:pt x="68727" y="50295"/>
                </a:moveTo>
                <a:lnTo>
                  <a:pt x="68727" y="56229"/>
                </a:lnTo>
                <a:lnTo>
                  <a:pt x="62792" y="56229"/>
                </a:lnTo>
                <a:lnTo>
                  <a:pt x="62792" y="50295"/>
                </a:lnTo>
                <a:close/>
                <a:moveTo>
                  <a:pt x="74975" y="50295"/>
                </a:moveTo>
                <a:lnTo>
                  <a:pt x="74975" y="56229"/>
                </a:lnTo>
                <a:lnTo>
                  <a:pt x="69039" y="56229"/>
                </a:lnTo>
                <a:lnTo>
                  <a:pt x="69039" y="50295"/>
                </a:lnTo>
                <a:close/>
                <a:moveTo>
                  <a:pt x="81223" y="50295"/>
                </a:moveTo>
                <a:lnTo>
                  <a:pt x="81223" y="56229"/>
                </a:lnTo>
                <a:lnTo>
                  <a:pt x="75286" y="56229"/>
                </a:lnTo>
                <a:lnTo>
                  <a:pt x="75286" y="50295"/>
                </a:lnTo>
                <a:close/>
                <a:moveTo>
                  <a:pt x="87470" y="50295"/>
                </a:moveTo>
                <a:lnTo>
                  <a:pt x="87470" y="56229"/>
                </a:lnTo>
                <a:lnTo>
                  <a:pt x="81535" y="56229"/>
                </a:lnTo>
                <a:lnTo>
                  <a:pt x="81535" y="50295"/>
                </a:lnTo>
                <a:close/>
                <a:moveTo>
                  <a:pt x="93720" y="50295"/>
                </a:moveTo>
                <a:lnTo>
                  <a:pt x="93720" y="56229"/>
                </a:lnTo>
                <a:lnTo>
                  <a:pt x="87784" y="56229"/>
                </a:lnTo>
                <a:lnTo>
                  <a:pt x="87784" y="50295"/>
                </a:lnTo>
                <a:close/>
                <a:moveTo>
                  <a:pt x="99967" y="50295"/>
                </a:moveTo>
                <a:lnTo>
                  <a:pt x="99967" y="56229"/>
                </a:lnTo>
                <a:lnTo>
                  <a:pt x="94031" y="56229"/>
                </a:lnTo>
                <a:lnTo>
                  <a:pt x="94031" y="50295"/>
                </a:lnTo>
                <a:close/>
                <a:moveTo>
                  <a:pt x="106214" y="50295"/>
                </a:moveTo>
                <a:lnTo>
                  <a:pt x="106214" y="56229"/>
                </a:lnTo>
                <a:lnTo>
                  <a:pt x="100278" y="56229"/>
                </a:lnTo>
                <a:lnTo>
                  <a:pt x="100278" y="50295"/>
                </a:lnTo>
                <a:close/>
                <a:moveTo>
                  <a:pt x="112461" y="50295"/>
                </a:moveTo>
                <a:lnTo>
                  <a:pt x="112461" y="56229"/>
                </a:lnTo>
                <a:lnTo>
                  <a:pt x="106527" y="56229"/>
                </a:lnTo>
                <a:lnTo>
                  <a:pt x="106527" y="50295"/>
                </a:lnTo>
                <a:close/>
                <a:moveTo>
                  <a:pt x="118710" y="50295"/>
                </a:moveTo>
                <a:lnTo>
                  <a:pt x="118710" y="56229"/>
                </a:lnTo>
                <a:lnTo>
                  <a:pt x="112774" y="56229"/>
                </a:lnTo>
                <a:lnTo>
                  <a:pt x="112774" y="50295"/>
                </a:lnTo>
                <a:close/>
                <a:moveTo>
                  <a:pt x="124957" y="50295"/>
                </a:moveTo>
                <a:lnTo>
                  <a:pt x="124957" y="56229"/>
                </a:lnTo>
                <a:lnTo>
                  <a:pt x="119021" y="56229"/>
                </a:lnTo>
                <a:lnTo>
                  <a:pt x="119021" y="50295"/>
                </a:lnTo>
                <a:close/>
                <a:moveTo>
                  <a:pt x="131204" y="50295"/>
                </a:moveTo>
                <a:lnTo>
                  <a:pt x="131204" y="56229"/>
                </a:lnTo>
                <a:lnTo>
                  <a:pt x="125270" y="56229"/>
                </a:lnTo>
                <a:lnTo>
                  <a:pt x="125270" y="50295"/>
                </a:lnTo>
                <a:close/>
                <a:moveTo>
                  <a:pt x="137451" y="50295"/>
                </a:moveTo>
                <a:lnTo>
                  <a:pt x="137451" y="56229"/>
                </a:lnTo>
                <a:lnTo>
                  <a:pt x="131517" y="56229"/>
                </a:lnTo>
                <a:lnTo>
                  <a:pt x="131517" y="50295"/>
                </a:lnTo>
                <a:close/>
                <a:moveTo>
                  <a:pt x="143702" y="50295"/>
                </a:moveTo>
                <a:lnTo>
                  <a:pt x="143702" y="56229"/>
                </a:lnTo>
                <a:lnTo>
                  <a:pt x="137766" y="56229"/>
                </a:lnTo>
                <a:lnTo>
                  <a:pt x="137766" y="50295"/>
                </a:lnTo>
                <a:close/>
                <a:moveTo>
                  <a:pt x="149949" y="50295"/>
                </a:moveTo>
                <a:lnTo>
                  <a:pt x="149949" y="56229"/>
                </a:lnTo>
                <a:lnTo>
                  <a:pt x="144015" y="56229"/>
                </a:lnTo>
                <a:lnTo>
                  <a:pt x="144015" y="50295"/>
                </a:lnTo>
                <a:close/>
                <a:moveTo>
                  <a:pt x="156196" y="50295"/>
                </a:moveTo>
                <a:lnTo>
                  <a:pt x="156196" y="56229"/>
                </a:lnTo>
                <a:lnTo>
                  <a:pt x="150262" y="56229"/>
                </a:lnTo>
                <a:lnTo>
                  <a:pt x="150262" y="50295"/>
                </a:lnTo>
                <a:close/>
                <a:moveTo>
                  <a:pt x="162445" y="50295"/>
                </a:moveTo>
                <a:lnTo>
                  <a:pt x="162445" y="56229"/>
                </a:lnTo>
                <a:lnTo>
                  <a:pt x="156509" y="56229"/>
                </a:lnTo>
                <a:lnTo>
                  <a:pt x="156509" y="50295"/>
                </a:lnTo>
                <a:close/>
                <a:moveTo>
                  <a:pt x="168692" y="50295"/>
                </a:moveTo>
                <a:lnTo>
                  <a:pt x="168692" y="56229"/>
                </a:lnTo>
                <a:lnTo>
                  <a:pt x="162756" y="56229"/>
                </a:lnTo>
                <a:lnTo>
                  <a:pt x="162756" y="50295"/>
                </a:lnTo>
                <a:close/>
                <a:moveTo>
                  <a:pt x="174939" y="50295"/>
                </a:moveTo>
                <a:lnTo>
                  <a:pt x="174939" y="56229"/>
                </a:lnTo>
                <a:lnTo>
                  <a:pt x="169005" y="56229"/>
                </a:lnTo>
                <a:lnTo>
                  <a:pt x="169005" y="50295"/>
                </a:lnTo>
                <a:close/>
                <a:moveTo>
                  <a:pt x="181186" y="50295"/>
                </a:moveTo>
                <a:lnTo>
                  <a:pt x="181186" y="56229"/>
                </a:lnTo>
                <a:lnTo>
                  <a:pt x="175252" y="56229"/>
                </a:lnTo>
                <a:lnTo>
                  <a:pt x="175252" y="50295"/>
                </a:lnTo>
                <a:close/>
                <a:moveTo>
                  <a:pt x="187435" y="50295"/>
                </a:moveTo>
                <a:lnTo>
                  <a:pt x="187435" y="56229"/>
                </a:lnTo>
                <a:lnTo>
                  <a:pt x="181499" y="56229"/>
                </a:lnTo>
                <a:lnTo>
                  <a:pt x="181499" y="50295"/>
                </a:lnTo>
                <a:close/>
                <a:moveTo>
                  <a:pt x="193684" y="50295"/>
                </a:moveTo>
                <a:lnTo>
                  <a:pt x="193684" y="56229"/>
                </a:lnTo>
                <a:lnTo>
                  <a:pt x="187749" y="56229"/>
                </a:lnTo>
                <a:lnTo>
                  <a:pt x="187749" y="50295"/>
                </a:lnTo>
                <a:close/>
                <a:moveTo>
                  <a:pt x="199931" y="50295"/>
                </a:moveTo>
                <a:lnTo>
                  <a:pt x="199931" y="56229"/>
                </a:lnTo>
                <a:lnTo>
                  <a:pt x="193996" y="56229"/>
                </a:lnTo>
                <a:lnTo>
                  <a:pt x="193996" y="50295"/>
                </a:lnTo>
                <a:close/>
                <a:moveTo>
                  <a:pt x="206180" y="50295"/>
                </a:moveTo>
                <a:lnTo>
                  <a:pt x="206180" y="56229"/>
                </a:lnTo>
                <a:lnTo>
                  <a:pt x="200244" y="56229"/>
                </a:lnTo>
                <a:lnTo>
                  <a:pt x="200244" y="50295"/>
                </a:lnTo>
                <a:close/>
                <a:moveTo>
                  <a:pt x="212427" y="50295"/>
                </a:moveTo>
                <a:lnTo>
                  <a:pt x="212427" y="56229"/>
                </a:lnTo>
                <a:lnTo>
                  <a:pt x="206491" y="56229"/>
                </a:lnTo>
                <a:lnTo>
                  <a:pt x="206491" y="50295"/>
                </a:lnTo>
                <a:close/>
                <a:moveTo>
                  <a:pt x="218674" y="50295"/>
                </a:moveTo>
                <a:lnTo>
                  <a:pt x="218674" y="56229"/>
                </a:lnTo>
                <a:lnTo>
                  <a:pt x="212739" y="56229"/>
                </a:lnTo>
                <a:lnTo>
                  <a:pt x="212739" y="50295"/>
                </a:lnTo>
                <a:close/>
                <a:moveTo>
                  <a:pt x="224921" y="50295"/>
                </a:moveTo>
                <a:lnTo>
                  <a:pt x="224921" y="56229"/>
                </a:lnTo>
                <a:lnTo>
                  <a:pt x="218987" y="56229"/>
                </a:lnTo>
                <a:lnTo>
                  <a:pt x="218987" y="50295"/>
                </a:lnTo>
                <a:close/>
                <a:moveTo>
                  <a:pt x="231170" y="50295"/>
                </a:moveTo>
                <a:lnTo>
                  <a:pt x="231170" y="56229"/>
                </a:lnTo>
                <a:lnTo>
                  <a:pt x="225234" y="56229"/>
                </a:lnTo>
                <a:lnTo>
                  <a:pt x="225234" y="50295"/>
                </a:lnTo>
                <a:close/>
                <a:moveTo>
                  <a:pt x="237417" y="50295"/>
                </a:moveTo>
                <a:lnTo>
                  <a:pt x="237417" y="56229"/>
                </a:lnTo>
                <a:lnTo>
                  <a:pt x="231481" y="56229"/>
                </a:lnTo>
                <a:lnTo>
                  <a:pt x="231481" y="50295"/>
                </a:lnTo>
                <a:close/>
                <a:moveTo>
                  <a:pt x="243664" y="50295"/>
                </a:moveTo>
                <a:lnTo>
                  <a:pt x="243664" y="56229"/>
                </a:lnTo>
                <a:lnTo>
                  <a:pt x="237729" y="56229"/>
                </a:lnTo>
                <a:lnTo>
                  <a:pt x="237729" y="50295"/>
                </a:lnTo>
                <a:close/>
                <a:moveTo>
                  <a:pt x="249911" y="50295"/>
                </a:moveTo>
                <a:lnTo>
                  <a:pt x="249911" y="56229"/>
                </a:lnTo>
                <a:lnTo>
                  <a:pt x="243977" y="56229"/>
                </a:lnTo>
                <a:lnTo>
                  <a:pt x="243977" y="50295"/>
                </a:lnTo>
                <a:close/>
                <a:moveTo>
                  <a:pt x="256161" y="50295"/>
                </a:moveTo>
                <a:lnTo>
                  <a:pt x="256161" y="56229"/>
                </a:lnTo>
                <a:lnTo>
                  <a:pt x="250225" y="56229"/>
                </a:lnTo>
                <a:lnTo>
                  <a:pt x="250225" y="50295"/>
                </a:lnTo>
                <a:close/>
                <a:moveTo>
                  <a:pt x="262409" y="50295"/>
                </a:moveTo>
                <a:lnTo>
                  <a:pt x="262409" y="56229"/>
                </a:lnTo>
                <a:lnTo>
                  <a:pt x="256474" y="56229"/>
                </a:lnTo>
                <a:lnTo>
                  <a:pt x="256474" y="50295"/>
                </a:lnTo>
                <a:close/>
                <a:moveTo>
                  <a:pt x="268656" y="50295"/>
                </a:moveTo>
                <a:lnTo>
                  <a:pt x="268656" y="56229"/>
                </a:lnTo>
                <a:lnTo>
                  <a:pt x="262721" y="56229"/>
                </a:lnTo>
                <a:lnTo>
                  <a:pt x="262721" y="50295"/>
                </a:lnTo>
                <a:close/>
                <a:moveTo>
                  <a:pt x="274904" y="50295"/>
                </a:moveTo>
                <a:lnTo>
                  <a:pt x="274904" y="56229"/>
                </a:lnTo>
                <a:lnTo>
                  <a:pt x="268968" y="56229"/>
                </a:lnTo>
                <a:lnTo>
                  <a:pt x="268968" y="50295"/>
                </a:lnTo>
                <a:close/>
                <a:moveTo>
                  <a:pt x="6251" y="56542"/>
                </a:moveTo>
                <a:lnTo>
                  <a:pt x="6251" y="62476"/>
                </a:lnTo>
                <a:lnTo>
                  <a:pt x="315" y="62476"/>
                </a:lnTo>
                <a:lnTo>
                  <a:pt x="315" y="56542"/>
                </a:lnTo>
                <a:close/>
                <a:moveTo>
                  <a:pt x="12498" y="56542"/>
                </a:moveTo>
                <a:lnTo>
                  <a:pt x="12498" y="62476"/>
                </a:lnTo>
                <a:lnTo>
                  <a:pt x="6562" y="62476"/>
                </a:lnTo>
                <a:lnTo>
                  <a:pt x="6562" y="56542"/>
                </a:lnTo>
                <a:close/>
                <a:moveTo>
                  <a:pt x="18745" y="56542"/>
                </a:moveTo>
                <a:lnTo>
                  <a:pt x="18745" y="62476"/>
                </a:lnTo>
                <a:lnTo>
                  <a:pt x="12810" y="62476"/>
                </a:lnTo>
                <a:lnTo>
                  <a:pt x="12810" y="56542"/>
                </a:lnTo>
                <a:close/>
                <a:moveTo>
                  <a:pt x="24992" y="56542"/>
                </a:moveTo>
                <a:lnTo>
                  <a:pt x="24992" y="62476"/>
                </a:lnTo>
                <a:lnTo>
                  <a:pt x="19058" y="62476"/>
                </a:lnTo>
                <a:lnTo>
                  <a:pt x="19058" y="56542"/>
                </a:lnTo>
                <a:close/>
                <a:moveTo>
                  <a:pt x="31242" y="56542"/>
                </a:moveTo>
                <a:lnTo>
                  <a:pt x="31242" y="62476"/>
                </a:lnTo>
                <a:lnTo>
                  <a:pt x="25305" y="62476"/>
                </a:lnTo>
                <a:lnTo>
                  <a:pt x="25305" y="56542"/>
                </a:lnTo>
                <a:close/>
                <a:moveTo>
                  <a:pt x="37489" y="56542"/>
                </a:moveTo>
                <a:lnTo>
                  <a:pt x="37489" y="62476"/>
                </a:lnTo>
                <a:lnTo>
                  <a:pt x="31553" y="62476"/>
                </a:lnTo>
                <a:lnTo>
                  <a:pt x="31553" y="56542"/>
                </a:lnTo>
                <a:close/>
                <a:moveTo>
                  <a:pt x="43737" y="56542"/>
                </a:moveTo>
                <a:lnTo>
                  <a:pt x="43737" y="62476"/>
                </a:lnTo>
                <a:lnTo>
                  <a:pt x="37802" y="62476"/>
                </a:lnTo>
                <a:lnTo>
                  <a:pt x="37802" y="56542"/>
                </a:lnTo>
                <a:close/>
                <a:moveTo>
                  <a:pt x="49985" y="56542"/>
                </a:moveTo>
                <a:lnTo>
                  <a:pt x="49985" y="62476"/>
                </a:lnTo>
                <a:lnTo>
                  <a:pt x="44049" y="62476"/>
                </a:lnTo>
                <a:lnTo>
                  <a:pt x="44049" y="56542"/>
                </a:lnTo>
                <a:close/>
                <a:moveTo>
                  <a:pt x="56232" y="56542"/>
                </a:moveTo>
                <a:lnTo>
                  <a:pt x="56232" y="62476"/>
                </a:lnTo>
                <a:lnTo>
                  <a:pt x="50296" y="62476"/>
                </a:lnTo>
                <a:lnTo>
                  <a:pt x="50296" y="56542"/>
                </a:lnTo>
                <a:close/>
                <a:moveTo>
                  <a:pt x="62480" y="56542"/>
                </a:moveTo>
                <a:lnTo>
                  <a:pt x="62480" y="62476"/>
                </a:lnTo>
                <a:lnTo>
                  <a:pt x="56545" y="62476"/>
                </a:lnTo>
                <a:lnTo>
                  <a:pt x="56545" y="56542"/>
                </a:lnTo>
                <a:close/>
                <a:moveTo>
                  <a:pt x="68727" y="56542"/>
                </a:moveTo>
                <a:lnTo>
                  <a:pt x="68727" y="62476"/>
                </a:lnTo>
                <a:lnTo>
                  <a:pt x="62792" y="62476"/>
                </a:lnTo>
                <a:lnTo>
                  <a:pt x="62792" y="56542"/>
                </a:lnTo>
                <a:close/>
                <a:moveTo>
                  <a:pt x="74975" y="56542"/>
                </a:moveTo>
                <a:lnTo>
                  <a:pt x="74975" y="62476"/>
                </a:lnTo>
                <a:lnTo>
                  <a:pt x="69039" y="62476"/>
                </a:lnTo>
                <a:lnTo>
                  <a:pt x="69039" y="56542"/>
                </a:lnTo>
                <a:close/>
                <a:moveTo>
                  <a:pt x="81223" y="56542"/>
                </a:moveTo>
                <a:lnTo>
                  <a:pt x="81223" y="62476"/>
                </a:lnTo>
                <a:lnTo>
                  <a:pt x="75286" y="62476"/>
                </a:lnTo>
                <a:lnTo>
                  <a:pt x="75286" y="56542"/>
                </a:lnTo>
                <a:close/>
                <a:moveTo>
                  <a:pt x="87470" y="56542"/>
                </a:moveTo>
                <a:lnTo>
                  <a:pt x="87470" y="62476"/>
                </a:lnTo>
                <a:lnTo>
                  <a:pt x="81535" y="62476"/>
                </a:lnTo>
                <a:lnTo>
                  <a:pt x="81535" y="56542"/>
                </a:lnTo>
                <a:close/>
                <a:moveTo>
                  <a:pt x="93718" y="56542"/>
                </a:moveTo>
                <a:lnTo>
                  <a:pt x="93718" y="62476"/>
                </a:lnTo>
                <a:lnTo>
                  <a:pt x="87784" y="62476"/>
                </a:lnTo>
                <a:lnTo>
                  <a:pt x="87784" y="56542"/>
                </a:lnTo>
                <a:close/>
                <a:moveTo>
                  <a:pt x="99967" y="56542"/>
                </a:moveTo>
                <a:lnTo>
                  <a:pt x="99967" y="62476"/>
                </a:lnTo>
                <a:lnTo>
                  <a:pt x="94031" y="62476"/>
                </a:lnTo>
                <a:lnTo>
                  <a:pt x="94031" y="56542"/>
                </a:lnTo>
                <a:close/>
                <a:moveTo>
                  <a:pt x="106214" y="56542"/>
                </a:moveTo>
                <a:lnTo>
                  <a:pt x="106214" y="62476"/>
                </a:lnTo>
                <a:lnTo>
                  <a:pt x="100278" y="62476"/>
                </a:lnTo>
                <a:lnTo>
                  <a:pt x="100278" y="56542"/>
                </a:lnTo>
                <a:close/>
                <a:moveTo>
                  <a:pt x="112461" y="56542"/>
                </a:moveTo>
                <a:lnTo>
                  <a:pt x="112461" y="62476"/>
                </a:lnTo>
                <a:lnTo>
                  <a:pt x="106527" y="62476"/>
                </a:lnTo>
                <a:lnTo>
                  <a:pt x="106527" y="56542"/>
                </a:lnTo>
                <a:close/>
                <a:moveTo>
                  <a:pt x="118710" y="56542"/>
                </a:moveTo>
                <a:lnTo>
                  <a:pt x="118710" y="62476"/>
                </a:lnTo>
                <a:lnTo>
                  <a:pt x="112774" y="62476"/>
                </a:lnTo>
                <a:lnTo>
                  <a:pt x="112774" y="56542"/>
                </a:lnTo>
                <a:close/>
                <a:moveTo>
                  <a:pt x="124957" y="56542"/>
                </a:moveTo>
                <a:lnTo>
                  <a:pt x="124957" y="62476"/>
                </a:lnTo>
                <a:lnTo>
                  <a:pt x="119021" y="62476"/>
                </a:lnTo>
                <a:lnTo>
                  <a:pt x="119021" y="56542"/>
                </a:lnTo>
                <a:close/>
                <a:moveTo>
                  <a:pt x="131204" y="56542"/>
                </a:moveTo>
                <a:lnTo>
                  <a:pt x="131204" y="62476"/>
                </a:lnTo>
                <a:lnTo>
                  <a:pt x="125270" y="62476"/>
                </a:lnTo>
                <a:lnTo>
                  <a:pt x="125270" y="56542"/>
                </a:lnTo>
                <a:close/>
                <a:moveTo>
                  <a:pt x="137451" y="56542"/>
                </a:moveTo>
                <a:lnTo>
                  <a:pt x="137451" y="62476"/>
                </a:lnTo>
                <a:lnTo>
                  <a:pt x="131517" y="62476"/>
                </a:lnTo>
                <a:lnTo>
                  <a:pt x="131517" y="56542"/>
                </a:lnTo>
                <a:close/>
                <a:moveTo>
                  <a:pt x="143702" y="56542"/>
                </a:moveTo>
                <a:lnTo>
                  <a:pt x="143702" y="62476"/>
                </a:lnTo>
                <a:lnTo>
                  <a:pt x="137766" y="62476"/>
                </a:lnTo>
                <a:lnTo>
                  <a:pt x="137766" y="56542"/>
                </a:lnTo>
                <a:close/>
                <a:moveTo>
                  <a:pt x="149949" y="56542"/>
                </a:moveTo>
                <a:lnTo>
                  <a:pt x="149949" y="62476"/>
                </a:lnTo>
                <a:lnTo>
                  <a:pt x="144015" y="62476"/>
                </a:lnTo>
                <a:lnTo>
                  <a:pt x="144015" y="56542"/>
                </a:lnTo>
                <a:close/>
                <a:moveTo>
                  <a:pt x="156196" y="56542"/>
                </a:moveTo>
                <a:lnTo>
                  <a:pt x="156196" y="62476"/>
                </a:lnTo>
                <a:lnTo>
                  <a:pt x="150262" y="62476"/>
                </a:lnTo>
                <a:lnTo>
                  <a:pt x="150262" y="56542"/>
                </a:lnTo>
                <a:close/>
                <a:moveTo>
                  <a:pt x="162445" y="56542"/>
                </a:moveTo>
                <a:lnTo>
                  <a:pt x="162445" y="62476"/>
                </a:lnTo>
                <a:lnTo>
                  <a:pt x="156509" y="62476"/>
                </a:lnTo>
                <a:lnTo>
                  <a:pt x="156509" y="56542"/>
                </a:lnTo>
                <a:close/>
                <a:moveTo>
                  <a:pt x="168692" y="56542"/>
                </a:moveTo>
                <a:lnTo>
                  <a:pt x="168692" y="62476"/>
                </a:lnTo>
                <a:lnTo>
                  <a:pt x="162756" y="62476"/>
                </a:lnTo>
                <a:lnTo>
                  <a:pt x="162756" y="56542"/>
                </a:lnTo>
                <a:close/>
                <a:moveTo>
                  <a:pt x="174939" y="56542"/>
                </a:moveTo>
                <a:lnTo>
                  <a:pt x="174939" y="62476"/>
                </a:lnTo>
                <a:lnTo>
                  <a:pt x="169005" y="62476"/>
                </a:lnTo>
                <a:lnTo>
                  <a:pt x="169005" y="56542"/>
                </a:lnTo>
                <a:close/>
                <a:moveTo>
                  <a:pt x="181186" y="56542"/>
                </a:moveTo>
                <a:lnTo>
                  <a:pt x="181186" y="62476"/>
                </a:lnTo>
                <a:lnTo>
                  <a:pt x="175252" y="62476"/>
                </a:lnTo>
                <a:lnTo>
                  <a:pt x="175252" y="56542"/>
                </a:lnTo>
                <a:close/>
                <a:moveTo>
                  <a:pt x="187435" y="56542"/>
                </a:moveTo>
                <a:lnTo>
                  <a:pt x="187435" y="62476"/>
                </a:lnTo>
                <a:lnTo>
                  <a:pt x="181499" y="62476"/>
                </a:lnTo>
                <a:lnTo>
                  <a:pt x="181499" y="56542"/>
                </a:lnTo>
                <a:close/>
                <a:moveTo>
                  <a:pt x="193684" y="56542"/>
                </a:moveTo>
                <a:lnTo>
                  <a:pt x="193684" y="62476"/>
                </a:lnTo>
                <a:lnTo>
                  <a:pt x="187749" y="62476"/>
                </a:lnTo>
                <a:lnTo>
                  <a:pt x="187749" y="56542"/>
                </a:lnTo>
                <a:close/>
                <a:moveTo>
                  <a:pt x="199931" y="56542"/>
                </a:moveTo>
                <a:lnTo>
                  <a:pt x="199931" y="62476"/>
                </a:lnTo>
                <a:lnTo>
                  <a:pt x="193996" y="62476"/>
                </a:lnTo>
                <a:lnTo>
                  <a:pt x="193996" y="56542"/>
                </a:lnTo>
                <a:close/>
                <a:moveTo>
                  <a:pt x="206180" y="56542"/>
                </a:moveTo>
                <a:lnTo>
                  <a:pt x="206180" y="62476"/>
                </a:lnTo>
                <a:lnTo>
                  <a:pt x="200244" y="62476"/>
                </a:lnTo>
                <a:lnTo>
                  <a:pt x="200244" y="56542"/>
                </a:lnTo>
                <a:close/>
                <a:moveTo>
                  <a:pt x="212427" y="56542"/>
                </a:moveTo>
                <a:lnTo>
                  <a:pt x="212427" y="62476"/>
                </a:lnTo>
                <a:lnTo>
                  <a:pt x="206491" y="62476"/>
                </a:lnTo>
                <a:lnTo>
                  <a:pt x="206491" y="56542"/>
                </a:lnTo>
                <a:close/>
                <a:moveTo>
                  <a:pt x="218674" y="56542"/>
                </a:moveTo>
                <a:lnTo>
                  <a:pt x="218674" y="62476"/>
                </a:lnTo>
                <a:lnTo>
                  <a:pt x="212739" y="62476"/>
                </a:lnTo>
                <a:lnTo>
                  <a:pt x="212739" y="56542"/>
                </a:lnTo>
                <a:close/>
                <a:moveTo>
                  <a:pt x="224921" y="56542"/>
                </a:moveTo>
                <a:lnTo>
                  <a:pt x="224921" y="62476"/>
                </a:lnTo>
                <a:lnTo>
                  <a:pt x="218987" y="62476"/>
                </a:lnTo>
                <a:lnTo>
                  <a:pt x="218987" y="56542"/>
                </a:lnTo>
                <a:close/>
                <a:moveTo>
                  <a:pt x="231170" y="56542"/>
                </a:moveTo>
                <a:lnTo>
                  <a:pt x="231170" y="62476"/>
                </a:lnTo>
                <a:lnTo>
                  <a:pt x="225234" y="62476"/>
                </a:lnTo>
                <a:lnTo>
                  <a:pt x="225234" y="56542"/>
                </a:lnTo>
                <a:close/>
                <a:moveTo>
                  <a:pt x="237417" y="56542"/>
                </a:moveTo>
                <a:lnTo>
                  <a:pt x="237417" y="62476"/>
                </a:lnTo>
                <a:lnTo>
                  <a:pt x="231481" y="62476"/>
                </a:lnTo>
                <a:lnTo>
                  <a:pt x="231481" y="56542"/>
                </a:lnTo>
                <a:close/>
                <a:moveTo>
                  <a:pt x="243664" y="56542"/>
                </a:moveTo>
                <a:lnTo>
                  <a:pt x="243664" y="62476"/>
                </a:lnTo>
                <a:lnTo>
                  <a:pt x="237729" y="62476"/>
                </a:lnTo>
                <a:lnTo>
                  <a:pt x="237729" y="56542"/>
                </a:lnTo>
                <a:close/>
                <a:moveTo>
                  <a:pt x="249911" y="56542"/>
                </a:moveTo>
                <a:lnTo>
                  <a:pt x="249911" y="62476"/>
                </a:lnTo>
                <a:lnTo>
                  <a:pt x="243977" y="62476"/>
                </a:lnTo>
                <a:lnTo>
                  <a:pt x="243977" y="56542"/>
                </a:lnTo>
                <a:close/>
                <a:moveTo>
                  <a:pt x="256161" y="56542"/>
                </a:moveTo>
                <a:lnTo>
                  <a:pt x="256161" y="62476"/>
                </a:lnTo>
                <a:lnTo>
                  <a:pt x="250225" y="62476"/>
                </a:lnTo>
                <a:lnTo>
                  <a:pt x="250225" y="56542"/>
                </a:lnTo>
                <a:close/>
                <a:moveTo>
                  <a:pt x="262409" y="56542"/>
                </a:moveTo>
                <a:lnTo>
                  <a:pt x="262409" y="62476"/>
                </a:lnTo>
                <a:lnTo>
                  <a:pt x="256474" y="62476"/>
                </a:lnTo>
                <a:lnTo>
                  <a:pt x="256474" y="56542"/>
                </a:lnTo>
                <a:close/>
                <a:moveTo>
                  <a:pt x="268656" y="56542"/>
                </a:moveTo>
                <a:lnTo>
                  <a:pt x="268656" y="62476"/>
                </a:lnTo>
                <a:lnTo>
                  <a:pt x="262721" y="62476"/>
                </a:lnTo>
                <a:lnTo>
                  <a:pt x="262721" y="56542"/>
                </a:lnTo>
                <a:close/>
                <a:moveTo>
                  <a:pt x="274904" y="56542"/>
                </a:moveTo>
                <a:lnTo>
                  <a:pt x="274904" y="62476"/>
                </a:lnTo>
                <a:lnTo>
                  <a:pt x="268968" y="62476"/>
                </a:lnTo>
                <a:lnTo>
                  <a:pt x="268968" y="56542"/>
                </a:lnTo>
                <a:close/>
                <a:moveTo>
                  <a:pt x="6251" y="62789"/>
                </a:moveTo>
                <a:lnTo>
                  <a:pt x="6251" y="68725"/>
                </a:lnTo>
                <a:lnTo>
                  <a:pt x="315" y="68725"/>
                </a:lnTo>
                <a:lnTo>
                  <a:pt x="315" y="62789"/>
                </a:lnTo>
                <a:close/>
                <a:moveTo>
                  <a:pt x="12498" y="62789"/>
                </a:moveTo>
                <a:lnTo>
                  <a:pt x="12498" y="68725"/>
                </a:lnTo>
                <a:lnTo>
                  <a:pt x="6562" y="68725"/>
                </a:lnTo>
                <a:lnTo>
                  <a:pt x="6562" y="62789"/>
                </a:lnTo>
                <a:close/>
                <a:moveTo>
                  <a:pt x="18745" y="62789"/>
                </a:moveTo>
                <a:lnTo>
                  <a:pt x="18745" y="68725"/>
                </a:lnTo>
                <a:lnTo>
                  <a:pt x="12810" y="68725"/>
                </a:lnTo>
                <a:lnTo>
                  <a:pt x="12810" y="62789"/>
                </a:lnTo>
                <a:close/>
                <a:moveTo>
                  <a:pt x="24992" y="62789"/>
                </a:moveTo>
                <a:lnTo>
                  <a:pt x="24992" y="68725"/>
                </a:lnTo>
                <a:lnTo>
                  <a:pt x="19058" y="68725"/>
                </a:lnTo>
                <a:lnTo>
                  <a:pt x="19058" y="62789"/>
                </a:lnTo>
                <a:close/>
                <a:moveTo>
                  <a:pt x="31242" y="62789"/>
                </a:moveTo>
                <a:lnTo>
                  <a:pt x="31242" y="68725"/>
                </a:lnTo>
                <a:lnTo>
                  <a:pt x="25305" y="68725"/>
                </a:lnTo>
                <a:lnTo>
                  <a:pt x="25305" y="62789"/>
                </a:lnTo>
                <a:close/>
                <a:moveTo>
                  <a:pt x="37489" y="62789"/>
                </a:moveTo>
                <a:lnTo>
                  <a:pt x="37489" y="68725"/>
                </a:lnTo>
                <a:lnTo>
                  <a:pt x="31553" y="68725"/>
                </a:lnTo>
                <a:lnTo>
                  <a:pt x="31553" y="62789"/>
                </a:lnTo>
                <a:close/>
                <a:moveTo>
                  <a:pt x="43737" y="62789"/>
                </a:moveTo>
                <a:lnTo>
                  <a:pt x="43737" y="68725"/>
                </a:lnTo>
                <a:lnTo>
                  <a:pt x="37802" y="68725"/>
                </a:lnTo>
                <a:lnTo>
                  <a:pt x="37802" y="62789"/>
                </a:lnTo>
                <a:close/>
                <a:moveTo>
                  <a:pt x="49985" y="62789"/>
                </a:moveTo>
                <a:lnTo>
                  <a:pt x="49985" y="68725"/>
                </a:lnTo>
                <a:lnTo>
                  <a:pt x="44049" y="68725"/>
                </a:lnTo>
                <a:lnTo>
                  <a:pt x="44049" y="62789"/>
                </a:lnTo>
                <a:close/>
                <a:moveTo>
                  <a:pt x="56232" y="62789"/>
                </a:moveTo>
                <a:lnTo>
                  <a:pt x="56232" y="68725"/>
                </a:lnTo>
                <a:lnTo>
                  <a:pt x="50296" y="68725"/>
                </a:lnTo>
                <a:lnTo>
                  <a:pt x="50296" y="62789"/>
                </a:lnTo>
                <a:close/>
                <a:moveTo>
                  <a:pt x="62480" y="62789"/>
                </a:moveTo>
                <a:lnTo>
                  <a:pt x="62480" y="68725"/>
                </a:lnTo>
                <a:lnTo>
                  <a:pt x="56545" y="68725"/>
                </a:lnTo>
                <a:lnTo>
                  <a:pt x="56545" y="62789"/>
                </a:lnTo>
                <a:close/>
                <a:moveTo>
                  <a:pt x="68727" y="62789"/>
                </a:moveTo>
                <a:lnTo>
                  <a:pt x="68727" y="68725"/>
                </a:lnTo>
                <a:lnTo>
                  <a:pt x="62792" y="68725"/>
                </a:lnTo>
                <a:lnTo>
                  <a:pt x="62792" y="62789"/>
                </a:lnTo>
                <a:close/>
                <a:moveTo>
                  <a:pt x="74975" y="62789"/>
                </a:moveTo>
                <a:lnTo>
                  <a:pt x="74975" y="68725"/>
                </a:lnTo>
                <a:lnTo>
                  <a:pt x="69039" y="68725"/>
                </a:lnTo>
                <a:lnTo>
                  <a:pt x="69039" y="62789"/>
                </a:lnTo>
                <a:close/>
                <a:moveTo>
                  <a:pt x="81223" y="62789"/>
                </a:moveTo>
                <a:lnTo>
                  <a:pt x="81223" y="68725"/>
                </a:lnTo>
                <a:lnTo>
                  <a:pt x="75286" y="68725"/>
                </a:lnTo>
                <a:lnTo>
                  <a:pt x="75286" y="62789"/>
                </a:lnTo>
                <a:close/>
                <a:moveTo>
                  <a:pt x="87470" y="62789"/>
                </a:moveTo>
                <a:lnTo>
                  <a:pt x="87470" y="68725"/>
                </a:lnTo>
                <a:lnTo>
                  <a:pt x="81535" y="68725"/>
                </a:lnTo>
                <a:lnTo>
                  <a:pt x="81535" y="62789"/>
                </a:lnTo>
                <a:close/>
                <a:moveTo>
                  <a:pt x="93718" y="62789"/>
                </a:moveTo>
                <a:lnTo>
                  <a:pt x="93718" y="68725"/>
                </a:lnTo>
                <a:lnTo>
                  <a:pt x="87784" y="68725"/>
                </a:lnTo>
                <a:lnTo>
                  <a:pt x="87784" y="62789"/>
                </a:lnTo>
                <a:close/>
                <a:moveTo>
                  <a:pt x="99967" y="62789"/>
                </a:moveTo>
                <a:lnTo>
                  <a:pt x="99967" y="68725"/>
                </a:lnTo>
                <a:lnTo>
                  <a:pt x="94031" y="68725"/>
                </a:lnTo>
                <a:lnTo>
                  <a:pt x="94031" y="62789"/>
                </a:lnTo>
                <a:close/>
                <a:moveTo>
                  <a:pt x="106214" y="62789"/>
                </a:moveTo>
                <a:lnTo>
                  <a:pt x="106214" y="68725"/>
                </a:lnTo>
                <a:lnTo>
                  <a:pt x="100278" y="68725"/>
                </a:lnTo>
                <a:lnTo>
                  <a:pt x="100278" y="62789"/>
                </a:lnTo>
                <a:close/>
                <a:moveTo>
                  <a:pt x="112461" y="62789"/>
                </a:moveTo>
                <a:lnTo>
                  <a:pt x="112461" y="68725"/>
                </a:lnTo>
                <a:lnTo>
                  <a:pt x="106527" y="68725"/>
                </a:lnTo>
                <a:lnTo>
                  <a:pt x="106527" y="62789"/>
                </a:lnTo>
                <a:close/>
                <a:moveTo>
                  <a:pt x="118710" y="62789"/>
                </a:moveTo>
                <a:lnTo>
                  <a:pt x="118710" y="68725"/>
                </a:lnTo>
                <a:lnTo>
                  <a:pt x="112774" y="68725"/>
                </a:lnTo>
                <a:lnTo>
                  <a:pt x="112774" y="62789"/>
                </a:lnTo>
                <a:close/>
                <a:moveTo>
                  <a:pt x="124957" y="62789"/>
                </a:moveTo>
                <a:lnTo>
                  <a:pt x="124957" y="68725"/>
                </a:lnTo>
                <a:lnTo>
                  <a:pt x="119021" y="68725"/>
                </a:lnTo>
                <a:lnTo>
                  <a:pt x="119021" y="62789"/>
                </a:lnTo>
                <a:close/>
                <a:moveTo>
                  <a:pt x="131204" y="62789"/>
                </a:moveTo>
                <a:lnTo>
                  <a:pt x="131204" y="68725"/>
                </a:lnTo>
                <a:lnTo>
                  <a:pt x="125270" y="68725"/>
                </a:lnTo>
                <a:lnTo>
                  <a:pt x="125270" y="62789"/>
                </a:lnTo>
                <a:close/>
                <a:moveTo>
                  <a:pt x="137451" y="62789"/>
                </a:moveTo>
                <a:lnTo>
                  <a:pt x="137451" y="68725"/>
                </a:lnTo>
                <a:lnTo>
                  <a:pt x="131517" y="68725"/>
                </a:lnTo>
                <a:lnTo>
                  <a:pt x="131517" y="62789"/>
                </a:lnTo>
                <a:close/>
                <a:moveTo>
                  <a:pt x="143702" y="62789"/>
                </a:moveTo>
                <a:lnTo>
                  <a:pt x="143702" y="68725"/>
                </a:lnTo>
                <a:lnTo>
                  <a:pt x="137766" y="68725"/>
                </a:lnTo>
                <a:lnTo>
                  <a:pt x="137766" y="62789"/>
                </a:lnTo>
                <a:close/>
                <a:moveTo>
                  <a:pt x="149949" y="62789"/>
                </a:moveTo>
                <a:lnTo>
                  <a:pt x="149949" y="68725"/>
                </a:lnTo>
                <a:lnTo>
                  <a:pt x="144015" y="68725"/>
                </a:lnTo>
                <a:lnTo>
                  <a:pt x="144015" y="62789"/>
                </a:lnTo>
                <a:close/>
                <a:moveTo>
                  <a:pt x="156196" y="62789"/>
                </a:moveTo>
                <a:lnTo>
                  <a:pt x="156196" y="68725"/>
                </a:lnTo>
                <a:lnTo>
                  <a:pt x="150262" y="68725"/>
                </a:lnTo>
                <a:lnTo>
                  <a:pt x="150262" y="62789"/>
                </a:lnTo>
                <a:close/>
                <a:moveTo>
                  <a:pt x="162445" y="62789"/>
                </a:moveTo>
                <a:lnTo>
                  <a:pt x="162445" y="68725"/>
                </a:lnTo>
                <a:lnTo>
                  <a:pt x="156509" y="68725"/>
                </a:lnTo>
                <a:lnTo>
                  <a:pt x="156509" y="62789"/>
                </a:lnTo>
                <a:close/>
                <a:moveTo>
                  <a:pt x="168692" y="62789"/>
                </a:moveTo>
                <a:lnTo>
                  <a:pt x="168692" y="68725"/>
                </a:lnTo>
                <a:lnTo>
                  <a:pt x="162756" y="68725"/>
                </a:lnTo>
                <a:lnTo>
                  <a:pt x="162756" y="62789"/>
                </a:lnTo>
                <a:close/>
                <a:moveTo>
                  <a:pt x="174939" y="62789"/>
                </a:moveTo>
                <a:lnTo>
                  <a:pt x="174939" y="68725"/>
                </a:lnTo>
                <a:lnTo>
                  <a:pt x="169005" y="68725"/>
                </a:lnTo>
                <a:lnTo>
                  <a:pt x="169005" y="62789"/>
                </a:lnTo>
                <a:close/>
                <a:moveTo>
                  <a:pt x="181186" y="62789"/>
                </a:moveTo>
                <a:lnTo>
                  <a:pt x="181186" y="68725"/>
                </a:lnTo>
                <a:lnTo>
                  <a:pt x="175252" y="68725"/>
                </a:lnTo>
                <a:lnTo>
                  <a:pt x="175252" y="62789"/>
                </a:lnTo>
                <a:close/>
                <a:moveTo>
                  <a:pt x="187435" y="62789"/>
                </a:moveTo>
                <a:lnTo>
                  <a:pt x="187435" y="68725"/>
                </a:lnTo>
                <a:lnTo>
                  <a:pt x="181499" y="68725"/>
                </a:lnTo>
                <a:lnTo>
                  <a:pt x="181499" y="62789"/>
                </a:lnTo>
                <a:close/>
                <a:moveTo>
                  <a:pt x="193684" y="62789"/>
                </a:moveTo>
                <a:lnTo>
                  <a:pt x="193684" y="68725"/>
                </a:lnTo>
                <a:lnTo>
                  <a:pt x="187749" y="68725"/>
                </a:lnTo>
                <a:lnTo>
                  <a:pt x="187749" y="62789"/>
                </a:lnTo>
                <a:close/>
                <a:moveTo>
                  <a:pt x="199931" y="62789"/>
                </a:moveTo>
                <a:lnTo>
                  <a:pt x="199931" y="68725"/>
                </a:lnTo>
                <a:lnTo>
                  <a:pt x="193996" y="68725"/>
                </a:lnTo>
                <a:lnTo>
                  <a:pt x="193996" y="62789"/>
                </a:lnTo>
                <a:close/>
                <a:moveTo>
                  <a:pt x="206180" y="62789"/>
                </a:moveTo>
                <a:lnTo>
                  <a:pt x="206180" y="68725"/>
                </a:lnTo>
                <a:lnTo>
                  <a:pt x="200244" y="68725"/>
                </a:lnTo>
                <a:lnTo>
                  <a:pt x="200244" y="62789"/>
                </a:lnTo>
                <a:close/>
                <a:moveTo>
                  <a:pt x="212427" y="62789"/>
                </a:moveTo>
                <a:lnTo>
                  <a:pt x="212427" y="68725"/>
                </a:lnTo>
                <a:lnTo>
                  <a:pt x="206491" y="68725"/>
                </a:lnTo>
                <a:lnTo>
                  <a:pt x="206491" y="62789"/>
                </a:lnTo>
                <a:close/>
                <a:moveTo>
                  <a:pt x="218674" y="62789"/>
                </a:moveTo>
                <a:lnTo>
                  <a:pt x="218674" y="68725"/>
                </a:lnTo>
                <a:lnTo>
                  <a:pt x="212739" y="68725"/>
                </a:lnTo>
                <a:lnTo>
                  <a:pt x="212739" y="62789"/>
                </a:lnTo>
                <a:close/>
                <a:moveTo>
                  <a:pt x="224921" y="62789"/>
                </a:moveTo>
                <a:lnTo>
                  <a:pt x="224921" y="68725"/>
                </a:lnTo>
                <a:lnTo>
                  <a:pt x="218987" y="68725"/>
                </a:lnTo>
                <a:lnTo>
                  <a:pt x="218987" y="62789"/>
                </a:lnTo>
                <a:close/>
                <a:moveTo>
                  <a:pt x="231170" y="62789"/>
                </a:moveTo>
                <a:lnTo>
                  <a:pt x="231170" y="68725"/>
                </a:lnTo>
                <a:lnTo>
                  <a:pt x="225234" y="68725"/>
                </a:lnTo>
                <a:lnTo>
                  <a:pt x="225234" y="62789"/>
                </a:lnTo>
                <a:close/>
                <a:moveTo>
                  <a:pt x="237417" y="62789"/>
                </a:moveTo>
                <a:lnTo>
                  <a:pt x="237417" y="68725"/>
                </a:lnTo>
                <a:lnTo>
                  <a:pt x="231481" y="68725"/>
                </a:lnTo>
                <a:lnTo>
                  <a:pt x="231481" y="62789"/>
                </a:lnTo>
                <a:close/>
                <a:moveTo>
                  <a:pt x="243664" y="62789"/>
                </a:moveTo>
                <a:lnTo>
                  <a:pt x="243664" y="68725"/>
                </a:lnTo>
                <a:lnTo>
                  <a:pt x="237729" y="68725"/>
                </a:lnTo>
                <a:lnTo>
                  <a:pt x="237729" y="62789"/>
                </a:lnTo>
                <a:close/>
                <a:moveTo>
                  <a:pt x="249911" y="62789"/>
                </a:moveTo>
                <a:lnTo>
                  <a:pt x="249911" y="68725"/>
                </a:lnTo>
                <a:lnTo>
                  <a:pt x="243977" y="68725"/>
                </a:lnTo>
                <a:lnTo>
                  <a:pt x="243977" y="62789"/>
                </a:lnTo>
                <a:close/>
                <a:moveTo>
                  <a:pt x="256161" y="62789"/>
                </a:moveTo>
                <a:lnTo>
                  <a:pt x="256161" y="68725"/>
                </a:lnTo>
                <a:lnTo>
                  <a:pt x="250225" y="68725"/>
                </a:lnTo>
                <a:lnTo>
                  <a:pt x="250225" y="62789"/>
                </a:lnTo>
                <a:close/>
                <a:moveTo>
                  <a:pt x="262409" y="62789"/>
                </a:moveTo>
                <a:lnTo>
                  <a:pt x="262409" y="68725"/>
                </a:lnTo>
                <a:lnTo>
                  <a:pt x="256474" y="68725"/>
                </a:lnTo>
                <a:lnTo>
                  <a:pt x="256474" y="62789"/>
                </a:lnTo>
                <a:close/>
                <a:moveTo>
                  <a:pt x="268656" y="62789"/>
                </a:moveTo>
                <a:lnTo>
                  <a:pt x="268656" y="68725"/>
                </a:lnTo>
                <a:lnTo>
                  <a:pt x="262721" y="68725"/>
                </a:lnTo>
                <a:lnTo>
                  <a:pt x="262721" y="62789"/>
                </a:lnTo>
                <a:close/>
                <a:moveTo>
                  <a:pt x="274904" y="62789"/>
                </a:moveTo>
                <a:lnTo>
                  <a:pt x="274904" y="68725"/>
                </a:lnTo>
                <a:lnTo>
                  <a:pt x="268968" y="68725"/>
                </a:lnTo>
                <a:lnTo>
                  <a:pt x="268968" y="62789"/>
                </a:lnTo>
                <a:close/>
                <a:moveTo>
                  <a:pt x="6251" y="69036"/>
                </a:moveTo>
                <a:lnTo>
                  <a:pt x="6251" y="74972"/>
                </a:lnTo>
                <a:lnTo>
                  <a:pt x="315" y="74972"/>
                </a:lnTo>
                <a:lnTo>
                  <a:pt x="315" y="69036"/>
                </a:lnTo>
                <a:close/>
                <a:moveTo>
                  <a:pt x="12498" y="69036"/>
                </a:moveTo>
                <a:lnTo>
                  <a:pt x="12498" y="74972"/>
                </a:lnTo>
                <a:lnTo>
                  <a:pt x="6562" y="74972"/>
                </a:lnTo>
                <a:lnTo>
                  <a:pt x="6562" y="69036"/>
                </a:lnTo>
                <a:close/>
                <a:moveTo>
                  <a:pt x="18745" y="69036"/>
                </a:moveTo>
                <a:lnTo>
                  <a:pt x="18745" y="74972"/>
                </a:lnTo>
                <a:lnTo>
                  <a:pt x="12810" y="74972"/>
                </a:lnTo>
                <a:lnTo>
                  <a:pt x="12810" y="69036"/>
                </a:lnTo>
                <a:close/>
                <a:moveTo>
                  <a:pt x="24992" y="69036"/>
                </a:moveTo>
                <a:lnTo>
                  <a:pt x="24992" y="74972"/>
                </a:lnTo>
                <a:lnTo>
                  <a:pt x="19058" y="74972"/>
                </a:lnTo>
                <a:lnTo>
                  <a:pt x="19058" y="69036"/>
                </a:lnTo>
                <a:close/>
                <a:moveTo>
                  <a:pt x="31242" y="69036"/>
                </a:moveTo>
                <a:lnTo>
                  <a:pt x="31242" y="74972"/>
                </a:lnTo>
                <a:lnTo>
                  <a:pt x="25305" y="74972"/>
                </a:lnTo>
                <a:lnTo>
                  <a:pt x="25305" y="69036"/>
                </a:lnTo>
                <a:close/>
                <a:moveTo>
                  <a:pt x="37489" y="69036"/>
                </a:moveTo>
                <a:lnTo>
                  <a:pt x="37489" y="74972"/>
                </a:lnTo>
                <a:lnTo>
                  <a:pt x="31553" y="74972"/>
                </a:lnTo>
                <a:lnTo>
                  <a:pt x="31553" y="69036"/>
                </a:lnTo>
                <a:close/>
                <a:moveTo>
                  <a:pt x="43737" y="69036"/>
                </a:moveTo>
                <a:lnTo>
                  <a:pt x="43737" y="74972"/>
                </a:lnTo>
                <a:lnTo>
                  <a:pt x="37802" y="74972"/>
                </a:lnTo>
                <a:lnTo>
                  <a:pt x="37802" y="69036"/>
                </a:lnTo>
                <a:close/>
                <a:moveTo>
                  <a:pt x="49985" y="69036"/>
                </a:moveTo>
                <a:lnTo>
                  <a:pt x="49985" y="74972"/>
                </a:lnTo>
                <a:lnTo>
                  <a:pt x="44049" y="74972"/>
                </a:lnTo>
                <a:lnTo>
                  <a:pt x="44049" y="69036"/>
                </a:lnTo>
                <a:close/>
                <a:moveTo>
                  <a:pt x="56232" y="69036"/>
                </a:moveTo>
                <a:lnTo>
                  <a:pt x="56232" y="74972"/>
                </a:lnTo>
                <a:lnTo>
                  <a:pt x="50296" y="74972"/>
                </a:lnTo>
                <a:lnTo>
                  <a:pt x="50296" y="69036"/>
                </a:lnTo>
                <a:close/>
                <a:moveTo>
                  <a:pt x="62480" y="69036"/>
                </a:moveTo>
                <a:lnTo>
                  <a:pt x="62480" y="74972"/>
                </a:lnTo>
                <a:lnTo>
                  <a:pt x="56545" y="74972"/>
                </a:lnTo>
                <a:lnTo>
                  <a:pt x="56545" y="69036"/>
                </a:lnTo>
                <a:close/>
                <a:moveTo>
                  <a:pt x="68727" y="69036"/>
                </a:moveTo>
                <a:lnTo>
                  <a:pt x="68727" y="74972"/>
                </a:lnTo>
                <a:lnTo>
                  <a:pt x="62792" y="74972"/>
                </a:lnTo>
                <a:lnTo>
                  <a:pt x="62792" y="69036"/>
                </a:lnTo>
                <a:close/>
                <a:moveTo>
                  <a:pt x="74975" y="69036"/>
                </a:moveTo>
                <a:lnTo>
                  <a:pt x="74975" y="74972"/>
                </a:lnTo>
                <a:lnTo>
                  <a:pt x="69039" y="74972"/>
                </a:lnTo>
                <a:lnTo>
                  <a:pt x="69039" y="69036"/>
                </a:lnTo>
                <a:close/>
                <a:moveTo>
                  <a:pt x="81223" y="69036"/>
                </a:moveTo>
                <a:lnTo>
                  <a:pt x="81223" y="74972"/>
                </a:lnTo>
                <a:lnTo>
                  <a:pt x="75286" y="74972"/>
                </a:lnTo>
                <a:lnTo>
                  <a:pt x="75286" y="69036"/>
                </a:lnTo>
                <a:close/>
                <a:moveTo>
                  <a:pt x="87470" y="69036"/>
                </a:moveTo>
                <a:lnTo>
                  <a:pt x="87470" y="74972"/>
                </a:lnTo>
                <a:lnTo>
                  <a:pt x="81535" y="74972"/>
                </a:lnTo>
                <a:lnTo>
                  <a:pt x="81535" y="69036"/>
                </a:lnTo>
                <a:close/>
                <a:moveTo>
                  <a:pt x="93718" y="69036"/>
                </a:moveTo>
                <a:lnTo>
                  <a:pt x="93718" y="74972"/>
                </a:lnTo>
                <a:lnTo>
                  <a:pt x="87784" y="74972"/>
                </a:lnTo>
                <a:lnTo>
                  <a:pt x="87784" y="69036"/>
                </a:lnTo>
                <a:close/>
                <a:moveTo>
                  <a:pt x="99967" y="69036"/>
                </a:moveTo>
                <a:lnTo>
                  <a:pt x="99967" y="74972"/>
                </a:lnTo>
                <a:lnTo>
                  <a:pt x="94031" y="74972"/>
                </a:lnTo>
                <a:lnTo>
                  <a:pt x="94031" y="69036"/>
                </a:lnTo>
                <a:close/>
                <a:moveTo>
                  <a:pt x="106214" y="69036"/>
                </a:moveTo>
                <a:lnTo>
                  <a:pt x="106214" y="74972"/>
                </a:lnTo>
                <a:lnTo>
                  <a:pt x="100278" y="74972"/>
                </a:lnTo>
                <a:lnTo>
                  <a:pt x="100278" y="69036"/>
                </a:lnTo>
                <a:close/>
                <a:moveTo>
                  <a:pt x="112461" y="69036"/>
                </a:moveTo>
                <a:lnTo>
                  <a:pt x="112461" y="74972"/>
                </a:lnTo>
                <a:lnTo>
                  <a:pt x="106527" y="74972"/>
                </a:lnTo>
                <a:lnTo>
                  <a:pt x="106527" y="69036"/>
                </a:lnTo>
                <a:close/>
                <a:moveTo>
                  <a:pt x="118710" y="69036"/>
                </a:moveTo>
                <a:lnTo>
                  <a:pt x="118710" y="74972"/>
                </a:lnTo>
                <a:lnTo>
                  <a:pt x="112774" y="74972"/>
                </a:lnTo>
                <a:lnTo>
                  <a:pt x="112774" y="69036"/>
                </a:lnTo>
                <a:close/>
                <a:moveTo>
                  <a:pt x="124957" y="69036"/>
                </a:moveTo>
                <a:lnTo>
                  <a:pt x="124957" y="74972"/>
                </a:lnTo>
                <a:lnTo>
                  <a:pt x="119021" y="74972"/>
                </a:lnTo>
                <a:lnTo>
                  <a:pt x="119021" y="69036"/>
                </a:lnTo>
                <a:close/>
                <a:moveTo>
                  <a:pt x="131204" y="69036"/>
                </a:moveTo>
                <a:lnTo>
                  <a:pt x="131204" y="74972"/>
                </a:lnTo>
                <a:lnTo>
                  <a:pt x="125270" y="74972"/>
                </a:lnTo>
                <a:lnTo>
                  <a:pt x="125270" y="69036"/>
                </a:lnTo>
                <a:close/>
                <a:moveTo>
                  <a:pt x="137451" y="69036"/>
                </a:moveTo>
                <a:lnTo>
                  <a:pt x="137451" y="74972"/>
                </a:lnTo>
                <a:lnTo>
                  <a:pt x="131517" y="74972"/>
                </a:lnTo>
                <a:lnTo>
                  <a:pt x="131517" y="69036"/>
                </a:lnTo>
                <a:close/>
                <a:moveTo>
                  <a:pt x="143702" y="69036"/>
                </a:moveTo>
                <a:lnTo>
                  <a:pt x="143702" y="74972"/>
                </a:lnTo>
                <a:lnTo>
                  <a:pt x="137766" y="74972"/>
                </a:lnTo>
                <a:lnTo>
                  <a:pt x="137766" y="69036"/>
                </a:lnTo>
                <a:close/>
                <a:moveTo>
                  <a:pt x="149949" y="69036"/>
                </a:moveTo>
                <a:lnTo>
                  <a:pt x="149949" y="74972"/>
                </a:lnTo>
                <a:lnTo>
                  <a:pt x="144015" y="74972"/>
                </a:lnTo>
                <a:lnTo>
                  <a:pt x="144015" y="69036"/>
                </a:lnTo>
                <a:close/>
                <a:moveTo>
                  <a:pt x="156196" y="69036"/>
                </a:moveTo>
                <a:lnTo>
                  <a:pt x="156196" y="74972"/>
                </a:lnTo>
                <a:lnTo>
                  <a:pt x="150262" y="74972"/>
                </a:lnTo>
                <a:lnTo>
                  <a:pt x="150262" y="69036"/>
                </a:lnTo>
                <a:close/>
                <a:moveTo>
                  <a:pt x="162445" y="69036"/>
                </a:moveTo>
                <a:lnTo>
                  <a:pt x="162445" y="74972"/>
                </a:lnTo>
                <a:lnTo>
                  <a:pt x="156509" y="74972"/>
                </a:lnTo>
                <a:lnTo>
                  <a:pt x="156509" y="69036"/>
                </a:lnTo>
                <a:close/>
                <a:moveTo>
                  <a:pt x="168692" y="69036"/>
                </a:moveTo>
                <a:lnTo>
                  <a:pt x="168692" y="74972"/>
                </a:lnTo>
                <a:lnTo>
                  <a:pt x="162756" y="74972"/>
                </a:lnTo>
                <a:lnTo>
                  <a:pt x="162756" y="69036"/>
                </a:lnTo>
                <a:close/>
                <a:moveTo>
                  <a:pt x="174939" y="69036"/>
                </a:moveTo>
                <a:lnTo>
                  <a:pt x="174939" y="74972"/>
                </a:lnTo>
                <a:lnTo>
                  <a:pt x="169005" y="74972"/>
                </a:lnTo>
                <a:lnTo>
                  <a:pt x="169005" y="69036"/>
                </a:lnTo>
                <a:close/>
                <a:moveTo>
                  <a:pt x="181186" y="69036"/>
                </a:moveTo>
                <a:lnTo>
                  <a:pt x="181186" y="74972"/>
                </a:lnTo>
                <a:lnTo>
                  <a:pt x="175252" y="74972"/>
                </a:lnTo>
                <a:lnTo>
                  <a:pt x="175252" y="69036"/>
                </a:lnTo>
                <a:close/>
                <a:moveTo>
                  <a:pt x="187435" y="69036"/>
                </a:moveTo>
                <a:lnTo>
                  <a:pt x="187435" y="74972"/>
                </a:lnTo>
                <a:lnTo>
                  <a:pt x="181499" y="74972"/>
                </a:lnTo>
                <a:lnTo>
                  <a:pt x="181499" y="69036"/>
                </a:lnTo>
                <a:close/>
                <a:moveTo>
                  <a:pt x="193684" y="69036"/>
                </a:moveTo>
                <a:lnTo>
                  <a:pt x="193684" y="74972"/>
                </a:lnTo>
                <a:lnTo>
                  <a:pt x="187749" y="74972"/>
                </a:lnTo>
                <a:lnTo>
                  <a:pt x="187749" y="69036"/>
                </a:lnTo>
                <a:close/>
                <a:moveTo>
                  <a:pt x="199931" y="69036"/>
                </a:moveTo>
                <a:lnTo>
                  <a:pt x="199931" y="74972"/>
                </a:lnTo>
                <a:lnTo>
                  <a:pt x="193996" y="74972"/>
                </a:lnTo>
                <a:lnTo>
                  <a:pt x="193996" y="69036"/>
                </a:lnTo>
                <a:close/>
                <a:moveTo>
                  <a:pt x="206180" y="69036"/>
                </a:moveTo>
                <a:lnTo>
                  <a:pt x="206180" y="74972"/>
                </a:lnTo>
                <a:lnTo>
                  <a:pt x="200244" y="74972"/>
                </a:lnTo>
                <a:lnTo>
                  <a:pt x="200244" y="69036"/>
                </a:lnTo>
                <a:close/>
                <a:moveTo>
                  <a:pt x="212427" y="69036"/>
                </a:moveTo>
                <a:lnTo>
                  <a:pt x="212427" y="74972"/>
                </a:lnTo>
                <a:lnTo>
                  <a:pt x="206491" y="74972"/>
                </a:lnTo>
                <a:lnTo>
                  <a:pt x="206491" y="69036"/>
                </a:lnTo>
                <a:close/>
                <a:moveTo>
                  <a:pt x="218674" y="69036"/>
                </a:moveTo>
                <a:lnTo>
                  <a:pt x="218674" y="74972"/>
                </a:lnTo>
                <a:lnTo>
                  <a:pt x="212739" y="74972"/>
                </a:lnTo>
                <a:lnTo>
                  <a:pt x="212739" y="69036"/>
                </a:lnTo>
                <a:close/>
                <a:moveTo>
                  <a:pt x="224921" y="69036"/>
                </a:moveTo>
                <a:lnTo>
                  <a:pt x="224921" y="74972"/>
                </a:lnTo>
                <a:lnTo>
                  <a:pt x="218987" y="74972"/>
                </a:lnTo>
                <a:lnTo>
                  <a:pt x="218987" y="69036"/>
                </a:lnTo>
                <a:close/>
                <a:moveTo>
                  <a:pt x="231170" y="69036"/>
                </a:moveTo>
                <a:lnTo>
                  <a:pt x="231170" y="74972"/>
                </a:lnTo>
                <a:lnTo>
                  <a:pt x="225234" y="74972"/>
                </a:lnTo>
                <a:lnTo>
                  <a:pt x="225234" y="69036"/>
                </a:lnTo>
                <a:close/>
                <a:moveTo>
                  <a:pt x="237417" y="69036"/>
                </a:moveTo>
                <a:lnTo>
                  <a:pt x="237417" y="74972"/>
                </a:lnTo>
                <a:lnTo>
                  <a:pt x="231481" y="74972"/>
                </a:lnTo>
                <a:lnTo>
                  <a:pt x="231481" y="69036"/>
                </a:lnTo>
                <a:close/>
                <a:moveTo>
                  <a:pt x="243664" y="69036"/>
                </a:moveTo>
                <a:lnTo>
                  <a:pt x="243664" y="74972"/>
                </a:lnTo>
                <a:lnTo>
                  <a:pt x="237729" y="74972"/>
                </a:lnTo>
                <a:lnTo>
                  <a:pt x="237729" y="69036"/>
                </a:lnTo>
                <a:close/>
                <a:moveTo>
                  <a:pt x="249911" y="69036"/>
                </a:moveTo>
                <a:lnTo>
                  <a:pt x="249911" y="74972"/>
                </a:lnTo>
                <a:lnTo>
                  <a:pt x="243977" y="74972"/>
                </a:lnTo>
                <a:lnTo>
                  <a:pt x="243977" y="69036"/>
                </a:lnTo>
                <a:close/>
                <a:moveTo>
                  <a:pt x="256161" y="69036"/>
                </a:moveTo>
                <a:lnTo>
                  <a:pt x="256161" y="74972"/>
                </a:lnTo>
                <a:lnTo>
                  <a:pt x="250225" y="74972"/>
                </a:lnTo>
                <a:lnTo>
                  <a:pt x="250225" y="69036"/>
                </a:lnTo>
                <a:close/>
                <a:moveTo>
                  <a:pt x="262409" y="69036"/>
                </a:moveTo>
                <a:lnTo>
                  <a:pt x="262409" y="74972"/>
                </a:lnTo>
                <a:lnTo>
                  <a:pt x="256474" y="74972"/>
                </a:lnTo>
                <a:lnTo>
                  <a:pt x="256474" y="69036"/>
                </a:lnTo>
                <a:close/>
                <a:moveTo>
                  <a:pt x="268656" y="69036"/>
                </a:moveTo>
                <a:lnTo>
                  <a:pt x="268656" y="74972"/>
                </a:lnTo>
                <a:lnTo>
                  <a:pt x="262721" y="74972"/>
                </a:lnTo>
                <a:lnTo>
                  <a:pt x="262721" y="69036"/>
                </a:lnTo>
                <a:close/>
                <a:moveTo>
                  <a:pt x="274904" y="69036"/>
                </a:moveTo>
                <a:lnTo>
                  <a:pt x="274904" y="74972"/>
                </a:lnTo>
                <a:lnTo>
                  <a:pt x="268968" y="74972"/>
                </a:lnTo>
                <a:lnTo>
                  <a:pt x="268968" y="69036"/>
                </a:lnTo>
                <a:close/>
                <a:moveTo>
                  <a:pt x="6251" y="75285"/>
                </a:moveTo>
                <a:lnTo>
                  <a:pt x="6251" y="81219"/>
                </a:lnTo>
                <a:lnTo>
                  <a:pt x="315" y="81219"/>
                </a:lnTo>
                <a:lnTo>
                  <a:pt x="315" y="75285"/>
                </a:lnTo>
                <a:close/>
                <a:moveTo>
                  <a:pt x="12498" y="75285"/>
                </a:moveTo>
                <a:lnTo>
                  <a:pt x="12498" y="81219"/>
                </a:lnTo>
                <a:lnTo>
                  <a:pt x="6562" y="81219"/>
                </a:lnTo>
                <a:lnTo>
                  <a:pt x="6562" y="75285"/>
                </a:lnTo>
                <a:close/>
                <a:moveTo>
                  <a:pt x="18745" y="75285"/>
                </a:moveTo>
                <a:lnTo>
                  <a:pt x="18745" y="81219"/>
                </a:lnTo>
                <a:lnTo>
                  <a:pt x="12810" y="81219"/>
                </a:lnTo>
                <a:lnTo>
                  <a:pt x="12810" y="75285"/>
                </a:lnTo>
                <a:close/>
                <a:moveTo>
                  <a:pt x="24992" y="75285"/>
                </a:moveTo>
                <a:lnTo>
                  <a:pt x="24992" y="81219"/>
                </a:lnTo>
                <a:lnTo>
                  <a:pt x="19058" y="81219"/>
                </a:lnTo>
                <a:lnTo>
                  <a:pt x="19058" y="75285"/>
                </a:lnTo>
                <a:close/>
                <a:moveTo>
                  <a:pt x="31242" y="75285"/>
                </a:moveTo>
                <a:lnTo>
                  <a:pt x="31242" y="81219"/>
                </a:lnTo>
                <a:lnTo>
                  <a:pt x="25305" y="81219"/>
                </a:lnTo>
                <a:lnTo>
                  <a:pt x="25305" y="75285"/>
                </a:lnTo>
                <a:close/>
                <a:moveTo>
                  <a:pt x="37489" y="75285"/>
                </a:moveTo>
                <a:lnTo>
                  <a:pt x="37489" y="81219"/>
                </a:lnTo>
                <a:lnTo>
                  <a:pt x="31553" y="81219"/>
                </a:lnTo>
                <a:lnTo>
                  <a:pt x="31553" y="75285"/>
                </a:lnTo>
                <a:close/>
                <a:moveTo>
                  <a:pt x="43737" y="75285"/>
                </a:moveTo>
                <a:lnTo>
                  <a:pt x="43737" y="81219"/>
                </a:lnTo>
                <a:lnTo>
                  <a:pt x="37802" y="81219"/>
                </a:lnTo>
                <a:lnTo>
                  <a:pt x="37802" y="75285"/>
                </a:lnTo>
                <a:close/>
                <a:moveTo>
                  <a:pt x="49985" y="75285"/>
                </a:moveTo>
                <a:lnTo>
                  <a:pt x="49985" y="81219"/>
                </a:lnTo>
                <a:lnTo>
                  <a:pt x="44049" y="81219"/>
                </a:lnTo>
                <a:lnTo>
                  <a:pt x="44049" y="75285"/>
                </a:lnTo>
                <a:close/>
                <a:moveTo>
                  <a:pt x="56232" y="75285"/>
                </a:moveTo>
                <a:lnTo>
                  <a:pt x="56232" y="81219"/>
                </a:lnTo>
                <a:lnTo>
                  <a:pt x="50296" y="81219"/>
                </a:lnTo>
                <a:lnTo>
                  <a:pt x="50296" y="75285"/>
                </a:lnTo>
                <a:close/>
                <a:moveTo>
                  <a:pt x="62480" y="75285"/>
                </a:moveTo>
                <a:lnTo>
                  <a:pt x="62480" y="81219"/>
                </a:lnTo>
                <a:lnTo>
                  <a:pt x="56545" y="81219"/>
                </a:lnTo>
                <a:lnTo>
                  <a:pt x="56545" y="75285"/>
                </a:lnTo>
                <a:close/>
                <a:moveTo>
                  <a:pt x="68727" y="75285"/>
                </a:moveTo>
                <a:lnTo>
                  <a:pt x="68727" y="81219"/>
                </a:lnTo>
                <a:lnTo>
                  <a:pt x="62792" y="81219"/>
                </a:lnTo>
                <a:lnTo>
                  <a:pt x="62792" y="75285"/>
                </a:lnTo>
                <a:close/>
                <a:moveTo>
                  <a:pt x="74975" y="75285"/>
                </a:moveTo>
                <a:lnTo>
                  <a:pt x="74975" y="81219"/>
                </a:lnTo>
                <a:lnTo>
                  <a:pt x="69039" y="81219"/>
                </a:lnTo>
                <a:lnTo>
                  <a:pt x="69039" y="75285"/>
                </a:lnTo>
                <a:close/>
                <a:moveTo>
                  <a:pt x="81223" y="75285"/>
                </a:moveTo>
                <a:lnTo>
                  <a:pt x="81223" y="81219"/>
                </a:lnTo>
                <a:lnTo>
                  <a:pt x="75286" y="81219"/>
                </a:lnTo>
                <a:lnTo>
                  <a:pt x="75286" y="75285"/>
                </a:lnTo>
                <a:close/>
                <a:moveTo>
                  <a:pt x="87470" y="75285"/>
                </a:moveTo>
                <a:lnTo>
                  <a:pt x="87470" y="81219"/>
                </a:lnTo>
                <a:lnTo>
                  <a:pt x="81535" y="81219"/>
                </a:lnTo>
                <a:lnTo>
                  <a:pt x="81535" y="75285"/>
                </a:lnTo>
                <a:close/>
                <a:moveTo>
                  <a:pt x="93718" y="75285"/>
                </a:moveTo>
                <a:lnTo>
                  <a:pt x="93718" y="81219"/>
                </a:lnTo>
                <a:lnTo>
                  <a:pt x="87784" y="81219"/>
                </a:lnTo>
                <a:lnTo>
                  <a:pt x="87784" y="75285"/>
                </a:lnTo>
                <a:close/>
                <a:moveTo>
                  <a:pt x="99967" y="75285"/>
                </a:moveTo>
                <a:lnTo>
                  <a:pt x="99967" y="81219"/>
                </a:lnTo>
                <a:lnTo>
                  <a:pt x="94031" y="81219"/>
                </a:lnTo>
                <a:lnTo>
                  <a:pt x="94031" y="75285"/>
                </a:lnTo>
                <a:close/>
                <a:moveTo>
                  <a:pt x="106214" y="75285"/>
                </a:moveTo>
                <a:lnTo>
                  <a:pt x="106214" y="81219"/>
                </a:lnTo>
                <a:lnTo>
                  <a:pt x="100278" y="81219"/>
                </a:lnTo>
                <a:lnTo>
                  <a:pt x="100278" y="75285"/>
                </a:lnTo>
                <a:close/>
                <a:moveTo>
                  <a:pt x="112461" y="75285"/>
                </a:moveTo>
                <a:lnTo>
                  <a:pt x="112461" y="81219"/>
                </a:lnTo>
                <a:lnTo>
                  <a:pt x="106527" y="81219"/>
                </a:lnTo>
                <a:lnTo>
                  <a:pt x="106527" y="75285"/>
                </a:lnTo>
                <a:close/>
                <a:moveTo>
                  <a:pt x="118710" y="75285"/>
                </a:moveTo>
                <a:lnTo>
                  <a:pt x="118710" y="81219"/>
                </a:lnTo>
                <a:lnTo>
                  <a:pt x="112774" y="81219"/>
                </a:lnTo>
                <a:lnTo>
                  <a:pt x="112774" y="75285"/>
                </a:lnTo>
                <a:close/>
                <a:moveTo>
                  <a:pt x="124957" y="75285"/>
                </a:moveTo>
                <a:lnTo>
                  <a:pt x="124957" y="81219"/>
                </a:lnTo>
                <a:lnTo>
                  <a:pt x="119021" y="81219"/>
                </a:lnTo>
                <a:lnTo>
                  <a:pt x="119021" y="75285"/>
                </a:lnTo>
                <a:close/>
                <a:moveTo>
                  <a:pt x="131204" y="75285"/>
                </a:moveTo>
                <a:lnTo>
                  <a:pt x="131204" y="81219"/>
                </a:lnTo>
                <a:lnTo>
                  <a:pt x="125270" y="81219"/>
                </a:lnTo>
                <a:lnTo>
                  <a:pt x="125270" y="75285"/>
                </a:lnTo>
                <a:close/>
                <a:moveTo>
                  <a:pt x="137451" y="75285"/>
                </a:moveTo>
                <a:lnTo>
                  <a:pt x="137451" y="81219"/>
                </a:lnTo>
                <a:lnTo>
                  <a:pt x="131517" y="81219"/>
                </a:lnTo>
                <a:lnTo>
                  <a:pt x="131517" y="75285"/>
                </a:lnTo>
                <a:close/>
                <a:moveTo>
                  <a:pt x="143702" y="75285"/>
                </a:moveTo>
                <a:lnTo>
                  <a:pt x="143702" y="81219"/>
                </a:lnTo>
                <a:lnTo>
                  <a:pt x="137766" y="81219"/>
                </a:lnTo>
                <a:lnTo>
                  <a:pt x="137766" y="75285"/>
                </a:lnTo>
                <a:close/>
                <a:moveTo>
                  <a:pt x="149949" y="75285"/>
                </a:moveTo>
                <a:lnTo>
                  <a:pt x="149949" y="81219"/>
                </a:lnTo>
                <a:lnTo>
                  <a:pt x="144015" y="81219"/>
                </a:lnTo>
                <a:lnTo>
                  <a:pt x="144015" y="75285"/>
                </a:lnTo>
                <a:close/>
                <a:moveTo>
                  <a:pt x="156196" y="75285"/>
                </a:moveTo>
                <a:lnTo>
                  <a:pt x="156196" y="81219"/>
                </a:lnTo>
                <a:lnTo>
                  <a:pt x="150262" y="81219"/>
                </a:lnTo>
                <a:lnTo>
                  <a:pt x="150262" y="75285"/>
                </a:lnTo>
                <a:close/>
                <a:moveTo>
                  <a:pt x="162445" y="75285"/>
                </a:moveTo>
                <a:lnTo>
                  <a:pt x="162445" y="81219"/>
                </a:lnTo>
                <a:lnTo>
                  <a:pt x="156509" y="81219"/>
                </a:lnTo>
                <a:lnTo>
                  <a:pt x="156509" y="75285"/>
                </a:lnTo>
                <a:close/>
                <a:moveTo>
                  <a:pt x="168692" y="75285"/>
                </a:moveTo>
                <a:lnTo>
                  <a:pt x="168692" y="81219"/>
                </a:lnTo>
                <a:lnTo>
                  <a:pt x="162756" y="81219"/>
                </a:lnTo>
                <a:lnTo>
                  <a:pt x="162756" y="75285"/>
                </a:lnTo>
                <a:close/>
                <a:moveTo>
                  <a:pt x="174939" y="75285"/>
                </a:moveTo>
                <a:lnTo>
                  <a:pt x="174939" y="81219"/>
                </a:lnTo>
                <a:lnTo>
                  <a:pt x="169005" y="81219"/>
                </a:lnTo>
                <a:lnTo>
                  <a:pt x="169005" y="75285"/>
                </a:lnTo>
                <a:close/>
                <a:moveTo>
                  <a:pt x="181186" y="75285"/>
                </a:moveTo>
                <a:lnTo>
                  <a:pt x="181186" y="81219"/>
                </a:lnTo>
                <a:lnTo>
                  <a:pt x="175252" y="81219"/>
                </a:lnTo>
                <a:lnTo>
                  <a:pt x="175252" y="75285"/>
                </a:lnTo>
                <a:close/>
                <a:moveTo>
                  <a:pt x="187435" y="75285"/>
                </a:moveTo>
                <a:lnTo>
                  <a:pt x="187435" y="81219"/>
                </a:lnTo>
                <a:lnTo>
                  <a:pt x="181499" y="81219"/>
                </a:lnTo>
                <a:lnTo>
                  <a:pt x="181499" y="75285"/>
                </a:lnTo>
                <a:close/>
                <a:moveTo>
                  <a:pt x="193684" y="75285"/>
                </a:moveTo>
                <a:lnTo>
                  <a:pt x="193684" y="81219"/>
                </a:lnTo>
                <a:lnTo>
                  <a:pt x="187749" y="81219"/>
                </a:lnTo>
                <a:lnTo>
                  <a:pt x="187749" y="75285"/>
                </a:lnTo>
                <a:close/>
                <a:moveTo>
                  <a:pt x="199931" y="75285"/>
                </a:moveTo>
                <a:lnTo>
                  <a:pt x="199931" y="81219"/>
                </a:lnTo>
                <a:lnTo>
                  <a:pt x="193996" y="81219"/>
                </a:lnTo>
                <a:lnTo>
                  <a:pt x="193996" y="75285"/>
                </a:lnTo>
                <a:close/>
                <a:moveTo>
                  <a:pt x="206180" y="75285"/>
                </a:moveTo>
                <a:lnTo>
                  <a:pt x="206180" y="81219"/>
                </a:lnTo>
                <a:lnTo>
                  <a:pt x="200244" y="81219"/>
                </a:lnTo>
                <a:lnTo>
                  <a:pt x="200244" y="75285"/>
                </a:lnTo>
                <a:close/>
                <a:moveTo>
                  <a:pt x="212427" y="75285"/>
                </a:moveTo>
                <a:lnTo>
                  <a:pt x="212427" y="81219"/>
                </a:lnTo>
                <a:lnTo>
                  <a:pt x="206491" y="81219"/>
                </a:lnTo>
                <a:lnTo>
                  <a:pt x="206491" y="75285"/>
                </a:lnTo>
                <a:close/>
                <a:moveTo>
                  <a:pt x="218674" y="75285"/>
                </a:moveTo>
                <a:lnTo>
                  <a:pt x="218674" y="81219"/>
                </a:lnTo>
                <a:lnTo>
                  <a:pt x="212739" y="81219"/>
                </a:lnTo>
                <a:lnTo>
                  <a:pt x="212739" y="75285"/>
                </a:lnTo>
                <a:close/>
                <a:moveTo>
                  <a:pt x="224921" y="75285"/>
                </a:moveTo>
                <a:lnTo>
                  <a:pt x="224921" y="81219"/>
                </a:lnTo>
                <a:lnTo>
                  <a:pt x="218987" y="81219"/>
                </a:lnTo>
                <a:lnTo>
                  <a:pt x="218987" y="75285"/>
                </a:lnTo>
                <a:close/>
                <a:moveTo>
                  <a:pt x="231170" y="75285"/>
                </a:moveTo>
                <a:lnTo>
                  <a:pt x="231170" y="81219"/>
                </a:lnTo>
                <a:lnTo>
                  <a:pt x="225234" y="81219"/>
                </a:lnTo>
                <a:lnTo>
                  <a:pt x="225234" y="75285"/>
                </a:lnTo>
                <a:close/>
                <a:moveTo>
                  <a:pt x="237417" y="75285"/>
                </a:moveTo>
                <a:lnTo>
                  <a:pt x="237417" y="81219"/>
                </a:lnTo>
                <a:lnTo>
                  <a:pt x="231481" y="81219"/>
                </a:lnTo>
                <a:lnTo>
                  <a:pt x="231481" y="75285"/>
                </a:lnTo>
                <a:close/>
                <a:moveTo>
                  <a:pt x="243664" y="75285"/>
                </a:moveTo>
                <a:lnTo>
                  <a:pt x="243664" y="81219"/>
                </a:lnTo>
                <a:lnTo>
                  <a:pt x="237729" y="81219"/>
                </a:lnTo>
                <a:lnTo>
                  <a:pt x="237729" y="75285"/>
                </a:lnTo>
                <a:close/>
                <a:moveTo>
                  <a:pt x="249911" y="75285"/>
                </a:moveTo>
                <a:lnTo>
                  <a:pt x="249911" y="81219"/>
                </a:lnTo>
                <a:lnTo>
                  <a:pt x="243977" y="81219"/>
                </a:lnTo>
                <a:lnTo>
                  <a:pt x="243977" y="75285"/>
                </a:lnTo>
                <a:close/>
                <a:moveTo>
                  <a:pt x="256161" y="75285"/>
                </a:moveTo>
                <a:lnTo>
                  <a:pt x="256161" y="81219"/>
                </a:lnTo>
                <a:lnTo>
                  <a:pt x="250225" y="81219"/>
                </a:lnTo>
                <a:lnTo>
                  <a:pt x="250225" y="75285"/>
                </a:lnTo>
                <a:close/>
                <a:moveTo>
                  <a:pt x="262409" y="75285"/>
                </a:moveTo>
                <a:lnTo>
                  <a:pt x="262409" y="81219"/>
                </a:lnTo>
                <a:lnTo>
                  <a:pt x="256474" y="81219"/>
                </a:lnTo>
                <a:lnTo>
                  <a:pt x="256474" y="75285"/>
                </a:lnTo>
                <a:close/>
                <a:moveTo>
                  <a:pt x="268656" y="75285"/>
                </a:moveTo>
                <a:lnTo>
                  <a:pt x="268656" y="81219"/>
                </a:lnTo>
                <a:lnTo>
                  <a:pt x="262721" y="81219"/>
                </a:lnTo>
                <a:lnTo>
                  <a:pt x="262721" y="75285"/>
                </a:lnTo>
                <a:close/>
                <a:moveTo>
                  <a:pt x="274904" y="75285"/>
                </a:moveTo>
                <a:lnTo>
                  <a:pt x="274904" y="81219"/>
                </a:lnTo>
                <a:lnTo>
                  <a:pt x="268968" y="81219"/>
                </a:lnTo>
                <a:lnTo>
                  <a:pt x="268968" y="75285"/>
                </a:lnTo>
                <a:close/>
                <a:moveTo>
                  <a:pt x="6251" y="81532"/>
                </a:moveTo>
                <a:lnTo>
                  <a:pt x="6251" y="87466"/>
                </a:lnTo>
                <a:lnTo>
                  <a:pt x="315" y="87466"/>
                </a:lnTo>
                <a:lnTo>
                  <a:pt x="315" y="81532"/>
                </a:lnTo>
                <a:close/>
                <a:moveTo>
                  <a:pt x="12498" y="81532"/>
                </a:moveTo>
                <a:lnTo>
                  <a:pt x="12498" y="87466"/>
                </a:lnTo>
                <a:lnTo>
                  <a:pt x="6562" y="87466"/>
                </a:lnTo>
                <a:lnTo>
                  <a:pt x="6562" y="81532"/>
                </a:lnTo>
                <a:close/>
                <a:moveTo>
                  <a:pt x="18745" y="81532"/>
                </a:moveTo>
                <a:lnTo>
                  <a:pt x="18745" y="87466"/>
                </a:lnTo>
                <a:lnTo>
                  <a:pt x="12810" y="87466"/>
                </a:lnTo>
                <a:lnTo>
                  <a:pt x="12810" y="81532"/>
                </a:lnTo>
                <a:close/>
                <a:moveTo>
                  <a:pt x="24992" y="81532"/>
                </a:moveTo>
                <a:lnTo>
                  <a:pt x="24992" y="87466"/>
                </a:lnTo>
                <a:lnTo>
                  <a:pt x="19058" y="87466"/>
                </a:lnTo>
                <a:lnTo>
                  <a:pt x="19058" y="81532"/>
                </a:lnTo>
                <a:close/>
                <a:moveTo>
                  <a:pt x="31242" y="81532"/>
                </a:moveTo>
                <a:lnTo>
                  <a:pt x="31242" y="87466"/>
                </a:lnTo>
                <a:lnTo>
                  <a:pt x="25305" y="87466"/>
                </a:lnTo>
                <a:lnTo>
                  <a:pt x="25305" y="81532"/>
                </a:lnTo>
                <a:close/>
                <a:moveTo>
                  <a:pt x="37489" y="81532"/>
                </a:moveTo>
                <a:lnTo>
                  <a:pt x="37489" y="87466"/>
                </a:lnTo>
                <a:lnTo>
                  <a:pt x="31553" y="87466"/>
                </a:lnTo>
                <a:lnTo>
                  <a:pt x="31553" y="81532"/>
                </a:lnTo>
                <a:close/>
                <a:moveTo>
                  <a:pt x="43737" y="81532"/>
                </a:moveTo>
                <a:lnTo>
                  <a:pt x="43737" y="87466"/>
                </a:lnTo>
                <a:lnTo>
                  <a:pt x="37802" y="87466"/>
                </a:lnTo>
                <a:lnTo>
                  <a:pt x="37802" y="81532"/>
                </a:lnTo>
                <a:close/>
                <a:moveTo>
                  <a:pt x="49985" y="81532"/>
                </a:moveTo>
                <a:lnTo>
                  <a:pt x="49985" y="87466"/>
                </a:lnTo>
                <a:lnTo>
                  <a:pt x="44049" y="87466"/>
                </a:lnTo>
                <a:lnTo>
                  <a:pt x="44049" y="81532"/>
                </a:lnTo>
                <a:close/>
                <a:moveTo>
                  <a:pt x="56232" y="81532"/>
                </a:moveTo>
                <a:lnTo>
                  <a:pt x="56232" y="87466"/>
                </a:lnTo>
                <a:lnTo>
                  <a:pt x="50296" y="87466"/>
                </a:lnTo>
                <a:lnTo>
                  <a:pt x="50296" y="81532"/>
                </a:lnTo>
                <a:close/>
                <a:moveTo>
                  <a:pt x="62480" y="81532"/>
                </a:moveTo>
                <a:lnTo>
                  <a:pt x="62480" y="87466"/>
                </a:lnTo>
                <a:lnTo>
                  <a:pt x="56545" y="87466"/>
                </a:lnTo>
                <a:lnTo>
                  <a:pt x="56545" y="81532"/>
                </a:lnTo>
                <a:close/>
                <a:moveTo>
                  <a:pt x="68727" y="81532"/>
                </a:moveTo>
                <a:lnTo>
                  <a:pt x="68727" y="87466"/>
                </a:lnTo>
                <a:lnTo>
                  <a:pt x="62792" y="87466"/>
                </a:lnTo>
                <a:lnTo>
                  <a:pt x="62792" y="81532"/>
                </a:lnTo>
                <a:close/>
                <a:moveTo>
                  <a:pt x="74975" y="81532"/>
                </a:moveTo>
                <a:lnTo>
                  <a:pt x="74975" y="87466"/>
                </a:lnTo>
                <a:lnTo>
                  <a:pt x="69039" y="87466"/>
                </a:lnTo>
                <a:lnTo>
                  <a:pt x="69039" y="81532"/>
                </a:lnTo>
                <a:close/>
                <a:moveTo>
                  <a:pt x="81223" y="81532"/>
                </a:moveTo>
                <a:lnTo>
                  <a:pt x="81223" y="87466"/>
                </a:lnTo>
                <a:lnTo>
                  <a:pt x="75286" y="87466"/>
                </a:lnTo>
                <a:lnTo>
                  <a:pt x="75286" y="81532"/>
                </a:lnTo>
                <a:close/>
                <a:moveTo>
                  <a:pt x="87470" y="81532"/>
                </a:moveTo>
                <a:lnTo>
                  <a:pt x="87470" y="87466"/>
                </a:lnTo>
                <a:lnTo>
                  <a:pt x="81535" y="87466"/>
                </a:lnTo>
                <a:lnTo>
                  <a:pt x="81535" y="81532"/>
                </a:lnTo>
                <a:close/>
                <a:moveTo>
                  <a:pt x="93718" y="81532"/>
                </a:moveTo>
                <a:lnTo>
                  <a:pt x="93718" y="87466"/>
                </a:lnTo>
                <a:lnTo>
                  <a:pt x="87784" y="87466"/>
                </a:lnTo>
                <a:lnTo>
                  <a:pt x="87784" y="81532"/>
                </a:lnTo>
                <a:close/>
                <a:moveTo>
                  <a:pt x="99967" y="81532"/>
                </a:moveTo>
                <a:lnTo>
                  <a:pt x="99967" y="87466"/>
                </a:lnTo>
                <a:lnTo>
                  <a:pt x="94031" y="87466"/>
                </a:lnTo>
                <a:lnTo>
                  <a:pt x="94031" y="81532"/>
                </a:lnTo>
                <a:close/>
                <a:moveTo>
                  <a:pt x="106214" y="81532"/>
                </a:moveTo>
                <a:lnTo>
                  <a:pt x="106214" y="87466"/>
                </a:lnTo>
                <a:lnTo>
                  <a:pt x="100278" y="87466"/>
                </a:lnTo>
                <a:lnTo>
                  <a:pt x="100278" y="81532"/>
                </a:lnTo>
                <a:close/>
                <a:moveTo>
                  <a:pt x="112461" y="81532"/>
                </a:moveTo>
                <a:lnTo>
                  <a:pt x="112461" y="87466"/>
                </a:lnTo>
                <a:lnTo>
                  <a:pt x="106527" y="87466"/>
                </a:lnTo>
                <a:lnTo>
                  <a:pt x="106527" y="81532"/>
                </a:lnTo>
                <a:close/>
                <a:moveTo>
                  <a:pt x="118710" y="81532"/>
                </a:moveTo>
                <a:lnTo>
                  <a:pt x="118710" y="87466"/>
                </a:lnTo>
                <a:lnTo>
                  <a:pt x="112774" y="87466"/>
                </a:lnTo>
                <a:lnTo>
                  <a:pt x="112774" y="81532"/>
                </a:lnTo>
                <a:close/>
                <a:moveTo>
                  <a:pt x="124957" y="81532"/>
                </a:moveTo>
                <a:lnTo>
                  <a:pt x="124957" y="87466"/>
                </a:lnTo>
                <a:lnTo>
                  <a:pt x="119021" y="87466"/>
                </a:lnTo>
                <a:lnTo>
                  <a:pt x="119021" y="81532"/>
                </a:lnTo>
                <a:close/>
                <a:moveTo>
                  <a:pt x="131204" y="81532"/>
                </a:moveTo>
                <a:lnTo>
                  <a:pt x="131204" y="87466"/>
                </a:lnTo>
                <a:lnTo>
                  <a:pt x="125270" y="87466"/>
                </a:lnTo>
                <a:lnTo>
                  <a:pt x="125270" y="81532"/>
                </a:lnTo>
                <a:close/>
                <a:moveTo>
                  <a:pt x="137451" y="81532"/>
                </a:moveTo>
                <a:lnTo>
                  <a:pt x="137451" y="87466"/>
                </a:lnTo>
                <a:lnTo>
                  <a:pt x="131517" y="87466"/>
                </a:lnTo>
                <a:lnTo>
                  <a:pt x="131517" y="81532"/>
                </a:lnTo>
                <a:close/>
                <a:moveTo>
                  <a:pt x="143702" y="81532"/>
                </a:moveTo>
                <a:lnTo>
                  <a:pt x="143702" y="87466"/>
                </a:lnTo>
                <a:lnTo>
                  <a:pt x="137766" y="87466"/>
                </a:lnTo>
                <a:lnTo>
                  <a:pt x="137766" y="81532"/>
                </a:lnTo>
                <a:close/>
                <a:moveTo>
                  <a:pt x="149949" y="81532"/>
                </a:moveTo>
                <a:lnTo>
                  <a:pt x="149949" y="87466"/>
                </a:lnTo>
                <a:lnTo>
                  <a:pt x="144015" y="87466"/>
                </a:lnTo>
                <a:lnTo>
                  <a:pt x="144015" y="81532"/>
                </a:lnTo>
                <a:close/>
                <a:moveTo>
                  <a:pt x="156196" y="81532"/>
                </a:moveTo>
                <a:lnTo>
                  <a:pt x="156196" y="87466"/>
                </a:lnTo>
                <a:lnTo>
                  <a:pt x="150262" y="87466"/>
                </a:lnTo>
                <a:lnTo>
                  <a:pt x="150262" y="81532"/>
                </a:lnTo>
                <a:close/>
                <a:moveTo>
                  <a:pt x="162445" y="81532"/>
                </a:moveTo>
                <a:lnTo>
                  <a:pt x="162445" y="87466"/>
                </a:lnTo>
                <a:lnTo>
                  <a:pt x="156509" y="87466"/>
                </a:lnTo>
                <a:lnTo>
                  <a:pt x="156509" y="81532"/>
                </a:lnTo>
                <a:close/>
                <a:moveTo>
                  <a:pt x="168692" y="81532"/>
                </a:moveTo>
                <a:lnTo>
                  <a:pt x="168692" y="87466"/>
                </a:lnTo>
                <a:lnTo>
                  <a:pt x="162756" y="87466"/>
                </a:lnTo>
                <a:lnTo>
                  <a:pt x="162756" y="81532"/>
                </a:lnTo>
                <a:close/>
                <a:moveTo>
                  <a:pt x="174939" y="81532"/>
                </a:moveTo>
                <a:lnTo>
                  <a:pt x="174939" y="87466"/>
                </a:lnTo>
                <a:lnTo>
                  <a:pt x="169005" y="87466"/>
                </a:lnTo>
                <a:lnTo>
                  <a:pt x="169005" y="81532"/>
                </a:lnTo>
                <a:close/>
                <a:moveTo>
                  <a:pt x="181186" y="81532"/>
                </a:moveTo>
                <a:lnTo>
                  <a:pt x="181186" y="87466"/>
                </a:lnTo>
                <a:lnTo>
                  <a:pt x="175252" y="87466"/>
                </a:lnTo>
                <a:lnTo>
                  <a:pt x="175252" y="81532"/>
                </a:lnTo>
                <a:close/>
                <a:moveTo>
                  <a:pt x="187435" y="81532"/>
                </a:moveTo>
                <a:lnTo>
                  <a:pt x="187435" y="87466"/>
                </a:lnTo>
                <a:lnTo>
                  <a:pt x="181499" y="87466"/>
                </a:lnTo>
                <a:lnTo>
                  <a:pt x="181499" y="81532"/>
                </a:lnTo>
                <a:close/>
                <a:moveTo>
                  <a:pt x="193684" y="81532"/>
                </a:moveTo>
                <a:lnTo>
                  <a:pt x="193684" y="87466"/>
                </a:lnTo>
                <a:lnTo>
                  <a:pt x="187749" y="87466"/>
                </a:lnTo>
                <a:lnTo>
                  <a:pt x="187749" y="81532"/>
                </a:lnTo>
                <a:close/>
                <a:moveTo>
                  <a:pt x="199931" y="81532"/>
                </a:moveTo>
                <a:lnTo>
                  <a:pt x="199931" y="87466"/>
                </a:lnTo>
                <a:lnTo>
                  <a:pt x="193996" y="87466"/>
                </a:lnTo>
                <a:lnTo>
                  <a:pt x="193996" y="81532"/>
                </a:lnTo>
                <a:close/>
                <a:moveTo>
                  <a:pt x="206180" y="81532"/>
                </a:moveTo>
                <a:lnTo>
                  <a:pt x="206180" y="87466"/>
                </a:lnTo>
                <a:lnTo>
                  <a:pt x="200244" y="87466"/>
                </a:lnTo>
                <a:lnTo>
                  <a:pt x="200244" y="81532"/>
                </a:lnTo>
                <a:close/>
                <a:moveTo>
                  <a:pt x="212427" y="81532"/>
                </a:moveTo>
                <a:lnTo>
                  <a:pt x="212427" y="87466"/>
                </a:lnTo>
                <a:lnTo>
                  <a:pt x="206491" y="87466"/>
                </a:lnTo>
                <a:lnTo>
                  <a:pt x="206491" y="81532"/>
                </a:lnTo>
                <a:close/>
                <a:moveTo>
                  <a:pt x="218674" y="81532"/>
                </a:moveTo>
                <a:lnTo>
                  <a:pt x="218674" y="87466"/>
                </a:lnTo>
                <a:lnTo>
                  <a:pt x="212739" y="87466"/>
                </a:lnTo>
                <a:lnTo>
                  <a:pt x="212739" y="81532"/>
                </a:lnTo>
                <a:close/>
                <a:moveTo>
                  <a:pt x="224921" y="81532"/>
                </a:moveTo>
                <a:lnTo>
                  <a:pt x="224921" y="87466"/>
                </a:lnTo>
                <a:lnTo>
                  <a:pt x="218987" y="87466"/>
                </a:lnTo>
                <a:lnTo>
                  <a:pt x="218987" y="81532"/>
                </a:lnTo>
                <a:close/>
                <a:moveTo>
                  <a:pt x="231170" y="81532"/>
                </a:moveTo>
                <a:lnTo>
                  <a:pt x="231170" y="87466"/>
                </a:lnTo>
                <a:lnTo>
                  <a:pt x="225234" y="87466"/>
                </a:lnTo>
                <a:lnTo>
                  <a:pt x="225234" y="81532"/>
                </a:lnTo>
                <a:close/>
                <a:moveTo>
                  <a:pt x="237417" y="81532"/>
                </a:moveTo>
                <a:lnTo>
                  <a:pt x="237417" y="87466"/>
                </a:lnTo>
                <a:lnTo>
                  <a:pt x="231481" y="87466"/>
                </a:lnTo>
                <a:lnTo>
                  <a:pt x="231481" y="81532"/>
                </a:lnTo>
                <a:close/>
                <a:moveTo>
                  <a:pt x="243664" y="81532"/>
                </a:moveTo>
                <a:lnTo>
                  <a:pt x="243664" y="87466"/>
                </a:lnTo>
                <a:lnTo>
                  <a:pt x="237729" y="87466"/>
                </a:lnTo>
                <a:lnTo>
                  <a:pt x="237729" y="81532"/>
                </a:lnTo>
                <a:close/>
                <a:moveTo>
                  <a:pt x="249911" y="81532"/>
                </a:moveTo>
                <a:lnTo>
                  <a:pt x="249911" y="87466"/>
                </a:lnTo>
                <a:lnTo>
                  <a:pt x="243977" y="87466"/>
                </a:lnTo>
                <a:lnTo>
                  <a:pt x="243977" y="81532"/>
                </a:lnTo>
                <a:close/>
                <a:moveTo>
                  <a:pt x="256161" y="81532"/>
                </a:moveTo>
                <a:lnTo>
                  <a:pt x="256161" y="87466"/>
                </a:lnTo>
                <a:lnTo>
                  <a:pt x="250225" y="87466"/>
                </a:lnTo>
                <a:lnTo>
                  <a:pt x="250225" y="81532"/>
                </a:lnTo>
                <a:close/>
                <a:moveTo>
                  <a:pt x="262409" y="81532"/>
                </a:moveTo>
                <a:lnTo>
                  <a:pt x="262409" y="87466"/>
                </a:lnTo>
                <a:lnTo>
                  <a:pt x="256474" y="87466"/>
                </a:lnTo>
                <a:lnTo>
                  <a:pt x="256474" y="81532"/>
                </a:lnTo>
                <a:close/>
                <a:moveTo>
                  <a:pt x="268656" y="81532"/>
                </a:moveTo>
                <a:lnTo>
                  <a:pt x="268656" y="87466"/>
                </a:lnTo>
                <a:lnTo>
                  <a:pt x="262721" y="87466"/>
                </a:lnTo>
                <a:lnTo>
                  <a:pt x="262721" y="81532"/>
                </a:lnTo>
                <a:close/>
                <a:moveTo>
                  <a:pt x="274904" y="81532"/>
                </a:moveTo>
                <a:lnTo>
                  <a:pt x="274904" y="87466"/>
                </a:lnTo>
                <a:lnTo>
                  <a:pt x="268968" y="87466"/>
                </a:lnTo>
                <a:lnTo>
                  <a:pt x="268968" y="81532"/>
                </a:lnTo>
                <a:close/>
                <a:moveTo>
                  <a:pt x="6251" y="87779"/>
                </a:moveTo>
                <a:lnTo>
                  <a:pt x="6251" y="93713"/>
                </a:lnTo>
                <a:lnTo>
                  <a:pt x="315" y="93713"/>
                </a:lnTo>
                <a:lnTo>
                  <a:pt x="315" y="87779"/>
                </a:lnTo>
                <a:close/>
                <a:moveTo>
                  <a:pt x="12498" y="87779"/>
                </a:moveTo>
                <a:lnTo>
                  <a:pt x="12498" y="93713"/>
                </a:lnTo>
                <a:lnTo>
                  <a:pt x="6562" y="93713"/>
                </a:lnTo>
                <a:lnTo>
                  <a:pt x="6562" y="87779"/>
                </a:lnTo>
                <a:close/>
                <a:moveTo>
                  <a:pt x="18745" y="87779"/>
                </a:moveTo>
                <a:lnTo>
                  <a:pt x="18745" y="93713"/>
                </a:lnTo>
                <a:lnTo>
                  <a:pt x="12810" y="93713"/>
                </a:lnTo>
                <a:lnTo>
                  <a:pt x="12810" y="87779"/>
                </a:lnTo>
                <a:close/>
                <a:moveTo>
                  <a:pt x="24992" y="87779"/>
                </a:moveTo>
                <a:lnTo>
                  <a:pt x="24992" y="93713"/>
                </a:lnTo>
                <a:lnTo>
                  <a:pt x="19058" y="93713"/>
                </a:lnTo>
                <a:lnTo>
                  <a:pt x="19058" y="87779"/>
                </a:lnTo>
                <a:close/>
                <a:moveTo>
                  <a:pt x="31242" y="87779"/>
                </a:moveTo>
                <a:lnTo>
                  <a:pt x="31242" y="93713"/>
                </a:lnTo>
                <a:lnTo>
                  <a:pt x="25305" y="93713"/>
                </a:lnTo>
                <a:lnTo>
                  <a:pt x="25305" y="87779"/>
                </a:lnTo>
                <a:close/>
                <a:moveTo>
                  <a:pt x="37489" y="87779"/>
                </a:moveTo>
                <a:lnTo>
                  <a:pt x="37489" y="93713"/>
                </a:lnTo>
                <a:lnTo>
                  <a:pt x="31553" y="93713"/>
                </a:lnTo>
                <a:lnTo>
                  <a:pt x="31553" y="87779"/>
                </a:lnTo>
                <a:close/>
                <a:moveTo>
                  <a:pt x="43737" y="87779"/>
                </a:moveTo>
                <a:lnTo>
                  <a:pt x="43737" y="93713"/>
                </a:lnTo>
                <a:lnTo>
                  <a:pt x="37802" y="93713"/>
                </a:lnTo>
                <a:lnTo>
                  <a:pt x="37802" y="87779"/>
                </a:lnTo>
                <a:close/>
                <a:moveTo>
                  <a:pt x="49985" y="87779"/>
                </a:moveTo>
                <a:lnTo>
                  <a:pt x="49985" y="93713"/>
                </a:lnTo>
                <a:lnTo>
                  <a:pt x="44049" y="93713"/>
                </a:lnTo>
                <a:lnTo>
                  <a:pt x="44049" y="87779"/>
                </a:lnTo>
                <a:close/>
                <a:moveTo>
                  <a:pt x="56232" y="87779"/>
                </a:moveTo>
                <a:lnTo>
                  <a:pt x="56232" y="93713"/>
                </a:lnTo>
                <a:lnTo>
                  <a:pt x="50296" y="93713"/>
                </a:lnTo>
                <a:lnTo>
                  <a:pt x="50296" y="87779"/>
                </a:lnTo>
                <a:close/>
                <a:moveTo>
                  <a:pt x="62480" y="87779"/>
                </a:moveTo>
                <a:lnTo>
                  <a:pt x="62480" y="93713"/>
                </a:lnTo>
                <a:lnTo>
                  <a:pt x="56545" y="93713"/>
                </a:lnTo>
                <a:lnTo>
                  <a:pt x="56545" y="87779"/>
                </a:lnTo>
                <a:close/>
                <a:moveTo>
                  <a:pt x="68727" y="87779"/>
                </a:moveTo>
                <a:lnTo>
                  <a:pt x="68727" y="93713"/>
                </a:lnTo>
                <a:lnTo>
                  <a:pt x="62792" y="93713"/>
                </a:lnTo>
                <a:lnTo>
                  <a:pt x="62792" y="87779"/>
                </a:lnTo>
                <a:close/>
                <a:moveTo>
                  <a:pt x="74975" y="87779"/>
                </a:moveTo>
                <a:lnTo>
                  <a:pt x="74975" y="93713"/>
                </a:lnTo>
                <a:lnTo>
                  <a:pt x="69039" y="93713"/>
                </a:lnTo>
                <a:lnTo>
                  <a:pt x="69039" y="87779"/>
                </a:lnTo>
                <a:close/>
                <a:moveTo>
                  <a:pt x="81223" y="87779"/>
                </a:moveTo>
                <a:lnTo>
                  <a:pt x="81223" y="93713"/>
                </a:lnTo>
                <a:lnTo>
                  <a:pt x="75286" y="93713"/>
                </a:lnTo>
                <a:lnTo>
                  <a:pt x="75286" y="87779"/>
                </a:lnTo>
                <a:close/>
                <a:moveTo>
                  <a:pt x="87470" y="87779"/>
                </a:moveTo>
                <a:lnTo>
                  <a:pt x="87470" y="93713"/>
                </a:lnTo>
                <a:lnTo>
                  <a:pt x="81535" y="93713"/>
                </a:lnTo>
                <a:lnTo>
                  <a:pt x="81535" y="87779"/>
                </a:lnTo>
                <a:close/>
                <a:moveTo>
                  <a:pt x="93718" y="87779"/>
                </a:moveTo>
                <a:lnTo>
                  <a:pt x="93718" y="93713"/>
                </a:lnTo>
                <a:lnTo>
                  <a:pt x="87784" y="93713"/>
                </a:lnTo>
                <a:lnTo>
                  <a:pt x="87784" y="87779"/>
                </a:lnTo>
                <a:close/>
                <a:moveTo>
                  <a:pt x="162445" y="87779"/>
                </a:moveTo>
                <a:lnTo>
                  <a:pt x="162445" y="93713"/>
                </a:lnTo>
                <a:lnTo>
                  <a:pt x="156509" y="93713"/>
                </a:lnTo>
                <a:lnTo>
                  <a:pt x="156509" y="87779"/>
                </a:lnTo>
                <a:close/>
                <a:moveTo>
                  <a:pt x="168692" y="87779"/>
                </a:moveTo>
                <a:lnTo>
                  <a:pt x="168692" y="93713"/>
                </a:lnTo>
                <a:lnTo>
                  <a:pt x="162756" y="93713"/>
                </a:lnTo>
                <a:lnTo>
                  <a:pt x="162756" y="87779"/>
                </a:lnTo>
                <a:close/>
                <a:moveTo>
                  <a:pt x="174939" y="87779"/>
                </a:moveTo>
                <a:lnTo>
                  <a:pt x="174939" y="93713"/>
                </a:lnTo>
                <a:lnTo>
                  <a:pt x="169005" y="93713"/>
                </a:lnTo>
                <a:lnTo>
                  <a:pt x="169005" y="87779"/>
                </a:lnTo>
                <a:close/>
                <a:moveTo>
                  <a:pt x="181186" y="87779"/>
                </a:moveTo>
                <a:lnTo>
                  <a:pt x="181186" y="93713"/>
                </a:lnTo>
                <a:lnTo>
                  <a:pt x="175252" y="93713"/>
                </a:lnTo>
                <a:lnTo>
                  <a:pt x="175252" y="87779"/>
                </a:lnTo>
                <a:close/>
                <a:moveTo>
                  <a:pt x="187435" y="87779"/>
                </a:moveTo>
                <a:lnTo>
                  <a:pt x="187435" y="93713"/>
                </a:lnTo>
                <a:lnTo>
                  <a:pt x="181499" y="93713"/>
                </a:lnTo>
                <a:lnTo>
                  <a:pt x="181499" y="87779"/>
                </a:lnTo>
                <a:close/>
                <a:moveTo>
                  <a:pt x="193684" y="87779"/>
                </a:moveTo>
                <a:lnTo>
                  <a:pt x="193684" y="93713"/>
                </a:lnTo>
                <a:lnTo>
                  <a:pt x="187749" y="93713"/>
                </a:lnTo>
                <a:lnTo>
                  <a:pt x="187749" y="87779"/>
                </a:lnTo>
                <a:close/>
                <a:moveTo>
                  <a:pt x="199931" y="87779"/>
                </a:moveTo>
                <a:lnTo>
                  <a:pt x="199931" y="93713"/>
                </a:lnTo>
                <a:lnTo>
                  <a:pt x="193996" y="93713"/>
                </a:lnTo>
                <a:lnTo>
                  <a:pt x="193996" y="87779"/>
                </a:lnTo>
                <a:close/>
                <a:moveTo>
                  <a:pt x="206180" y="87779"/>
                </a:moveTo>
                <a:lnTo>
                  <a:pt x="206180" y="93713"/>
                </a:lnTo>
                <a:lnTo>
                  <a:pt x="200244" y="93713"/>
                </a:lnTo>
                <a:lnTo>
                  <a:pt x="200244" y="87779"/>
                </a:lnTo>
                <a:close/>
                <a:moveTo>
                  <a:pt x="212427" y="87779"/>
                </a:moveTo>
                <a:lnTo>
                  <a:pt x="212427" y="93713"/>
                </a:lnTo>
                <a:lnTo>
                  <a:pt x="206491" y="93713"/>
                </a:lnTo>
                <a:lnTo>
                  <a:pt x="206491" y="87779"/>
                </a:lnTo>
                <a:close/>
                <a:moveTo>
                  <a:pt x="99967" y="87781"/>
                </a:moveTo>
                <a:lnTo>
                  <a:pt x="99967" y="93717"/>
                </a:lnTo>
                <a:lnTo>
                  <a:pt x="94031" y="93717"/>
                </a:lnTo>
                <a:lnTo>
                  <a:pt x="94031" y="87781"/>
                </a:lnTo>
                <a:close/>
                <a:moveTo>
                  <a:pt x="106214" y="87781"/>
                </a:moveTo>
                <a:lnTo>
                  <a:pt x="106214" y="93717"/>
                </a:lnTo>
                <a:lnTo>
                  <a:pt x="100278" y="93717"/>
                </a:lnTo>
                <a:lnTo>
                  <a:pt x="100278" y="87781"/>
                </a:lnTo>
                <a:close/>
                <a:moveTo>
                  <a:pt x="112461" y="87781"/>
                </a:moveTo>
                <a:lnTo>
                  <a:pt x="112461" y="93717"/>
                </a:lnTo>
                <a:lnTo>
                  <a:pt x="106527" y="93717"/>
                </a:lnTo>
                <a:lnTo>
                  <a:pt x="106527" y="87781"/>
                </a:lnTo>
                <a:close/>
                <a:moveTo>
                  <a:pt x="118710" y="87781"/>
                </a:moveTo>
                <a:lnTo>
                  <a:pt x="118710" y="93717"/>
                </a:lnTo>
                <a:lnTo>
                  <a:pt x="112774" y="93717"/>
                </a:lnTo>
                <a:lnTo>
                  <a:pt x="112774" y="87781"/>
                </a:lnTo>
                <a:close/>
                <a:moveTo>
                  <a:pt x="124957" y="87781"/>
                </a:moveTo>
                <a:lnTo>
                  <a:pt x="124957" y="93717"/>
                </a:lnTo>
                <a:lnTo>
                  <a:pt x="119021" y="93717"/>
                </a:lnTo>
                <a:lnTo>
                  <a:pt x="119021" y="87781"/>
                </a:lnTo>
                <a:close/>
                <a:moveTo>
                  <a:pt x="131204" y="87781"/>
                </a:moveTo>
                <a:lnTo>
                  <a:pt x="131204" y="93717"/>
                </a:lnTo>
                <a:lnTo>
                  <a:pt x="125270" y="93717"/>
                </a:lnTo>
                <a:lnTo>
                  <a:pt x="125270" y="87781"/>
                </a:lnTo>
                <a:close/>
                <a:moveTo>
                  <a:pt x="137451" y="87781"/>
                </a:moveTo>
                <a:lnTo>
                  <a:pt x="137451" y="93717"/>
                </a:lnTo>
                <a:lnTo>
                  <a:pt x="131517" y="93717"/>
                </a:lnTo>
                <a:lnTo>
                  <a:pt x="131517" y="87781"/>
                </a:lnTo>
                <a:close/>
                <a:moveTo>
                  <a:pt x="143702" y="87781"/>
                </a:moveTo>
                <a:lnTo>
                  <a:pt x="143702" y="93717"/>
                </a:lnTo>
                <a:lnTo>
                  <a:pt x="137766" y="93717"/>
                </a:lnTo>
                <a:lnTo>
                  <a:pt x="137766" y="87781"/>
                </a:lnTo>
                <a:close/>
                <a:moveTo>
                  <a:pt x="149949" y="87781"/>
                </a:moveTo>
                <a:lnTo>
                  <a:pt x="149949" y="93717"/>
                </a:lnTo>
                <a:lnTo>
                  <a:pt x="144015" y="93717"/>
                </a:lnTo>
                <a:lnTo>
                  <a:pt x="144015" y="87781"/>
                </a:lnTo>
                <a:close/>
                <a:moveTo>
                  <a:pt x="156196" y="87781"/>
                </a:moveTo>
                <a:lnTo>
                  <a:pt x="156196" y="93717"/>
                </a:lnTo>
                <a:lnTo>
                  <a:pt x="150262" y="93717"/>
                </a:lnTo>
                <a:lnTo>
                  <a:pt x="150262" y="87781"/>
                </a:lnTo>
                <a:close/>
                <a:moveTo>
                  <a:pt x="218674" y="87781"/>
                </a:moveTo>
                <a:lnTo>
                  <a:pt x="218674" y="93717"/>
                </a:lnTo>
                <a:lnTo>
                  <a:pt x="212739" y="93717"/>
                </a:lnTo>
                <a:lnTo>
                  <a:pt x="212739" y="87781"/>
                </a:lnTo>
                <a:close/>
                <a:moveTo>
                  <a:pt x="224921" y="87781"/>
                </a:moveTo>
                <a:lnTo>
                  <a:pt x="224921" y="93717"/>
                </a:lnTo>
                <a:lnTo>
                  <a:pt x="218987" y="93717"/>
                </a:lnTo>
                <a:lnTo>
                  <a:pt x="218987" y="87781"/>
                </a:lnTo>
                <a:close/>
                <a:moveTo>
                  <a:pt x="231170" y="87781"/>
                </a:moveTo>
                <a:lnTo>
                  <a:pt x="231170" y="93717"/>
                </a:lnTo>
                <a:lnTo>
                  <a:pt x="225234" y="93717"/>
                </a:lnTo>
                <a:lnTo>
                  <a:pt x="225234" y="87781"/>
                </a:lnTo>
                <a:close/>
                <a:moveTo>
                  <a:pt x="237417" y="87781"/>
                </a:moveTo>
                <a:lnTo>
                  <a:pt x="237417" y="93717"/>
                </a:lnTo>
                <a:lnTo>
                  <a:pt x="231481" y="93717"/>
                </a:lnTo>
                <a:lnTo>
                  <a:pt x="231481" y="87781"/>
                </a:lnTo>
                <a:close/>
                <a:moveTo>
                  <a:pt x="243664" y="87781"/>
                </a:moveTo>
                <a:lnTo>
                  <a:pt x="243664" y="93717"/>
                </a:lnTo>
                <a:lnTo>
                  <a:pt x="237729" y="93717"/>
                </a:lnTo>
                <a:lnTo>
                  <a:pt x="237729" y="87781"/>
                </a:lnTo>
                <a:close/>
                <a:moveTo>
                  <a:pt x="249911" y="87781"/>
                </a:moveTo>
                <a:lnTo>
                  <a:pt x="249911" y="93717"/>
                </a:lnTo>
                <a:lnTo>
                  <a:pt x="243977" y="93717"/>
                </a:lnTo>
                <a:lnTo>
                  <a:pt x="243977" y="87781"/>
                </a:lnTo>
                <a:close/>
                <a:moveTo>
                  <a:pt x="256161" y="87781"/>
                </a:moveTo>
                <a:lnTo>
                  <a:pt x="256161" y="93717"/>
                </a:lnTo>
                <a:lnTo>
                  <a:pt x="250225" y="93717"/>
                </a:lnTo>
                <a:lnTo>
                  <a:pt x="250225" y="87781"/>
                </a:lnTo>
                <a:close/>
                <a:moveTo>
                  <a:pt x="262409" y="87781"/>
                </a:moveTo>
                <a:lnTo>
                  <a:pt x="262409" y="93717"/>
                </a:lnTo>
                <a:lnTo>
                  <a:pt x="256474" y="93717"/>
                </a:lnTo>
                <a:lnTo>
                  <a:pt x="256474" y="87781"/>
                </a:lnTo>
                <a:close/>
                <a:moveTo>
                  <a:pt x="268656" y="87781"/>
                </a:moveTo>
                <a:lnTo>
                  <a:pt x="268656" y="93717"/>
                </a:lnTo>
                <a:lnTo>
                  <a:pt x="262721" y="93717"/>
                </a:lnTo>
                <a:lnTo>
                  <a:pt x="262721" y="87781"/>
                </a:lnTo>
                <a:close/>
                <a:moveTo>
                  <a:pt x="274904" y="87781"/>
                </a:moveTo>
                <a:lnTo>
                  <a:pt x="274904" y="93717"/>
                </a:lnTo>
                <a:lnTo>
                  <a:pt x="268968" y="93717"/>
                </a:lnTo>
                <a:lnTo>
                  <a:pt x="268968" y="87781"/>
                </a:lnTo>
                <a:close/>
                <a:moveTo>
                  <a:pt x="6251" y="94028"/>
                </a:moveTo>
                <a:lnTo>
                  <a:pt x="6251" y="99964"/>
                </a:lnTo>
                <a:lnTo>
                  <a:pt x="315" y="99964"/>
                </a:lnTo>
                <a:lnTo>
                  <a:pt x="315" y="94028"/>
                </a:lnTo>
                <a:close/>
                <a:moveTo>
                  <a:pt x="12498" y="94028"/>
                </a:moveTo>
                <a:lnTo>
                  <a:pt x="12498" y="99964"/>
                </a:lnTo>
                <a:lnTo>
                  <a:pt x="6562" y="99964"/>
                </a:lnTo>
                <a:lnTo>
                  <a:pt x="6562" y="94028"/>
                </a:lnTo>
                <a:close/>
                <a:moveTo>
                  <a:pt x="18745" y="94028"/>
                </a:moveTo>
                <a:lnTo>
                  <a:pt x="18745" y="99964"/>
                </a:lnTo>
                <a:lnTo>
                  <a:pt x="12810" y="99964"/>
                </a:lnTo>
                <a:lnTo>
                  <a:pt x="12810" y="94028"/>
                </a:lnTo>
                <a:close/>
                <a:moveTo>
                  <a:pt x="24992" y="94028"/>
                </a:moveTo>
                <a:lnTo>
                  <a:pt x="24992" y="99964"/>
                </a:lnTo>
                <a:lnTo>
                  <a:pt x="19058" y="99964"/>
                </a:lnTo>
                <a:lnTo>
                  <a:pt x="19058" y="94028"/>
                </a:lnTo>
                <a:close/>
                <a:moveTo>
                  <a:pt x="31242" y="94028"/>
                </a:moveTo>
                <a:lnTo>
                  <a:pt x="31242" y="99964"/>
                </a:lnTo>
                <a:lnTo>
                  <a:pt x="25305" y="99964"/>
                </a:lnTo>
                <a:lnTo>
                  <a:pt x="25305" y="94028"/>
                </a:lnTo>
                <a:close/>
                <a:moveTo>
                  <a:pt x="37489" y="94028"/>
                </a:moveTo>
                <a:lnTo>
                  <a:pt x="37489" y="99964"/>
                </a:lnTo>
                <a:lnTo>
                  <a:pt x="31553" y="99964"/>
                </a:lnTo>
                <a:lnTo>
                  <a:pt x="31553" y="94028"/>
                </a:lnTo>
                <a:close/>
                <a:moveTo>
                  <a:pt x="43737" y="94028"/>
                </a:moveTo>
                <a:lnTo>
                  <a:pt x="43737" y="99964"/>
                </a:lnTo>
                <a:lnTo>
                  <a:pt x="37802" y="99964"/>
                </a:lnTo>
                <a:lnTo>
                  <a:pt x="37802" y="94028"/>
                </a:lnTo>
                <a:close/>
                <a:moveTo>
                  <a:pt x="49985" y="94028"/>
                </a:moveTo>
                <a:lnTo>
                  <a:pt x="49985" y="99964"/>
                </a:lnTo>
                <a:lnTo>
                  <a:pt x="44049" y="99964"/>
                </a:lnTo>
                <a:lnTo>
                  <a:pt x="44049" y="94028"/>
                </a:lnTo>
                <a:close/>
                <a:moveTo>
                  <a:pt x="56232" y="94028"/>
                </a:moveTo>
                <a:lnTo>
                  <a:pt x="56232" y="99964"/>
                </a:lnTo>
                <a:lnTo>
                  <a:pt x="50296" y="99964"/>
                </a:lnTo>
                <a:lnTo>
                  <a:pt x="50296" y="94028"/>
                </a:lnTo>
                <a:close/>
                <a:moveTo>
                  <a:pt x="62480" y="94028"/>
                </a:moveTo>
                <a:lnTo>
                  <a:pt x="62480" y="99964"/>
                </a:lnTo>
                <a:lnTo>
                  <a:pt x="56545" y="99964"/>
                </a:lnTo>
                <a:lnTo>
                  <a:pt x="56545" y="94028"/>
                </a:lnTo>
                <a:close/>
                <a:moveTo>
                  <a:pt x="68727" y="94028"/>
                </a:moveTo>
                <a:lnTo>
                  <a:pt x="68727" y="99964"/>
                </a:lnTo>
                <a:lnTo>
                  <a:pt x="62792" y="99964"/>
                </a:lnTo>
                <a:lnTo>
                  <a:pt x="62792" y="94028"/>
                </a:lnTo>
                <a:close/>
                <a:moveTo>
                  <a:pt x="74975" y="94028"/>
                </a:moveTo>
                <a:lnTo>
                  <a:pt x="74975" y="99964"/>
                </a:lnTo>
                <a:lnTo>
                  <a:pt x="69039" y="99964"/>
                </a:lnTo>
                <a:lnTo>
                  <a:pt x="69039" y="94028"/>
                </a:lnTo>
                <a:close/>
                <a:moveTo>
                  <a:pt x="81223" y="94028"/>
                </a:moveTo>
                <a:lnTo>
                  <a:pt x="81223" y="99964"/>
                </a:lnTo>
                <a:lnTo>
                  <a:pt x="75286" y="99964"/>
                </a:lnTo>
                <a:lnTo>
                  <a:pt x="75286" y="94028"/>
                </a:lnTo>
                <a:close/>
                <a:moveTo>
                  <a:pt x="87470" y="94028"/>
                </a:moveTo>
                <a:lnTo>
                  <a:pt x="87470" y="99964"/>
                </a:lnTo>
                <a:lnTo>
                  <a:pt x="81535" y="99964"/>
                </a:lnTo>
                <a:lnTo>
                  <a:pt x="81535" y="94028"/>
                </a:lnTo>
                <a:close/>
                <a:moveTo>
                  <a:pt x="93718" y="94028"/>
                </a:moveTo>
                <a:lnTo>
                  <a:pt x="93718" y="99964"/>
                </a:lnTo>
                <a:lnTo>
                  <a:pt x="87784" y="99964"/>
                </a:lnTo>
                <a:lnTo>
                  <a:pt x="87784" y="94028"/>
                </a:lnTo>
                <a:close/>
                <a:moveTo>
                  <a:pt x="99967" y="94028"/>
                </a:moveTo>
                <a:lnTo>
                  <a:pt x="99967" y="99964"/>
                </a:lnTo>
                <a:lnTo>
                  <a:pt x="94031" y="99964"/>
                </a:lnTo>
                <a:lnTo>
                  <a:pt x="94031" y="94028"/>
                </a:lnTo>
                <a:close/>
                <a:moveTo>
                  <a:pt x="106214" y="94029"/>
                </a:moveTo>
                <a:lnTo>
                  <a:pt x="106214" y="99964"/>
                </a:lnTo>
                <a:lnTo>
                  <a:pt x="100278" y="99964"/>
                </a:lnTo>
                <a:lnTo>
                  <a:pt x="100278" y="94029"/>
                </a:lnTo>
                <a:close/>
                <a:moveTo>
                  <a:pt x="112461" y="94029"/>
                </a:moveTo>
                <a:lnTo>
                  <a:pt x="112461" y="99964"/>
                </a:lnTo>
                <a:lnTo>
                  <a:pt x="106527" y="99964"/>
                </a:lnTo>
                <a:lnTo>
                  <a:pt x="106527" y="94029"/>
                </a:lnTo>
                <a:close/>
                <a:moveTo>
                  <a:pt x="118710" y="94029"/>
                </a:moveTo>
                <a:lnTo>
                  <a:pt x="118710" y="99964"/>
                </a:lnTo>
                <a:lnTo>
                  <a:pt x="112774" y="99964"/>
                </a:lnTo>
                <a:lnTo>
                  <a:pt x="112774" y="94029"/>
                </a:lnTo>
                <a:close/>
                <a:moveTo>
                  <a:pt x="124957" y="94029"/>
                </a:moveTo>
                <a:lnTo>
                  <a:pt x="124957" y="99964"/>
                </a:lnTo>
                <a:lnTo>
                  <a:pt x="119021" y="99964"/>
                </a:lnTo>
                <a:lnTo>
                  <a:pt x="119021" y="94029"/>
                </a:lnTo>
                <a:close/>
                <a:moveTo>
                  <a:pt x="131204" y="94029"/>
                </a:moveTo>
                <a:lnTo>
                  <a:pt x="131204" y="99964"/>
                </a:lnTo>
                <a:lnTo>
                  <a:pt x="125270" y="99964"/>
                </a:lnTo>
                <a:lnTo>
                  <a:pt x="125270" y="94029"/>
                </a:lnTo>
                <a:close/>
                <a:moveTo>
                  <a:pt x="137451" y="94029"/>
                </a:moveTo>
                <a:lnTo>
                  <a:pt x="137451" y="99964"/>
                </a:lnTo>
                <a:lnTo>
                  <a:pt x="131517" y="99964"/>
                </a:lnTo>
                <a:lnTo>
                  <a:pt x="131517" y="94029"/>
                </a:lnTo>
                <a:close/>
                <a:moveTo>
                  <a:pt x="143702" y="94029"/>
                </a:moveTo>
                <a:lnTo>
                  <a:pt x="143702" y="99964"/>
                </a:lnTo>
                <a:lnTo>
                  <a:pt x="137766" y="99964"/>
                </a:lnTo>
                <a:lnTo>
                  <a:pt x="137766" y="94029"/>
                </a:lnTo>
                <a:close/>
                <a:moveTo>
                  <a:pt x="149949" y="94029"/>
                </a:moveTo>
                <a:lnTo>
                  <a:pt x="149949" y="99964"/>
                </a:lnTo>
                <a:lnTo>
                  <a:pt x="144015" y="99964"/>
                </a:lnTo>
                <a:lnTo>
                  <a:pt x="144015" y="94029"/>
                </a:lnTo>
                <a:close/>
                <a:moveTo>
                  <a:pt x="156196" y="94029"/>
                </a:moveTo>
                <a:lnTo>
                  <a:pt x="156196" y="99964"/>
                </a:lnTo>
                <a:lnTo>
                  <a:pt x="150262" y="99964"/>
                </a:lnTo>
                <a:lnTo>
                  <a:pt x="150262" y="94029"/>
                </a:lnTo>
                <a:close/>
                <a:moveTo>
                  <a:pt x="162445" y="94028"/>
                </a:moveTo>
                <a:lnTo>
                  <a:pt x="162445" y="99964"/>
                </a:lnTo>
                <a:lnTo>
                  <a:pt x="156509" y="99964"/>
                </a:lnTo>
                <a:lnTo>
                  <a:pt x="156509" y="94028"/>
                </a:lnTo>
                <a:close/>
                <a:moveTo>
                  <a:pt x="168692" y="94028"/>
                </a:moveTo>
                <a:lnTo>
                  <a:pt x="168692" y="99964"/>
                </a:lnTo>
                <a:lnTo>
                  <a:pt x="162756" y="99964"/>
                </a:lnTo>
                <a:lnTo>
                  <a:pt x="162756" y="94028"/>
                </a:lnTo>
                <a:close/>
                <a:moveTo>
                  <a:pt x="174939" y="94028"/>
                </a:moveTo>
                <a:lnTo>
                  <a:pt x="174939" y="99964"/>
                </a:lnTo>
                <a:lnTo>
                  <a:pt x="169005" y="99964"/>
                </a:lnTo>
                <a:lnTo>
                  <a:pt x="169005" y="94028"/>
                </a:lnTo>
                <a:close/>
                <a:moveTo>
                  <a:pt x="181186" y="94028"/>
                </a:moveTo>
                <a:lnTo>
                  <a:pt x="181186" y="99964"/>
                </a:lnTo>
                <a:lnTo>
                  <a:pt x="175252" y="99964"/>
                </a:lnTo>
                <a:lnTo>
                  <a:pt x="175252" y="94028"/>
                </a:lnTo>
                <a:close/>
                <a:moveTo>
                  <a:pt x="187435" y="94028"/>
                </a:moveTo>
                <a:lnTo>
                  <a:pt x="187435" y="99964"/>
                </a:lnTo>
                <a:lnTo>
                  <a:pt x="181499" y="99964"/>
                </a:lnTo>
                <a:lnTo>
                  <a:pt x="181499" y="94028"/>
                </a:lnTo>
                <a:close/>
                <a:moveTo>
                  <a:pt x="193684" y="94028"/>
                </a:moveTo>
                <a:lnTo>
                  <a:pt x="193684" y="99964"/>
                </a:lnTo>
                <a:lnTo>
                  <a:pt x="187749" y="99964"/>
                </a:lnTo>
                <a:lnTo>
                  <a:pt x="187749" y="94028"/>
                </a:lnTo>
                <a:close/>
                <a:moveTo>
                  <a:pt x="199931" y="94028"/>
                </a:moveTo>
                <a:lnTo>
                  <a:pt x="199931" y="99964"/>
                </a:lnTo>
                <a:lnTo>
                  <a:pt x="193996" y="99964"/>
                </a:lnTo>
                <a:lnTo>
                  <a:pt x="193996" y="94028"/>
                </a:lnTo>
                <a:close/>
                <a:moveTo>
                  <a:pt x="206180" y="94028"/>
                </a:moveTo>
                <a:lnTo>
                  <a:pt x="206180" y="99964"/>
                </a:lnTo>
                <a:lnTo>
                  <a:pt x="200244" y="99964"/>
                </a:lnTo>
                <a:lnTo>
                  <a:pt x="200244" y="94028"/>
                </a:lnTo>
                <a:close/>
                <a:moveTo>
                  <a:pt x="212427" y="94028"/>
                </a:moveTo>
                <a:lnTo>
                  <a:pt x="212427" y="99964"/>
                </a:lnTo>
                <a:lnTo>
                  <a:pt x="206491" y="99964"/>
                </a:lnTo>
                <a:lnTo>
                  <a:pt x="206491" y="94028"/>
                </a:lnTo>
                <a:close/>
                <a:moveTo>
                  <a:pt x="218674" y="94028"/>
                </a:moveTo>
                <a:lnTo>
                  <a:pt x="218674" y="99964"/>
                </a:lnTo>
                <a:lnTo>
                  <a:pt x="212739" y="99964"/>
                </a:lnTo>
                <a:lnTo>
                  <a:pt x="212739" y="94028"/>
                </a:lnTo>
                <a:close/>
                <a:moveTo>
                  <a:pt x="224921" y="94029"/>
                </a:moveTo>
                <a:lnTo>
                  <a:pt x="224921" y="99964"/>
                </a:lnTo>
                <a:lnTo>
                  <a:pt x="218987" y="99964"/>
                </a:lnTo>
                <a:lnTo>
                  <a:pt x="218987" y="94029"/>
                </a:lnTo>
                <a:close/>
                <a:moveTo>
                  <a:pt x="231170" y="94029"/>
                </a:moveTo>
                <a:lnTo>
                  <a:pt x="231170" y="99964"/>
                </a:lnTo>
                <a:lnTo>
                  <a:pt x="225234" y="99964"/>
                </a:lnTo>
                <a:lnTo>
                  <a:pt x="225234" y="94029"/>
                </a:lnTo>
                <a:close/>
                <a:moveTo>
                  <a:pt x="237417" y="94029"/>
                </a:moveTo>
                <a:lnTo>
                  <a:pt x="237417" y="99964"/>
                </a:lnTo>
                <a:lnTo>
                  <a:pt x="231481" y="99964"/>
                </a:lnTo>
                <a:lnTo>
                  <a:pt x="231481" y="94029"/>
                </a:lnTo>
                <a:close/>
                <a:moveTo>
                  <a:pt x="243664" y="94029"/>
                </a:moveTo>
                <a:lnTo>
                  <a:pt x="243664" y="99964"/>
                </a:lnTo>
                <a:lnTo>
                  <a:pt x="237729" y="99964"/>
                </a:lnTo>
                <a:lnTo>
                  <a:pt x="237729" y="94029"/>
                </a:lnTo>
                <a:close/>
                <a:moveTo>
                  <a:pt x="249911" y="94029"/>
                </a:moveTo>
                <a:lnTo>
                  <a:pt x="249911" y="99964"/>
                </a:lnTo>
                <a:lnTo>
                  <a:pt x="243977" y="99964"/>
                </a:lnTo>
                <a:lnTo>
                  <a:pt x="243977" y="94029"/>
                </a:lnTo>
                <a:close/>
                <a:moveTo>
                  <a:pt x="256161" y="94029"/>
                </a:moveTo>
                <a:lnTo>
                  <a:pt x="256161" y="99964"/>
                </a:lnTo>
                <a:lnTo>
                  <a:pt x="250225" y="99964"/>
                </a:lnTo>
                <a:lnTo>
                  <a:pt x="250225" y="94029"/>
                </a:lnTo>
                <a:close/>
                <a:moveTo>
                  <a:pt x="262409" y="94029"/>
                </a:moveTo>
                <a:lnTo>
                  <a:pt x="262409" y="99964"/>
                </a:lnTo>
                <a:lnTo>
                  <a:pt x="256474" y="99964"/>
                </a:lnTo>
                <a:lnTo>
                  <a:pt x="256474" y="94029"/>
                </a:lnTo>
                <a:close/>
                <a:moveTo>
                  <a:pt x="268656" y="94029"/>
                </a:moveTo>
                <a:lnTo>
                  <a:pt x="268656" y="99964"/>
                </a:lnTo>
                <a:lnTo>
                  <a:pt x="262721" y="99964"/>
                </a:lnTo>
                <a:lnTo>
                  <a:pt x="262721" y="94029"/>
                </a:lnTo>
                <a:close/>
                <a:moveTo>
                  <a:pt x="274904" y="94029"/>
                </a:moveTo>
                <a:lnTo>
                  <a:pt x="274904" y="99964"/>
                </a:lnTo>
                <a:lnTo>
                  <a:pt x="268968" y="99964"/>
                </a:lnTo>
                <a:lnTo>
                  <a:pt x="268968" y="94029"/>
                </a:lnTo>
                <a:close/>
                <a:moveTo>
                  <a:pt x="6251" y="100276"/>
                </a:moveTo>
                <a:lnTo>
                  <a:pt x="6251" y="106211"/>
                </a:lnTo>
                <a:lnTo>
                  <a:pt x="315" y="106211"/>
                </a:lnTo>
                <a:lnTo>
                  <a:pt x="315" y="100276"/>
                </a:lnTo>
                <a:close/>
                <a:moveTo>
                  <a:pt x="12498" y="100276"/>
                </a:moveTo>
                <a:lnTo>
                  <a:pt x="12498" y="106211"/>
                </a:lnTo>
                <a:lnTo>
                  <a:pt x="6562" y="106211"/>
                </a:lnTo>
                <a:lnTo>
                  <a:pt x="6562" y="100276"/>
                </a:lnTo>
                <a:close/>
                <a:moveTo>
                  <a:pt x="18745" y="100276"/>
                </a:moveTo>
                <a:lnTo>
                  <a:pt x="18745" y="106211"/>
                </a:lnTo>
                <a:lnTo>
                  <a:pt x="12810" y="106211"/>
                </a:lnTo>
                <a:lnTo>
                  <a:pt x="12810" y="100276"/>
                </a:lnTo>
                <a:close/>
                <a:moveTo>
                  <a:pt x="24992" y="100276"/>
                </a:moveTo>
                <a:lnTo>
                  <a:pt x="24992" y="106211"/>
                </a:lnTo>
                <a:lnTo>
                  <a:pt x="19058" y="106211"/>
                </a:lnTo>
                <a:lnTo>
                  <a:pt x="19058" y="100276"/>
                </a:lnTo>
                <a:close/>
                <a:moveTo>
                  <a:pt x="31242" y="100276"/>
                </a:moveTo>
                <a:lnTo>
                  <a:pt x="31242" y="106211"/>
                </a:lnTo>
                <a:lnTo>
                  <a:pt x="25305" y="106211"/>
                </a:lnTo>
                <a:lnTo>
                  <a:pt x="25305" y="100276"/>
                </a:lnTo>
                <a:close/>
                <a:moveTo>
                  <a:pt x="37489" y="100276"/>
                </a:moveTo>
                <a:lnTo>
                  <a:pt x="37489" y="106211"/>
                </a:lnTo>
                <a:lnTo>
                  <a:pt x="31553" y="106211"/>
                </a:lnTo>
                <a:lnTo>
                  <a:pt x="31553" y="100276"/>
                </a:lnTo>
                <a:close/>
                <a:moveTo>
                  <a:pt x="43737" y="100276"/>
                </a:moveTo>
                <a:lnTo>
                  <a:pt x="43737" y="106211"/>
                </a:lnTo>
                <a:lnTo>
                  <a:pt x="37802" y="106211"/>
                </a:lnTo>
                <a:lnTo>
                  <a:pt x="37802" y="100276"/>
                </a:lnTo>
                <a:close/>
                <a:moveTo>
                  <a:pt x="49985" y="100276"/>
                </a:moveTo>
                <a:lnTo>
                  <a:pt x="49985" y="106211"/>
                </a:lnTo>
                <a:lnTo>
                  <a:pt x="44049" y="106211"/>
                </a:lnTo>
                <a:lnTo>
                  <a:pt x="44049" y="100276"/>
                </a:lnTo>
                <a:close/>
                <a:moveTo>
                  <a:pt x="56232" y="100276"/>
                </a:moveTo>
                <a:lnTo>
                  <a:pt x="56232" y="106211"/>
                </a:lnTo>
                <a:lnTo>
                  <a:pt x="50296" y="106211"/>
                </a:lnTo>
                <a:lnTo>
                  <a:pt x="50296" y="100276"/>
                </a:lnTo>
                <a:close/>
                <a:moveTo>
                  <a:pt x="62480" y="100276"/>
                </a:moveTo>
                <a:lnTo>
                  <a:pt x="62480" y="106211"/>
                </a:lnTo>
                <a:lnTo>
                  <a:pt x="56545" y="106211"/>
                </a:lnTo>
                <a:lnTo>
                  <a:pt x="56545" y="100276"/>
                </a:lnTo>
                <a:close/>
                <a:moveTo>
                  <a:pt x="68727" y="100276"/>
                </a:moveTo>
                <a:lnTo>
                  <a:pt x="68727" y="106211"/>
                </a:lnTo>
                <a:lnTo>
                  <a:pt x="62792" y="106211"/>
                </a:lnTo>
                <a:lnTo>
                  <a:pt x="62792" y="100276"/>
                </a:lnTo>
                <a:close/>
                <a:moveTo>
                  <a:pt x="74975" y="100276"/>
                </a:moveTo>
                <a:lnTo>
                  <a:pt x="74975" y="106211"/>
                </a:lnTo>
                <a:lnTo>
                  <a:pt x="69039" y="106211"/>
                </a:lnTo>
                <a:lnTo>
                  <a:pt x="69039" y="100276"/>
                </a:lnTo>
                <a:close/>
                <a:moveTo>
                  <a:pt x="81223" y="100276"/>
                </a:moveTo>
                <a:lnTo>
                  <a:pt x="81223" y="106211"/>
                </a:lnTo>
                <a:lnTo>
                  <a:pt x="75286" y="106211"/>
                </a:lnTo>
                <a:lnTo>
                  <a:pt x="75286" y="100276"/>
                </a:lnTo>
                <a:close/>
                <a:moveTo>
                  <a:pt x="87470" y="100276"/>
                </a:moveTo>
                <a:lnTo>
                  <a:pt x="87470" y="106211"/>
                </a:lnTo>
                <a:lnTo>
                  <a:pt x="81535" y="106211"/>
                </a:lnTo>
                <a:lnTo>
                  <a:pt x="81535" y="100276"/>
                </a:lnTo>
                <a:close/>
                <a:moveTo>
                  <a:pt x="93718" y="100276"/>
                </a:moveTo>
                <a:lnTo>
                  <a:pt x="93718" y="106211"/>
                </a:lnTo>
                <a:lnTo>
                  <a:pt x="87784" y="106211"/>
                </a:lnTo>
                <a:lnTo>
                  <a:pt x="87784" y="100276"/>
                </a:lnTo>
                <a:close/>
                <a:moveTo>
                  <a:pt x="99967" y="100276"/>
                </a:moveTo>
                <a:lnTo>
                  <a:pt x="99967" y="106211"/>
                </a:lnTo>
                <a:lnTo>
                  <a:pt x="94031" y="106211"/>
                </a:lnTo>
                <a:lnTo>
                  <a:pt x="94031" y="100276"/>
                </a:lnTo>
                <a:close/>
                <a:moveTo>
                  <a:pt x="106214" y="100276"/>
                </a:moveTo>
                <a:lnTo>
                  <a:pt x="106214" y="106211"/>
                </a:lnTo>
                <a:lnTo>
                  <a:pt x="100278" y="106211"/>
                </a:lnTo>
                <a:lnTo>
                  <a:pt x="100278" y="100276"/>
                </a:lnTo>
                <a:close/>
                <a:moveTo>
                  <a:pt x="112461" y="100276"/>
                </a:moveTo>
                <a:lnTo>
                  <a:pt x="112461" y="106211"/>
                </a:lnTo>
                <a:lnTo>
                  <a:pt x="106527" y="106211"/>
                </a:lnTo>
                <a:lnTo>
                  <a:pt x="106527" y="100276"/>
                </a:lnTo>
                <a:close/>
                <a:moveTo>
                  <a:pt x="118710" y="100276"/>
                </a:moveTo>
                <a:lnTo>
                  <a:pt x="118710" y="106211"/>
                </a:lnTo>
                <a:lnTo>
                  <a:pt x="112774" y="106211"/>
                </a:lnTo>
                <a:lnTo>
                  <a:pt x="112774" y="100276"/>
                </a:lnTo>
                <a:close/>
                <a:moveTo>
                  <a:pt x="124957" y="100276"/>
                </a:moveTo>
                <a:lnTo>
                  <a:pt x="124957" y="106211"/>
                </a:lnTo>
                <a:lnTo>
                  <a:pt x="119021" y="106211"/>
                </a:lnTo>
                <a:lnTo>
                  <a:pt x="119021" y="100276"/>
                </a:lnTo>
                <a:close/>
                <a:moveTo>
                  <a:pt x="131204" y="100276"/>
                </a:moveTo>
                <a:lnTo>
                  <a:pt x="131204" y="106211"/>
                </a:lnTo>
                <a:lnTo>
                  <a:pt x="125270" y="106211"/>
                </a:lnTo>
                <a:lnTo>
                  <a:pt x="125270" y="100276"/>
                </a:lnTo>
                <a:close/>
                <a:moveTo>
                  <a:pt x="137451" y="100276"/>
                </a:moveTo>
                <a:lnTo>
                  <a:pt x="137451" y="106211"/>
                </a:lnTo>
                <a:lnTo>
                  <a:pt x="131517" y="106211"/>
                </a:lnTo>
                <a:lnTo>
                  <a:pt x="131517" y="100276"/>
                </a:lnTo>
                <a:close/>
                <a:moveTo>
                  <a:pt x="143702" y="100276"/>
                </a:moveTo>
                <a:lnTo>
                  <a:pt x="143702" y="106211"/>
                </a:lnTo>
                <a:lnTo>
                  <a:pt x="137766" y="106211"/>
                </a:lnTo>
                <a:lnTo>
                  <a:pt x="137766" y="100276"/>
                </a:lnTo>
                <a:close/>
                <a:moveTo>
                  <a:pt x="149949" y="100276"/>
                </a:moveTo>
                <a:lnTo>
                  <a:pt x="149949" y="106211"/>
                </a:lnTo>
                <a:lnTo>
                  <a:pt x="144015" y="106211"/>
                </a:lnTo>
                <a:lnTo>
                  <a:pt x="144015" y="100276"/>
                </a:lnTo>
                <a:close/>
                <a:moveTo>
                  <a:pt x="156196" y="100276"/>
                </a:moveTo>
                <a:lnTo>
                  <a:pt x="156196" y="106211"/>
                </a:lnTo>
                <a:lnTo>
                  <a:pt x="150262" y="106211"/>
                </a:lnTo>
                <a:lnTo>
                  <a:pt x="150262" y="100276"/>
                </a:lnTo>
                <a:close/>
                <a:moveTo>
                  <a:pt x="162445" y="100276"/>
                </a:moveTo>
                <a:lnTo>
                  <a:pt x="162445" y="106211"/>
                </a:lnTo>
                <a:lnTo>
                  <a:pt x="156509" y="106211"/>
                </a:lnTo>
                <a:lnTo>
                  <a:pt x="156509" y="100276"/>
                </a:lnTo>
                <a:close/>
                <a:moveTo>
                  <a:pt x="168692" y="100276"/>
                </a:moveTo>
                <a:lnTo>
                  <a:pt x="168692" y="106211"/>
                </a:lnTo>
                <a:lnTo>
                  <a:pt x="162756" y="106211"/>
                </a:lnTo>
                <a:lnTo>
                  <a:pt x="162756" y="100276"/>
                </a:lnTo>
                <a:close/>
                <a:moveTo>
                  <a:pt x="174939" y="100276"/>
                </a:moveTo>
                <a:lnTo>
                  <a:pt x="174939" y="106211"/>
                </a:lnTo>
                <a:lnTo>
                  <a:pt x="169005" y="106211"/>
                </a:lnTo>
                <a:lnTo>
                  <a:pt x="169005" y="100276"/>
                </a:lnTo>
                <a:close/>
                <a:moveTo>
                  <a:pt x="181186" y="100276"/>
                </a:moveTo>
                <a:lnTo>
                  <a:pt x="181186" y="106211"/>
                </a:lnTo>
                <a:lnTo>
                  <a:pt x="175252" y="106211"/>
                </a:lnTo>
                <a:lnTo>
                  <a:pt x="175252" y="100276"/>
                </a:lnTo>
                <a:close/>
                <a:moveTo>
                  <a:pt x="187435" y="100276"/>
                </a:moveTo>
                <a:lnTo>
                  <a:pt x="187435" y="106211"/>
                </a:lnTo>
                <a:lnTo>
                  <a:pt x="181499" y="106211"/>
                </a:lnTo>
                <a:lnTo>
                  <a:pt x="181499" y="100276"/>
                </a:lnTo>
                <a:close/>
                <a:moveTo>
                  <a:pt x="193684" y="100276"/>
                </a:moveTo>
                <a:lnTo>
                  <a:pt x="193684" y="106211"/>
                </a:lnTo>
                <a:lnTo>
                  <a:pt x="187749" y="106211"/>
                </a:lnTo>
                <a:lnTo>
                  <a:pt x="187749" y="100276"/>
                </a:lnTo>
                <a:close/>
                <a:moveTo>
                  <a:pt x="199931" y="100276"/>
                </a:moveTo>
                <a:lnTo>
                  <a:pt x="199931" y="106211"/>
                </a:lnTo>
                <a:lnTo>
                  <a:pt x="193996" y="106211"/>
                </a:lnTo>
                <a:lnTo>
                  <a:pt x="193996" y="100276"/>
                </a:lnTo>
                <a:close/>
                <a:moveTo>
                  <a:pt x="206180" y="100276"/>
                </a:moveTo>
                <a:lnTo>
                  <a:pt x="206180" y="106211"/>
                </a:lnTo>
                <a:lnTo>
                  <a:pt x="200244" y="106211"/>
                </a:lnTo>
                <a:lnTo>
                  <a:pt x="200244" y="100276"/>
                </a:lnTo>
                <a:close/>
                <a:moveTo>
                  <a:pt x="212427" y="100276"/>
                </a:moveTo>
                <a:lnTo>
                  <a:pt x="212427" y="106211"/>
                </a:lnTo>
                <a:lnTo>
                  <a:pt x="206491" y="106211"/>
                </a:lnTo>
                <a:lnTo>
                  <a:pt x="206491" y="100276"/>
                </a:lnTo>
                <a:close/>
                <a:moveTo>
                  <a:pt x="218674" y="100276"/>
                </a:moveTo>
                <a:lnTo>
                  <a:pt x="218674" y="106211"/>
                </a:lnTo>
                <a:lnTo>
                  <a:pt x="212739" y="106211"/>
                </a:lnTo>
                <a:lnTo>
                  <a:pt x="212739" y="100276"/>
                </a:lnTo>
                <a:close/>
                <a:moveTo>
                  <a:pt x="224921" y="100276"/>
                </a:moveTo>
                <a:lnTo>
                  <a:pt x="224921" y="106211"/>
                </a:lnTo>
                <a:lnTo>
                  <a:pt x="218987" y="106211"/>
                </a:lnTo>
                <a:lnTo>
                  <a:pt x="218987" y="100276"/>
                </a:lnTo>
                <a:close/>
                <a:moveTo>
                  <a:pt x="231170" y="100276"/>
                </a:moveTo>
                <a:lnTo>
                  <a:pt x="231170" y="106211"/>
                </a:lnTo>
                <a:lnTo>
                  <a:pt x="225234" y="106211"/>
                </a:lnTo>
                <a:lnTo>
                  <a:pt x="225234" y="100276"/>
                </a:lnTo>
                <a:close/>
                <a:moveTo>
                  <a:pt x="237417" y="100276"/>
                </a:moveTo>
                <a:lnTo>
                  <a:pt x="237417" y="106211"/>
                </a:lnTo>
                <a:lnTo>
                  <a:pt x="231481" y="106211"/>
                </a:lnTo>
                <a:lnTo>
                  <a:pt x="231481" y="100276"/>
                </a:lnTo>
                <a:close/>
                <a:moveTo>
                  <a:pt x="243664" y="100276"/>
                </a:moveTo>
                <a:lnTo>
                  <a:pt x="243664" y="106211"/>
                </a:lnTo>
                <a:lnTo>
                  <a:pt x="237729" y="106211"/>
                </a:lnTo>
                <a:lnTo>
                  <a:pt x="237729" y="100276"/>
                </a:lnTo>
                <a:close/>
                <a:moveTo>
                  <a:pt x="249911" y="100276"/>
                </a:moveTo>
                <a:lnTo>
                  <a:pt x="249911" y="106211"/>
                </a:lnTo>
                <a:lnTo>
                  <a:pt x="243977" y="106211"/>
                </a:lnTo>
                <a:lnTo>
                  <a:pt x="243977" y="100276"/>
                </a:lnTo>
                <a:close/>
                <a:moveTo>
                  <a:pt x="256161" y="100276"/>
                </a:moveTo>
                <a:lnTo>
                  <a:pt x="256161" y="106211"/>
                </a:lnTo>
                <a:lnTo>
                  <a:pt x="250225" y="106211"/>
                </a:lnTo>
                <a:lnTo>
                  <a:pt x="250225" y="100276"/>
                </a:lnTo>
                <a:close/>
                <a:moveTo>
                  <a:pt x="262409" y="100276"/>
                </a:moveTo>
                <a:lnTo>
                  <a:pt x="262409" y="106211"/>
                </a:lnTo>
                <a:lnTo>
                  <a:pt x="256474" y="106211"/>
                </a:lnTo>
                <a:lnTo>
                  <a:pt x="256474" y="100276"/>
                </a:lnTo>
                <a:close/>
                <a:moveTo>
                  <a:pt x="268656" y="100276"/>
                </a:moveTo>
                <a:lnTo>
                  <a:pt x="268656" y="106211"/>
                </a:lnTo>
                <a:lnTo>
                  <a:pt x="262721" y="106211"/>
                </a:lnTo>
                <a:lnTo>
                  <a:pt x="262721" y="100276"/>
                </a:lnTo>
                <a:close/>
                <a:moveTo>
                  <a:pt x="274904" y="100276"/>
                </a:moveTo>
                <a:lnTo>
                  <a:pt x="274904" y="106211"/>
                </a:lnTo>
                <a:lnTo>
                  <a:pt x="268968" y="106211"/>
                </a:lnTo>
                <a:lnTo>
                  <a:pt x="268968" y="100276"/>
                </a:lnTo>
                <a:close/>
                <a:moveTo>
                  <a:pt x="6251" y="106523"/>
                </a:moveTo>
                <a:lnTo>
                  <a:pt x="6251" y="112460"/>
                </a:lnTo>
                <a:lnTo>
                  <a:pt x="315" y="112460"/>
                </a:lnTo>
                <a:lnTo>
                  <a:pt x="315" y="106523"/>
                </a:lnTo>
                <a:close/>
                <a:moveTo>
                  <a:pt x="12498" y="106523"/>
                </a:moveTo>
                <a:lnTo>
                  <a:pt x="12498" y="112460"/>
                </a:lnTo>
                <a:lnTo>
                  <a:pt x="6562" y="112460"/>
                </a:lnTo>
                <a:lnTo>
                  <a:pt x="6562" y="106523"/>
                </a:lnTo>
                <a:close/>
                <a:moveTo>
                  <a:pt x="18745" y="106523"/>
                </a:moveTo>
                <a:lnTo>
                  <a:pt x="18745" y="112460"/>
                </a:lnTo>
                <a:lnTo>
                  <a:pt x="12810" y="112460"/>
                </a:lnTo>
                <a:lnTo>
                  <a:pt x="12810" y="106523"/>
                </a:lnTo>
                <a:close/>
                <a:moveTo>
                  <a:pt x="24992" y="106523"/>
                </a:moveTo>
                <a:lnTo>
                  <a:pt x="24992" y="112460"/>
                </a:lnTo>
                <a:lnTo>
                  <a:pt x="19058" y="112460"/>
                </a:lnTo>
                <a:lnTo>
                  <a:pt x="19058" y="106523"/>
                </a:lnTo>
                <a:close/>
                <a:moveTo>
                  <a:pt x="31242" y="106523"/>
                </a:moveTo>
                <a:lnTo>
                  <a:pt x="31242" y="112460"/>
                </a:lnTo>
                <a:lnTo>
                  <a:pt x="25305" y="112460"/>
                </a:lnTo>
                <a:lnTo>
                  <a:pt x="25305" y="106523"/>
                </a:lnTo>
                <a:close/>
                <a:moveTo>
                  <a:pt x="37489" y="106523"/>
                </a:moveTo>
                <a:lnTo>
                  <a:pt x="37489" y="112460"/>
                </a:lnTo>
                <a:lnTo>
                  <a:pt x="31553" y="112460"/>
                </a:lnTo>
                <a:lnTo>
                  <a:pt x="31553" y="106523"/>
                </a:lnTo>
                <a:close/>
                <a:moveTo>
                  <a:pt x="43737" y="106523"/>
                </a:moveTo>
                <a:lnTo>
                  <a:pt x="43737" y="112460"/>
                </a:lnTo>
                <a:lnTo>
                  <a:pt x="37802" y="112460"/>
                </a:lnTo>
                <a:lnTo>
                  <a:pt x="37802" y="106523"/>
                </a:lnTo>
                <a:close/>
                <a:moveTo>
                  <a:pt x="49985" y="106523"/>
                </a:moveTo>
                <a:lnTo>
                  <a:pt x="49985" y="112460"/>
                </a:lnTo>
                <a:lnTo>
                  <a:pt x="44049" y="112460"/>
                </a:lnTo>
                <a:lnTo>
                  <a:pt x="44049" y="106523"/>
                </a:lnTo>
                <a:close/>
                <a:moveTo>
                  <a:pt x="56232" y="106523"/>
                </a:moveTo>
                <a:lnTo>
                  <a:pt x="56232" y="112460"/>
                </a:lnTo>
                <a:lnTo>
                  <a:pt x="50296" y="112460"/>
                </a:lnTo>
                <a:lnTo>
                  <a:pt x="50296" y="106523"/>
                </a:lnTo>
                <a:close/>
                <a:moveTo>
                  <a:pt x="62480" y="106523"/>
                </a:moveTo>
                <a:lnTo>
                  <a:pt x="62480" y="112460"/>
                </a:lnTo>
                <a:lnTo>
                  <a:pt x="56545" y="112460"/>
                </a:lnTo>
                <a:lnTo>
                  <a:pt x="56545" y="106523"/>
                </a:lnTo>
                <a:close/>
                <a:moveTo>
                  <a:pt x="68727" y="106523"/>
                </a:moveTo>
                <a:lnTo>
                  <a:pt x="68727" y="112460"/>
                </a:lnTo>
                <a:lnTo>
                  <a:pt x="62792" y="112460"/>
                </a:lnTo>
                <a:lnTo>
                  <a:pt x="62792" y="106523"/>
                </a:lnTo>
                <a:close/>
                <a:moveTo>
                  <a:pt x="74975" y="106523"/>
                </a:moveTo>
                <a:lnTo>
                  <a:pt x="74975" y="112460"/>
                </a:lnTo>
                <a:lnTo>
                  <a:pt x="69039" y="112460"/>
                </a:lnTo>
                <a:lnTo>
                  <a:pt x="69039" y="106523"/>
                </a:lnTo>
                <a:close/>
                <a:moveTo>
                  <a:pt x="81223" y="106523"/>
                </a:moveTo>
                <a:lnTo>
                  <a:pt x="81223" y="112460"/>
                </a:lnTo>
                <a:lnTo>
                  <a:pt x="75286" y="112460"/>
                </a:lnTo>
                <a:lnTo>
                  <a:pt x="75286" y="106523"/>
                </a:lnTo>
                <a:close/>
                <a:moveTo>
                  <a:pt x="87470" y="106523"/>
                </a:moveTo>
                <a:lnTo>
                  <a:pt x="87470" y="112460"/>
                </a:lnTo>
                <a:lnTo>
                  <a:pt x="81535" y="112460"/>
                </a:lnTo>
                <a:lnTo>
                  <a:pt x="81535" y="106523"/>
                </a:lnTo>
                <a:close/>
                <a:moveTo>
                  <a:pt x="93718" y="106523"/>
                </a:moveTo>
                <a:lnTo>
                  <a:pt x="93718" y="112460"/>
                </a:lnTo>
                <a:lnTo>
                  <a:pt x="87784" y="112460"/>
                </a:lnTo>
                <a:lnTo>
                  <a:pt x="87784" y="106523"/>
                </a:lnTo>
                <a:close/>
                <a:moveTo>
                  <a:pt x="99967" y="106523"/>
                </a:moveTo>
                <a:lnTo>
                  <a:pt x="99967" y="112460"/>
                </a:lnTo>
                <a:lnTo>
                  <a:pt x="94031" y="112460"/>
                </a:lnTo>
                <a:lnTo>
                  <a:pt x="94031" y="106523"/>
                </a:lnTo>
                <a:close/>
                <a:moveTo>
                  <a:pt x="106214" y="106523"/>
                </a:moveTo>
                <a:lnTo>
                  <a:pt x="106214" y="112460"/>
                </a:lnTo>
                <a:lnTo>
                  <a:pt x="100278" y="112460"/>
                </a:lnTo>
                <a:lnTo>
                  <a:pt x="100278" y="106523"/>
                </a:lnTo>
                <a:close/>
                <a:moveTo>
                  <a:pt x="112461" y="106523"/>
                </a:moveTo>
                <a:lnTo>
                  <a:pt x="112461" y="112460"/>
                </a:lnTo>
                <a:lnTo>
                  <a:pt x="106527" y="112460"/>
                </a:lnTo>
                <a:lnTo>
                  <a:pt x="106527" y="106523"/>
                </a:lnTo>
                <a:close/>
                <a:moveTo>
                  <a:pt x="118710" y="106523"/>
                </a:moveTo>
                <a:lnTo>
                  <a:pt x="118710" y="112460"/>
                </a:lnTo>
                <a:lnTo>
                  <a:pt x="112774" y="112460"/>
                </a:lnTo>
                <a:lnTo>
                  <a:pt x="112774" y="106523"/>
                </a:lnTo>
                <a:close/>
                <a:moveTo>
                  <a:pt x="124957" y="106523"/>
                </a:moveTo>
                <a:lnTo>
                  <a:pt x="124957" y="112460"/>
                </a:lnTo>
                <a:lnTo>
                  <a:pt x="119021" y="112460"/>
                </a:lnTo>
                <a:lnTo>
                  <a:pt x="119021" y="106523"/>
                </a:lnTo>
                <a:close/>
                <a:moveTo>
                  <a:pt x="131204" y="106523"/>
                </a:moveTo>
                <a:lnTo>
                  <a:pt x="131204" y="112460"/>
                </a:lnTo>
                <a:lnTo>
                  <a:pt x="125270" y="112460"/>
                </a:lnTo>
                <a:lnTo>
                  <a:pt x="125270" y="106523"/>
                </a:lnTo>
                <a:close/>
                <a:moveTo>
                  <a:pt x="137451" y="106523"/>
                </a:moveTo>
                <a:lnTo>
                  <a:pt x="137451" y="112460"/>
                </a:lnTo>
                <a:lnTo>
                  <a:pt x="131517" y="112460"/>
                </a:lnTo>
                <a:lnTo>
                  <a:pt x="131517" y="106523"/>
                </a:lnTo>
                <a:close/>
                <a:moveTo>
                  <a:pt x="143702" y="106523"/>
                </a:moveTo>
                <a:lnTo>
                  <a:pt x="143702" y="112460"/>
                </a:lnTo>
                <a:lnTo>
                  <a:pt x="137766" y="112460"/>
                </a:lnTo>
                <a:lnTo>
                  <a:pt x="137766" y="106523"/>
                </a:lnTo>
                <a:close/>
                <a:moveTo>
                  <a:pt x="149949" y="106523"/>
                </a:moveTo>
                <a:lnTo>
                  <a:pt x="149949" y="112460"/>
                </a:lnTo>
                <a:lnTo>
                  <a:pt x="144015" y="112460"/>
                </a:lnTo>
                <a:lnTo>
                  <a:pt x="144015" y="106523"/>
                </a:lnTo>
                <a:close/>
                <a:moveTo>
                  <a:pt x="156196" y="106523"/>
                </a:moveTo>
                <a:lnTo>
                  <a:pt x="156196" y="112460"/>
                </a:lnTo>
                <a:lnTo>
                  <a:pt x="150262" y="112460"/>
                </a:lnTo>
                <a:lnTo>
                  <a:pt x="150262" y="106523"/>
                </a:lnTo>
                <a:close/>
                <a:moveTo>
                  <a:pt x="162445" y="106523"/>
                </a:moveTo>
                <a:lnTo>
                  <a:pt x="162445" y="112460"/>
                </a:lnTo>
                <a:lnTo>
                  <a:pt x="156509" y="112460"/>
                </a:lnTo>
                <a:lnTo>
                  <a:pt x="156509" y="106523"/>
                </a:lnTo>
                <a:close/>
                <a:moveTo>
                  <a:pt x="168692" y="106523"/>
                </a:moveTo>
                <a:lnTo>
                  <a:pt x="168692" y="112460"/>
                </a:lnTo>
                <a:lnTo>
                  <a:pt x="162756" y="112460"/>
                </a:lnTo>
                <a:lnTo>
                  <a:pt x="162756" y="106523"/>
                </a:lnTo>
                <a:close/>
                <a:moveTo>
                  <a:pt x="174939" y="106523"/>
                </a:moveTo>
                <a:lnTo>
                  <a:pt x="174939" y="112460"/>
                </a:lnTo>
                <a:lnTo>
                  <a:pt x="169005" y="112460"/>
                </a:lnTo>
                <a:lnTo>
                  <a:pt x="169005" y="106523"/>
                </a:lnTo>
                <a:close/>
                <a:moveTo>
                  <a:pt x="181186" y="106523"/>
                </a:moveTo>
                <a:lnTo>
                  <a:pt x="181186" y="112460"/>
                </a:lnTo>
                <a:lnTo>
                  <a:pt x="175252" y="112460"/>
                </a:lnTo>
                <a:lnTo>
                  <a:pt x="175252" y="106523"/>
                </a:lnTo>
                <a:close/>
                <a:moveTo>
                  <a:pt x="187435" y="106523"/>
                </a:moveTo>
                <a:lnTo>
                  <a:pt x="187435" y="112460"/>
                </a:lnTo>
                <a:lnTo>
                  <a:pt x="181499" y="112460"/>
                </a:lnTo>
                <a:lnTo>
                  <a:pt x="181499" y="106523"/>
                </a:lnTo>
                <a:close/>
                <a:moveTo>
                  <a:pt x="193684" y="106523"/>
                </a:moveTo>
                <a:lnTo>
                  <a:pt x="193684" y="112460"/>
                </a:lnTo>
                <a:lnTo>
                  <a:pt x="187749" y="112460"/>
                </a:lnTo>
                <a:lnTo>
                  <a:pt x="187749" y="106523"/>
                </a:lnTo>
                <a:close/>
                <a:moveTo>
                  <a:pt x="199931" y="106523"/>
                </a:moveTo>
                <a:lnTo>
                  <a:pt x="199931" y="112460"/>
                </a:lnTo>
                <a:lnTo>
                  <a:pt x="193996" y="112460"/>
                </a:lnTo>
                <a:lnTo>
                  <a:pt x="193996" y="106523"/>
                </a:lnTo>
                <a:close/>
                <a:moveTo>
                  <a:pt x="206180" y="106523"/>
                </a:moveTo>
                <a:lnTo>
                  <a:pt x="206180" y="112460"/>
                </a:lnTo>
                <a:lnTo>
                  <a:pt x="200244" y="112460"/>
                </a:lnTo>
                <a:lnTo>
                  <a:pt x="200244" y="106523"/>
                </a:lnTo>
                <a:close/>
                <a:moveTo>
                  <a:pt x="212427" y="106523"/>
                </a:moveTo>
                <a:lnTo>
                  <a:pt x="212427" y="112460"/>
                </a:lnTo>
                <a:lnTo>
                  <a:pt x="206491" y="112460"/>
                </a:lnTo>
                <a:lnTo>
                  <a:pt x="206491" y="106523"/>
                </a:lnTo>
                <a:close/>
                <a:moveTo>
                  <a:pt x="218674" y="106523"/>
                </a:moveTo>
                <a:lnTo>
                  <a:pt x="218674" y="112460"/>
                </a:lnTo>
                <a:lnTo>
                  <a:pt x="212739" y="112460"/>
                </a:lnTo>
                <a:lnTo>
                  <a:pt x="212739" y="106523"/>
                </a:lnTo>
                <a:close/>
                <a:moveTo>
                  <a:pt x="224921" y="106523"/>
                </a:moveTo>
                <a:lnTo>
                  <a:pt x="224921" y="112460"/>
                </a:lnTo>
                <a:lnTo>
                  <a:pt x="218987" y="112460"/>
                </a:lnTo>
                <a:lnTo>
                  <a:pt x="218987" y="106523"/>
                </a:lnTo>
                <a:close/>
                <a:moveTo>
                  <a:pt x="231170" y="106523"/>
                </a:moveTo>
                <a:lnTo>
                  <a:pt x="231170" y="112460"/>
                </a:lnTo>
                <a:lnTo>
                  <a:pt x="225234" y="112460"/>
                </a:lnTo>
                <a:lnTo>
                  <a:pt x="225234" y="106523"/>
                </a:lnTo>
                <a:close/>
                <a:moveTo>
                  <a:pt x="237417" y="106523"/>
                </a:moveTo>
                <a:lnTo>
                  <a:pt x="237417" y="112460"/>
                </a:lnTo>
                <a:lnTo>
                  <a:pt x="231481" y="112460"/>
                </a:lnTo>
                <a:lnTo>
                  <a:pt x="231481" y="106523"/>
                </a:lnTo>
                <a:close/>
                <a:moveTo>
                  <a:pt x="243664" y="106523"/>
                </a:moveTo>
                <a:lnTo>
                  <a:pt x="243664" y="112460"/>
                </a:lnTo>
                <a:lnTo>
                  <a:pt x="237729" y="112460"/>
                </a:lnTo>
                <a:lnTo>
                  <a:pt x="237729" y="106523"/>
                </a:lnTo>
                <a:close/>
                <a:moveTo>
                  <a:pt x="249911" y="106523"/>
                </a:moveTo>
                <a:lnTo>
                  <a:pt x="249911" y="112460"/>
                </a:lnTo>
                <a:lnTo>
                  <a:pt x="243977" y="112460"/>
                </a:lnTo>
                <a:lnTo>
                  <a:pt x="243977" y="106523"/>
                </a:lnTo>
                <a:close/>
                <a:moveTo>
                  <a:pt x="256161" y="106523"/>
                </a:moveTo>
                <a:lnTo>
                  <a:pt x="256161" y="112460"/>
                </a:lnTo>
                <a:lnTo>
                  <a:pt x="250225" y="112460"/>
                </a:lnTo>
                <a:lnTo>
                  <a:pt x="250225" y="106523"/>
                </a:lnTo>
                <a:close/>
                <a:moveTo>
                  <a:pt x="262409" y="106523"/>
                </a:moveTo>
                <a:lnTo>
                  <a:pt x="262409" y="112460"/>
                </a:lnTo>
                <a:lnTo>
                  <a:pt x="256474" y="112460"/>
                </a:lnTo>
                <a:lnTo>
                  <a:pt x="256474" y="106523"/>
                </a:lnTo>
                <a:close/>
                <a:moveTo>
                  <a:pt x="268656" y="106523"/>
                </a:moveTo>
                <a:lnTo>
                  <a:pt x="268656" y="112460"/>
                </a:lnTo>
                <a:lnTo>
                  <a:pt x="262721" y="112460"/>
                </a:lnTo>
                <a:lnTo>
                  <a:pt x="262721" y="106523"/>
                </a:lnTo>
                <a:close/>
                <a:moveTo>
                  <a:pt x="274904" y="106523"/>
                </a:moveTo>
                <a:lnTo>
                  <a:pt x="274904" y="112460"/>
                </a:lnTo>
                <a:lnTo>
                  <a:pt x="268968" y="112460"/>
                </a:lnTo>
                <a:lnTo>
                  <a:pt x="268968" y="106523"/>
                </a:lnTo>
                <a:close/>
                <a:moveTo>
                  <a:pt x="6251" y="112771"/>
                </a:moveTo>
                <a:lnTo>
                  <a:pt x="6251" y="118707"/>
                </a:lnTo>
                <a:lnTo>
                  <a:pt x="315" y="118707"/>
                </a:lnTo>
                <a:lnTo>
                  <a:pt x="315" y="112771"/>
                </a:lnTo>
                <a:close/>
                <a:moveTo>
                  <a:pt x="12498" y="112771"/>
                </a:moveTo>
                <a:lnTo>
                  <a:pt x="12498" y="118707"/>
                </a:lnTo>
                <a:lnTo>
                  <a:pt x="6562" y="118707"/>
                </a:lnTo>
                <a:lnTo>
                  <a:pt x="6562" y="112771"/>
                </a:lnTo>
                <a:close/>
                <a:moveTo>
                  <a:pt x="18745" y="112771"/>
                </a:moveTo>
                <a:lnTo>
                  <a:pt x="18745" y="118707"/>
                </a:lnTo>
                <a:lnTo>
                  <a:pt x="12810" y="118707"/>
                </a:lnTo>
                <a:lnTo>
                  <a:pt x="12810" y="112771"/>
                </a:lnTo>
                <a:close/>
                <a:moveTo>
                  <a:pt x="24992" y="112771"/>
                </a:moveTo>
                <a:lnTo>
                  <a:pt x="24992" y="118707"/>
                </a:lnTo>
                <a:lnTo>
                  <a:pt x="19058" y="118707"/>
                </a:lnTo>
                <a:lnTo>
                  <a:pt x="19058" y="112771"/>
                </a:lnTo>
                <a:close/>
                <a:moveTo>
                  <a:pt x="31242" y="112771"/>
                </a:moveTo>
                <a:lnTo>
                  <a:pt x="31242" y="118707"/>
                </a:lnTo>
                <a:lnTo>
                  <a:pt x="25305" y="118707"/>
                </a:lnTo>
                <a:lnTo>
                  <a:pt x="25305" y="112771"/>
                </a:lnTo>
                <a:close/>
                <a:moveTo>
                  <a:pt x="37489" y="112771"/>
                </a:moveTo>
                <a:lnTo>
                  <a:pt x="37489" y="118707"/>
                </a:lnTo>
                <a:lnTo>
                  <a:pt x="31553" y="118707"/>
                </a:lnTo>
                <a:lnTo>
                  <a:pt x="31553" y="112771"/>
                </a:lnTo>
                <a:close/>
                <a:moveTo>
                  <a:pt x="43737" y="112771"/>
                </a:moveTo>
                <a:lnTo>
                  <a:pt x="43737" y="118707"/>
                </a:lnTo>
                <a:lnTo>
                  <a:pt x="37802" y="118707"/>
                </a:lnTo>
                <a:lnTo>
                  <a:pt x="37802" y="112771"/>
                </a:lnTo>
                <a:close/>
                <a:moveTo>
                  <a:pt x="49985" y="112771"/>
                </a:moveTo>
                <a:lnTo>
                  <a:pt x="49985" y="118707"/>
                </a:lnTo>
                <a:lnTo>
                  <a:pt x="44049" y="118707"/>
                </a:lnTo>
                <a:lnTo>
                  <a:pt x="44049" y="112771"/>
                </a:lnTo>
                <a:close/>
                <a:moveTo>
                  <a:pt x="56232" y="112771"/>
                </a:moveTo>
                <a:lnTo>
                  <a:pt x="56232" y="118707"/>
                </a:lnTo>
                <a:lnTo>
                  <a:pt x="50296" y="118707"/>
                </a:lnTo>
                <a:lnTo>
                  <a:pt x="50296" y="112771"/>
                </a:lnTo>
                <a:close/>
                <a:moveTo>
                  <a:pt x="62480" y="112771"/>
                </a:moveTo>
                <a:lnTo>
                  <a:pt x="62480" y="118707"/>
                </a:lnTo>
                <a:lnTo>
                  <a:pt x="56545" y="118707"/>
                </a:lnTo>
                <a:lnTo>
                  <a:pt x="56545" y="112771"/>
                </a:lnTo>
                <a:close/>
                <a:moveTo>
                  <a:pt x="68727" y="112771"/>
                </a:moveTo>
                <a:lnTo>
                  <a:pt x="68727" y="118707"/>
                </a:lnTo>
                <a:lnTo>
                  <a:pt x="62792" y="118707"/>
                </a:lnTo>
                <a:lnTo>
                  <a:pt x="62792" y="112771"/>
                </a:lnTo>
                <a:close/>
                <a:moveTo>
                  <a:pt x="74975" y="112771"/>
                </a:moveTo>
                <a:lnTo>
                  <a:pt x="74975" y="118707"/>
                </a:lnTo>
                <a:lnTo>
                  <a:pt x="69039" y="118707"/>
                </a:lnTo>
                <a:lnTo>
                  <a:pt x="69039" y="112771"/>
                </a:lnTo>
                <a:close/>
                <a:moveTo>
                  <a:pt x="81223" y="112771"/>
                </a:moveTo>
                <a:lnTo>
                  <a:pt x="81223" y="118707"/>
                </a:lnTo>
                <a:lnTo>
                  <a:pt x="75286" y="118707"/>
                </a:lnTo>
                <a:lnTo>
                  <a:pt x="75286" y="112771"/>
                </a:lnTo>
                <a:close/>
                <a:moveTo>
                  <a:pt x="87470" y="112771"/>
                </a:moveTo>
                <a:lnTo>
                  <a:pt x="87470" y="118707"/>
                </a:lnTo>
                <a:lnTo>
                  <a:pt x="81535" y="118707"/>
                </a:lnTo>
                <a:lnTo>
                  <a:pt x="81535" y="112771"/>
                </a:lnTo>
                <a:close/>
                <a:moveTo>
                  <a:pt x="93718" y="112771"/>
                </a:moveTo>
                <a:lnTo>
                  <a:pt x="93718" y="118707"/>
                </a:lnTo>
                <a:lnTo>
                  <a:pt x="87784" y="118707"/>
                </a:lnTo>
                <a:lnTo>
                  <a:pt x="87784" y="112771"/>
                </a:lnTo>
                <a:close/>
                <a:moveTo>
                  <a:pt x="99967" y="112771"/>
                </a:moveTo>
                <a:lnTo>
                  <a:pt x="99967" y="118707"/>
                </a:lnTo>
                <a:lnTo>
                  <a:pt x="94031" y="118707"/>
                </a:lnTo>
                <a:lnTo>
                  <a:pt x="94031" y="112771"/>
                </a:lnTo>
                <a:close/>
                <a:moveTo>
                  <a:pt x="106214" y="112771"/>
                </a:moveTo>
                <a:lnTo>
                  <a:pt x="106214" y="118707"/>
                </a:lnTo>
                <a:lnTo>
                  <a:pt x="100278" y="118707"/>
                </a:lnTo>
                <a:lnTo>
                  <a:pt x="100278" y="112771"/>
                </a:lnTo>
                <a:close/>
                <a:moveTo>
                  <a:pt x="112461" y="112771"/>
                </a:moveTo>
                <a:lnTo>
                  <a:pt x="112461" y="118707"/>
                </a:lnTo>
                <a:lnTo>
                  <a:pt x="106527" y="118707"/>
                </a:lnTo>
                <a:lnTo>
                  <a:pt x="106527" y="112771"/>
                </a:lnTo>
                <a:close/>
                <a:moveTo>
                  <a:pt x="118710" y="112771"/>
                </a:moveTo>
                <a:lnTo>
                  <a:pt x="118710" y="118707"/>
                </a:lnTo>
                <a:lnTo>
                  <a:pt x="112774" y="118707"/>
                </a:lnTo>
                <a:lnTo>
                  <a:pt x="112774" y="112771"/>
                </a:lnTo>
                <a:close/>
                <a:moveTo>
                  <a:pt x="124957" y="112771"/>
                </a:moveTo>
                <a:lnTo>
                  <a:pt x="124957" y="118707"/>
                </a:lnTo>
                <a:lnTo>
                  <a:pt x="119021" y="118707"/>
                </a:lnTo>
                <a:lnTo>
                  <a:pt x="119021" y="112771"/>
                </a:lnTo>
                <a:close/>
                <a:moveTo>
                  <a:pt x="131204" y="112771"/>
                </a:moveTo>
                <a:lnTo>
                  <a:pt x="131204" y="118707"/>
                </a:lnTo>
                <a:lnTo>
                  <a:pt x="125270" y="118707"/>
                </a:lnTo>
                <a:lnTo>
                  <a:pt x="125270" y="112771"/>
                </a:lnTo>
                <a:close/>
                <a:moveTo>
                  <a:pt x="137451" y="112771"/>
                </a:moveTo>
                <a:lnTo>
                  <a:pt x="137451" y="118707"/>
                </a:lnTo>
                <a:lnTo>
                  <a:pt x="131517" y="118707"/>
                </a:lnTo>
                <a:lnTo>
                  <a:pt x="131517" y="112771"/>
                </a:lnTo>
                <a:close/>
                <a:moveTo>
                  <a:pt x="143702" y="112771"/>
                </a:moveTo>
                <a:lnTo>
                  <a:pt x="143702" y="118707"/>
                </a:lnTo>
                <a:lnTo>
                  <a:pt x="137766" y="118707"/>
                </a:lnTo>
                <a:lnTo>
                  <a:pt x="137766" y="112771"/>
                </a:lnTo>
                <a:close/>
                <a:moveTo>
                  <a:pt x="149949" y="112771"/>
                </a:moveTo>
                <a:lnTo>
                  <a:pt x="149949" y="118707"/>
                </a:lnTo>
                <a:lnTo>
                  <a:pt x="144015" y="118707"/>
                </a:lnTo>
                <a:lnTo>
                  <a:pt x="144015" y="112771"/>
                </a:lnTo>
                <a:close/>
                <a:moveTo>
                  <a:pt x="156196" y="112771"/>
                </a:moveTo>
                <a:lnTo>
                  <a:pt x="156196" y="118707"/>
                </a:lnTo>
                <a:lnTo>
                  <a:pt x="150262" y="118707"/>
                </a:lnTo>
                <a:lnTo>
                  <a:pt x="150262" y="112771"/>
                </a:lnTo>
                <a:close/>
                <a:moveTo>
                  <a:pt x="162445" y="112771"/>
                </a:moveTo>
                <a:lnTo>
                  <a:pt x="162445" y="118707"/>
                </a:lnTo>
                <a:lnTo>
                  <a:pt x="156509" y="118707"/>
                </a:lnTo>
                <a:lnTo>
                  <a:pt x="156509" y="112771"/>
                </a:lnTo>
                <a:close/>
                <a:moveTo>
                  <a:pt x="168692" y="112771"/>
                </a:moveTo>
                <a:lnTo>
                  <a:pt x="168692" y="118707"/>
                </a:lnTo>
                <a:lnTo>
                  <a:pt x="162756" y="118707"/>
                </a:lnTo>
                <a:lnTo>
                  <a:pt x="162756" y="112771"/>
                </a:lnTo>
                <a:close/>
                <a:moveTo>
                  <a:pt x="174939" y="112771"/>
                </a:moveTo>
                <a:lnTo>
                  <a:pt x="174939" y="118707"/>
                </a:lnTo>
                <a:lnTo>
                  <a:pt x="169005" y="118707"/>
                </a:lnTo>
                <a:lnTo>
                  <a:pt x="169005" y="112771"/>
                </a:lnTo>
                <a:close/>
                <a:moveTo>
                  <a:pt x="181186" y="112771"/>
                </a:moveTo>
                <a:lnTo>
                  <a:pt x="181186" y="118707"/>
                </a:lnTo>
                <a:lnTo>
                  <a:pt x="175252" y="118707"/>
                </a:lnTo>
                <a:lnTo>
                  <a:pt x="175252" y="112771"/>
                </a:lnTo>
                <a:close/>
                <a:moveTo>
                  <a:pt x="187435" y="112771"/>
                </a:moveTo>
                <a:lnTo>
                  <a:pt x="187435" y="118707"/>
                </a:lnTo>
                <a:lnTo>
                  <a:pt x="181499" y="118707"/>
                </a:lnTo>
                <a:lnTo>
                  <a:pt x="181499" y="112771"/>
                </a:lnTo>
                <a:close/>
                <a:moveTo>
                  <a:pt x="193684" y="112771"/>
                </a:moveTo>
                <a:lnTo>
                  <a:pt x="193684" y="118707"/>
                </a:lnTo>
                <a:lnTo>
                  <a:pt x="187749" y="118707"/>
                </a:lnTo>
                <a:lnTo>
                  <a:pt x="187749" y="112771"/>
                </a:lnTo>
                <a:close/>
                <a:moveTo>
                  <a:pt x="199931" y="112771"/>
                </a:moveTo>
                <a:lnTo>
                  <a:pt x="199931" y="118707"/>
                </a:lnTo>
                <a:lnTo>
                  <a:pt x="193996" y="118707"/>
                </a:lnTo>
                <a:lnTo>
                  <a:pt x="193996" y="112771"/>
                </a:lnTo>
                <a:close/>
                <a:moveTo>
                  <a:pt x="206180" y="112771"/>
                </a:moveTo>
                <a:lnTo>
                  <a:pt x="206180" y="118707"/>
                </a:lnTo>
                <a:lnTo>
                  <a:pt x="200244" y="118707"/>
                </a:lnTo>
                <a:lnTo>
                  <a:pt x="200244" y="112771"/>
                </a:lnTo>
                <a:close/>
                <a:moveTo>
                  <a:pt x="212427" y="112771"/>
                </a:moveTo>
                <a:lnTo>
                  <a:pt x="212427" y="118707"/>
                </a:lnTo>
                <a:lnTo>
                  <a:pt x="206491" y="118707"/>
                </a:lnTo>
                <a:lnTo>
                  <a:pt x="206491" y="112771"/>
                </a:lnTo>
                <a:close/>
                <a:moveTo>
                  <a:pt x="218674" y="112771"/>
                </a:moveTo>
                <a:lnTo>
                  <a:pt x="218674" y="118707"/>
                </a:lnTo>
                <a:lnTo>
                  <a:pt x="212739" y="118707"/>
                </a:lnTo>
                <a:lnTo>
                  <a:pt x="212739" y="112771"/>
                </a:lnTo>
                <a:close/>
                <a:moveTo>
                  <a:pt x="224921" y="112771"/>
                </a:moveTo>
                <a:lnTo>
                  <a:pt x="224921" y="118707"/>
                </a:lnTo>
                <a:lnTo>
                  <a:pt x="218987" y="118707"/>
                </a:lnTo>
                <a:lnTo>
                  <a:pt x="218987" y="112771"/>
                </a:lnTo>
                <a:close/>
                <a:moveTo>
                  <a:pt x="231170" y="112771"/>
                </a:moveTo>
                <a:lnTo>
                  <a:pt x="231170" y="118707"/>
                </a:lnTo>
                <a:lnTo>
                  <a:pt x="225234" y="118707"/>
                </a:lnTo>
                <a:lnTo>
                  <a:pt x="225234" y="112771"/>
                </a:lnTo>
                <a:close/>
                <a:moveTo>
                  <a:pt x="237417" y="112771"/>
                </a:moveTo>
                <a:lnTo>
                  <a:pt x="237417" y="118707"/>
                </a:lnTo>
                <a:lnTo>
                  <a:pt x="231481" y="118707"/>
                </a:lnTo>
                <a:lnTo>
                  <a:pt x="231481" y="112771"/>
                </a:lnTo>
                <a:close/>
                <a:moveTo>
                  <a:pt x="243664" y="112771"/>
                </a:moveTo>
                <a:lnTo>
                  <a:pt x="243664" y="118707"/>
                </a:lnTo>
                <a:lnTo>
                  <a:pt x="237729" y="118707"/>
                </a:lnTo>
                <a:lnTo>
                  <a:pt x="237729" y="112771"/>
                </a:lnTo>
                <a:close/>
                <a:moveTo>
                  <a:pt x="249911" y="112771"/>
                </a:moveTo>
                <a:lnTo>
                  <a:pt x="249911" y="118707"/>
                </a:lnTo>
                <a:lnTo>
                  <a:pt x="243977" y="118707"/>
                </a:lnTo>
                <a:lnTo>
                  <a:pt x="243977" y="112771"/>
                </a:lnTo>
                <a:close/>
                <a:moveTo>
                  <a:pt x="256161" y="112771"/>
                </a:moveTo>
                <a:lnTo>
                  <a:pt x="256161" y="118707"/>
                </a:lnTo>
                <a:lnTo>
                  <a:pt x="250225" y="118707"/>
                </a:lnTo>
                <a:lnTo>
                  <a:pt x="250225" y="112771"/>
                </a:lnTo>
                <a:close/>
                <a:moveTo>
                  <a:pt x="262409" y="112771"/>
                </a:moveTo>
                <a:lnTo>
                  <a:pt x="262409" y="118707"/>
                </a:lnTo>
                <a:lnTo>
                  <a:pt x="256474" y="118707"/>
                </a:lnTo>
                <a:lnTo>
                  <a:pt x="256474" y="112771"/>
                </a:lnTo>
                <a:close/>
                <a:moveTo>
                  <a:pt x="268656" y="112771"/>
                </a:moveTo>
                <a:lnTo>
                  <a:pt x="268656" y="118707"/>
                </a:lnTo>
                <a:lnTo>
                  <a:pt x="262721" y="118707"/>
                </a:lnTo>
                <a:lnTo>
                  <a:pt x="262721" y="112771"/>
                </a:lnTo>
                <a:close/>
                <a:moveTo>
                  <a:pt x="274904" y="112771"/>
                </a:moveTo>
                <a:lnTo>
                  <a:pt x="274904" y="118707"/>
                </a:lnTo>
                <a:lnTo>
                  <a:pt x="268968" y="118707"/>
                </a:lnTo>
                <a:lnTo>
                  <a:pt x="268968" y="112771"/>
                </a:lnTo>
                <a:close/>
                <a:moveTo>
                  <a:pt x="6251" y="119019"/>
                </a:moveTo>
                <a:lnTo>
                  <a:pt x="6251" y="124954"/>
                </a:lnTo>
                <a:lnTo>
                  <a:pt x="315" y="124954"/>
                </a:lnTo>
                <a:lnTo>
                  <a:pt x="315" y="119019"/>
                </a:lnTo>
                <a:close/>
                <a:moveTo>
                  <a:pt x="12498" y="119019"/>
                </a:moveTo>
                <a:lnTo>
                  <a:pt x="12498" y="124954"/>
                </a:lnTo>
                <a:lnTo>
                  <a:pt x="6562" y="124954"/>
                </a:lnTo>
                <a:lnTo>
                  <a:pt x="6562" y="119019"/>
                </a:lnTo>
                <a:close/>
                <a:moveTo>
                  <a:pt x="18745" y="119019"/>
                </a:moveTo>
                <a:lnTo>
                  <a:pt x="18745" y="124954"/>
                </a:lnTo>
                <a:lnTo>
                  <a:pt x="12810" y="124954"/>
                </a:lnTo>
                <a:lnTo>
                  <a:pt x="12810" y="119019"/>
                </a:lnTo>
                <a:close/>
                <a:moveTo>
                  <a:pt x="24992" y="119019"/>
                </a:moveTo>
                <a:lnTo>
                  <a:pt x="24992" y="124954"/>
                </a:lnTo>
                <a:lnTo>
                  <a:pt x="19058" y="124954"/>
                </a:lnTo>
                <a:lnTo>
                  <a:pt x="19058" y="119019"/>
                </a:lnTo>
                <a:close/>
                <a:moveTo>
                  <a:pt x="31242" y="119019"/>
                </a:moveTo>
                <a:lnTo>
                  <a:pt x="31242" y="124954"/>
                </a:lnTo>
                <a:lnTo>
                  <a:pt x="25305" y="124954"/>
                </a:lnTo>
                <a:lnTo>
                  <a:pt x="25305" y="119019"/>
                </a:lnTo>
                <a:close/>
                <a:moveTo>
                  <a:pt x="37489" y="119019"/>
                </a:moveTo>
                <a:lnTo>
                  <a:pt x="37489" y="124954"/>
                </a:lnTo>
                <a:lnTo>
                  <a:pt x="31553" y="124954"/>
                </a:lnTo>
                <a:lnTo>
                  <a:pt x="31553" y="119019"/>
                </a:lnTo>
                <a:close/>
                <a:moveTo>
                  <a:pt x="43737" y="119019"/>
                </a:moveTo>
                <a:lnTo>
                  <a:pt x="43737" y="124954"/>
                </a:lnTo>
                <a:lnTo>
                  <a:pt x="37802" y="124954"/>
                </a:lnTo>
                <a:lnTo>
                  <a:pt x="37802" y="119019"/>
                </a:lnTo>
                <a:close/>
                <a:moveTo>
                  <a:pt x="49985" y="119019"/>
                </a:moveTo>
                <a:lnTo>
                  <a:pt x="49985" y="124954"/>
                </a:lnTo>
                <a:lnTo>
                  <a:pt x="44049" y="124954"/>
                </a:lnTo>
                <a:lnTo>
                  <a:pt x="44049" y="119019"/>
                </a:lnTo>
                <a:close/>
                <a:moveTo>
                  <a:pt x="56232" y="119019"/>
                </a:moveTo>
                <a:lnTo>
                  <a:pt x="56232" y="124954"/>
                </a:lnTo>
                <a:lnTo>
                  <a:pt x="50296" y="124954"/>
                </a:lnTo>
                <a:lnTo>
                  <a:pt x="50296" y="119019"/>
                </a:lnTo>
                <a:close/>
                <a:moveTo>
                  <a:pt x="62480" y="119019"/>
                </a:moveTo>
                <a:lnTo>
                  <a:pt x="62480" y="124954"/>
                </a:lnTo>
                <a:lnTo>
                  <a:pt x="56545" y="124954"/>
                </a:lnTo>
                <a:lnTo>
                  <a:pt x="56545" y="119019"/>
                </a:lnTo>
                <a:close/>
                <a:moveTo>
                  <a:pt x="68727" y="119019"/>
                </a:moveTo>
                <a:lnTo>
                  <a:pt x="68727" y="124954"/>
                </a:lnTo>
                <a:lnTo>
                  <a:pt x="62792" y="124954"/>
                </a:lnTo>
                <a:lnTo>
                  <a:pt x="62792" y="119019"/>
                </a:lnTo>
                <a:close/>
                <a:moveTo>
                  <a:pt x="74975" y="119019"/>
                </a:moveTo>
                <a:lnTo>
                  <a:pt x="74975" y="124954"/>
                </a:lnTo>
                <a:lnTo>
                  <a:pt x="69039" y="124954"/>
                </a:lnTo>
                <a:lnTo>
                  <a:pt x="69039" y="119019"/>
                </a:lnTo>
                <a:close/>
                <a:moveTo>
                  <a:pt x="81223" y="119019"/>
                </a:moveTo>
                <a:lnTo>
                  <a:pt x="81223" y="124954"/>
                </a:lnTo>
                <a:lnTo>
                  <a:pt x="75286" y="124954"/>
                </a:lnTo>
                <a:lnTo>
                  <a:pt x="75286" y="119019"/>
                </a:lnTo>
                <a:close/>
                <a:moveTo>
                  <a:pt x="87470" y="119019"/>
                </a:moveTo>
                <a:lnTo>
                  <a:pt x="87470" y="124954"/>
                </a:lnTo>
                <a:lnTo>
                  <a:pt x="81535" y="124954"/>
                </a:lnTo>
                <a:lnTo>
                  <a:pt x="81535" y="119019"/>
                </a:lnTo>
                <a:close/>
                <a:moveTo>
                  <a:pt x="93718" y="119019"/>
                </a:moveTo>
                <a:lnTo>
                  <a:pt x="93718" y="124954"/>
                </a:lnTo>
                <a:lnTo>
                  <a:pt x="87784" y="124954"/>
                </a:lnTo>
                <a:lnTo>
                  <a:pt x="87784" y="119019"/>
                </a:lnTo>
                <a:close/>
                <a:moveTo>
                  <a:pt x="99967" y="119019"/>
                </a:moveTo>
                <a:lnTo>
                  <a:pt x="99967" y="124954"/>
                </a:lnTo>
                <a:lnTo>
                  <a:pt x="94031" y="124954"/>
                </a:lnTo>
                <a:lnTo>
                  <a:pt x="94031" y="119019"/>
                </a:lnTo>
                <a:close/>
                <a:moveTo>
                  <a:pt x="106214" y="119019"/>
                </a:moveTo>
                <a:lnTo>
                  <a:pt x="106214" y="124954"/>
                </a:lnTo>
                <a:lnTo>
                  <a:pt x="100278" y="124954"/>
                </a:lnTo>
                <a:lnTo>
                  <a:pt x="100278" y="119019"/>
                </a:lnTo>
                <a:close/>
                <a:moveTo>
                  <a:pt x="112461" y="119019"/>
                </a:moveTo>
                <a:lnTo>
                  <a:pt x="112461" y="124954"/>
                </a:lnTo>
                <a:lnTo>
                  <a:pt x="106527" y="124954"/>
                </a:lnTo>
                <a:lnTo>
                  <a:pt x="106527" y="119019"/>
                </a:lnTo>
                <a:close/>
                <a:moveTo>
                  <a:pt x="118710" y="119019"/>
                </a:moveTo>
                <a:lnTo>
                  <a:pt x="118710" y="124954"/>
                </a:lnTo>
                <a:lnTo>
                  <a:pt x="112774" y="124954"/>
                </a:lnTo>
                <a:lnTo>
                  <a:pt x="112774" y="119019"/>
                </a:lnTo>
                <a:close/>
                <a:moveTo>
                  <a:pt x="124957" y="119019"/>
                </a:moveTo>
                <a:lnTo>
                  <a:pt x="124957" y="124954"/>
                </a:lnTo>
                <a:lnTo>
                  <a:pt x="119021" y="124954"/>
                </a:lnTo>
                <a:lnTo>
                  <a:pt x="119021" y="119019"/>
                </a:lnTo>
                <a:close/>
                <a:moveTo>
                  <a:pt x="131204" y="119019"/>
                </a:moveTo>
                <a:lnTo>
                  <a:pt x="131204" y="124954"/>
                </a:lnTo>
                <a:lnTo>
                  <a:pt x="125270" y="124954"/>
                </a:lnTo>
                <a:lnTo>
                  <a:pt x="125270" y="119019"/>
                </a:lnTo>
                <a:close/>
                <a:moveTo>
                  <a:pt x="137451" y="119019"/>
                </a:moveTo>
                <a:lnTo>
                  <a:pt x="137451" y="124954"/>
                </a:lnTo>
                <a:lnTo>
                  <a:pt x="131517" y="124954"/>
                </a:lnTo>
                <a:lnTo>
                  <a:pt x="131517" y="119019"/>
                </a:lnTo>
                <a:close/>
                <a:moveTo>
                  <a:pt x="143702" y="119019"/>
                </a:moveTo>
                <a:lnTo>
                  <a:pt x="143702" y="124954"/>
                </a:lnTo>
                <a:lnTo>
                  <a:pt x="137766" y="124954"/>
                </a:lnTo>
                <a:lnTo>
                  <a:pt x="137766" y="119019"/>
                </a:lnTo>
                <a:close/>
                <a:moveTo>
                  <a:pt x="149949" y="119019"/>
                </a:moveTo>
                <a:lnTo>
                  <a:pt x="149949" y="124954"/>
                </a:lnTo>
                <a:lnTo>
                  <a:pt x="144015" y="124954"/>
                </a:lnTo>
                <a:lnTo>
                  <a:pt x="144015" y="119019"/>
                </a:lnTo>
                <a:close/>
                <a:moveTo>
                  <a:pt x="156196" y="119019"/>
                </a:moveTo>
                <a:lnTo>
                  <a:pt x="156196" y="124954"/>
                </a:lnTo>
                <a:lnTo>
                  <a:pt x="150262" y="124954"/>
                </a:lnTo>
                <a:lnTo>
                  <a:pt x="150262" y="119019"/>
                </a:lnTo>
                <a:close/>
                <a:moveTo>
                  <a:pt x="162445" y="119019"/>
                </a:moveTo>
                <a:lnTo>
                  <a:pt x="162445" y="124954"/>
                </a:lnTo>
                <a:lnTo>
                  <a:pt x="156509" y="124954"/>
                </a:lnTo>
                <a:lnTo>
                  <a:pt x="156509" y="119019"/>
                </a:lnTo>
                <a:close/>
                <a:moveTo>
                  <a:pt x="168692" y="119019"/>
                </a:moveTo>
                <a:lnTo>
                  <a:pt x="168692" y="124954"/>
                </a:lnTo>
                <a:lnTo>
                  <a:pt x="162756" y="124954"/>
                </a:lnTo>
                <a:lnTo>
                  <a:pt x="162756" y="119019"/>
                </a:lnTo>
                <a:close/>
                <a:moveTo>
                  <a:pt x="174939" y="119019"/>
                </a:moveTo>
                <a:lnTo>
                  <a:pt x="174939" y="124954"/>
                </a:lnTo>
                <a:lnTo>
                  <a:pt x="169005" y="124954"/>
                </a:lnTo>
                <a:lnTo>
                  <a:pt x="169005" y="119019"/>
                </a:lnTo>
                <a:close/>
                <a:moveTo>
                  <a:pt x="181186" y="119019"/>
                </a:moveTo>
                <a:lnTo>
                  <a:pt x="181186" y="124954"/>
                </a:lnTo>
                <a:lnTo>
                  <a:pt x="175252" y="124954"/>
                </a:lnTo>
                <a:lnTo>
                  <a:pt x="175252" y="119019"/>
                </a:lnTo>
                <a:close/>
                <a:moveTo>
                  <a:pt x="187435" y="119019"/>
                </a:moveTo>
                <a:lnTo>
                  <a:pt x="187435" y="124954"/>
                </a:lnTo>
                <a:lnTo>
                  <a:pt x="181499" y="124954"/>
                </a:lnTo>
                <a:lnTo>
                  <a:pt x="181499" y="119019"/>
                </a:lnTo>
                <a:close/>
                <a:moveTo>
                  <a:pt x="193684" y="119019"/>
                </a:moveTo>
                <a:lnTo>
                  <a:pt x="193684" y="124954"/>
                </a:lnTo>
                <a:lnTo>
                  <a:pt x="187749" y="124954"/>
                </a:lnTo>
                <a:lnTo>
                  <a:pt x="187749" y="119019"/>
                </a:lnTo>
                <a:close/>
                <a:moveTo>
                  <a:pt x="199931" y="119019"/>
                </a:moveTo>
                <a:lnTo>
                  <a:pt x="199931" y="124954"/>
                </a:lnTo>
                <a:lnTo>
                  <a:pt x="193996" y="124954"/>
                </a:lnTo>
                <a:lnTo>
                  <a:pt x="193996" y="119019"/>
                </a:lnTo>
                <a:close/>
                <a:moveTo>
                  <a:pt x="206180" y="119019"/>
                </a:moveTo>
                <a:lnTo>
                  <a:pt x="206180" y="124954"/>
                </a:lnTo>
                <a:lnTo>
                  <a:pt x="200244" y="124954"/>
                </a:lnTo>
                <a:lnTo>
                  <a:pt x="200244" y="119019"/>
                </a:lnTo>
                <a:close/>
                <a:moveTo>
                  <a:pt x="212427" y="119019"/>
                </a:moveTo>
                <a:lnTo>
                  <a:pt x="212427" y="124954"/>
                </a:lnTo>
                <a:lnTo>
                  <a:pt x="206491" y="124954"/>
                </a:lnTo>
                <a:lnTo>
                  <a:pt x="206491" y="119019"/>
                </a:lnTo>
                <a:close/>
                <a:moveTo>
                  <a:pt x="218674" y="119019"/>
                </a:moveTo>
                <a:lnTo>
                  <a:pt x="218674" y="124954"/>
                </a:lnTo>
                <a:lnTo>
                  <a:pt x="212739" y="124954"/>
                </a:lnTo>
                <a:lnTo>
                  <a:pt x="212739" y="119019"/>
                </a:lnTo>
                <a:close/>
                <a:moveTo>
                  <a:pt x="224921" y="119019"/>
                </a:moveTo>
                <a:lnTo>
                  <a:pt x="224921" y="124954"/>
                </a:lnTo>
                <a:lnTo>
                  <a:pt x="218987" y="124954"/>
                </a:lnTo>
                <a:lnTo>
                  <a:pt x="218987" y="119019"/>
                </a:lnTo>
                <a:close/>
                <a:moveTo>
                  <a:pt x="231170" y="119019"/>
                </a:moveTo>
                <a:lnTo>
                  <a:pt x="231170" y="124954"/>
                </a:lnTo>
                <a:lnTo>
                  <a:pt x="225234" y="124954"/>
                </a:lnTo>
                <a:lnTo>
                  <a:pt x="225234" y="119019"/>
                </a:lnTo>
                <a:close/>
                <a:moveTo>
                  <a:pt x="237417" y="119019"/>
                </a:moveTo>
                <a:lnTo>
                  <a:pt x="237417" y="124954"/>
                </a:lnTo>
                <a:lnTo>
                  <a:pt x="231481" y="124954"/>
                </a:lnTo>
                <a:lnTo>
                  <a:pt x="231481" y="119019"/>
                </a:lnTo>
                <a:close/>
                <a:moveTo>
                  <a:pt x="243664" y="119019"/>
                </a:moveTo>
                <a:lnTo>
                  <a:pt x="243664" y="124954"/>
                </a:lnTo>
                <a:lnTo>
                  <a:pt x="237729" y="124954"/>
                </a:lnTo>
                <a:lnTo>
                  <a:pt x="237729" y="119019"/>
                </a:lnTo>
                <a:close/>
                <a:moveTo>
                  <a:pt x="249911" y="119019"/>
                </a:moveTo>
                <a:lnTo>
                  <a:pt x="249911" y="124954"/>
                </a:lnTo>
                <a:lnTo>
                  <a:pt x="243977" y="124954"/>
                </a:lnTo>
                <a:lnTo>
                  <a:pt x="243977" y="119019"/>
                </a:lnTo>
                <a:close/>
                <a:moveTo>
                  <a:pt x="256161" y="119019"/>
                </a:moveTo>
                <a:lnTo>
                  <a:pt x="256161" y="124954"/>
                </a:lnTo>
                <a:lnTo>
                  <a:pt x="250225" y="124954"/>
                </a:lnTo>
                <a:lnTo>
                  <a:pt x="250225" y="119019"/>
                </a:lnTo>
                <a:close/>
                <a:moveTo>
                  <a:pt x="262409" y="119019"/>
                </a:moveTo>
                <a:lnTo>
                  <a:pt x="262409" y="124954"/>
                </a:lnTo>
                <a:lnTo>
                  <a:pt x="256474" y="124954"/>
                </a:lnTo>
                <a:lnTo>
                  <a:pt x="256474" y="119019"/>
                </a:lnTo>
                <a:close/>
                <a:moveTo>
                  <a:pt x="268656" y="119019"/>
                </a:moveTo>
                <a:lnTo>
                  <a:pt x="268656" y="124954"/>
                </a:lnTo>
                <a:lnTo>
                  <a:pt x="262721" y="124954"/>
                </a:lnTo>
                <a:lnTo>
                  <a:pt x="262721" y="119019"/>
                </a:lnTo>
                <a:close/>
                <a:moveTo>
                  <a:pt x="274904" y="119019"/>
                </a:moveTo>
                <a:lnTo>
                  <a:pt x="274904" y="124954"/>
                </a:lnTo>
                <a:lnTo>
                  <a:pt x="268968" y="124954"/>
                </a:lnTo>
                <a:lnTo>
                  <a:pt x="268968" y="119019"/>
                </a:lnTo>
                <a:close/>
                <a:moveTo>
                  <a:pt x="6251" y="125266"/>
                </a:moveTo>
                <a:lnTo>
                  <a:pt x="6251" y="131201"/>
                </a:lnTo>
                <a:lnTo>
                  <a:pt x="315" y="131201"/>
                </a:lnTo>
                <a:lnTo>
                  <a:pt x="315" y="125266"/>
                </a:lnTo>
                <a:close/>
                <a:moveTo>
                  <a:pt x="12498" y="125266"/>
                </a:moveTo>
                <a:lnTo>
                  <a:pt x="12498" y="131201"/>
                </a:lnTo>
                <a:lnTo>
                  <a:pt x="6562" y="131201"/>
                </a:lnTo>
                <a:lnTo>
                  <a:pt x="6562" y="125266"/>
                </a:lnTo>
                <a:close/>
                <a:moveTo>
                  <a:pt x="18745" y="125266"/>
                </a:moveTo>
                <a:lnTo>
                  <a:pt x="18745" y="131201"/>
                </a:lnTo>
                <a:lnTo>
                  <a:pt x="12810" y="131201"/>
                </a:lnTo>
                <a:lnTo>
                  <a:pt x="12810" y="125266"/>
                </a:lnTo>
                <a:close/>
                <a:moveTo>
                  <a:pt x="24992" y="125266"/>
                </a:moveTo>
                <a:lnTo>
                  <a:pt x="24992" y="131201"/>
                </a:lnTo>
                <a:lnTo>
                  <a:pt x="19058" y="131201"/>
                </a:lnTo>
                <a:lnTo>
                  <a:pt x="19058" y="125266"/>
                </a:lnTo>
                <a:close/>
                <a:moveTo>
                  <a:pt x="31242" y="125266"/>
                </a:moveTo>
                <a:lnTo>
                  <a:pt x="31242" y="131201"/>
                </a:lnTo>
                <a:lnTo>
                  <a:pt x="25305" y="131201"/>
                </a:lnTo>
                <a:lnTo>
                  <a:pt x="25305" y="125266"/>
                </a:lnTo>
                <a:close/>
                <a:moveTo>
                  <a:pt x="37489" y="125266"/>
                </a:moveTo>
                <a:lnTo>
                  <a:pt x="37489" y="131201"/>
                </a:lnTo>
                <a:lnTo>
                  <a:pt x="31553" y="131201"/>
                </a:lnTo>
                <a:lnTo>
                  <a:pt x="31553" y="125266"/>
                </a:lnTo>
                <a:close/>
                <a:moveTo>
                  <a:pt x="43737" y="125266"/>
                </a:moveTo>
                <a:lnTo>
                  <a:pt x="43737" y="131201"/>
                </a:lnTo>
                <a:lnTo>
                  <a:pt x="37802" y="131201"/>
                </a:lnTo>
                <a:lnTo>
                  <a:pt x="37802" y="125266"/>
                </a:lnTo>
                <a:close/>
                <a:moveTo>
                  <a:pt x="49985" y="125266"/>
                </a:moveTo>
                <a:lnTo>
                  <a:pt x="49985" y="131201"/>
                </a:lnTo>
                <a:lnTo>
                  <a:pt x="44049" y="131201"/>
                </a:lnTo>
                <a:lnTo>
                  <a:pt x="44049" y="125266"/>
                </a:lnTo>
                <a:close/>
                <a:moveTo>
                  <a:pt x="56232" y="125266"/>
                </a:moveTo>
                <a:lnTo>
                  <a:pt x="56232" y="131201"/>
                </a:lnTo>
                <a:lnTo>
                  <a:pt x="50296" y="131201"/>
                </a:lnTo>
                <a:lnTo>
                  <a:pt x="50296" y="125266"/>
                </a:lnTo>
                <a:close/>
                <a:moveTo>
                  <a:pt x="62480" y="125266"/>
                </a:moveTo>
                <a:lnTo>
                  <a:pt x="62480" y="131201"/>
                </a:lnTo>
                <a:lnTo>
                  <a:pt x="56545" y="131201"/>
                </a:lnTo>
                <a:lnTo>
                  <a:pt x="56545" y="125266"/>
                </a:lnTo>
                <a:close/>
                <a:moveTo>
                  <a:pt x="68727" y="125266"/>
                </a:moveTo>
                <a:lnTo>
                  <a:pt x="68727" y="131201"/>
                </a:lnTo>
                <a:lnTo>
                  <a:pt x="62792" y="131201"/>
                </a:lnTo>
                <a:lnTo>
                  <a:pt x="62792" y="125266"/>
                </a:lnTo>
                <a:close/>
                <a:moveTo>
                  <a:pt x="74975" y="125266"/>
                </a:moveTo>
                <a:lnTo>
                  <a:pt x="74975" y="131201"/>
                </a:lnTo>
                <a:lnTo>
                  <a:pt x="69039" y="131201"/>
                </a:lnTo>
                <a:lnTo>
                  <a:pt x="69039" y="125266"/>
                </a:lnTo>
                <a:close/>
                <a:moveTo>
                  <a:pt x="81223" y="125266"/>
                </a:moveTo>
                <a:lnTo>
                  <a:pt x="81223" y="131201"/>
                </a:lnTo>
                <a:lnTo>
                  <a:pt x="75286" y="131201"/>
                </a:lnTo>
                <a:lnTo>
                  <a:pt x="75286" y="125266"/>
                </a:lnTo>
                <a:close/>
                <a:moveTo>
                  <a:pt x="87470" y="125266"/>
                </a:moveTo>
                <a:lnTo>
                  <a:pt x="87470" y="131201"/>
                </a:lnTo>
                <a:lnTo>
                  <a:pt x="81535" y="131201"/>
                </a:lnTo>
                <a:lnTo>
                  <a:pt x="81535" y="125266"/>
                </a:lnTo>
                <a:close/>
                <a:moveTo>
                  <a:pt x="93718" y="125266"/>
                </a:moveTo>
                <a:lnTo>
                  <a:pt x="93718" y="131201"/>
                </a:lnTo>
                <a:lnTo>
                  <a:pt x="87784" y="131201"/>
                </a:lnTo>
                <a:lnTo>
                  <a:pt x="87784" y="125266"/>
                </a:lnTo>
                <a:close/>
                <a:moveTo>
                  <a:pt x="99967" y="125266"/>
                </a:moveTo>
                <a:lnTo>
                  <a:pt x="99967" y="131201"/>
                </a:lnTo>
                <a:lnTo>
                  <a:pt x="94031" y="131201"/>
                </a:lnTo>
                <a:lnTo>
                  <a:pt x="94031" y="125266"/>
                </a:lnTo>
                <a:close/>
                <a:moveTo>
                  <a:pt x="106214" y="125266"/>
                </a:moveTo>
                <a:lnTo>
                  <a:pt x="106214" y="131201"/>
                </a:lnTo>
                <a:lnTo>
                  <a:pt x="100278" y="131201"/>
                </a:lnTo>
                <a:lnTo>
                  <a:pt x="100278" y="125266"/>
                </a:lnTo>
                <a:close/>
                <a:moveTo>
                  <a:pt x="112461" y="125266"/>
                </a:moveTo>
                <a:lnTo>
                  <a:pt x="112461" y="131201"/>
                </a:lnTo>
                <a:lnTo>
                  <a:pt x="106527" y="131201"/>
                </a:lnTo>
                <a:lnTo>
                  <a:pt x="106527" y="125266"/>
                </a:lnTo>
                <a:close/>
                <a:moveTo>
                  <a:pt x="118710" y="125266"/>
                </a:moveTo>
                <a:lnTo>
                  <a:pt x="118710" y="131201"/>
                </a:lnTo>
                <a:lnTo>
                  <a:pt x="112774" y="131201"/>
                </a:lnTo>
                <a:lnTo>
                  <a:pt x="112774" y="125266"/>
                </a:lnTo>
                <a:close/>
                <a:moveTo>
                  <a:pt x="124957" y="125266"/>
                </a:moveTo>
                <a:lnTo>
                  <a:pt x="124957" y="131201"/>
                </a:lnTo>
                <a:lnTo>
                  <a:pt x="119021" y="131201"/>
                </a:lnTo>
                <a:lnTo>
                  <a:pt x="119021" y="125266"/>
                </a:lnTo>
                <a:close/>
                <a:moveTo>
                  <a:pt x="131204" y="125266"/>
                </a:moveTo>
                <a:lnTo>
                  <a:pt x="131204" y="131201"/>
                </a:lnTo>
                <a:lnTo>
                  <a:pt x="125270" y="131201"/>
                </a:lnTo>
                <a:lnTo>
                  <a:pt x="125270" y="125266"/>
                </a:lnTo>
                <a:close/>
                <a:moveTo>
                  <a:pt x="137451" y="125266"/>
                </a:moveTo>
                <a:lnTo>
                  <a:pt x="137451" y="131201"/>
                </a:lnTo>
                <a:lnTo>
                  <a:pt x="131517" y="131201"/>
                </a:lnTo>
                <a:lnTo>
                  <a:pt x="131517" y="125266"/>
                </a:lnTo>
                <a:close/>
                <a:moveTo>
                  <a:pt x="143702" y="125266"/>
                </a:moveTo>
                <a:lnTo>
                  <a:pt x="143702" y="131201"/>
                </a:lnTo>
                <a:lnTo>
                  <a:pt x="137766" y="131201"/>
                </a:lnTo>
                <a:lnTo>
                  <a:pt x="137766" y="125266"/>
                </a:lnTo>
                <a:close/>
                <a:moveTo>
                  <a:pt x="149949" y="125266"/>
                </a:moveTo>
                <a:lnTo>
                  <a:pt x="149949" y="131201"/>
                </a:lnTo>
                <a:lnTo>
                  <a:pt x="144015" y="131201"/>
                </a:lnTo>
                <a:lnTo>
                  <a:pt x="144015" y="125266"/>
                </a:lnTo>
                <a:close/>
                <a:moveTo>
                  <a:pt x="156196" y="125266"/>
                </a:moveTo>
                <a:lnTo>
                  <a:pt x="156196" y="131201"/>
                </a:lnTo>
                <a:lnTo>
                  <a:pt x="150262" y="131201"/>
                </a:lnTo>
                <a:lnTo>
                  <a:pt x="150262" y="125266"/>
                </a:lnTo>
                <a:close/>
                <a:moveTo>
                  <a:pt x="162445" y="125266"/>
                </a:moveTo>
                <a:lnTo>
                  <a:pt x="162445" y="131201"/>
                </a:lnTo>
                <a:lnTo>
                  <a:pt x="156509" y="131201"/>
                </a:lnTo>
                <a:lnTo>
                  <a:pt x="156509" y="125266"/>
                </a:lnTo>
                <a:close/>
                <a:moveTo>
                  <a:pt x="168692" y="125266"/>
                </a:moveTo>
                <a:lnTo>
                  <a:pt x="168692" y="131201"/>
                </a:lnTo>
                <a:lnTo>
                  <a:pt x="162756" y="131201"/>
                </a:lnTo>
                <a:lnTo>
                  <a:pt x="162756" y="125266"/>
                </a:lnTo>
                <a:close/>
                <a:moveTo>
                  <a:pt x="174939" y="125266"/>
                </a:moveTo>
                <a:lnTo>
                  <a:pt x="174939" y="131201"/>
                </a:lnTo>
                <a:lnTo>
                  <a:pt x="169005" y="131201"/>
                </a:lnTo>
                <a:lnTo>
                  <a:pt x="169005" y="125266"/>
                </a:lnTo>
                <a:close/>
                <a:moveTo>
                  <a:pt x="181186" y="125266"/>
                </a:moveTo>
                <a:lnTo>
                  <a:pt x="181186" y="131201"/>
                </a:lnTo>
                <a:lnTo>
                  <a:pt x="175252" y="131201"/>
                </a:lnTo>
                <a:lnTo>
                  <a:pt x="175252" y="125266"/>
                </a:lnTo>
                <a:close/>
                <a:moveTo>
                  <a:pt x="187435" y="125266"/>
                </a:moveTo>
                <a:lnTo>
                  <a:pt x="187435" y="131201"/>
                </a:lnTo>
                <a:lnTo>
                  <a:pt x="181499" y="131201"/>
                </a:lnTo>
                <a:lnTo>
                  <a:pt x="181499" y="125266"/>
                </a:lnTo>
                <a:close/>
                <a:moveTo>
                  <a:pt x="193682" y="125266"/>
                </a:moveTo>
                <a:lnTo>
                  <a:pt x="193682" y="131201"/>
                </a:lnTo>
                <a:lnTo>
                  <a:pt x="187746" y="131201"/>
                </a:lnTo>
                <a:lnTo>
                  <a:pt x="187746" y="125266"/>
                </a:lnTo>
                <a:close/>
                <a:moveTo>
                  <a:pt x="199931" y="125266"/>
                </a:moveTo>
                <a:lnTo>
                  <a:pt x="199931" y="131201"/>
                </a:lnTo>
                <a:lnTo>
                  <a:pt x="193996" y="131201"/>
                </a:lnTo>
                <a:lnTo>
                  <a:pt x="193996" y="125266"/>
                </a:lnTo>
                <a:close/>
                <a:moveTo>
                  <a:pt x="206180" y="125266"/>
                </a:moveTo>
                <a:lnTo>
                  <a:pt x="206180" y="131201"/>
                </a:lnTo>
                <a:lnTo>
                  <a:pt x="200244" y="131201"/>
                </a:lnTo>
                <a:lnTo>
                  <a:pt x="200244" y="125266"/>
                </a:lnTo>
                <a:close/>
                <a:moveTo>
                  <a:pt x="212427" y="125266"/>
                </a:moveTo>
                <a:lnTo>
                  <a:pt x="212427" y="131201"/>
                </a:lnTo>
                <a:lnTo>
                  <a:pt x="206491" y="131201"/>
                </a:lnTo>
                <a:lnTo>
                  <a:pt x="206491" y="125266"/>
                </a:lnTo>
                <a:close/>
                <a:moveTo>
                  <a:pt x="218674" y="125266"/>
                </a:moveTo>
                <a:lnTo>
                  <a:pt x="218674" y="131201"/>
                </a:lnTo>
                <a:lnTo>
                  <a:pt x="212739" y="131201"/>
                </a:lnTo>
                <a:lnTo>
                  <a:pt x="212739" y="125266"/>
                </a:lnTo>
                <a:close/>
                <a:moveTo>
                  <a:pt x="224921" y="125266"/>
                </a:moveTo>
                <a:lnTo>
                  <a:pt x="224921" y="131201"/>
                </a:lnTo>
                <a:lnTo>
                  <a:pt x="218987" y="131201"/>
                </a:lnTo>
                <a:lnTo>
                  <a:pt x="218987" y="125266"/>
                </a:lnTo>
                <a:close/>
                <a:moveTo>
                  <a:pt x="231170" y="125266"/>
                </a:moveTo>
                <a:lnTo>
                  <a:pt x="231170" y="131201"/>
                </a:lnTo>
                <a:lnTo>
                  <a:pt x="225234" y="131201"/>
                </a:lnTo>
                <a:lnTo>
                  <a:pt x="225234" y="125266"/>
                </a:lnTo>
                <a:close/>
                <a:moveTo>
                  <a:pt x="237417" y="125266"/>
                </a:moveTo>
                <a:lnTo>
                  <a:pt x="237417" y="131201"/>
                </a:lnTo>
                <a:lnTo>
                  <a:pt x="231481" y="131201"/>
                </a:lnTo>
                <a:lnTo>
                  <a:pt x="231481" y="125266"/>
                </a:lnTo>
                <a:close/>
                <a:moveTo>
                  <a:pt x="243664" y="125266"/>
                </a:moveTo>
                <a:lnTo>
                  <a:pt x="243664" y="131201"/>
                </a:lnTo>
                <a:lnTo>
                  <a:pt x="237729" y="131201"/>
                </a:lnTo>
                <a:lnTo>
                  <a:pt x="237729" y="125266"/>
                </a:lnTo>
                <a:close/>
                <a:moveTo>
                  <a:pt x="249911" y="125266"/>
                </a:moveTo>
                <a:lnTo>
                  <a:pt x="249911" y="131201"/>
                </a:lnTo>
                <a:lnTo>
                  <a:pt x="243977" y="131201"/>
                </a:lnTo>
                <a:lnTo>
                  <a:pt x="243977" y="125266"/>
                </a:lnTo>
                <a:close/>
                <a:moveTo>
                  <a:pt x="256161" y="125266"/>
                </a:moveTo>
                <a:lnTo>
                  <a:pt x="256161" y="131201"/>
                </a:lnTo>
                <a:lnTo>
                  <a:pt x="250225" y="131201"/>
                </a:lnTo>
                <a:lnTo>
                  <a:pt x="250225" y="125266"/>
                </a:lnTo>
                <a:close/>
                <a:moveTo>
                  <a:pt x="262409" y="125266"/>
                </a:moveTo>
                <a:lnTo>
                  <a:pt x="262409" y="131201"/>
                </a:lnTo>
                <a:lnTo>
                  <a:pt x="256474" y="131201"/>
                </a:lnTo>
                <a:lnTo>
                  <a:pt x="256474" y="125266"/>
                </a:lnTo>
                <a:close/>
                <a:moveTo>
                  <a:pt x="268656" y="125266"/>
                </a:moveTo>
                <a:lnTo>
                  <a:pt x="268656" y="131201"/>
                </a:lnTo>
                <a:lnTo>
                  <a:pt x="262721" y="131201"/>
                </a:lnTo>
                <a:lnTo>
                  <a:pt x="262721" y="125266"/>
                </a:lnTo>
                <a:close/>
                <a:moveTo>
                  <a:pt x="274904" y="125266"/>
                </a:moveTo>
                <a:lnTo>
                  <a:pt x="274904" y="131201"/>
                </a:lnTo>
                <a:lnTo>
                  <a:pt x="268968" y="131201"/>
                </a:lnTo>
                <a:lnTo>
                  <a:pt x="268968" y="125266"/>
                </a:lnTo>
                <a:close/>
                <a:moveTo>
                  <a:pt x="6251" y="131513"/>
                </a:moveTo>
                <a:lnTo>
                  <a:pt x="6251" y="137449"/>
                </a:lnTo>
                <a:lnTo>
                  <a:pt x="315" y="137449"/>
                </a:lnTo>
                <a:lnTo>
                  <a:pt x="315" y="131513"/>
                </a:lnTo>
                <a:close/>
                <a:moveTo>
                  <a:pt x="12498" y="131513"/>
                </a:moveTo>
                <a:lnTo>
                  <a:pt x="12498" y="137449"/>
                </a:lnTo>
                <a:lnTo>
                  <a:pt x="6562" y="137449"/>
                </a:lnTo>
                <a:lnTo>
                  <a:pt x="6562" y="131513"/>
                </a:lnTo>
                <a:close/>
                <a:moveTo>
                  <a:pt x="18745" y="131513"/>
                </a:moveTo>
                <a:lnTo>
                  <a:pt x="18745" y="137449"/>
                </a:lnTo>
                <a:lnTo>
                  <a:pt x="12810" y="137449"/>
                </a:lnTo>
                <a:lnTo>
                  <a:pt x="12810" y="131513"/>
                </a:lnTo>
                <a:close/>
                <a:moveTo>
                  <a:pt x="24992" y="131513"/>
                </a:moveTo>
                <a:lnTo>
                  <a:pt x="24992" y="137449"/>
                </a:lnTo>
                <a:lnTo>
                  <a:pt x="19058" y="137449"/>
                </a:lnTo>
                <a:lnTo>
                  <a:pt x="19058" y="131513"/>
                </a:lnTo>
                <a:close/>
                <a:moveTo>
                  <a:pt x="31241" y="131513"/>
                </a:moveTo>
                <a:lnTo>
                  <a:pt x="31241" y="137449"/>
                </a:lnTo>
                <a:lnTo>
                  <a:pt x="25305" y="137449"/>
                </a:lnTo>
                <a:lnTo>
                  <a:pt x="25305" y="131513"/>
                </a:lnTo>
                <a:close/>
                <a:moveTo>
                  <a:pt x="37489" y="131513"/>
                </a:moveTo>
                <a:lnTo>
                  <a:pt x="37489" y="137449"/>
                </a:lnTo>
                <a:lnTo>
                  <a:pt x="31553" y="137449"/>
                </a:lnTo>
                <a:lnTo>
                  <a:pt x="31553" y="131513"/>
                </a:lnTo>
                <a:close/>
                <a:moveTo>
                  <a:pt x="43737" y="131513"/>
                </a:moveTo>
                <a:lnTo>
                  <a:pt x="43737" y="137449"/>
                </a:lnTo>
                <a:lnTo>
                  <a:pt x="37802" y="137449"/>
                </a:lnTo>
                <a:lnTo>
                  <a:pt x="37802" y="131513"/>
                </a:lnTo>
                <a:close/>
                <a:moveTo>
                  <a:pt x="49985" y="131513"/>
                </a:moveTo>
                <a:lnTo>
                  <a:pt x="49985" y="137449"/>
                </a:lnTo>
                <a:lnTo>
                  <a:pt x="44049" y="137449"/>
                </a:lnTo>
                <a:lnTo>
                  <a:pt x="44049" y="131513"/>
                </a:lnTo>
                <a:close/>
                <a:moveTo>
                  <a:pt x="56232" y="131513"/>
                </a:moveTo>
                <a:lnTo>
                  <a:pt x="56232" y="137449"/>
                </a:lnTo>
                <a:lnTo>
                  <a:pt x="50296" y="137449"/>
                </a:lnTo>
                <a:lnTo>
                  <a:pt x="50296" y="131513"/>
                </a:lnTo>
                <a:close/>
                <a:moveTo>
                  <a:pt x="62480" y="131513"/>
                </a:moveTo>
                <a:lnTo>
                  <a:pt x="62480" y="137449"/>
                </a:lnTo>
                <a:lnTo>
                  <a:pt x="56545" y="137449"/>
                </a:lnTo>
                <a:lnTo>
                  <a:pt x="56545" y="131513"/>
                </a:lnTo>
                <a:close/>
                <a:moveTo>
                  <a:pt x="68727" y="131513"/>
                </a:moveTo>
                <a:lnTo>
                  <a:pt x="68727" y="137449"/>
                </a:lnTo>
                <a:lnTo>
                  <a:pt x="62792" y="137449"/>
                </a:lnTo>
                <a:lnTo>
                  <a:pt x="62792" y="131513"/>
                </a:lnTo>
                <a:close/>
                <a:moveTo>
                  <a:pt x="74975" y="131513"/>
                </a:moveTo>
                <a:lnTo>
                  <a:pt x="74975" y="137449"/>
                </a:lnTo>
                <a:lnTo>
                  <a:pt x="69039" y="137449"/>
                </a:lnTo>
                <a:lnTo>
                  <a:pt x="69039" y="131513"/>
                </a:lnTo>
                <a:close/>
                <a:moveTo>
                  <a:pt x="81223" y="131513"/>
                </a:moveTo>
                <a:lnTo>
                  <a:pt x="81223" y="137449"/>
                </a:lnTo>
                <a:lnTo>
                  <a:pt x="75286" y="137449"/>
                </a:lnTo>
                <a:lnTo>
                  <a:pt x="75286" y="131513"/>
                </a:lnTo>
                <a:close/>
                <a:moveTo>
                  <a:pt x="87470" y="131513"/>
                </a:moveTo>
                <a:lnTo>
                  <a:pt x="87470" y="137449"/>
                </a:lnTo>
                <a:lnTo>
                  <a:pt x="81535" y="137449"/>
                </a:lnTo>
                <a:lnTo>
                  <a:pt x="81535" y="131513"/>
                </a:lnTo>
                <a:close/>
                <a:moveTo>
                  <a:pt x="93718" y="131513"/>
                </a:moveTo>
                <a:lnTo>
                  <a:pt x="93718" y="137449"/>
                </a:lnTo>
                <a:lnTo>
                  <a:pt x="87784" y="137449"/>
                </a:lnTo>
                <a:lnTo>
                  <a:pt x="87784" y="131513"/>
                </a:lnTo>
                <a:close/>
                <a:moveTo>
                  <a:pt x="99967" y="131513"/>
                </a:moveTo>
                <a:lnTo>
                  <a:pt x="99967" y="137449"/>
                </a:lnTo>
                <a:lnTo>
                  <a:pt x="94031" y="137449"/>
                </a:lnTo>
                <a:lnTo>
                  <a:pt x="94031" y="131513"/>
                </a:lnTo>
                <a:close/>
                <a:moveTo>
                  <a:pt x="106214" y="131513"/>
                </a:moveTo>
                <a:lnTo>
                  <a:pt x="106214" y="137449"/>
                </a:lnTo>
                <a:lnTo>
                  <a:pt x="100278" y="137449"/>
                </a:lnTo>
                <a:lnTo>
                  <a:pt x="100278" y="131513"/>
                </a:lnTo>
                <a:close/>
                <a:moveTo>
                  <a:pt x="112461" y="131513"/>
                </a:moveTo>
                <a:lnTo>
                  <a:pt x="112461" y="137449"/>
                </a:lnTo>
                <a:lnTo>
                  <a:pt x="106527" y="137449"/>
                </a:lnTo>
                <a:lnTo>
                  <a:pt x="106527" y="131513"/>
                </a:lnTo>
                <a:close/>
                <a:moveTo>
                  <a:pt x="118710" y="131513"/>
                </a:moveTo>
                <a:lnTo>
                  <a:pt x="118710" y="137449"/>
                </a:lnTo>
                <a:lnTo>
                  <a:pt x="112774" y="137449"/>
                </a:lnTo>
                <a:lnTo>
                  <a:pt x="112774" y="131513"/>
                </a:lnTo>
                <a:close/>
                <a:moveTo>
                  <a:pt x="124957" y="131513"/>
                </a:moveTo>
                <a:lnTo>
                  <a:pt x="124957" y="137449"/>
                </a:lnTo>
                <a:lnTo>
                  <a:pt x="119021" y="137449"/>
                </a:lnTo>
                <a:lnTo>
                  <a:pt x="119021" y="131513"/>
                </a:lnTo>
                <a:close/>
                <a:moveTo>
                  <a:pt x="131204" y="131513"/>
                </a:moveTo>
                <a:lnTo>
                  <a:pt x="131204" y="137449"/>
                </a:lnTo>
                <a:lnTo>
                  <a:pt x="125270" y="137449"/>
                </a:lnTo>
                <a:lnTo>
                  <a:pt x="125270" y="131513"/>
                </a:lnTo>
                <a:close/>
                <a:moveTo>
                  <a:pt x="137451" y="131513"/>
                </a:moveTo>
                <a:lnTo>
                  <a:pt x="137451" y="137449"/>
                </a:lnTo>
                <a:lnTo>
                  <a:pt x="131517" y="137449"/>
                </a:lnTo>
                <a:lnTo>
                  <a:pt x="131517" y="131513"/>
                </a:lnTo>
                <a:close/>
                <a:moveTo>
                  <a:pt x="143702" y="131513"/>
                </a:moveTo>
                <a:lnTo>
                  <a:pt x="143702" y="137449"/>
                </a:lnTo>
                <a:lnTo>
                  <a:pt x="137766" y="137449"/>
                </a:lnTo>
                <a:lnTo>
                  <a:pt x="137766" y="131513"/>
                </a:lnTo>
                <a:close/>
                <a:moveTo>
                  <a:pt x="149949" y="131513"/>
                </a:moveTo>
                <a:lnTo>
                  <a:pt x="149949" y="137449"/>
                </a:lnTo>
                <a:lnTo>
                  <a:pt x="144015" y="137449"/>
                </a:lnTo>
                <a:lnTo>
                  <a:pt x="144015" y="131513"/>
                </a:lnTo>
                <a:close/>
                <a:moveTo>
                  <a:pt x="156196" y="131513"/>
                </a:moveTo>
                <a:lnTo>
                  <a:pt x="156196" y="137449"/>
                </a:lnTo>
                <a:lnTo>
                  <a:pt x="150262" y="137449"/>
                </a:lnTo>
                <a:lnTo>
                  <a:pt x="150262" y="131513"/>
                </a:lnTo>
                <a:close/>
                <a:moveTo>
                  <a:pt x="162445" y="131513"/>
                </a:moveTo>
                <a:lnTo>
                  <a:pt x="162445" y="137449"/>
                </a:lnTo>
                <a:lnTo>
                  <a:pt x="156509" y="137449"/>
                </a:lnTo>
                <a:lnTo>
                  <a:pt x="156509" y="131513"/>
                </a:lnTo>
                <a:close/>
                <a:moveTo>
                  <a:pt x="168692" y="131513"/>
                </a:moveTo>
                <a:lnTo>
                  <a:pt x="168692" y="137449"/>
                </a:lnTo>
                <a:lnTo>
                  <a:pt x="162756" y="137449"/>
                </a:lnTo>
                <a:lnTo>
                  <a:pt x="162756" y="131513"/>
                </a:lnTo>
                <a:close/>
                <a:moveTo>
                  <a:pt x="174939" y="131513"/>
                </a:moveTo>
                <a:lnTo>
                  <a:pt x="174939" y="137449"/>
                </a:lnTo>
                <a:lnTo>
                  <a:pt x="169005" y="137449"/>
                </a:lnTo>
                <a:lnTo>
                  <a:pt x="169005" y="131513"/>
                </a:lnTo>
                <a:close/>
                <a:moveTo>
                  <a:pt x="181186" y="131513"/>
                </a:moveTo>
                <a:lnTo>
                  <a:pt x="181186" y="137449"/>
                </a:lnTo>
                <a:lnTo>
                  <a:pt x="175252" y="137449"/>
                </a:lnTo>
                <a:lnTo>
                  <a:pt x="175252" y="131513"/>
                </a:lnTo>
                <a:close/>
                <a:moveTo>
                  <a:pt x="187433" y="131513"/>
                </a:moveTo>
                <a:lnTo>
                  <a:pt x="187433" y="137449"/>
                </a:lnTo>
                <a:lnTo>
                  <a:pt x="181499" y="137449"/>
                </a:lnTo>
                <a:lnTo>
                  <a:pt x="181499" y="131513"/>
                </a:lnTo>
                <a:close/>
                <a:moveTo>
                  <a:pt x="193682" y="131513"/>
                </a:moveTo>
                <a:lnTo>
                  <a:pt x="193682" y="137449"/>
                </a:lnTo>
                <a:lnTo>
                  <a:pt x="187746" y="137449"/>
                </a:lnTo>
                <a:lnTo>
                  <a:pt x="187746" y="131513"/>
                </a:lnTo>
                <a:close/>
                <a:moveTo>
                  <a:pt x="199931" y="131513"/>
                </a:moveTo>
                <a:lnTo>
                  <a:pt x="199931" y="137449"/>
                </a:lnTo>
                <a:lnTo>
                  <a:pt x="193996" y="137449"/>
                </a:lnTo>
                <a:lnTo>
                  <a:pt x="193996" y="131513"/>
                </a:lnTo>
                <a:close/>
                <a:moveTo>
                  <a:pt x="206180" y="131513"/>
                </a:moveTo>
                <a:lnTo>
                  <a:pt x="206180" y="137449"/>
                </a:lnTo>
                <a:lnTo>
                  <a:pt x="200244" y="137449"/>
                </a:lnTo>
                <a:lnTo>
                  <a:pt x="200244" y="131513"/>
                </a:lnTo>
                <a:close/>
                <a:moveTo>
                  <a:pt x="212427" y="131513"/>
                </a:moveTo>
                <a:lnTo>
                  <a:pt x="212427" y="137449"/>
                </a:lnTo>
                <a:lnTo>
                  <a:pt x="206491" y="137449"/>
                </a:lnTo>
                <a:lnTo>
                  <a:pt x="206491" y="131513"/>
                </a:lnTo>
                <a:close/>
                <a:moveTo>
                  <a:pt x="218674" y="131513"/>
                </a:moveTo>
                <a:lnTo>
                  <a:pt x="218674" y="137449"/>
                </a:lnTo>
                <a:lnTo>
                  <a:pt x="212739" y="137449"/>
                </a:lnTo>
                <a:lnTo>
                  <a:pt x="212739" y="131513"/>
                </a:lnTo>
                <a:close/>
                <a:moveTo>
                  <a:pt x="224921" y="131513"/>
                </a:moveTo>
                <a:lnTo>
                  <a:pt x="224921" y="137449"/>
                </a:lnTo>
                <a:lnTo>
                  <a:pt x="218987" y="137449"/>
                </a:lnTo>
                <a:lnTo>
                  <a:pt x="218987" y="131513"/>
                </a:lnTo>
                <a:close/>
                <a:moveTo>
                  <a:pt x="231170" y="131513"/>
                </a:moveTo>
                <a:lnTo>
                  <a:pt x="231170" y="137449"/>
                </a:lnTo>
                <a:lnTo>
                  <a:pt x="225234" y="137449"/>
                </a:lnTo>
                <a:lnTo>
                  <a:pt x="225234" y="131513"/>
                </a:lnTo>
                <a:close/>
                <a:moveTo>
                  <a:pt x="237417" y="131513"/>
                </a:moveTo>
                <a:lnTo>
                  <a:pt x="237417" y="137449"/>
                </a:lnTo>
                <a:lnTo>
                  <a:pt x="231481" y="137449"/>
                </a:lnTo>
                <a:lnTo>
                  <a:pt x="231481" y="131513"/>
                </a:lnTo>
                <a:close/>
                <a:moveTo>
                  <a:pt x="243664" y="131513"/>
                </a:moveTo>
                <a:lnTo>
                  <a:pt x="243664" y="137449"/>
                </a:lnTo>
                <a:lnTo>
                  <a:pt x="237729" y="137449"/>
                </a:lnTo>
                <a:lnTo>
                  <a:pt x="237729" y="131513"/>
                </a:lnTo>
                <a:close/>
                <a:moveTo>
                  <a:pt x="249911" y="131513"/>
                </a:moveTo>
                <a:lnTo>
                  <a:pt x="249911" y="137449"/>
                </a:lnTo>
                <a:lnTo>
                  <a:pt x="243977" y="137449"/>
                </a:lnTo>
                <a:lnTo>
                  <a:pt x="243977" y="131513"/>
                </a:lnTo>
                <a:close/>
                <a:moveTo>
                  <a:pt x="256161" y="131513"/>
                </a:moveTo>
                <a:lnTo>
                  <a:pt x="256161" y="137449"/>
                </a:lnTo>
                <a:lnTo>
                  <a:pt x="250225" y="137449"/>
                </a:lnTo>
                <a:lnTo>
                  <a:pt x="250225" y="131513"/>
                </a:lnTo>
                <a:close/>
                <a:moveTo>
                  <a:pt x="262409" y="131513"/>
                </a:moveTo>
                <a:lnTo>
                  <a:pt x="262409" y="137449"/>
                </a:lnTo>
                <a:lnTo>
                  <a:pt x="256474" y="137449"/>
                </a:lnTo>
                <a:lnTo>
                  <a:pt x="256474" y="131513"/>
                </a:lnTo>
                <a:close/>
                <a:moveTo>
                  <a:pt x="268656" y="131513"/>
                </a:moveTo>
                <a:lnTo>
                  <a:pt x="268656" y="137449"/>
                </a:lnTo>
                <a:lnTo>
                  <a:pt x="262721" y="137449"/>
                </a:lnTo>
                <a:lnTo>
                  <a:pt x="262721" y="131513"/>
                </a:lnTo>
                <a:close/>
                <a:moveTo>
                  <a:pt x="274904" y="131513"/>
                </a:moveTo>
                <a:lnTo>
                  <a:pt x="274904" y="137449"/>
                </a:lnTo>
                <a:lnTo>
                  <a:pt x="268968" y="137449"/>
                </a:lnTo>
                <a:lnTo>
                  <a:pt x="268968" y="131513"/>
                </a:lnTo>
                <a:close/>
                <a:moveTo>
                  <a:pt x="6251" y="137760"/>
                </a:moveTo>
                <a:lnTo>
                  <a:pt x="6251" y="143697"/>
                </a:lnTo>
                <a:lnTo>
                  <a:pt x="315" y="143697"/>
                </a:lnTo>
                <a:lnTo>
                  <a:pt x="315" y="137760"/>
                </a:lnTo>
                <a:close/>
                <a:moveTo>
                  <a:pt x="12498" y="137760"/>
                </a:moveTo>
                <a:lnTo>
                  <a:pt x="12498" y="143697"/>
                </a:lnTo>
                <a:lnTo>
                  <a:pt x="6562" y="143697"/>
                </a:lnTo>
                <a:lnTo>
                  <a:pt x="6562" y="137760"/>
                </a:lnTo>
                <a:close/>
                <a:moveTo>
                  <a:pt x="18745" y="137760"/>
                </a:moveTo>
                <a:lnTo>
                  <a:pt x="18745" y="143697"/>
                </a:lnTo>
                <a:lnTo>
                  <a:pt x="12810" y="143697"/>
                </a:lnTo>
                <a:lnTo>
                  <a:pt x="12810" y="137760"/>
                </a:lnTo>
                <a:close/>
                <a:moveTo>
                  <a:pt x="24992" y="137760"/>
                </a:moveTo>
                <a:lnTo>
                  <a:pt x="24992" y="143697"/>
                </a:lnTo>
                <a:lnTo>
                  <a:pt x="19058" y="143697"/>
                </a:lnTo>
                <a:lnTo>
                  <a:pt x="19058" y="137760"/>
                </a:lnTo>
                <a:close/>
                <a:moveTo>
                  <a:pt x="31241" y="137760"/>
                </a:moveTo>
                <a:lnTo>
                  <a:pt x="31241" y="143697"/>
                </a:lnTo>
                <a:lnTo>
                  <a:pt x="25305" y="143697"/>
                </a:lnTo>
                <a:lnTo>
                  <a:pt x="25305" y="137760"/>
                </a:lnTo>
                <a:close/>
                <a:moveTo>
                  <a:pt x="37489" y="137760"/>
                </a:moveTo>
                <a:lnTo>
                  <a:pt x="37489" y="143697"/>
                </a:lnTo>
                <a:lnTo>
                  <a:pt x="31553" y="143697"/>
                </a:lnTo>
                <a:lnTo>
                  <a:pt x="31553" y="137760"/>
                </a:lnTo>
                <a:close/>
                <a:moveTo>
                  <a:pt x="43737" y="137760"/>
                </a:moveTo>
                <a:lnTo>
                  <a:pt x="43737" y="143697"/>
                </a:lnTo>
                <a:lnTo>
                  <a:pt x="37802" y="143697"/>
                </a:lnTo>
                <a:lnTo>
                  <a:pt x="37802" y="137760"/>
                </a:lnTo>
                <a:close/>
                <a:moveTo>
                  <a:pt x="49985" y="137760"/>
                </a:moveTo>
                <a:lnTo>
                  <a:pt x="49985" y="143697"/>
                </a:lnTo>
                <a:lnTo>
                  <a:pt x="44049" y="143697"/>
                </a:lnTo>
                <a:lnTo>
                  <a:pt x="44049" y="137760"/>
                </a:lnTo>
                <a:close/>
                <a:moveTo>
                  <a:pt x="56232" y="137760"/>
                </a:moveTo>
                <a:lnTo>
                  <a:pt x="56232" y="143697"/>
                </a:lnTo>
                <a:lnTo>
                  <a:pt x="50296" y="143697"/>
                </a:lnTo>
                <a:lnTo>
                  <a:pt x="50296" y="137760"/>
                </a:lnTo>
                <a:close/>
                <a:moveTo>
                  <a:pt x="62480" y="137760"/>
                </a:moveTo>
                <a:lnTo>
                  <a:pt x="62480" y="143697"/>
                </a:lnTo>
                <a:lnTo>
                  <a:pt x="56545" y="143697"/>
                </a:lnTo>
                <a:lnTo>
                  <a:pt x="56545" y="137760"/>
                </a:lnTo>
                <a:close/>
                <a:moveTo>
                  <a:pt x="68727" y="137760"/>
                </a:moveTo>
                <a:lnTo>
                  <a:pt x="68727" y="143697"/>
                </a:lnTo>
                <a:lnTo>
                  <a:pt x="62792" y="143697"/>
                </a:lnTo>
                <a:lnTo>
                  <a:pt x="62792" y="137760"/>
                </a:lnTo>
                <a:close/>
                <a:moveTo>
                  <a:pt x="74975" y="137760"/>
                </a:moveTo>
                <a:lnTo>
                  <a:pt x="74975" y="143697"/>
                </a:lnTo>
                <a:lnTo>
                  <a:pt x="69039" y="143697"/>
                </a:lnTo>
                <a:lnTo>
                  <a:pt x="69039" y="137760"/>
                </a:lnTo>
                <a:close/>
                <a:moveTo>
                  <a:pt x="81223" y="137760"/>
                </a:moveTo>
                <a:lnTo>
                  <a:pt x="81223" y="143697"/>
                </a:lnTo>
                <a:lnTo>
                  <a:pt x="75286" y="143697"/>
                </a:lnTo>
                <a:lnTo>
                  <a:pt x="75286" y="137760"/>
                </a:lnTo>
                <a:close/>
                <a:moveTo>
                  <a:pt x="87470" y="137760"/>
                </a:moveTo>
                <a:lnTo>
                  <a:pt x="87470" y="143697"/>
                </a:lnTo>
                <a:lnTo>
                  <a:pt x="81535" y="143697"/>
                </a:lnTo>
                <a:lnTo>
                  <a:pt x="81535" y="137760"/>
                </a:lnTo>
                <a:close/>
                <a:moveTo>
                  <a:pt x="93718" y="137760"/>
                </a:moveTo>
                <a:lnTo>
                  <a:pt x="93718" y="143697"/>
                </a:lnTo>
                <a:lnTo>
                  <a:pt x="87784" y="143697"/>
                </a:lnTo>
                <a:lnTo>
                  <a:pt x="87784" y="137760"/>
                </a:lnTo>
                <a:close/>
                <a:moveTo>
                  <a:pt x="99967" y="137760"/>
                </a:moveTo>
                <a:lnTo>
                  <a:pt x="99967" y="143697"/>
                </a:lnTo>
                <a:lnTo>
                  <a:pt x="94031" y="143697"/>
                </a:lnTo>
                <a:lnTo>
                  <a:pt x="94031" y="137760"/>
                </a:lnTo>
                <a:close/>
                <a:moveTo>
                  <a:pt x="106214" y="137760"/>
                </a:moveTo>
                <a:lnTo>
                  <a:pt x="106214" y="143697"/>
                </a:lnTo>
                <a:lnTo>
                  <a:pt x="100278" y="143697"/>
                </a:lnTo>
                <a:lnTo>
                  <a:pt x="100278" y="137760"/>
                </a:lnTo>
                <a:close/>
                <a:moveTo>
                  <a:pt x="112461" y="137760"/>
                </a:moveTo>
                <a:lnTo>
                  <a:pt x="112461" y="143697"/>
                </a:lnTo>
                <a:lnTo>
                  <a:pt x="106527" y="143697"/>
                </a:lnTo>
                <a:lnTo>
                  <a:pt x="106527" y="137760"/>
                </a:lnTo>
                <a:close/>
                <a:moveTo>
                  <a:pt x="118710" y="137760"/>
                </a:moveTo>
                <a:lnTo>
                  <a:pt x="118710" y="143697"/>
                </a:lnTo>
                <a:lnTo>
                  <a:pt x="112774" y="143697"/>
                </a:lnTo>
                <a:lnTo>
                  <a:pt x="112774" y="137760"/>
                </a:lnTo>
                <a:close/>
                <a:moveTo>
                  <a:pt x="124957" y="137760"/>
                </a:moveTo>
                <a:lnTo>
                  <a:pt x="124957" y="143697"/>
                </a:lnTo>
                <a:lnTo>
                  <a:pt x="119021" y="143697"/>
                </a:lnTo>
                <a:lnTo>
                  <a:pt x="119021" y="137760"/>
                </a:lnTo>
                <a:close/>
                <a:moveTo>
                  <a:pt x="131204" y="137760"/>
                </a:moveTo>
                <a:lnTo>
                  <a:pt x="131204" y="143697"/>
                </a:lnTo>
                <a:lnTo>
                  <a:pt x="125270" y="143697"/>
                </a:lnTo>
                <a:lnTo>
                  <a:pt x="125270" y="137760"/>
                </a:lnTo>
                <a:close/>
                <a:moveTo>
                  <a:pt x="137451" y="137760"/>
                </a:moveTo>
                <a:lnTo>
                  <a:pt x="137451" y="143697"/>
                </a:lnTo>
                <a:lnTo>
                  <a:pt x="131517" y="143697"/>
                </a:lnTo>
                <a:lnTo>
                  <a:pt x="131517" y="137760"/>
                </a:lnTo>
                <a:close/>
                <a:moveTo>
                  <a:pt x="143702" y="137760"/>
                </a:moveTo>
                <a:lnTo>
                  <a:pt x="143702" y="143697"/>
                </a:lnTo>
                <a:lnTo>
                  <a:pt x="137766" y="143697"/>
                </a:lnTo>
                <a:lnTo>
                  <a:pt x="137766" y="137760"/>
                </a:lnTo>
                <a:close/>
                <a:moveTo>
                  <a:pt x="149949" y="137760"/>
                </a:moveTo>
                <a:lnTo>
                  <a:pt x="149949" y="143697"/>
                </a:lnTo>
                <a:lnTo>
                  <a:pt x="144015" y="143697"/>
                </a:lnTo>
                <a:lnTo>
                  <a:pt x="144015" y="137760"/>
                </a:lnTo>
                <a:close/>
                <a:moveTo>
                  <a:pt x="156196" y="137760"/>
                </a:moveTo>
                <a:lnTo>
                  <a:pt x="156196" y="143697"/>
                </a:lnTo>
                <a:lnTo>
                  <a:pt x="150262" y="143697"/>
                </a:lnTo>
                <a:lnTo>
                  <a:pt x="150262" y="137760"/>
                </a:lnTo>
                <a:close/>
                <a:moveTo>
                  <a:pt x="162445" y="137760"/>
                </a:moveTo>
                <a:lnTo>
                  <a:pt x="162445" y="143697"/>
                </a:lnTo>
                <a:lnTo>
                  <a:pt x="156509" y="143697"/>
                </a:lnTo>
                <a:lnTo>
                  <a:pt x="156509" y="137760"/>
                </a:lnTo>
                <a:close/>
                <a:moveTo>
                  <a:pt x="168692" y="137760"/>
                </a:moveTo>
                <a:lnTo>
                  <a:pt x="168692" y="143697"/>
                </a:lnTo>
                <a:lnTo>
                  <a:pt x="162756" y="143697"/>
                </a:lnTo>
                <a:lnTo>
                  <a:pt x="162756" y="137760"/>
                </a:lnTo>
                <a:close/>
                <a:moveTo>
                  <a:pt x="174939" y="137760"/>
                </a:moveTo>
                <a:lnTo>
                  <a:pt x="174939" y="143697"/>
                </a:lnTo>
                <a:lnTo>
                  <a:pt x="169005" y="143697"/>
                </a:lnTo>
                <a:lnTo>
                  <a:pt x="169005" y="137760"/>
                </a:lnTo>
                <a:close/>
                <a:moveTo>
                  <a:pt x="181186" y="137760"/>
                </a:moveTo>
                <a:lnTo>
                  <a:pt x="181186" y="143697"/>
                </a:lnTo>
                <a:lnTo>
                  <a:pt x="175252" y="143697"/>
                </a:lnTo>
                <a:lnTo>
                  <a:pt x="175252" y="137760"/>
                </a:lnTo>
                <a:close/>
                <a:moveTo>
                  <a:pt x="187433" y="137760"/>
                </a:moveTo>
                <a:lnTo>
                  <a:pt x="187433" y="143697"/>
                </a:lnTo>
                <a:lnTo>
                  <a:pt x="181499" y="143697"/>
                </a:lnTo>
                <a:lnTo>
                  <a:pt x="181499" y="137760"/>
                </a:lnTo>
                <a:close/>
                <a:moveTo>
                  <a:pt x="193682" y="137760"/>
                </a:moveTo>
                <a:lnTo>
                  <a:pt x="193682" y="143697"/>
                </a:lnTo>
                <a:lnTo>
                  <a:pt x="187746" y="143697"/>
                </a:lnTo>
                <a:lnTo>
                  <a:pt x="187746" y="137760"/>
                </a:lnTo>
                <a:close/>
                <a:moveTo>
                  <a:pt x="199931" y="137760"/>
                </a:moveTo>
                <a:lnTo>
                  <a:pt x="199931" y="143697"/>
                </a:lnTo>
                <a:lnTo>
                  <a:pt x="193996" y="143697"/>
                </a:lnTo>
                <a:lnTo>
                  <a:pt x="193996" y="137760"/>
                </a:lnTo>
                <a:close/>
                <a:moveTo>
                  <a:pt x="206180" y="137760"/>
                </a:moveTo>
                <a:lnTo>
                  <a:pt x="206180" y="143697"/>
                </a:lnTo>
                <a:lnTo>
                  <a:pt x="200244" y="143697"/>
                </a:lnTo>
                <a:lnTo>
                  <a:pt x="200244" y="137760"/>
                </a:lnTo>
                <a:close/>
                <a:moveTo>
                  <a:pt x="212427" y="137760"/>
                </a:moveTo>
                <a:lnTo>
                  <a:pt x="212427" y="143697"/>
                </a:lnTo>
                <a:lnTo>
                  <a:pt x="206491" y="143697"/>
                </a:lnTo>
                <a:lnTo>
                  <a:pt x="206491" y="137760"/>
                </a:lnTo>
                <a:close/>
                <a:moveTo>
                  <a:pt x="218674" y="137760"/>
                </a:moveTo>
                <a:lnTo>
                  <a:pt x="218674" y="143697"/>
                </a:lnTo>
                <a:lnTo>
                  <a:pt x="212739" y="143697"/>
                </a:lnTo>
                <a:lnTo>
                  <a:pt x="212739" y="137760"/>
                </a:lnTo>
                <a:close/>
                <a:moveTo>
                  <a:pt x="224921" y="137760"/>
                </a:moveTo>
                <a:lnTo>
                  <a:pt x="224921" y="143697"/>
                </a:lnTo>
                <a:lnTo>
                  <a:pt x="218987" y="143697"/>
                </a:lnTo>
                <a:lnTo>
                  <a:pt x="218987" y="137760"/>
                </a:lnTo>
                <a:close/>
                <a:moveTo>
                  <a:pt x="231170" y="137760"/>
                </a:moveTo>
                <a:lnTo>
                  <a:pt x="231170" y="143697"/>
                </a:lnTo>
                <a:lnTo>
                  <a:pt x="225234" y="143697"/>
                </a:lnTo>
                <a:lnTo>
                  <a:pt x="225234" y="137760"/>
                </a:lnTo>
                <a:close/>
                <a:moveTo>
                  <a:pt x="237417" y="137760"/>
                </a:moveTo>
                <a:lnTo>
                  <a:pt x="237417" y="143697"/>
                </a:lnTo>
                <a:lnTo>
                  <a:pt x="231481" y="143697"/>
                </a:lnTo>
                <a:lnTo>
                  <a:pt x="231481" y="137760"/>
                </a:lnTo>
                <a:close/>
                <a:moveTo>
                  <a:pt x="243664" y="137760"/>
                </a:moveTo>
                <a:lnTo>
                  <a:pt x="243664" y="143697"/>
                </a:lnTo>
                <a:lnTo>
                  <a:pt x="237729" y="143697"/>
                </a:lnTo>
                <a:lnTo>
                  <a:pt x="237729" y="137760"/>
                </a:lnTo>
                <a:close/>
                <a:moveTo>
                  <a:pt x="249911" y="137760"/>
                </a:moveTo>
                <a:lnTo>
                  <a:pt x="249911" y="143697"/>
                </a:lnTo>
                <a:lnTo>
                  <a:pt x="243977" y="143697"/>
                </a:lnTo>
                <a:lnTo>
                  <a:pt x="243977" y="137760"/>
                </a:lnTo>
                <a:close/>
                <a:moveTo>
                  <a:pt x="256161" y="137760"/>
                </a:moveTo>
                <a:lnTo>
                  <a:pt x="256161" y="143697"/>
                </a:lnTo>
                <a:lnTo>
                  <a:pt x="250225" y="143697"/>
                </a:lnTo>
                <a:lnTo>
                  <a:pt x="250225" y="137760"/>
                </a:lnTo>
                <a:close/>
                <a:moveTo>
                  <a:pt x="262409" y="137760"/>
                </a:moveTo>
                <a:lnTo>
                  <a:pt x="262409" y="143697"/>
                </a:lnTo>
                <a:lnTo>
                  <a:pt x="256474" y="143697"/>
                </a:lnTo>
                <a:lnTo>
                  <a:pt x="256474" y="137760"/>
                </a:lnTo>
                <a:close/>
                <a:moveTo>
                  <a:pt x="268656" y="137760"/>
                </a:moveTo>
                <a:lnTo>
                  <a:pt x="268656" y="143697"/>
                </a:lnTo>
                <a:lnTo>
                  <a:pt x="262721" y="143697"/>
                </a:lnTo>
                <a:lnTo>
                  <a:pt x="262721" y="137760"/>
                </a:lnTo>
                <a:close/>
                <a:moveTo>
                  <a:pt x="274904" y="137760"/>
                </a:moveTo>
                <a:lnTo>
                  <a:pt x="274904" y="143697"/>
                </a:lnTo>
                <a:lnTo>
                  <a:pt x="268968" y="143697"/>
                </a:lnTo>
                <a:lnTo>
                  <a:pt x="268968" y="137760"/>
                </a:lnTo>
                <a:close/>
                <a:moveTo>
                  <a:pt x="6251" y="144011"/>
                </a:moveTo>
                <a:lnTo>
                  <a:pt x="6251" y="149945"/>
                </a:lnTo>
                <a:lnTo>
                  <a:pt x="315" y="149945"/>
                </a:lnTo>
                <a:lnTo>
                  <a:pt x="315" y="144011"/>
                </a:lnTo>
                <a:close/>
                <a:moveTo>
                  <a:pt x="12498" y="144011"/>
                </a:moveTo>
                <a:lnTo>
                  <a:pt x="12498" y="149945"/>
                </a:lnTo>
                <a:lnTo>
                  <a:pt x="6562" y="149945"/>
                </a:lnTo>
                <a:lnTo>
                  <a:pt x="6562" y="144011"/>
                </a:lnTo>
                <a:close/>
                <a:moveTo>
                  <a:pt x="18745" y="144011"/>
                </a:moveTo>
                <a:lnTo>
                  <a:pt x="18745" y="149945"/>
                </a:lnTo>
                <a:lnTo>
                  <a:pt x="12810" y="149945"/>
                </a:lnTo>
                <a:lnTo>
                  <a:pt x="12810" y="144011"/>
                </a:lnTo>
                <a:close/>
                <a:moveTo>
                  <a:pt x="24992" y="144011"/>
                </a:moveTo>
                <a:lnTo>
                  <a:pt x="24992" y="149945"/>
                </a:lnTo>
                <a:lnTo>
                  <a:pt x="19058" y="149945"/>
                </a:lnTo>
                <a:lnTo>
                  <a:pt x="19058" y="144011"/>
                </a:lnTo>
                <a:close/>
                <a:moveTo>
                  <a:pt x="31241" y="144011"/>
                </a:moveTo>
                <a:lnTo>
                  <a:pt x="31241" y="149945"/>
                </a:lnTo>
                <a:lnTo>
                  <a:pt x="25305" y="149945"/>
                </a:lnTo>
                <a:lnTo>
                  <a:pt x="25305" y="144011"/>
                </a:lnTo>
                <a:close/>
                <a:moveTo>
                  <a:pt x="37489" y="144011"/>
                </a:moveTo>
                <a:lnTo>
                  <a:pt x="37489" y="149945"/>
                </a:lnTo>
                <a:lnTo>
                  <a:pt x="31553" y="149945"/>
                </a:lnTo>
                <a:lnTo>
                  <a:pt x="31553" y="144011"/>
                </a:lnTo>
                <a:close/>
                <a:moveTo>
                  <a:pt x="43737" y="144011"/>
                </a:moveTo>
                <a:lnTo>
                  <a:pt x="43737" y="149945"/>
                </a:lnTo>
                <a:lnTo>
                  <a:pt x="37802" y="149945"/>
                </a:lnTo>
                <a:lnTo>
                  <a:pt x="37802" y="144011"/>
                </a:lnTo>
                <a:close/>
                <a:moveTo>
                  <a:pt x="49985" y="144011"/>
                </a:moveTo>
                <a:lnTo>
                  <a:pt x="49985" y="149945"/>
                </a:lnTo>
                <a:lnTo>
                  <a:pt x="44049" y="149945"/>
                </a:lnTo>
                <a:lnTo>
                  <a:pt x="44049" y="144011"/>
                </a:lnTo>
                <a:close/>
                <a:moveTo>
                  <a:pt x="56232" y="144011"/>
                </a:moveTo>
                <a:lnTo>
                  <a:pt x="56232" y="149945"/>
                </a:lnTo>
                <a:lnTo>
                  <a:pt x="50296" y="149945"/>
                </a:lnTo>
                <a:lnTo>
                  <a:pt x="50296" y="144011"/>
                </a:lnTo>
                <a:close/>
                <a:moveTo>
                  <a:pt x="62480" y="144011"/>
                </a:moveTo>
                <a:lnTo>
                  <a:pt x="62480" y="149945"/>
                </a:lnTo>
                <a:lnTo>
                  <a:pt x="56545" y="149945"/>
                </a:lnTo>
                <a:lnTo>
                  <a:pt x="56545" y="144011"/>
                </a:lnTo>
                <a:close/>
                <a:moveTo>
                  <a:pt x="68727" y="144011"/>
                </a:moveTo>
                <a:lnTo>
                  <a:pt x="68727" y="149945"/>
                </a:lnTo>
                <a:lnTo>
                  <a:pt x="62792" y="149945"/>
                </a:lnTo>
                <a:lnTo>
                  <a:pt x="62792" y="144011"/>
                </a:lnTo>
                <a:close/>
                <a:moveTo>
                  <a:pt x="74975" y="144011"/>
                </a:moveTo>
                <a:lnTo>
                  <a:pt x="74975" y="149945"/>
                </a:lnTo>
                <a:lnTo>
                  <a:pt x="69039" y="149945"/>
                </a:lnTo>
                <a:lnTo>
                  <a:pt x="69039" y="144011"/>
                </a:lnTo>
                <a:close/>
                <a:moveTo>
                  <a:pt x="81223" y="144011"/>
                </a:moveTo>
                <a:lnTo>
                  <a:pt x="81223" y="149945"/>
                </a:lnTo>
                <a:lnTo>
                  <a:pt x="75286" y="149945"/>
                </a:lnTo>
                <a:lnTo>
                  <a:pt x="75286" y="144011"/>
                </a:lnTo>
                <a:close/>
                <a:moveTo>
                  <a:pt x="87470" y="144011"/>
                </a:moveTo>
                <a:lnTo>
                  <a:pt x="87470" y="149945"/>
                </a:lnTo>
                <a:lnTo>
                  <a:pt x="81535" y="149945"/>
                </a:lnTo>
                <a:lnTo>
                  <a:pt x="81535" y="144011"/>
                </a:lnTo>
                <a:close/>
                <a:moveTo>
                  <a:pt x="93718" y="144011"/>
                </a:moveTo>
                <a:lnTo>
                  <a:pt x="93718" y="149945"/>
                </a:lnTo>
                <a:lnTo>
                  <a:pt x="87784" y="149945"/>
                </a:lnTo>
                <a:lnTo>
                  <a:pt x="87784" y="144011"/>
                </a:lnTo>
                <a:close/>
                <a:moveTo>
                  <a:pt x="99967" y="144011"/>
                </a:moveTo>
                <a:lnTo>
                  <a:pt x="99967" y="149945"/>
                </a:lnTo>
                <a:lnTo>
                  <a:pt x="94031" y="149945"/>
                </a:lnTo>
                <a:lnTo>
                  <a:pt x="94031" y="144011"/>
                </a:lnTo>
                <a:close/>
                <a:moveTo>
                  <a:pt x="106214" y="144011"/>
                </a:moveTo>
                <a:lnTo>
                  <a:pt x="106214" y="149945"/>
                </a:lnTo>
                <a:lnTo>
                  <a:pt x="100278" y="149945"/>
                </a:lnTo>
                <a:lnTo>
                  <a:pt x="100278" y="144011"/>
                </a:lnTo>
                <a:close/>
                <a:moveTo>
                  <a:pt x="112461" y="144011"/>
                </a:moveTo>
                <a:lnTo>
                  <a:pt x="112461" y="149945"/>
                </a:lnTo>
                <a:lnTo>
                  <a:pt x="106527" y="149945"/>
                </a:lnTo>
                <a:lnTo>
                  <a:pt x="106527" y="144011"/>
                </a:lnTo>
                <a:close/>
                <a:moveTo>
                  <a:pt x="118710" y="144011"/>
                </a:moveTo>
                <a:lnTo>
                  <a:pt x="118710" y="149945"/>
                </a:lnTo>
                <a:lnTo>
                  <a:pt x="112774" y="149945"/>
                </a:lnTo>
                <a:lnTo>
                  <a:pt x="112774" y="144011"/>
                </a:lnTo>
                <a:close/>
                <a:moveTo>
                  <a:pt x="124957" y="144011"/>
                </a:moveTo>
                <a:lnTo>
                  <a:pt x="124957" y="149945"/>
                </a:lnTo>
                <a:lnTo>
                  <a:pt x="119021" y="149945"/>
                </a:lnTo>
                <a:lnTo>
                  <a:pt x="119021" y="144011"/>
                </a:lnTo>
                <a:close/>
                <a:moveTo>
                  <a:pt x="131204" y="144011"/>
                </a:moveTo>
                <a:lnTo>
                  <a:pt x="131204" y="149945"/>
                </a:lnTo>
                <a:lnTo>
                  <a:pt x="125270" y="149945"/>
                </a:lnTo>
                <a:lnTo>
                  <a:pt x="125270" y="144011"/>
                </a:lnTo>
                <a:close/>
                <a:moveTo>
                  <a:pt x="137451" y="144011"/>
                </a:moveTo>
                <a:lnTo>
                  <a:pt x="137451" y="149945"/>
                </a:lnTo>
                <a:lnTo>
                  <a:pt x="131517" y="149945"/>
                </a:lnTo>
                <a:lnTo>
                  <a:pt x="131517" y="144011"/>
                </a:lnTo>
                <a:close/>
                <a:moveTo>
                  <a:pt x="143702" y="144011"/>
                </a:moveTo>
                <a:lnTo>
                  <a:pt x="143702" y="149945"/>
                </a:lnTo>
                <a:lnTo>
                  <a:pt x="137766" y="149945"/>
                </a:lnTo>
                <a:lnTo>
                  <a:pt x="137766" y="144011"/>
                </a:lnTo>
                <a:close/>
                <a:moveTo>
                  <a:pt x="149949" y="144011"/>
                </a:moveTo>
                <a:lnTo>
                  <a:pt x="149949" y="149945"/>
                </a:lnTo>
                <a:lnTo>
                  <a:pt x="144015" y="149945"/>
                </a:lnTo>
                <a:lnTo>
                  <a:pt x="144015" y="144011"/>
                </a:lnTo>
                <a:close/>
                <a:moveTo>
                  <a:pt x="156196" y="144011"/>
                </a:moveTo>
                <a:lnTo>
                  <a:pt x="156196" y="149945"/>
                </a:lnTo>
                <a:lnTo>
                  <a:pt x="150262" y="149945"/>
                </a:lnTo>
                <a:lnTo>
                  <a:pt x="150262" y="144011"/>
                </a:lnTo>
                <a:close/>
                <a:moveTo>
                  <a:pt x="162445" y="144011"/>
                </a:moveTo>
                <a:lnTo>
                  <a:pt x="162445" y="149945"/>
                </a:lnTo>
                <a:lnTo>
                  <a:pt x="156509" y="149945"/>
                </a:lnTo>
                <a:lnTo>
                  <a:pt x="156509" y="144011"/>
                </a:lnTo>
                <a:close/>
                <a:moveTo>
                  <a:pt x="168692" y="144011"/>
                </a:moveTo>
                <a:lnTo>
                  <a:pt x="168692" y="149945"/>
                </a:lnTo>
                <a:lnTo>
                  <a:pt x="162756" y="149945"/>
                </a:lnTo>
                <a:lnTo>
                  <a:pt x="162756" y="144011"/>
                </a:lnTo>
                <a:close/>
                <a:moveTo>
                  <a:pt x="174939" y="144011"/>
                </a:moveTo>
                <a:lnTo>
                  <a:pt x="174939" y="149945"/>
                </a:lnTo>
                <a:lnTo>
                  <a:pt x="169005" y="149945"/>
                </a:lnTo>
                <a:lnTo>
                  <a:pt x="169005" y="144011"/>
                </a:lnTo>
                <a:close/>
                <a:moveTo>
                  <a:pt x="181186" y="144011"/>
                </a:moveTo>
                <a:lnTo>
                  <a:pt x="181186" y="149945"/>
                </a:lnTo>
                <a:lnTo>
                  <a:pt x="175252" y="149945"/>
                </a:lnTo>
                <a:lnTo>
                  <a:pt x="175252" y="144011"/>
                </a:lnTo>
                <a:close/>
                <a:moveTo>
                  <a:pt x="187433" y="144011"/>
                </a:moveTo>
                <a:lnTo>
                  <a:pt x="187433" y="149945"/>
                </a:lnTo>
                <a:lnTo>
                  <a:pt x="181499" y="149945"/>
                </a:lnTo>
                <a:lnTo>
                  <a:pt x="181499" y="144011"/>
                </a:lnTo>
                <a:close/>
                <a:moveTo>
                  <a:pt x="193682" y="144011"/>
                </a:moveTo>
                <a:lnTo>
                  <a:pt x="193682" y="149945"/>
                </a:lnTo>
                <a:lnTo>
                  <a:pt x="187746" y="149945"/>
                </a:lnTo>
                <a:lnTo>
                  <a:pt x="187746" y="144011"/>
                </a:lnTo>
                <a:close/>
                <a:moveTo>
                  <a:pt x="199931" y="144011"/>
                </a:moveTo>
                <a:lnTo>
                  <a:pt x="199931" y="149945"/>
                </a:lnTo>
                <a:lnTo>
                  <a:pt x="193996" y="149945"/>
                </a:lnTo>
                <a:lnTo>
                  <a:pt x="193996" y="144011"/>
                </a:lnTo>
                <a:close/>
                <a:moveTo>
                  <a:pt x="206180" y="144011"/>
                </a:moveTo>
                <a:lnTo>
                  <a:pt x="206180" y="149945"/>
                </a:lnTo>
                <a:lnTo>
                  <a:pt x="200244" y="149945"/>
                </a:lnTo>
                <a:lnTo>
                  <a:pt x="200244" y="144011"/>
                </a:lnTo>
                <a:close/>
                <a:moveTo>
                  <a:pt x="212427" y="144011"/>
                </a:moveTo>
                <a:lnTo>
                  <a:pt x="212427" y="149945"/>
                </a:lnTo>
                <a:lnTo>
                  <a:pt x="206491" y="149945"/>
                </a:lnTo>
                <a:lnTo>
                  <a:pt x="206491" y="144011"/>
                </a:lnTo>
                <a:close/>
                <a:moveTo>
                  <a:pt x="218674" y="144011"/>
                </a:moveTo>
                <a:lnTo>
                  <a:pt x="218674" y="149945"/>
                </a:lnTo>
                <a:lnTo>
                  <a:pt x="212739" y="149945"/>
                </a:lnTo>
                <a:lnTo>
                  <a:pt x="212739" y="144011"/>
                </a:lnTo>
                <a:close/>
                <a:moveTo>
                  <a:pt x="224921" y="144011"/>
                </a:moveTo>
                <a:lnTo>
                  <a:pt x="224921" y="149945"/>
                </a:lnTo>
                <a:lnTo>
                  <a:pt x="218987" y="149945"/>
                </a:lnTo>
                <a:lnTo>
                  <a:pt x="218987" y="144011"/>
                </a:lnTo>
                <a:close/>
                <a:moveTo>
                  <a:pt x="231170" y="144011"/>
                </a:moveTo>
                <a:lnTo>
                  <a:pt x="231170" y="149945"/>
                </a:lnTo>
                <a:lnTo>
                  <a:pt x="225234" y="149945"/>
                </a:lnTo>
                <a:lnTo>
                  <a:pt x="225234" y="144011"/>
                </a:lnTo>
                <a:close/>
                <a:moveTo>
                  <a:pt x="237417" y="144011"/>
                </a:moveTo>
                <a:lnTo>
                  <a:pt x="237417" y="149945"/>
                </a:lnTo>
                <a:lnTo>
                  <a:pt x="231481" y="149945"/>
                </a:lnTo>
                <a:lnTo>
                  <a:pt x="231481" y="144011"/>
                </a:lnTo>
                <a:close/>
                <a:moveTo>
                  <a:pt x="243664" y="144011"/>
                </a:moveTo>
                <a:lnTo>
                  <a:pt x="243664" y="149945"/>
                </a:lnTo>
                <a:lnTo>
                  <a:pt x="237729" y="149945"/>
                </a:lnTo>
                <a:lnTo>
                  <a:pt x="237729" y="144011"/>
                </a:lnTo>
                <a:close/>
                <a:moveTo>
                  <a:pt x="249911" y="144011"/>
                </a:moveTo>
                <a:lnTo>
                  <a:pt x="249911" y="149945"/>
                </a:lnTo>
                <a:lnTo>
                  <a:pt x="243977" y="149945"/>
                </a:lnTo>
                <a:lnTo>
                  <a:pt x="243977" y="144011"/>
                </a:lnTo>
                <a:close/>
                <a:moveTo>
                  <a:pt x="256161" y="144011"/>
                </a:moveTo>
                <a:lnTo>
                  <a:pt x="256161" y="149945"/>
                </a:lnTo>
                <a:lnTo>
                  <a:pt x="250225" y="149945"/>
                </a:lnTo>
                <a:lnTo>
                  <a:pt x="250225" y="144011"/>
                </a:lnTo>
                <a:close/>
                <a:moveTo>
                  <a:pt x="262409" y="144011"/>
                </a:moveTo>
                <a:lnTo>
                  <a:pt x="262409" y="149945"/>
                </a:lnTo>
                <a:lnTo>
                  <a:pt x="256474" y="149945"/>
                </a:lnTo>
                <a:lnTo>
                  <a:pt x="256474" y="144011"/>
                </a:lnTo>
                <a:close/>
                <a:moveTo>
                  <a:pt x="268656" y="144011"/>
                </a:moveTo>
                <a:lnTo>
                  <a:pt x="268656" y="149945"/>
                </a:lnTo>
                <a:lnTo>
                  <a:pt x="262721" y="149945"/>
                </a:lnTo>
                <a:lnTo>
                  <a:pt x="262721" y="144011"/>
                </a:lnTo>
                <a:close/>
                <a:moveTo>
                  <a:pt x="274904" y="144011"/>
                </a:moveTo>
                <a:lnTo>
                  <a:pt x="274904" y="149945"/>
                </a:lnTo>
                <a:lnTo>
                  <a:pt x="268968" y="149945"/>
                </a:lnTo>
                <a:lnTo>
                  <a:pt x="268968" y="144011"/>
                </a:lnTo>
                <a:close/>
                <a:moveTo>
                  <a:pt x="6251" y="150258"/>
                </a:moveTo>
                <a:lnTo>
                  <a:pt x="6251" y="156192"/>
                </a:lnTo>
                <a:lnTo>
                  <a:pt x="315" y="156192"/>
                </a:lnTo>
                <a:lnTo>
                  <a:pt x="315" y="150258"/>
                </a:lnTo>
                <a:close/>
                <a:moveTo>
                  <a:pt x="12498" y="150258"/>
                </a:moveTo>
                <a:lnTo>
                  <a:pt x="12498" y="156192"/>
                </a:lnTo>
                <a:lnTo>
                  <a:pt x="6562" y="156192"/>
                </a:lnTo>
                <a:lnTo>
                  <a:pt x="6562" y="150258"/>
                </a:lnTo>
                <a:close/>
                <a:moveTo>
                  <a:pt x="18745" y="150258"/>
                </a:moveTo>
                <a:lnTo>
                  <a:pt x="18745" y="156192"/>
                </a:lnTo>
                <a:lnTo>
                  <a:pt x="12810" y="156192"/>
                </a:lnTo>
                <a:lnTo>
                  <a:pt x="12810" y="150258"/>
                </a:lnTo>
                <a:close/>
                <a:moveTo>
                  <a:pt x="24992" y="150258"/>
                </a:moveTo>
                <a:lnTo>
                  <a:pt x="24992" y="156192"/>
                </a:lnTo>
                <a:lnTo>
                  <a:pt x="19058" y="156192"/>
                </a:lnTo>
                <a:lnTo>
                  <a:pt x="19058" y="150258"/>
                </a:lnTo>
                <a:close/>
                <a:moveTo>
                  <a:pt x="31241" y="150258"/>
                </a:moveTo>
                <a:lnTo>
                  <a:pt x="31241" y="156192"/>
                </a:lnTo>
                <a:lnTo>
                  <a:pt x="25305" y="156192"/>
                </a:lnTo>
                <a:lnTo>
                  <a:pt x="25305" y="150258"/>
                </a:lnTo>
                <a:close/>
                <a:moveTo>
                  <a:pt x="37489" y="150258"/>
                </a:moveTo>
                <a:lnTo>
                  <a:pt x="37489" y="156192"/>
                </a:lnTo>
                <a:lnTo>
                  <a:pt x="31553" y="156192"/>
                </a:lnTo>
                <a:lnTo>
                  <a:pt x="31553" y="150258"/>
                </a:lnTo>
                <a:close/>
                <a:moveTo>
                  <a:pt x="43737" y="150258"/>
                </a:moveTo>
                <a:lnTo>
                  <a:pt x="43737" y="156192"/>
                </a:lnTo>
                <a:lnTo>
                  <a:pt x="37802" y="156192"/>
                </a:lnTo>
                <a:lnTo>
                  <a:pt x="37802" y="150258"/>
                </a:lnTo>
                <a:close/>
                <a:moveTo>
                  <a:pt x="49985" y="150258"/>
                </a:moveTo>
                <a:lnTo>
                  <a:pt x="49985" y="156192"/>
                </a:lnTo>
                <a:lnTo>
                  <a:pt x="44049" y="156192"/>
                </a:lnTo>
                <a:lnTo>
                  <a:pt x="44049" y="150258"/>
                </a:lnTo>
                <a:close/>
                <a:moveTo>
                  <a:pt x="56232" y="150258"/>
                </a:moveTo>
                <a:lnTo>
                  <a:pt x="56232" y="156192"/>
                </a:lnTo>
                <a:lnTo>
                  <a:pt x="50296" y="156192"/>
                </a:lnTo>
                <a:lnTo>
                  <a:pt x="50296" y="150258"/>
                </a:lnTo>
                <a:close/>
                <a:moveTo>
                  <a:pt x="62480" y="150258"/>
                </a:moveTo>
                <a:lnTo>
                  <a:pt x="62480" y="156192"/>
                </a:lnTo>
                <a:lnTo>
                  <a:pt x="56545" y="156192"/>
                </a:lnTo>
                <a:lnTo>
                  <a:pt x="56545" y="150258"/>
                </a:lnTo>
                <a:close/>
                <a:moveTo>
                  <a:pt x="68727" y="150258"/>
                </a:moveTo>
                <a:lnTo>
                  <a:pt x="68727" y="156192"/>
                </a:lnTo>
                <a:lnTo>
                  <a:pt x="62792" y="156192"/>
                </a:lnTo>
                <a:lnTo>
                  <a:pt x="62792" y="150258"/>
                </a:lnTo>
                <a:close/>
                <a:moveTo>
                  <a:pt x="74975" y="150258"/>
                </a:moveTo>
                <a:lnTo>
                  <a:pt x="74975" y="156192"/>
                </a:lnTo>
                <a:lnTo>
                  <a:pt x="69039" y="156192"/>
                </a:lnTo>
                <a:lnTo>
                  <a:pt x="69039" y="150258"/>
                </a:lnTo>
                <a:close/>
                <a:moveTo>
                  <a:pt x="81223" y="150258"/>
                </a:moveTo>
                <a:lnTo>
                  <a:pt x="81223" y="156192"/>
                </a:lnTo>
                <a:lnTo>
                  <a:pt x="75286" y="156192"/>
                </a:lnTo>
                <a:lnTo>
                  <a:pt x="75286" y="150258"/>
                </a:lnTo>
                <a:close/>
                <a:moveTo>
                  <a:pt x="87470" y="150258"/>
                </a:moveTo>
                <a:lnTo>
                  <a:pt x="87470" y="156192"/>
                </a:lnTo>
                <a:lnTo>
                  <a:pt x="81535" y="156192"/>
                </a:lnTo>
                <a:lnTo>
                  <a:pt x="81535" y="150258"/>
                </a:lnTo>
                <a:close/>
                <a:moveTo>
                  <a:pt x="93718" y="150258"/>
                </a:moveTo>
                <a:lnTo>
                  <a:pt x="93718" y="156192"/>
                </a:lnTo>
                <a:lnTo>
                  <a:pt x="87784" y="156192"/>
                </a:lnTo>
                <a:lnTo>
                  <a:pt x="87784" y="150258"/>
                </a:lnTo>
                <a:close/>
                <a:moveTo>
                  <a:pt x="99967" y="150258"/>
                </a:moveTo>
                <a:lnTo>
                  <a:pt x="99967" y="156192"/>
                </a:lnTo>
                <a:lnTo>
                  <a:pt x="94031" y="156192"/>
                </a:lnTo>
                <a:lnTo>
                  <a:pt x="94031" y="150258"/>
                </a:lnTo>
                <a:close/>
                <a:moveTo>
                  <a:pt x="106214" y="150258"/>
                </a:moveTo>
                <a:lnTo>
                  <a:pt x="106214" y="156192"/>
                </a:lnTo>
                <a:lnTo>
                  <a:pt x="100278" y="156192"/>
                </a:lnTo>
                <a:lnTo>
                  <a:pt x="100278" y="150258"/>
                </a:lnTo>
                <a:close/>
                <a:moveTo>
                  <a:pt x="112461" y="150258"/>
                </a:moveTo>
                <a:lnTo>
                  <a:pt x="112461" y="156192"/>
                </a:lnTo>
                <a:lnTo>
                  <a:pt x="106527" y="156192"/>
                </a:lnTo>
                <a:lnTo>
                  <a:pt x="106527" y="150258"/>
                </a:lnTo>
                <a:close/>
                <a:moveTo>
                  <a:pt x="118710" y="150258"/>
                </a:moveTo>
                <a:lnTo>
                  <a:pt x="118710" y="156192"/>
                </a:lnTo>
                <a:lnTo>
                  <a:pt x="112774" y="156192"/>
                </a:lnTo>
                <a:lnTo>
                  <a:pt x="112774" y="150258"/>
                </a:lnTo>
                <a:close/>
                <a:moveTo>
                  <a:pt x="124957" y="150258"/>
                </a:moveTo>
                <a:lnTo>
                  <a:pt x="124957" y="156192"/>
                </a:lnTo>
                <a:lnTo>
                  <a:pt x="119021" y="156192"/>
                </a:lnTo>
                <a:lnTo>
                  <a:pt x="119021" y="150258"/>
                </a:lnTo>
                <a:close/>
                <a:moveTo>
                  <a:pt x="131204" y="150258"/>
                </a:moveTo>
                <a:lnTo>
                  <a:pt x="131204" y="156192"/>
                </a:lnTo>
                <a:lnTo>
                  <a:pt x="125270" y="156192"/>
                </a:lnTo>
                <a:lnTo>
                  <a:pt x="125270" y="150258"/>
                </a:lnTo>
                <a:close/>
                <a:moveTo>
                  <a:pt x="137451" y="150258"/>
                </a:moveTo>
                <a:lnTo>
                  <a:pt x="137451" y="156192"/>
                </a:lnTo>
                <a:lnTo>
                  <a:pt x="131517" y="156192"/>
                </a:lnTo>
                <a:lnTo>
                  <a:pt x="131517" y="150258"/>
                </a:lnTo>
                <a:close/>
                <a:moveTo>
                  <a:pt x="143702" y="150258"/>
                </a:moveTo>
                <a:lnTo>
                  <a:pt x="143702" y="156192"/>
                </a:lnTo>
                <a:lnTo>
                  <a:pt x="137766" y="156192"/>
                </a:lnTo>
                <a:lnTo>
                  <a:pt x="137766" y="150258"/>
                </a:lnTo>
                <a:close/>
                <a:moveTo>
                  <a:pt x="149949" y="150258"/>
                </a:moveTo>
                <a:lnTo>
                  <a:pt x="149949" y="156192"/>
                </a:lnTo>
                <a:lnTo>
                  <a:pt x="144015" y="156192"/>
                </a:lnTo>
                <a:lnTo>
                  <a:pt x="144015" y="150258"/>
                </a:lnTo>
                <a:close/>
                <a:moveTo>
                  <a:pt x="156196" y="150258"/>
                </a:moveTo>
                <a:lnTo>
                  <a:pt x="156196" y="156192"/>
                </a:lnTo>
                <a:lnTo>
                  <a:pt x="150262" y="156192"/>
                </a:lnTo>
                <a:lnTo>
                  <a:pt x="150262" y="150258"/>
                </a:lnTo>
                <a:close/>
                <a:moveTo>
                  <a:pt x="162445" y="150258"/>
                </a:moveTo>
                <a:lnTo>
                  <a:pt x="162445" y="156192"/>
                </a:lnTo>
                <a:lnTo>
                  <a:pt x="156509" y="156192"/>
                </a:lnTo>
                <a:lnTo>
                  <a:pt x="156509" y="150258"/>
                </a:lnTo>
                <a:close/>
                <a:moveTo>
                  <a:pt x="168692" y="150258"/>
                </a:moveTo>
                <a:lnTo>
                  <a:pt x="168692" y="156192"/>
                </a:lnTo>
                <a:lnTo>
                  <a:pt x="162756" y="156192"/>
                </a:lnTo>
                <a:lnTo>
                  <a:pt x="162756" y="150258"/>
                </a:lnTo>
                <a:close/>
                <a:moveTo>
                  <a:pt x="174939" y="150258"/>
                </a:moveTo>
                <a:lnTo>
                  <a:pt x="174939" y="156192"/>
                </a:lnTo>
                <a:lnTo>
                  <a:pt x="169005" y="156192"/>
                </a:lnTo>
                <a:lnTo>
                  <a:pt x="169005" y="150258"/>
                </a:lnTo>
                <a:close/>
                <a:moveTo>
                  <a:pt x="181186" y="150258"/>
                </a:moveTo>
                <a:lnTo>
                  <a:pt x="181186" y="156192"/>
                </a:lnTo>
                <a:lnTo>
                  <a:pt x="175252" y="156192"/>
                </a:lnTo>
                <a:lnTo>
                  <a:pt x="175252" y="150258"/>
                </a:lnTo>
                <a:close/>
                <a:moveTo>
                  <a:pt x="187433" y="150258"/>
                </a:moveTo>
                <a:lnTo>
                  <a:pt x="187433" y="156192"/>
                </a:lnTo>
                <a:lnTo>
                  <a:pt x="181499" y="156192"/>
                </a:lnTo>
                <a:lnTo>
                  <a:pt x="181499" y="150258"/>
                </a:lnTo>
                <a:close/>
                <a:moveTo>
                  <a:pt x="193682" y="150258"/>
                </a:moveTo>
                <a:lnTo>
                  <a:pt x="193682" y="156192"/>
                </a:lnTo>
                <a:lnTo>
                  <a:pt x="187746" y="156192"/>
                </a:lnTo>
                <a:lnTo>
                  <a:pt x="187746" y="150258"/>
                </a:lnTo>
                <a:close/>
                <a:moveTo>
                  <a:pt x="199931" y="150258"/>
                </a:moveTo>
                <a:lnTo>
                  <a:pt x="199931" y="156192"/>
                </a:lnTo>
                <a:lnTo>
                  <a:pt x="193996" y="156192"/>
                </a:lnTo>
                <a:lnTo>
                  <a:pt x="193996" y="150258"/>
                </a:lnTo>
                <a:close/>
                <a:moveTo>
                  <a:pt x="206180" y="150258"/>
                </a:moveTo>
                <a:lnTo>
                  <a:pt x="206180" y="156192"/>
                </a:lnTo>
                <a:lnTo>
                  <a:pt x="200244" y="156192"/>
                </a:lnTo>
                <a:lnTo>
                  <a:pt x="200244" y="150258"/>
                </a:lnTo>
                <a:close/>
                <a:moveTo>
                  <a:pt x="212427" y="150258"/>
                </a:moveTo>
                <a:lnTo>
                  <a:pt x="212427" y="156192"/>
                </a:lnTo>
                <a:lnTo>
                  <a:pt x="206491" y="156192"/>
                </a:lnTo>
                <a:lnTo>
                  <a:pt x="206491" y="150258"/>
                </a:lnTo>
                <a:close/>
                <a:moveTo>
                  <a:pt x="218674" y="150258"/>
                </a:moveTo>
                <a:lnTo>
                  <a:pt x="218674" y="156192"/>
                </a:lnTo>
                <a:lnTo>
                  <a:pt x="212739" y="156192"/>
                </a:lnTo>
                <a:lnTo>
                  <a:pt x="212739" y="150258"/>
                </a:lnTo>
                <a:close/>
                <a:moveTo>
                  <a:pt x="224921" y="150258"/>
                </a:moveTo>
                <a:lnTo>
                  <a:pt x="224921" y="156192"/>
                </a:lnTo>
                <a:lnTo>
                  <a:pt x="218987" y="156192"/>
                </a:lnTo>
                <a:lnTo>
                  <a:pt x="218987" y="150258"/>
                </a:lnTo>
                <a:close/>
                <a:moveTo>
                  <a:pt x="231170" y="150258"/>
                </a:moveTo>
                <a:lnTo>
                  <a:pt x="231170" y="156192"/>
                </a:lnTo>
                <a:lnTo>
                  <a:pt x="225234" y="156192"/>
                </a:lnTo>
                <a:lnTo>
                  <a:pt x="225234" y="150258"/>
                </a:lnTo>
                <a:close/>
                <a:moveTo>
                  <a:pt x="237417" y="150258"/>
                </a:moveTo>
                <a:lnTo>
                  <a:pt x="237417" y="156192"/>
                </a:lnTo>
                <a:lnTo>
                  <a:pt x="231481" y="156192"/>
                </a:lnTo>
                <a:lnTo>
                  <a:pt x="231481" y="150258"/>
                </a:lnTo>
                <a:close/>
                <a:moveTo>
                  <a:pt x="243664" y="150258"/>
                </a:moveTo>
                <a:lnTo>
                  <a:pt x="243664" y="156192"/>
                </a:lnTo>
                <a:lnTo>
                  <a:pt x="237729" y="156192"/>
                </a:lnTo>
                <a:lnTo>
                  <a:pt x="237729" y="150258"/>
                </a:lnTo>
                <a:close/>
                <a:moveTo>
                  <a:pt x="249911" y="150258"/>
                </a:moveTo>
                <a:lnTo>
                  <a:pt x="249911" y="156192"/>
                </a:lnTo>
                <a:lnTo>
                  <a:pt x="243977" y="156192"/>
                </a:lnTo>
                <a:lnTo>
                  <a:pt x="243977" y="150258"/>
                </a:lnTo>
                <a:close/>
                <a:moveTo>
                  <a:pt x="256161" y="150258"/>
                </a:moveTo>
                <a:lnTo>
                  <a:pt x="256161" y="156192"/>
                </a:lnTo>
                <a:lnTo>
                  <a:pt x="250225" y="156192"/>
                </a:lnTo>
                <a:lnTo>
                  <a:pt x="250225" y="150258"/>
                </a:lnTo>
                <a:close/>
                <a:moveTo>
                  <a:pt x="262409" y="150258"/>
                </a:moveTo>
                <a:lnTo>
                  <a:pt x="262409" y="156192"/>
                </a:lnTo>
                <a:lnTo>
                  <a:pt x="256474" y="156192"/>
                </a:lnTo>
                <a:lnTo>
                  <a:pt x="256474" y="150258"/>
                </a:lnTo>
                <a:close/>
                <a:moveTo>
                  <a:pt x="268656" y="150258"/>
                </a:moveTo>
                <a:lnTo>
                  <a:pt x="268656" y="156192"/>
                </a:lnTo>
                <a:lnTo>
                  <a:pt x="262721" y="156192"/>
                </a:lnTo>
                <a:lnTo>
                  <a:pt x="262721" y="150258"/>
                </a:lnTo>
                <a:close/>
                <a:moveTo>
                  <a:pt x="274904" y="150258"/>
                </a:moveTo>
                <a:lnTo>
                  <a:pt x="274904" y="156192"/>
                </a:lnTo>
                <a:lnTo>
                  <a:pt x="268968" y="156192"/>
                </a:lnTo>
                <a:lnTo>
                  <a:pt x="268968" y="150258"/>
                </a:lnTo>
                <a:close/>
                <a:moveTo>
                  <a:pt x="158" y="0"/>
                </a:moveTo>
                <a:lnTo>
                  <a:pt x="158" y="157"/>
                </a:lnTo>
                <a:lnTo>
                  <a:pt x="0" y="157"/>
                </a:lnTo>
                <a:lnTo>
                  <a:pt x="0" y="156350"/>
                </a:lnTo>
                <a:lnTo>
                  <a:pt x="158" y="156350"/>
                </a:lnTo>
                <a:lnTo>
                  <a:pt x="158" y="156508"/>
                </a:lnTo>
                <a:lnTo>
                  <a:pt x="275059" y="156508"/>
                </a:lnTo>
                <a:lnTo>
                  <a:pt x="275059" y="156350"/>
                </a:lnTo>
                <a:lnTo>
                  <a:pt x="275215" y="156350"/>
                </a:lnTo>
                <a:lnTo>
                  <a:pt x="275215" y="155"/>
                </a:lnTo>
                <a:lnTo>
                  <a:pt x="275059" y="155"/>
                </a:lnTo>
                <a:lnTo>
                  <a:pt x="27505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  <p:sp>
        <p:nvSpPr>
          <p:cNvPr id="10" name="Google Shape;10;p2"/>
          <p:cNvSpPr/>
          <p:nvPr/>
        </p:nvSpPr>
        <p:spPr>
          <a:xfrm>
            <a:off x="2157100" y="778400"/>
            <a:ext cx="7877600" cy="5301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935517" y="1381133"/>
            <a:ext cx="4321200" cy="39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7066" b="1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363397" y="5079335"/>
            <a:ext cx="5465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2290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/>
          <p:nvPr/>
        </p:nvSpPr>
        <p:spPr>
          <a:xfrm>
            <a:off x="279167" y="281802"/>
            <a:ext cx="11633380" cy="6294271"/>
          </a:xfrm>
          <a:custGeom>
            <a:avLst/>
            <a:gdLst/>
            <a:ahLst/>
            <a:cxnLst/>
            <a:rect l="l" t="t" r="r" b="b"/>
            <a:pathLst>
              <a:path w="275216" h="156509" extrusionOk="0">
                <a:moveTo>
                  <a:pt x="6251" y="311"/>
                </a:moveTo>
                <a:lnTo>
                  <a:pt x="6251" y="6247"/>
                </a:lnTo>
                <a:lnTo>
                  <a:pt x="315" y="6247"/>
                </a:lnTo>
                <a:lnTo>
                  <a:pt x="315" y="311"/>
                </a:lnTo>
                <a:close/>
                <a:moveTo>
                  <a:pt x="12498" y="311"/>
                </a:moveTo>
                <a:lnTo>
                  <a:pt x="12498" y="6247"/>
                </a:lnTo>
                <a:lnTo>
                  <a:pt x="6562" y="6247"/>
                </a:lnTo>
                <a:lnTo>
                  <a:pt x="6562" y="311"/>
                </a:lnTo>
                <a:close/>
                <a:moveTo>
                  <a:pt x="18745" y="311"/>
                </a:moveTo>
                <a:lnTo>
                  <a:pt x="18745" y="6247"/>
                </a:lnTo>
                <a:lnTo>
                  <a:pt x="12810" y="6247"/>
                </a:lnTo>
                <a:lnTo>
                  <a:pt x="12810" y="311"/>
                </a:lnTo>
                <a:close/>
                <a:moveTo>
                  <a:pt x="24992" y="311"/>
                </a:moveTo>
                <a:lnTo>
                  <a:pt x="24992" y="6247"/>
                </a:lnTo>
                <a:lnTo>
                  <a:pt x="19058" y="6247"/>
                </a:lnTo>
                <a:lnTo>
                  <a:pt x="19058" y="311"/>
                </a:lnTo>
                <a:close/>
                <a:moveTo>
                  <a:pt x="31241" y="311"/>
                </a:moveTo>
                <a:lnTo>
                  <a:pt x="31241" y="6247"/>
                </a:lnTo>
                <a:lnTo>
                  <a:pt x="25305" y="6247"/>
                </a:lnTo>
                <a:lnTo>
                  <a:pt x="25305" y="311"/>
                </a:lnTo>
                <a:close/>
                <a:moveTo>
                  <a:pt x="37489" y="311"/>
                </a:moveTo>
                <a:lnTo>
                  <a:pt x="37489" y="6247"/>
                </a:lnTo>
                <a:lnTo>
                  <a:pt x="31553" y="6247"/>
                </a:lnTo>
                <a:lnTo>
                  <a:pt x="31553" y="311"/>
                </a:lnTo>
                <a:close/>
                <a:moveTo>
                  <a:pt x="43737" y="311"/>
                </a:moveTo>
                <a:lnTo>
                  <a:pt x="43737" y="6247"/>
                </a:lnTo>
                <a:lnTo>
                  <a:pt x="37802" y="6247"/>
                </a:lnTo>
                <a:lnTo>
                  <a:pt x="37802" y="311"/>
                </a:lnTo>
                <a:close/>
                <a:moveTo>
                  <a:pt x="49985" y="311"/>
                </a:moveTo>
                <a:lnTo>
                  <a:pt x="49985" y="6247"/>
                </a:lnTo>
                <a:lnTo>
                  <a:pt x="44049" y="6247"/>
                </a:lnTo>
                <a:lnTo>
                  <a:pt x="44049" y="311"/>
                </a:lnTo>
                <a:close/>
                <a:moveTo>
                  <a:pt x="56232" y="311"/>
                </a:moveTo>
                <a:lnTo>
                  <a:pt x="56232" y="6247"/>
                </a:lnTo>
                <a:lnTo>
                  <a:pt x="50296" y="6247"/>
                </a:lnTo>
                <a:lnTo>
                  <a:pt x="50296" y="311"/>
                </a:lnTo>
                <a:close/>
                <a:moveTo>
                  <a:pt x="62480" y="311"/>
                </a:moveTo>
                <a:lnTo>
                  <a:pt x="62480" y="6247"/>
                </a:lnTo>
                <a:lnTo>
                  <a:pt x="56545" y="6247"/>
                </a:lnTo>
                <a:lnTo>
                  <a:pt x="56545" y="311"/>
                </a:lnTo>
                <a:close/>
                <a:moveTo>
                  <a:pt x="68727" y="311"/>
                </a:moveTo>
                <a:lnTo>
                  <a:pt x="68727" y="6247"/>
                </a:lnTo>
                <a:lnTo>
                  <a:pt x="62792" y="6247"/>
                </a:lnTo>
                <a:lnTo>
                  <a:pt x="62792" y="311"/>
                </a:lnTo>
                <a:close/>
                <a:moveTo>
                  <a:pt x="74975" y="311"/>
                </a:moveTo>
                <a:lnTo>
                  <a:pt x="74975" y="6247"/>
                </a:lnTo>
                <a:lnTo>
                  <a:pt x="69039" y="6247"/>
                </a:lnTo>
                <a:lnTo>
                  <a:pt x="69039" y="311"/>
                </a:lnTo>
                <a:close/>
                <a:moveTo>
                  <a:pt x="81223" y="311"/>
                </a:moveTo>
                <a:lnTo>
                  <a:pt x="81223" y="6247"/>
                </a:lnTo>
                <a:lnTo>
                  <a:pt x="75286" y="6247"/>
                </a:lnTo>
                <a:lnTo>
                  <a:pt x="75286" y="311"/>
                </a:lnTo>
                <a:close/>
                <a:moveTo>
                  <a:pt x="87470" y="311"/>
                </a:moveTo>
                <a:lnTo>
                  <a:pt x="87470" y="6247"/>
                </a:lnTo>
                <a:lnTo>
                  <a:pt x="81535" y="6247"/>
                </a:lnTo>
                <a:lnTo>
                  <a:pt x="81535" y="311"/>
                </a:lnTo>
                <a:close/>
                <a:moveTo>
                  <a:pt x="93720" y="311"/>
                </a:moveTo>
                <a:lnTo>
                  <a:pt x="93720" y="6247"/>
                </a:lnTo>
                <a:lnTo>
                  <a:pt x="87784" y="6247"/>
                </a:lnTo>
                <a:lnTo>
                  <a:pt x="87784" y="311"/>
                </a:lnTo>
                <a:close/>
                <a:moveTo>
                  <a:pt x="99967" y="311"/>
                </a:moveTo>
                <a:lnTo>
                  <a:pt x="99967" y="6247"/>
                </a:lnTo>
                <a:lnTo>
                  <a:pt x="94031" y="6247"/>
                </a:lnTo>
                <a:lnTo>
                  <a:pt x="94031" y="311"/>
                </a:lnTo>
                <a:close/>
                <a:moveTo>
                  <a:pt x="106214" y="311"/>
                </a:moveTo>
                <a:lnTo>
                  <a:pt x="106214" y="6247"/>
                </a:lnTo>
                <a:lnTo>
                  <a:pt x="100280" y="6247"/>
                </a:lnTo>
                <a:lnTo>
                  <a:pt x="100280" y="311"/>
                </a:lnTo>
                <a:close/>
                <a:moveTo>
                  <a:pt x="112461" y="311"/>
                </a:moveTo>
                <a:lnTo>
                  <a:pt x="112461" y="6247"/>
                </a:lnTo>
                <a:lnTo>
                  <a:pt x="106527" y="6247"/>
                </a:lnTo>
                <a:lnTo>
                  <a:pt x="106527" y="311"/>
                </a:lnTo>
                <a:close/>
                <a:moveTo>
                  <a:pt x="118710" y="311"/>
                </a:moveTo>
                <a:lnTo>
                  <a:pt x="118710" y="6247"/>
                </a:lnTo>
                <a:lnTo>
                  <a:pt x="112774" y="6247"/>
                </a:lnTo>
                <a:lnTo>
                  <a:pt x="112774" y="311"/>
                </a:lnTo>
                <a:close/>
                <a:moveTo>
                  <a:pt x="124957" y="311"/>
                </a:moveTo>
                <a:lnTo>
                  <a:pt x="124957" y="6247"/>
                </a:lnTo>
                <a:lnTo>
                  <a:pt x="119021" y="6247"/>
                </a:lnTo>
                <a:lnTo>
                  <a:pt x="119021" y="311"/>
                </a:lnTo>
                <a:close/>
                <a:moveTo>
                  <a:pt x="131204" y="311"/>
                </a:moveTo>
                <a:lnTo>
                  <a:pt x="131204" y="6247"/>
                </a:lnTo>
                <a:lnTo>
                  <a:pt x="125270" y="6247"/>
                </a:lnTo>
                <a:lnTo>
                  <a:pt x="125270" y="311"/>
                </a:lnTo>
                <a:close/>
                <a:moveTo>
                  <a:pt x="137451" y="311"/>
                </a:moveTo>
                <a:lnTo>
                  <a:pt x="137451" y="6247"/>
                </a:lnTo>
                <a:lnTo>
                  <a:pt x="131517" y="6247"/>
                </a:lnTo>
                <a:lnTo>
                  <a:pt x="131517" y="311"/>
                </a:lnTo>
                <a:close/>
                <a:moveTo>
                  <a:pt x="143702" y="311"/>
                </a:moveTo>
                <a:lnTo>
                  <a:pt x="143702" y="6247"/>
                </a:lnTo>
                <a:lnTo>
                  <a:pt x="137766" y="6247"/>
                </a:lnTo>
                <a:lnTo>
                  <a:pt x="137766" y="311"/>
                </a:lnTo>
                <a:close/>
                <a:moveTo>
                  <a:pt x="149949" y="311"/>
                </a:moveTo>
                <a:lnTo>
                  <a:pt x="149949" y="6247"/>
                </a:lnTo>
                <a:lnTo>
                  <a:pt x="144015" y="6247"/>
                </a:lnTo>
                <a:lnTo>
                  <a:pt x="144015" y="311"/>
                </a:lnTo>
                <a:close/>
                <a:moveTo>
                  <a:pt x="156196" y="311"/>
                </a:moveTo>
                <a:lnTo>
                  <a:pt x="156196" y="6247"/>
                </a:lnTo>
                <a:lnTo>
                  <a:pt x="150262" y="6247"/>
                </a:lnTo>
                <a:lnTo>
                  <a:pt x="150262" y="311"/>
                </a:lnTo>
                <a:close/>
                <a:moveTo>
                  <a:pt x="162445" y="311"/>
                </a:moveTo>
                <a:lnTo>
                  <a:pt x="162445" y="6247"/>
                </a:lnTo>
                <a:lnTo>
                  <a:pt x="156509" y="6247"/>
                </a:lnTo>
                <a:lnTo>
                  <a:pt x="156509" y="311"/>
                </a:lnTo>
                <a:close/>
                <a:moveTo>
                  <a:pt x="168692" y="311"/>
                </a:moveTo>
                <a:lnTo>
                  <a:pt x="168692" y="6247"/>
                </a:lnTo>
                <a:lnTo>
                  <a:pt x="162756" y="6247"/>
                </a:lnTo>
                <a:lnTo>
                  <a:pt x="162756" y="311"/>
                </a:lnTo>
                <a:close/>
                <a:moveTo>
                  <a:pt x="174939" y="311"/>
                </a:moveTo>
                <a:lnTo>
                  <a:pt x="174939" y="6247"/>
                </a:lnTo>
                <a:lnTo>
                  <a:pt x="169005" y="6247"/>
                </a:lnTo>
                <a:lnTo>
                  <a:pt x="169005" y="311"/>
                </a:lnTo>
                <a:close/>
                <a:moveTo>
                  <a:pt x="181186" y="311"/>
                </a:moveTo>
                <a:lnTo>
                  <a:pt x="181186" y="6247"/>
                </a:lnTo>
                <a:lnTo>
                  <a:pt x="175252" y="6247"/>
                </a:lnTo>
                <a:lnTo>
                  <a:pt x="175252" y="311"/>
                </a:lnTo>
                <a:close/>
                <a:moveTo>
                  <a:pt x="187435" y="311"/>
                </a:moveTo>
                <a:lnTo>
                  <a:pt x="187435" y="6247"/>
                </a:lnTo>
                <a:lnTo>
                  <a:pt x="181499" y="6247"/>
                </a:lnTo>
                <a:lnTo>
                  <a:pt x="181499" y="311"/>
                </a:lnTo>
                <a:close/>
                <a:moveTo>
                  <a:pt x="193684" y="311"/>
                </a:moveTo>
                <a:lnTo>
                  <a:pt x="193684" y="6247"/>
                </a:lnTo>
                <a:lnTo>
                  <a:pt x="187749" y="6247"/>
                </a:lnTo>
                <a:lnTo>
                  <a:pt x="187749" y="311"/>
                </a:lnTo>
                <a:close/>
                <a:moveTo>
                  <a:pt x="199931" y="311"/>
                </a:moveTo>
                <a:lnTo>
                  <a:pt x="199931" y="6247"/>
                </a:lnTo>
                <a:lnTo>
                  <a:pt x="193996" y="6247"/>
                </a:lnTo>
                <a:lnTo>
                  <a:pt x="193996" y="311"/>
                </a:lnTo>
                <a:close/>
                <a:moveTo>
                  <a:pt x="206180" y="311"/>
                </a:moveTo>
                <a:lnTo>
                  <a:pt x="206180" y="6247"/>
                </a:lnTo>
                <a:lnTo>
                  <a:pt x="200244" y="6247"/>
                </a:lnTo>
                <a:lnTo>
                  <a:pt x="200244" y="311"/>
                </a:lnTo>
                <a:close/>
                <a:moveTo>
                  <a:pt x="212427" y="311"/>
                </a:moveTo>
                <a:lnTo>
                  <a:pt x="212427" y="6247"/>
                </a:lnTo>
                <a:lnTo>
                  <a:pt x="206491" y="6247"/>
                </a:lnTo>
                <a:lnTo>
                  <a:pt x="206491" y="311"/>
                </a:lnTo>
                <a:close/>
                <a:moveTo>
                  <a:pt x="218674" y="311"/>
                </a:moveTo>
                <a:lnTo>
                  <a:pt x="218674" y="6247"/>
                </a:lnTo>
                <a:lnTo>
                  <a:pt x="212739" y="6247"/>
                </a:lnTo>
                <a:lnTo>
                  <a:pt x="212739" y="311"/>
                </a:lnTo>
                <a:close/>
                <a:moveTo>
                  <a:pt x="224921" y="311"/>
                </a:moveTo>
                <a:lnTo>
                  <a:pt x="224921" y="6247"/>
                </a:lnTo>
                <a:lnTo>
                  <a:pt x="218987" y="6247"/>
                </a:lnTo>
                <a:lnTo>
                  <a:pt x="218987" y="311"/>
                </a:lnTo>
                <a:close/>
                <a:moveTo>
                  <a:pt x="231170" y="311"/>
                </a:moveTo>
                <a:lnTo>
                  <a:pt x="231170" y="6247"/>
                </a:lnTo>
                <a:lnTo>
                  <a:pt x="225234" y="6247"/>
                </a:lnTo>
                <a:lnTo>
                  <a:pt x="225234" y="311"/>
                </a:lnTo>
                <a:close/>
                <a:moveTo>
                  <a:pt x="237417" y="311"/>
                </a:moveTo>
                <a:lnTo>
                  <a:pt x="237417" y="6247"/>
                </a:lnTo>
                <a:lnTo>
                  <a:pt x="231481" y="6247"/>
                </a:lnTo>
                <a:lnTo>
                  <a:pt x="231481" y="311"/>
                </a:lnTo>
                <a:close/>
                <a:moveTo>
                  <a:pt x="243664" y="311"/>
                </a:moveTo>
                <a:lnTo>
                  <a:pt x="243664" y="6247"/>
                </a:lnTo>
                <a:lnTo>
                  <a:pt x="237729" y="6247"/>
                </a:lnTo>
                <a:lnTo>
                  <a:pt x="237729" y="311"/>
                </a:lnTo>
                <a:close/>
                <a:moveTo>
                  <a:pt x="249914" y="311"/>
                </a:moveTo>
                <a:lnTo>
                  <a:pt x="249914" y="6247"/>
                </a:lnTo>
                <a:lnTo>
                  <a:pt x="243978" y="6247"/>
                </a:lnTo>
                <a:lnTo>
                  <a:pt x="243978" y="311"/>
                </a:lnTo>
                <a:close/>
                <a:moveTo>
                  <a:pt x="256161" y="311"/>
                </a:moveTo>
                <a:lnTo>
                  <a:pt x="256161" y="6247"/>
                </a:lnTo>
                <a:lnTo>
                  <a:pt x="250225" y="6247"/>
                </a:lnTo>
                <a:lnTo>
                  <a:pt x="250225" y="311"/>
                </a:lnTo>
                <a:close/>
                <a:moveTo>
                  <a:pt x="262409" y="311"/>
                </a:moveTo>
                <a:lnTo>
                  <a:pt x="262409" y="6247"/>
                </a:lnTo>
                <a:lnTo>
                  <a:pt x="256474" y="6247"/>
                </a:lnTo>
                <a:lnTo>
                  <a:pt x="256474" y="311"/>
                </a:lnTo>
                <a:close/>
                <a:moveTo>
                  <a:pt x="268656" y="311"/>
                </a:moveTo>
                <a:lnTo>
                  <a:pt x="268656" y="6247"/>
                </a:lnTo>
                <a:lnTo>
                  <a:pt x="262721" y="6247"/>
                </a:lnTo>
                <a:lnTo>
                  <a:pt x="262721" y="311"/>
                </a:lnTo>
                <a:close/>
                <a:moveTo>
                  <a:pt x="274904" y="311"/>
                </a:moveTo>
                <a:lnTo>
                  <a:pt x="274904" y="6247"/>
                </a:lnTo>
                <a:lnTo>
                  <a:pt x="268968" y="6247"/>
                </a:lnTo>
                <a:lnTo>
                  <a:pt x="268968" y="311"/>
                </a:lnTo>
                <a:close/>
                <a:moveTo>
                  <a:pt x="6251" y="6560"/>
                </a:moveTo>
                <a:lnTo>
                  <a:pt x="6251" y="12494"/>
                </a:lnTo>
                <a:lnTo>
                  <a:pt x="315" y="12494"/>
                </a:lnTo>
                <a:lnTo>
                  <a:pt x="315" y="6560"/>
                </a:lnTo>
                <a:close/>
                <a:moveTo>
                  <a:pt x="12498" y="6560"/>
                </a:moveTo>
                <a:lnTo>
                  <a:pt x="12498" y="12494"/>
                </a:lnTo>
                <a:lnTo>
                  <a:pt x="6562" y="12494"/>
                </a:lnTo>
                <a:lnTo>
                  <a:pt x="6562" y="6560"/>
                </a:lnTo>
                <a:close/>
                <a:moveTo>
                  <a:pt x="18745" y="6560"/>
                </a:moveTo>
                <a:lnTo>
                  <a:pt x="18745" y="12494"/>
                </a:lnTo>
                <a:lnTo>
                  <a:pt x="12810" y="12494"/>
                </a:lnTo>
                <a:lnTo>
                  <a:pt x="12810" y="6560"/>
                </a:lnTo>
                <a:close/>
                <a:moveTo>
                  <a:pt x="24992" y="6560"/>
                </a:moveTo>
                <a:lnTo>
                  <a:pt x="24992" y="12494"/>
                </a:lnTo>
                <a:lnTo>
                  <a:pt x="19058" y="12494"/>
                </a:lnTo>
                <a:lnTo>
                  <a:pt x="19058" y="6560"/>
                </a:lnTo>
                <a:close/>
                <a:moveTo>
                  <a:pt x="31241" y="6560"/>
                </a:moveTo>
                <a:lnTo>
                  <a:pt x="31241" y="12494"/>
                </a:lnTo>
                <a:lnTo>
                  <a:pt x="25305" y="12494"/>
                </a:lnTo>
                <a:lnTo>
                  <a:pt x="25305" y="6560"/>
                </a:lnTo>
                <a:close/>
                <a:moveTo>
                  <a:pt x="37489" y="6560"/>
                </a:moveTo>
                <a:lnTo>
                  <a:pt x="37489" y="12494"/>
                </a:lnTo>
                <a:lnTo>
                  <a:pt x="31553" y="12494"/>
                </a:lnTo>
                <a:lnTo>
                  <a:pt x="31553" y="6560"/>
                </a:lnTo>
                <a:close/>
                <a:moveTo>
                  <a:pt x="43737" y="6560"/>
                </a:moveTo>
                <a:lnTo>
                  <a:pt x="43737" y="12494"/>
                </a:lnTo>
                <a:lnTo>
                  <a:pt x="37802" y="12494"/>
                </a:lnTo>
                <a:lnTo>
                  <a:pt x="37802" y="6560"/>
                </a:lnTo>
                <a:close/>
                <a:moveTo>
                  <a:pt x="49985" y="6560"/>
                </a:moveTo>
                <a:lnTo>
                  <a:pt x="49985" y="12494"/>
                </a:lnTo>
                <a:lnTo>
                  <a:pt x="44049" y="12494"/>
                </a:lnTo>
                <a:lnTo>
                  <a:pt x="44049" y="6560"/>
                </a:lnTo>
                <a:close/>
                <a:moveTo>
                  <a:pt x="56232" y="6560"/>
                </a:moveTo>
                <a:lnTo>
                  <a:pt x="56232" y="12494"/>
                </a:lnTo>
                <a:lnTo>
                  <a:pt x="50296" y="12494"/>
                </a:lnTo>
                <a:lnTo>
                  <a:pt x="50296" y="6560"/>
                </a:lnTo>
                <a:close/>
                <a:moveTo>
                  <a:pt x="62480" y="6560"/>
                </a:moveTo>
                <a:lnTo>
                  <a:pt x="62480" y="12494"/>
                </a:lnTo>
                <a:lnTo>
                  <a:pt x="56545" y="12494"/>
                </a:lnTo>
                <a:lnTo>
                  <a:pt x="56545" y="6560"/>
                </a:lnTo>
                <a:close/>
                <a:moveTo>
                  <a:pt x="68727" y="6560"/>
                </a:moveTo>
                <a:lnTo>
                  <a:pt x="68727" y="12494"/>
                </a:lnTo>
                <a:lnTo>
                  <a:pt x="62792" y="12494"/>
                </a:lnTo>
                <a:lnTo>
                  <a:pt x="62792" y="6560"/>
                </a:lnTo>
                <a:close/>
                <a:moveTo>
                  <a:pt x="74975" y="6560"/>
                </a:moveTo>
                <a:lnTo>
                  <a:pt x="74975" y="12494"/>
                </a:lnTo>
                <a:lnTo>
                  <a:pt x="69039" y="12494"/>
                </a:lnTo>
                <a:lnTo>
                  <a:pt x="69039" y="6560"/>
                </a:lnTo>
                <a:close/>
                <a:moveTo>
                  <a:pt x="81223" y="6560"/>
                </a:moveTo>
                <a:lnTo>
                  <a:pt x="81223" y="12494"/>
                </a:lnTo>
                <a:lnTo>
                  <a:pt x="75286" y="12494"/>
                </a:lnTo>
                <a:lnTo>
                  <a:pt x="75286" y="6560"/>
                </a:lnTo>
                <a:close/>
                <a:moveTo>
                  <a:pt x="87470" y="6560"/>
                </a:moveTo>
                <a:lnTo>
                  <a:pt x="87470" y="12494"/>
                </a:lnTo>
                <a:lnTo>
                  <a:pt x="81535" y="12494"/>
                </a:lnTo>
                <a:lnTo>
                  <a:pt x="81535" y="6560"/>
                </a:lnTo>
                <a:close/>
                <a:moveTo>
                  <a:pt x="93720" y="6560"/>
                </a:moveTo>
                <a:lnTo>
                  <a:pt x="93720" y="12494"/>
                </a:lnTo>
                <a:lnTo>
                  <a:pt x="87784" y="12494"/>
                </a:lnTo>
                <a:lnTo>
                  <a:pt x="87784" y="6560"/>
                </a:lnTo>
                <a:close/>
                <a:moveTo>
                  <a:pt x="99967" y="6560"/>
                </a:moveTo>
                <a:lnTo>
                  <a:pt x="99967" y="12494"/>
                </a:lnTo>
                <a:lnTo>
                  <a:pt x="94031" y="12494"/>
                </a:lnTo>
                <a:lnTo>
                  <a:pt x="94031" y="6560"/>
                </a:lnTo>
                <a:close/>
                <a:moveTo>
                  <a:pt x="106214" y="6560"/>
                </a:moveTo>
                <a:lnTo>
                  <a:pt x="106214" y="12494"/>
                </a:lnTo>
                <a:lnTo>
                  <a:pt x="100280" y="12494"/>
                </a:lnTo>
                <a:lnTo>
                  <a:pt x="100280" y="6560"/>
                </a:lnTo>
                <a:close/>
                <a:moveTo>
                  <a:pt x="112461" y="6560"/>
                </a:moveTo>
                <a:lnTo>
                  <a:pt x="112461" y="12494"/>
                </a:lnTo>
                <a:lnTo>
                  <a:pt x="106527" y="12494"/>
                </a:lnTo>
                <a:lnTo>
                  <a:pt x="106527" y="6560"/>
                </a:lnTo>
                <a:close/>
                <a:moveTo>
                  <a:pt x="118710" y="6560"/>
                </a:moveTo>
                <a:lnTo>
                  <a:pt x="118710" y="12494"/>
                </a:lnTo>
                <a:lnTo>
                  <a:pt x="112774" y="12494"/>
                </a:lnTo>
                <a:lnTo>
                  <a:pt x="112774" y="6560"/>
                </a:lnTo>
                <a:close/>
                <a:moveTo>
                  <a:pt x="124957" y="6560"/>
                </a:moveTo>
                <a:lnTo>
                  <a:pt x="124957" y="12494"/>
                </a:lnTo>
                <a:lnTo>
                  <a:pt x="119021" y="12494"/>
                </a:lnTo>
                <a:lnTo>
                  <a:pt x="119021" y="6560"/>
                </a:lnTo>
                <a:close/>
                <a:moveTo>
                  <a:pt x="131204" y="6560"/>
                </a:moveTo>
                <a:lnTo>
                  <a:pt x="131204" y="12494"/>
                </a:lnTo>
                <a:lnTo>
                  <a:pt x="125270" y="12494"/>
                </a:lnTo>
                <a:lnTo>
                  <a:pt x="125270" y="6560"/>
                </a:lnTo>
                <a:close/>
                <a:moveTo>
                  <a:pt x="137451" y="6560"/>
                </a:moveTo>
                <a:lnTo>
                  <a:pt x="137451" y="12494"/>
                </a:lnTo>
                <a:lnTo>
                  <a:pt x="131517" y="12494"/>
                </a:lnTo>
                <a:lnTo>
                  <a:pt x="131517" y="6560"/>
                </a:lnTo>
                <a:close/>
                <a:moveTo>
                  <a:pt x="143702" y="6560"/>
                </a:moveTo>
                <a:lnTo>
                  <a:pt x="143702" y="12494"/>
                </a:lnTo>
                <a:lnTo>
                  <a:pt x="137766" y="12494"/>
                </a:lnTo>
                <a:lnTo>
                  <a:pt x="137766" y="6560"/>
                </a:lnTo>
                <a:close/>
                <a:moveTo>
                  <a:pt x="149949" y="6560"/>
                </a:moveTo>
                <a:lnTo>
                  <a:pt x="149949" y="12494"/>
                </a:lnTo>
                <a:lnTo>
                  <a:pt x="144015" y="12494"/>
                </a:lnTo>
                <a:lnTo>
                  <a:pt x="144015" y="6560"/>
                </a:lnTo>
                <a:close/>
                <a:moveTo>
                  <a:pt x="156196" y="6560"/>
                </a:moveTo>
                <a:lnTo>
                  <a:pt x="156196" y="12494"/>
                </a:lnTo>
                <a:lnTo>
                  <a:pt x="150262" y="12494"/>
                </a:lnTo>
                <a:lnTo>
                  <a:pt x="150262" y="6560"/>
                </a:lnTo>
                <a:close/>
                <a:moveTo>
                  <a:pt x="162445" y="6560"/>
                </a:moveTo>
                <a:lnTo>
                  <a:pt x="162445" y="12494"/>
                </a:lnTo>
                <a:lnTo>
                  <a:pt x="156509" y="12494"/>
                </a:lnTo>
                <a:lnTo>
                  <a:pt x="156509" y="6560"/>
                </a:lnTo>
                <a:close/>
                <a:moveTo>
                  <a:pt x="168692" y="6560"/>
                </a:moveTo>
                <a:lnTo>
                  <a:pt x="168692" y="12494"/>
                </a:lnTo>
                <a:lnTo>
                  <a:pt x="162756" y="12494"/>
                </a:lnTo>
                <a:lnTo>
                  <a:pt x="162756" y="6560"/>
                </a:lnTo>
                <a:close/>
                <a:moveTo>
                  <a:pt x="174939" y="6560"/>
                </a:moveTo>
                <a:lnTo>
                  <a:pt x="174939" y="12494"/>
                </a:lnTo>
                <a:lnTo>
                  <a:pt x="169005" y="12494"/>
                </a:lnTo>
                <a:lnTo>
                  <a:pt x="169005" y="6560"/>
                </a:lnTo>
                <a:close/>
                <a:moveTo>
                  <a:pt x="181186" y="6560"/>
                </a:moveTo>
                <a:lnTo>
                  <a:pt x="181186" y="12494"/>
                </a:lnTo>
                <a:lnTo>
                  <a:pt x="175252" y="12494"/>
                </a:lnTo>
                <a:lnTo>
                  <a:pt x="175252" y="6560"/>
                </a:lnTo>
                <a:close/>
                <a:moveTo>
                  <a:pt x="187435" y="6560"/>
                </a:moveTo>
                <a:lnTo>
                  <a:pt x="187435" y="12494"/>
                </a:lnTo>
                <a:lnTo>
                  <a:pt x="181499" y="12494"/>
                </a:lnTo>
                <a:lnTo>
                  <a:pt x="181499" y="6560"/>
                </a:lnTo>
                <a:close/>
                <a:moveTo>
                  <a:pt x="193684" y="6560"/>
                </a:moveTo>
                <a:lnTo>
                  <a:pt x="193684" y="12494"/>
                </a:lnTo>
                <a:lnTo>
                  <a:pt x="187749" y="12494"/>
                </a:lnTo>
                <a:lnTo>
                  <a:pt x="187749" y="6560"/>
                </a:lnTo>
                <a:close/>
                <a:moveTo>
                  <a:pt x="199931" y="6560"/>
                </a:moveTo>
                <a:lnTo>
                  <a:pt x="199931" y="12494"/>
                </a:lnTo>
                <a:lnTo>
                  <a:pt x="193996" y="12494"/>
                </a:lnTo>
                <a:lnTo>
                  <a:pt x="193996" y="6560"/>
                </a:lnTo>
                <a:close/>
                <a:moveTo>
                  <a:pt x="206180" y="6560"/>
                </a:moveTo>
                <a:lnTo>
                  <a:pt x="206180" y="12494"/>
                </a:lnTo>
                <a:lnTo>
                  <a:pt x="200244" y="12494"/>
                </a:lnTo>
                <a:lnTo>
                  <a:pt x="200244" y="6560"/>
                </a:lnTo>
                <a:close/>
                <a:moveTo>
                  <a:pt x="212427" y="6560"/>
                </a:moveTo>
                <a:lnTo>
                  <a:pt x="212427" y="12494"/>
                </a:lnTo>
                <a:lnTo>
                  <a:pt x="206491" y="12494"/>
                </a:lnTo>
                <a:lnTo>
                  <a:pt x="206491" y="6560"/>
                </a:lnTo>
                <a:close/>
                <a:moveTo>
                  <a:pt x="218674" y="6560"/>
                </a:moveTo>
                <a:lnTo>
                  <a:pt x="218674" y="12494"/>
                </a:lnTo>
                <a:lnTo>
                  <a:pt x="212739" y="12494"/>
                </a:lnTo>
                <a:lnTo>
                  <a:pt x="212739" y="6560"/>
                </a:lnTo>
                <a:close/>
                <a:moveTo>
                  <a:pt x="224921" y="6560"/>
                </a:moveTo>
                <a:lnTo>
                  <a:pt x="224921" y="12494"/>
                </a:lnTo>
                <a:lnTo>
                  <a:pt x="218987" y="12494"/>
                </a:lnTo>
                <a:lnTo>
                  <a:pt x="218987" y="6560"/>
                </a:lnTo>
                <a:close/>
                <a:moveTo>
                  <a:pt x="231170" y="6560"/>
                </a:moveTo>
                <a:lnTo>
                  <a:pt x="231170" y="12494"/>
                </a:lnTo>
                <a:lnTo>
                  <a:pt x="225234" y="12494"/>
                </a:lnTo>
                <a:lnTo>
                  <a:pt x="225234" y="6560"/>
                </a:lnTo>
                <a:close/>
                <a:moveTo>
                  <a:pt x="237417" y="6560"/>
                </a:moveTo>
                <a:lnTo>
                  <a:pt x="237417" y="12494"/>
                </a:lnTo>
                <a:lnTo>
                  <a:pt x="231481" y="12494"/>
                </a:lnTo>
                <a:lnTo>
                  <a:pt x="231481" y="6560"/>
                </a:lnTo>
                <a:close/>
                <a:moveTo>
                  <a:pt x="243664" y="6560"/>
                </a:moveTo>
                <a:lnTo>
                  <a:pt x="243664" y="12494"/>
                </a:lnTo>
                <a:lnTo>
                  <a:pt x="237729" y="12494"/>
                </a:lnTo>
                <a:lnTo>
                  <a:pt x="237729" y="6560"/>
                </a:lnTo>
                <a:close/>
                <a:moveTo>
                  <a:pt x="249914" y="6560"/>
                </a:moveTo>
                <a:lnTo>
                  <a:pt x="249914" y="12494"/>
                </a:lnTo>
                <a:lnTo>
                  <a:pt x="243978" y="12494"/>
                </a:lnTo>
                <a:lnTo>
                  <a:pt x="243978" y="6560"/>
                </a:lnTo>
                <a:close/>
                <a:moveTo>
                  <a:pt x="256161" y="6560"/>
                </a:moveTo>
                <a:lnTo>
                  <a:pt x="256161" y="12494"/>
                </a:lnTo>
                <a:lnTo>
                  <a:pt x="250225" y="12494"/>
                </a:lnTo>
                <a:lnTo>
                  <a:pt x="250225" y="6560"/>
                </a:lnTo>
                <a:close/>
                <a:moveTo>
                  <a:pt x="262409" y="6560"/>
                </a:moveTo>
                <a:lnTo>
                  <a:pt x="262409" y="12494"/>
                </a:lnTo>
                <a:lnTo>
                  <a:pt x="256474" y="12494"/>
                </a:lnTo>
                <a:lnTo>
                  <a:pt x="256474" y="6560"/>
                </a:lnTo>
                <a:close/>
                <a:moveTo>
                  <a:pt x="268656" y="6560"/>
                </a:moveTo>
                <a:lnTo>
                  <a:pt x="268656" y="12494"/>
                </a:lnTo>
                <a:lnTo>
                  <a:pt x="262721" y="12494"/>
                </a:lnTo>
                <a:lnTo>
                  <a:pt x="262721" y="6560"/>
                </a:lnTo>
                <a:close/>
                <a:moveTo>
                  <a:pt x="274904" y="6560"/>
                </a:moveTo>
                <a:lnTo>
                  <a:pt x="274904" y="12494"/>
                </a:lnTo>
                <a:lnTo>
                  <a:pt x="268968" y="12494"/>
                </a:lnTo>
                <a:lnTo>
                  <a:pt x="268968" y="6560"/>
                </a:lnTo>
                <a:close/>
                <a:moveTo>
                  <a:pt x="6251" y="12807"/>
                </a:moveTo>
                <a:lnTo>
                  <a:pt x="6251" y="18742"/>
                </a:lnTo>
                <a:lnTo>
                  <a:pt x="315" y="18742"/>
                </a:lnTo>
                <a:lnTo>
                  <a:pt x="315" y="12807"/>
                </a:lnTo>
                <a:close/>
                <a:moveTo>
                  <a:pt x="12498" y="12807"/>
                </a:moveTo>
                <a:lnTo>
                  <a:pt x="12498" y="18742"/>
                </a:lnTo>
                <a:lnTo>
                  <a:pt x="6562" y="18742"/>
                </a:lnTo>
                <a:lnTo>
                  <a:pt x="6562" y="12807"/>
                </a:lnTo>
                <a:close/>
                <a:moveTo>
                  <a:pt x="18745" y="12807"/>
                </a:moveTo>
                <a:lnTo>
                  <a:pt x="18745" y="18742"/>
                </a:lnTo>
                <a:lnTo>
                  <a:pt x="12810" y="18742"/>
                </a:lnTo>
                <a:lnTo>
                  <a:pt x="12810" y="12807"/>
                </a:lnTo>
                <a:close/>
                <a:moveTo>
                  <a:pt x="24992" y="12807"/>
                </a:moveTo>
                <a:lnTo>
                  <a:pt x="24992" y="18742"/>
                </a:lnTo>
                <a:lnTo>
                  <a:pt x="19058" y="18742"/>
                </a:lnTo>
                <a:lnTo>
                  <a:pt x="19058" y="12807"/>
                </a:lnTo>
                <a:close/>
                <a:moveTo>
                  <a:pt x="31241" y="12807"/>
                </a:moveTo>
                <a:lnTo>
                  <a:pt x="31241" y="18742"/>
                </a:lnTo>
                <a:lnTo>
                  <a:pt x="25305" y="18742"/>
                </a:lnTo>
                <a:lnTo>
                  <a:pt x="25305" y="12807"/>
                </a:lnTo>
                <a:close/>
                <a:moveTo>
                  <a:pt x="37489" y="12807"/>
                </a:moveTo>
                <a:lnTo>
                  <a:pt x="37489" y="18742"/>
                </a:lnTo>
                <a:lnTo>
                  <a:pt x="31553" y="18742"/>
                </a:lnTo>
                <a:lnTo>
                  <a:pt x="31553" y="12807"/>
                </a:lnTo>
                <a:close/>
                <a:moveTo>
                  <a:pt x="43737" y="12807"/>
                </a:moveTo>
                <a:lnTo>
                  <a:pt x="43737" y="18742"/>
                </a:lnTo>
                <a:lnTo>
                  <a:pt x="37802" y="18742"/>
                </a:lnTo>
                <a:lnTo>
                  <a:pt x="37802" y="12807"/>
                </a:lnTo>
                <a:close/>
                <a:moveTo>
                  <a:pt x="49985" y="12807"/>
                </a:moveTo>
                <a:lnTo>
                  <a:pt x="49985" y="18742"/>
                </a:lnTo>
                <a:lnTo>
                  <a:pt x="44049" y="18742"/>
                </a:lnTo>
                <a:lnTo>
                  <a:pt x="44049" y="12807"/>
                </a:lnTo>
                <a:close/>
                <a:moveTo>
                  <a:pt x="56232" y="12807"/>
                </a:moveTo>
                <a:lnTo>
                  <a:pt x="56232" y="18742"/>
                </a:lnTo>
                <a:lnTo>
                  <a:pt x="50296" y="18742"/>
                </a:lnTo>
                <a:lnTo>
                  <a:pt x="50296" y="12807"/>
                </a:lnTo>
                <a:close/>
                <a:moveTo>
                  <a:pt x="62480" y="12807"/>
                </a:moveTo>
                <a:lnTo>
                  <a:pt x="62480" y="18742"/>
                </a:lnTo>
                <a:lnTo>
                  <a:pt x="56545" y="18742"/>
                </a:lnTo>
                <a:lnTo>
                  <a:pt x="56545" y="12807"/>
                </a:lnTo>
                <a:close/>
                <a:moveTo>
                  <a:pt x="68727" y="12807"/>
                </a:moveTo>
                <a:lnTo>
                  <a:pt x="68727" y="18742"/>
                </a:lnTo>
                <a:lnTo>
                  <a:pt x="62792" y="18742"/>
                </a:lnTo>
                <a:lnTo>
                  <a:pt x="62792" y="12807"/>
                </a:lnTo>
                <a:close/>
                <a:moveTo>
                  <a:pt x="74975" y="12807"/>
                </a:moveTo>
                <a:lnTo>
                  <a:pt x="74975" y="18742"/>
                </a:lnTo>
                <a:lnTo>
                  <a:pt x="69039" y="18742"/>
                </a:lnTo>
                <a:lnTo>
                  <a:pt x="69039" y="12807"/>
                </a:lnTo>
                <a:close/>
                <a:moveTo>
                  <a:pt x="81223" y="12807"/>
                </a:moveTo>
                <a:lnTo>
                  <a:pt x="81223" y="18742"/>
                </a:lnTo>
                <a:lnTo>
                  <a:pt x="75286" y="18742"/>
                </a:lnTo>
                <a:lnTo>
                  <a:pt x="75286" y="12807"/>
                </a:lnTo>
                <a:close/>
                <a:moveTo>
                  <a:pt x="87470" y="12807"/>
                </a:moveTo>
                <a:lnTo>
                  <a:pt x="87470" y="18742"/>
                </a:lnTo>
                <a:lnTo>
                  <a:pt x="81535" y="18742"/>
                </a:lnTo>
                <a:lnTo>
                  <a:pt x="81535" y="12807"/>
                </a:lnTo>
                <a:close/>
                <a:moveTo>
                  <a:pt x="93720" y="12807"/>
                </a:moveTo>
                <a:lnTo>
                  <a:pt x="93720" y="18742"/>
                </a:lnTo>
                <a:lnTo>
                  <a:pt x="87784" y="18742"/>
                </a:lnTo>
                <a:lnTo>
                  <a:pt x="87784" y="12807"/>
                </a:lnTo>
                <a:close/>
                <a:moveTo>
                  <a:pt x="99967" y="12807"/>
                </a:moveTo>
                <a:lnTo>
                  <a:pt x="99967" y="18742"/>
                </a:lnTo>
                <a:lnTo>
                  <a:pt x="94031" y="18742"/>
                </a:lnTo>
                <a:lnTo>
                  <a:pt x="94031" y="12807"/>
                </a:lnTo>
                <a:close/>
                <a:moveTo>
                  <a:pt x="106214" y="12807"/>
                </a:moveTo>
                <a:lnTo>
                  <a:pt x="106214" y="18742"/>
                </a:lnTo>
                <a:lnTo>
                  <a:pt x="100280" y="18742"/>
                </a:lnTo>
                <a:lnTo>
                  <a:pt x="100280" y="12807"/>
                </a:lnTo>
                <a:close/>
                <a:moveTo>
                  <a:pt x="112461" y="12807"/>
                </a:moveTo>
                <a:lnTo>
                  <a:pt x="112461" y="18742"/>
                </a:lnTo>
                <a:lnTo>
                  <a:pt x="106527" y="18742"/>
                </a:lnTo>
                <a:lnTo>
                  <a:pt x="106527" y="12807"/>
                </a:lnTo>
                <a:close/>
                <a:moveTo>
                  <a:pt x="118710" y="12807"/>
                </a:moveTo>
                <a:lnTo>
                  <a:pt x="118710" y="18742"/>
                </a:lnTo>
                <a:lnTo>
                  <a:pt x="112774" y="18742"/>
                </a:lnTo>
                <a:lnTo>
                  <a:pt x="112774" y="12807"/>
                </a:lnTo>
                <a:close/>
                <a:moveTo>
                  <a:pt x="124957" y="12807"/>
                </a:moveTo>
                <a:lnTo>
                  <a:pt x="124957" y="18742"/>
                </a:lnTo>
                <a:lnTo>
                  <a:pt x="119021" y="18742"/>
                </a:lnTo>
                <a:lnTo>
                  <a:pt x="119021" y="12807"/>
                </a:lnTo>
                <a:close/>
                <a:moveTo>
                  <a:pt x="131204" y="12807"/>
                </a:moveTo>
                <a:lnTo>
                  <a:pt x="131204" y="18742"/>
                </a:lnTo>
                <a:lnTo>
                  <a:pt x="125270" y="18742"/>
                </a:lnTo>
                <a:lnTo>
                  <a:pt x="125270" y="12807"/>
                </a:lnTo>
                <a:close/>
                <a:moveTo>
                  <a:pt x="137451" y="12807"/>
                </a:moveTo>
                <a:lnTo>
                  <a:pt x="137451" y="18742"/>
                </a:lnTo>
                <a:lnTo>
                  <a:pt x="131517" y="18742"/>
                </a:lnTo>
                <a:lnTo>
                  <a:pt x="131517" y="12807"/>
                </a:lnTo>
                <a:close/>
                <a:moveTo>
                  <a:pt x="143702" y="12807"/>
                </a:moveTo>
                <a:lnTo>
                  <a:pt x="143702" y="18742"/>
                </a:lnTo>
                <a:lnTo>
                  <a:pt x="137766" y="18742"/>
                </a:lnTo>
                <a:lnTo>
                  <a:pt x="137766" y="12807"/>
                </a:lnTo>
                <a:close/>
                <a:moveTo>
                  <a:pt x="149949" y="12807"/>
                </a:moveTo>
                <a:lnTo>
                  <a:pt x="149949" y="18742"/>
                </a:lnTo>
                <a:lnTo>
                  <a:pt x="144015" y="18742"/>
                </a:lnTo>
                <a:lnTo>
                  <a:pt x="144015" y="12807"/>
                </a:lnTo>
                <a:close/>
                <a:moveTo>
                  <a:pt x="156196" y="12807"/>
                </a:moveTo>
                <a:lnTo>
                  <a:pt x="156196" y="18742"/>
                </a:lnTo>
                <a:lnTo>
                  <a:pt x="150262" y="18742"/>
                </a:lnTo>
                <a:lnTo>
                  <a:pt x="150262" y="12807"/>
                </a:lnTo>
                <a:close/>
                <a:moveTo>
                  <a:pt x="162445" y="12807"/>
                </a:moveTo>
                <a:lnTo>
                  <a:pt x="162445" y="18742"/>
                </a:lnTo>
                <a:lnTo>
                  <a:pt x="156509" y="18742"/>
                </a:lnTo>
                <a:lnTo>
                  <a:pt x="156509" y="12807"/>
                </a:lnTo>
                <a:close/>
                <a:moveTo>
                  <a:pt x="168692" y="12807"/>
                </a:moveTo>
                <a:lnTo>
                  <a:pt x="168692" y="18742"/>
                </a:lnTo>
                <a:lnTo>
                  <a:pt x="162756" y="18742"/>
                </a:lnTo>
                <a:lnTo>
                  <a:pt x="162756" y="12807"/>
                </a:lnTo>
                <a:close/>
                <a:moveTo>
                  <a:pt x="174939" y="12807"/>
                </a:moveTo>
                <a:lnTo>
                  <a:pt x="174939" y="18742"/>
                </a:lnTo>
                <a:lnTo>
                  <a:pt x="169005" y="18742"/>
                </a:lnTo>
                <a:lnTo>
                  <a:pt x="169005" y="12807"/>
                </a:lnTo>
                <a:close/>
                <a:moveTo>
                  <a:pt x="181186" y="12807"/>
                </a:moveTo>
                <a:lnTo>
                  <a:pt x="181186" y="18742"/>
                </a:lnTo>
                <a:lnTo>
                  <a:pt x="175252" y="18742"/>
                </a:lnTo>
                <a:lnTo>
                  <a:pt x="175252" y="12807"/>
                </a:lnTo>
                <a:close/>
                <a:moveTo>
                  <a:pt x="187435" y="12807"/>
                </a:moveTo>
                <a:lnTo>
                  <a:pt x="187435" y="18742"/>
                </a:lnTo>
                <a:lnTo>
                  <a:pt x="181499" y="18742"/>
                </a:lnTo>
                <a:lnTo>
                  <a:pt x="181499" y="12807"/>
                </a:lnTo>
                <a:close/>
                <a:moveTo>
                  <a:pt x="193684" y="12807"/>
                </a:moveTo>
                <a:lnTo>
                  <a:pt x="193684" y="18742"/>
                </a:lnTo>
                <a:lnTo>
                  <a:pt x="187749" y="18742"/>
                </a:lnTo>
                <a:lnTo>
                  <a:pt x="187749" y="12807"/>
                </a:lnTo>
                <a:close/>
                <a:moveTo>
                  <a:pt x="199931" y="12807"/>
                </a:moveTo>
                <a:lnTo>
                  <a:pt x="199931" y="18742"/>
                </a:lnTo>
                <a:lnTo>
                  <a:pt x="193996" y="18742"/>
                </a:lnTo>
                <a:lnTo>
                  <a:pt x="193996" y="12807"/>
                </a:lnTo>
                <a:close/>
                <a:moveTo>
                  <a:pt x="206180" y="12807"/>
                </a:moveTo>
                <a:lnTo>
                  <a:pt x="206180" y="18742"/>
                </a:lnTo>
                <a:lnTo>
                  <a:pt x="200244" y="18742"/>
                </a:lnTo>
                <a:lnTo>
                  <a:pt x="200244" y="12807"/>
                </a:lnTo>
                <a:close/>
                <a:moveTo>
                  <a:pt x="212427" y="12807"/>
                </a:moveTo>
                <a:lnTo>
                  <a:pt x="212427" y="18742"/>
                </a:lnTo>
                <a:lnTo>
                  <a:pt x="206491" y="18742"/>
                </a:lnTo>
                <a:lnTo>
                  <a:pt x="206491" y="12807"/>
                </a:lnTo>
                <a:close/>
                <a:moveTo>
                  <a:pt x="218674" y="12807"/>
                </a:moveTo>
                <a:lnTo>
                  <a:pt x="218674" y="18742"/>
                </a:lnTo>
                <a:lnTo>
                  <a:pt x="212739" y="18742"/>
                </a:lnTo>
                <a:lnTo>
                  <a:pt x="212739" y="12807"/>
                </a:lnTo>
                <a:close/>
                <a:moveTo>
                  <a:pt x="224921" y="12807"/>
                </a:moveTo>
                <a:lnTo>
                  <a:pt x="224921" y="18742"/>
                </a:lnTo>
                <a:lnTo>
                  <a:pt x="218987" y="18742"/>
                </a:lnTo>
                <a:lnTo>
                  <a:pt x="218987" y="12807"/>
                </a:lnTo>
                <a:close/>
                <a:moveTo>
                  <a:pt x="231170" y="12807"/>
                </a:moveTo>
                <a:lnTo>
                  <a:pt x="231170" y="18742"/>
                </a:lnTo>
                <a:lnTo>
                  <a:pt x="225234" y="18742"/>
                </a:lnTo>
                <a:lnTo>
                  <a:pt x="225234" y="12807"/>
                </a:lnTo>
                <a:close/>
                <a:moveTo>
                  <a:pt x="237417" y="12807"/>
                </a:moveTo>
                <a:lnTo>
                  <a:pt x="237417" y="18742"/>
                </a:lnTo>
                <a:lnTo>
                  <a:pt x="231481" y="18742"/>
                </a:lnTo>
                <a:lnTo>
                  <a:pt x="231481" y="12807"/>
                </a:lnTo>
                <a:close/>
                <a:moveTo>
                  <a:pt x="243664" y="12807"/>
                </a:moveTo>
                <a:lnTo>
                  <a:pt x="243664" y="18742"/>
                </a:lnTo>
                <a:lnTo>
                  <a:pt x="237729" y="18742"/>
                </a:lnTo>
                <a:lnTo>
                  <a:pt x="237729" y="12807"/>
                </a:lnTo>
                <a:close/>
                <a:moveTo>
                  <a:pt x="249914" y="12807"/>
                </a:moveTo>
                <a:lnTo>
                  <a:pt x="249914" y="18742"/>
                </a:lnTo>
                <a:lnTo>
                  <a:pt x="243978" y="18742"/>
                </a:lnTo>
                <a:lnTo>
                  <a:pt x="243978" y="12807"/>
                </a:lnTo>
                <a:close/>
                <a:moveTo>
                  <a:pt x="256161" y="12807"/>
                </a:moveTo>
                <a:lnTo>
                  <a:pt x="256161" y="18742"/>
                </a:lnTo>
                <a:lnTo>
                  <a:pt x="250225" y="18742"/>
                </a:lnTo>
                <a:lnTo>
                  <a:pt x="250225" y="12807"/>
                </a:lnTo>
                <a:close/>
                <a:moveTo>
                  <a:pt x="262409" y="12807"/>
                </a:moveTo>
                <a:lnTo>
                  <a:pt x="262409" y="18742"/>
                </a:lnTo>
                <a:lnTo>
                  <a:pt x="256474" y="18742"/>
                </a:lnTo>
                <a:lnTo>
                  <a:pt x="256474" y="12807"/>
                </a:lnTo>
                <a:close/>
                <a:moveTo>
                  <a:pt x="268656" y="12807"/>
                </a:moveTo>
                <a:lnTo>
                  <a:pt x="268656" y="18742"/>
                </a:lnTo>
                <a:lnTo>
                  <a:pt x="262721" y="18742"/>
                </a:lnTo>
                <a:lnTo>
                  <a:pt x="262721" y="12807"/>
                </a:lnTo>
                <a:close/>
                <a:moveTo>
                  <a:pt x="274904" y="12807"/>
                </a:moveTo>
                <a:lnTo>
                  <a:pt x="274904" y="18742"/>
                </a:lnTo>
                <a:lnTo>
                  <a:pt x="268968" y="18742"/>
                </a:lnTo>
                <a:lnTo>
                  <a:pt x="268968" y="12807"/>
                </a:lnTo>
                <a:close/>
                <a:moveTo>
                  <a:pt x="6251" y="19054"/>
                </a:moveTo>
                <a:lnTo>
                  <a:pt x="6251" y="24990"/>
                </a:lnTo>
                <a:lnTo>
                  <a:pt x="315" y="24990"/>
                </a:lnTo>
                <a:lnTo>
                  <a:pt x="315" y="19054"/>
                </a:lnTo>
                <a:close/>
                <a:moveTo>
                  <a:pt x="12498" y="19054"/>
                </a:moveTo>
                <a:lnTo>
                  <a:pt x="12498" y="24990"/>
                </a:lnTo>
                <a:lnTo>
                  <a:pt x="6562" y="24990"/>
                </a:lnTo>
                <a:lnTo>
                  <a:pt x="6562" y="19054"/>
                </a:lnTo>
                <a:close/>
                <a:moveTo>
                  <a:pt x="18745" y="19054"/>
                </a:moveTo>
                <a:lnTo>
                  <a:pt x="18745" y="24990"/>
                </a:lnTo>
                <a:lnTo>
                  <a:pt x="12810" y="24990"/>
                </a:lnTo>
                <a:lnTo>
                  <a:pt x="12810" y="19054"/>
                </a:lnTo>
                <a:close/>
                <a:moveTo>
                  <a:pt x="24992" y="19054"/>
                </a:moveTo>
                <a:lnTo>
                  <a:pt x="24992" y="24990"/>
                </a:lnTo>
                <a:lnTo>
                  <a:pt x="19058" y="24990"/>
                </a:lnTo>
                <a:lnTo>
                  <a:pt x="19058" y="19054"/>
                </a:lnTo>
                <a:close/>
                <a:moveTo>
                  <a:pt x="31241" y="19054"/>
                </a:moveTo>
                <a:lnTo>
                  <a:pt x="31241" y="24990"/>
                </a:lnTo>
                <a:lnTo>
                  <a:pt x="25305" y="24990"/>
                </a:lnTo>
                <a:lnTo>
                  <a:pt x="25305" y="19054"/>
                </a:lnTo>
                <a:close/>
                <a:moveTo>
                  <a:pt x="37489" y="19054"/>
                </a:moveTo>
                <a:lnTo>
                  <a:pt x="37489" y="24990"/>
                </a:lnTo>
                <a:lnTo>
                  <a:pt x="31553" y="24990"/>
                </a:lnTo>
                <a:lnTo>
                  <a:pt x="31553" y="19054"/>
                </a:lnTo>
                <a:close/>
                <a:moveTo>
                  <a:pt x="43737" y="19054"/>
                </a:moveTo>
                <a:lnTo>
                  <a:pt x="43737" y="24990"/>
                </a:lnTo>
                <a:lnTo>
                  <a:pt x="37802" y="24990"/>
                </a:lnTo>
                <a:lnTo>
                  <a:pt x="37802" y="19054"/>
                </a:lnTo>
                <a:close/>
                <a:moveTo>
                  <a:pt x="49985" y="19054"/>
                </a:moveTo>
                <a:lnTo>
                  <a:pt x="49985" y="24990"/>
                </a:lnTo>
                <a:lnTo>
                  <a:pt x="44049" y="24990"/>
                </a:lnTo>
                <a:lnTo>
                  <a:pt x="44049" y="19054"/>
                </a:lnTo>
                <a:close/>
                <a:moveTo>
                  <a:pt x="56232" y="19054"/>
                </a:moveTo>
                <a:lnTo>
                  <a:pt x="56232" y="24990"/>
                </a:lnTo>
                <a:lnTo>
                  <a:pt x="50296" y="24990"/>
                </a:lnTo>
                <a:lnTo>
                  <a:pt x="50296" y="19054"/>
                </a:lnTo>
                <a:close/>
                <a:moveTo>
                  <a:pt x="62480" y="19054"/>
                </a:moveTo>
                <a:lnTo>
                  <a:pt x="62480" y="24990"/>
                </a:lnTo>
                <a:lnTo>
                  <a:pt x="56545" y="24990"/>
                </a:lnTo>
                <a:lnTo>
                  <a:pt x="56545" y="19054"/>
                </a:lnTo>
                <a:close/>
                <a:moveTo>
                  <a:pt x="68727" y="19054"/>
                </a:moveTo>
                <a:lnTo>
                  <a:pt x="68727" y="24990"/>
                </a:lnTo>
                <a:lnTo>
                  <a:pt x="62792" y="24990"/>
                </a:lnTo>
                <a:lnTo>
                  <a:pt x="62792" y="19054"/>
                </a:lnTo>
                <a:close/>
                <a:moveTo>
                  <a:pt x="74975" y="19054"/>
                </a:moveTo>
                <a:lnTo>
                  <a:pt x="74975" y="24990"/>
                </a:lnTo>
                <a:lnTo>
                  <a:pt x="69039" y="24990"/>
                </a:lnTo>
                <a:lnTo>
                  <a:pt x="69039" y="19054"/>
                </a:lnTo>
                <a:close/>
                <a:moveTo>
                  <a:pt x="81223" y="19054"/>
                </a:moveTo>
                <a:lnTo>
                  <a:pt x="81223" y="24990"/>
                </a:lnTo>
                <a:lnTo>
                  <a:pt x="75286" y="24990"/>
                </a:lnTo>
                <a:lnTo>
                  <a:pt x="75286" y="19054"/>
                </a:lnTo>
                <a:close/>
                <a:moveTo>
                  <a:pt x="87470" y="19054"/>
                </a:moveTo>
                <a:lnTo>
                  <a:pt x="87470" y="24990"/>
                </a:lnTo>
                <a:lnTo>
                  <a:pt x="81535" y="24990"/>
                </a:lnTo>
                <a:lnTo>
                  <a:pt x="81535" y="19054"/>
                </a:lnTo>
                <a:close/>
                <a:moveTo>
                  <a:pt x="93720" y="19054"/>
                </a:moveTo>
                <a:lnTo>
                  <a:pt x="93720" y="24990"/>
                </a:lnTo>
                <a:lnTo>
                  <a:pt x="87784" y="24990"/>
                </a:lnTo>
                <a:lnTo>
                  <a:pt x="87784" y="19054"/>
                </a:lnTo>
                <a:close/>
                <a:moveTo>
                  <a:pt x="99967" y="19054"/>
                </a:moveTo>
                <a:lnTo>
                  <a:pt x="99967" y="24990"/>
                </a:lnTo>
                <a:lnTo>
                  <a:pt x="94031" y="24990"/>
                </a:lnTo>
                <a:lnTo>
                  <a:pt x="94031" y="19054"/>
                </a:lnTo>
                <a:close/>
                <a:moveTo>
                  <a:pt x="106214" y="19054"/>
                </a:moveTo>
                <a:lnTo>
                  <a:pt x="106214" y="24990"/>
                </a:lnTo>
                <a:lnTo>
                  <a:pt x="100280" y="24990"/>
                </a:lnTo>
                <a:lnTo>
                  <a:pt x="100280" y="19054"/>
                </a:lnTo>
                <a:close/>
                <a:moveTo>
                  <a:pt x="112461" y="19054"/>
                </a:moveTo>
                <a:lnTo>
                  <a:pt x="112461" y="24990"/>
                </a:lnTo>
                <a:lnTo>
                  <a:pt x="106527" y="24990"/>
                </a:lnTo>
                <a:lnTo>
                  <a:pt x="106527" y="19054"/>
                </a:lnTo>
                <a:close/>
                <a:moveTo>
                  <a:pt x="118710" y="19054"/>
                </a:moveTo>
                <a:lnTo>
                  <a:pt x="118710" y="24990"/>
                </a:lnTo>
                <a:lnTo>
                  <a:pt x="112774" y="24990"/>
                </a:lnTo>
                <a:lnTo>
                  <a:pt x="112774" y="19054"/>
                </a:lnTo>
                <a:close/>
                <a:moveTo>
                  <a:pt x="124957" y="19054"/>
                </a:moveTo>
                <a:lnTo>
                  <a:pt x="124957" y="24990"/>
                </a:lnTo>
                <a:lnTo>
                  <a:pt x="119021" y="24990"/>
                </a:lnTo>
                <a:lnTo>
                  <a:pt x="119021" y="19054"/>
                </a:lnTo>
                <a:close/>
                <a:moveTo>
                  <a:pt x="131204" y="19054"/>
                </a:moveTo>
                <a:lnTo>
                  <a:pt x="131204" y="24990"/>
                </a:lnTo>
                <a:lnTo>
                  <a:pt x="125270" y="24990"/>
                </a:lnTo>
                <a:lnTo>
                  <a:pt x="125270" y="19054"/>
                </a:lnTo>
                <a:close/>
                <a:moveTo>
                  <a:pt x="137451" y="19054"/>
                </a:moveTo>
                <a:lnTo>
                  <a:pt x="137451" y="24990"/>
                </a:lnTo>
                <a:lnTo>
                  <a:pt x="131517" y="24990"/>
                </a:lnTo>
                <a:lnTo>
                  <a:pt x="131517" y="19054"/>
                </a:lnTo>
                <a:close/>
                <a:moveTo>
                  <a:pt x="143702" y="19054"/>
                </a:moveTo>
                <a:lnTo>
                  <a:pt x="143702" y="24990"/>
                </a:lnTo>
                <a:lnTo>
                  <a:pt x="137766" y="24990"/>
                </a:lnTo>
                <a:lnTo>
                  <a:pt x="137766" y="19054"/>
                </a:lnTo>
                <a:close/>
                <a:moveTo>
                  <a:pt x="149949" y="19054"/>
                </a:moveTo>
                <a:lnTo>
                  <a:pt x="149949" y="24990"/>
                </a:lnTo>
                <a:lnTo>
                  <a:pt x="144015" y="24990"/>
                </a:lnTo>
                <a:lnTo>
                  <a:pt x="144015" y="19054"/>
                </a:lnTo>
                <a:close/>
                <a:moveTo>
                  <a:pt x="156196" y="19054"/>
                </a:moveTo>
                <a:lnTo>
                  <a:pt x="156196" y="24990"/>
                </a:lnTo>
                <a:lnTo>
                  <a:pt x="150262" y="24990"/>
                </a:lnTo>
                <a:lnTo>
                  <a:pt x="150262" y="19054"/>
                </a:lnTo>
                <a:close/>
                <a:moveTo>
                  <a:pt x="162445" y="19054"/>
                </a:moveTo>
                <a:lnTo>
                  <a:pt x="162445" y="24990"/>
                </a:lnTo>
                <a:lnTo>
                  <a:pt x="156509" y="24990"/>
                </a:lnTo>
                <a:lnTo>
                  <a:pt x="156509" y="19054"/>
                </a:lnTo>
                <a:close/>
                <a:moveTo>
                  <a:pt x="168692" y="19054"/>
                </a:moveTo>
                <a:lnTo>
                  <a:pt x="168692" y="24990"/>
                </a:lnTo>
                <a:lnTo>
                  <a:pt x="162756" y="24990"/>
                </a:lnTo>
                <a:lnTo>
                  <a:pt x="162756" y="19054"/>
                </a:lnTo>
                <a:close/>
                <a:moveTo>
                  <a:pt x="174939" y="19054"/>
                </a:moveTo>
                <a:lnTo>
                  <a:pt x="174939" y="24990"/>
                </a:lnTo>
                <a:lnTo>
                  <a:pt x="169005" y="24990"/>
                </a:lnTo>
                <a:lnTo>
                  <a:pt x="169005" y="19054"/>
                </a:lnTo>
                <a:close/>
                <a:moveTo>
                  <a:pt x="181186" y="19054"/>
                </a:moveTo>
                <a:lnTo>
                  <a:pt x="181186" y="24990"/>
                </a:lnTo>
                <a:lnTo>
                  <a:pt x="175252" y="24990"/>
                </a:lnTo>
                <a:lnTo>
                  <a:pt x="175252" y="19054"/>
                </a:lnTo>
                <a:close/>
                <a:moveTo>
                  <a:pt x="187435" y="19054"/>
                </a:moveTo>
                <a:lnTo>
                  <a:pt x="187435" y="24990"/>
                </a:lnTo>
                <a:lnTo>
                  <a:pt x="181499" y="24990"/>
                </a:lnTo>
                <a:lnTo>
                  <a:pt x="181499" y="19054"/>
                </a:lnTo>
                <a:close/>
                <a:moveTo>
                  <a:pt x="193684" y="19054"/>
                </a:moveTo>
                <a:lnTo>
                  <a:pt x="193684" y="24990"/>
                </a:lnTo>
                <a:lnTo>
                  <a:pt x="187749" y="24990"/>
                </a:lnTo>
                <a:lnTo>
                  <a:pt x="187749" y="19054"/>
                </a:lnTo>
                <a:close/>
                <a:moveTo>
                  <a:pt x="199931" y="19054"/>
                </a:moveTo>
                <a:lnTo>
                  <a:pt x="199931" y="24990"/>
                </a:lnTo>
                <a:lnTo>
                  <a:pt x="193996" y="24990"/>
                </a:lnTo>
                <a:lnTo>
                  <a:pt x="193996" y="19054"/>
                </a:lnTo>
                <a:close/>
                <a:moveTo>
                  <a:pt x="206180" y="19054"/>
                </a:moveTo>
                <a:lnTo>
                  <a:pt x="206180" y="24990"/>
                </a:lnTo>
                <a:lnTo>
                  <a:pt x="200244" y="24990"/>
                </a:lnTo>
                <a:lnTo>
                  <a:pt x="200244" y="19054"/>
                </a:lnTo>
                <a:close/>
                <a:moveTo>
                  <a:pt x="212427" y="19054"/>
                </a:moveTo>
                <a:lnTo>
                  <a:pt x="212427" y="24990"/>
                </a:lnTo>
                <a:lnTo>
                  <a:pt x="206491" y="24990"/>
                </a:lnTo>
                <a:lnTo>
                  <a:pt x="206491" y="19054"/>
                </a:lnTo>
                <a:close/>
                <a:moveTo>
                  <a:pt x="218674" y="19054"/>
                </a:moveTo>
                <a:lnTo>
                  <a:pt x="218674" y="24990"/>
                </a:lnTo>
                <a:lnTo>
                  <a:pt x="212739" y="24990"/>
                </a:lnTo>
                <a:lnTo>
                  <a:pt x="212739" y="19054"/>
                </a:lnTo>
                <a:close/>
                <a:moveTo>
                  <a:pt x="224921" y="19054"/>
                </a:moveTo>
                <a:lnTo>
                  <a:pt x="224921" y="24990"/>
                </a:lnTo>
                <a:lnTo>
                  <a:pt x="218987" y="24990"/>
                </a:lnTo>
                <a:lnTo>
                  <a:pt x="218987" y="19054"/>
                </a:lnTo>
                <a:close/>
                <a:moveTo>
                  <a:pt x="231170" y="19054"/>
                </a:moveTo>
                <a:lnTo>
                  <a:pt x="231170" y="24990"/>
                </a:lnTo>
                <a:lnTo>
                  <a:pt x="225234" y="24990"/>
                </a:lnTo>
                <a:lnTo>
                  <a:pt x="225234" y="19054"/>
                </a:lnTo>
                <a:close/>
                <a:moveTo>
                  <a:pt x="237417" y="19054"/>
                </a:moveTo>
                <a:lnTo>
                  <a:pt x="237417" y="24990"/>
                </a:lnTo>
                <a:lnTo>
                  <a:pt x="231481" y="24990"/>
                </a:lnTo>
                <a:lnTo>
                  <a:pt x="231481" y="19054"/>
                </a:lnTo>
                <a:close/>
                <a:moveTo>
                  <a:pt x="243664" y="19054"/>
                </a:moveTo>
                <a:lnTo>
                  <a:pt x="243664" y="24990"/>
                </a:lnTo>
                <a:lnTo>
                  <a:pt x="237729" y="24990"/>
                </a:lnTo>
                <a:lnTo>
                  <a:pt x="237729" y="19054"/>
                </a:lnTo>
                <a:close/>
                <a:moveTo>
                  <a:pt x="249911" y="19054"/>
                </a:moveTo>
                <a:lnTo>
                  <a:pt x="249911" y="24990"/>
                </a:lnTo>
                <a:lnTo>
                  <a:pt x="243977" y="24990"/>
                </a:lnTo>
                <a:lnTo>
                  <a:pt x="243977" y="19054"/>
                </a:lnTo>
                <a:close/>
                <a:moveTo>
                  <a:pt x="256161" y="19054"/>
                </a:moveTo>
                <a:lnTo>
                  <a:pt x="256161" y="24990"/>
                </a:lnTo>
                <a:lnTo>
                  <a:pt x="250225" y="24990"/>
                </a:lnTo>
                <a:lnTo>
                  <a:pt x="250225" y="19054"/>
                </a:lnTo>
                <a:close/>
                <a:moveTo>
                  <a:pt x="262409" y="19054"/>
                </a:moveTo>
                <a:lnTo>
                  <a:pt x="262409" y="24990"/>
                </a:lnTo>
                <a:lnTo>
                  <a:pt x="256474" y="24990"/>
                </a:lnTo>
                <a:lnTo>
                  <a:pt x="256474" y="19054"/>
                </a:lnTo>
                <a:close/>
                <a:moveTo>
                  <a:pt x="268656" y="19054"/>
                </a:moveTo>
                <a:lnTo>
                  <a:pt x="268656" y="24990"/>
                </a:lnTo>
                <a:lnTo>
                  <a:pt x="262721" y="24990"/>
                </a:lnTo>
                <a:lnTo>
                  <a:pt x="262721" y="19054"/>
                </a:lnTo>
                <a:close/>
                <a:moveTo>
                  <a:pt x="274904" y="19054"/>
                </a:moveTo>
                <a:lnTo>
                  <a:pt x="274904" y="24990"/>
                </a:lnTo>
                <a:lnTo>
                  <a:pt x="268968" y="24990"/>
                </a:lnTo>
                <a:lnTo>
                  <a:pt x="268968" y="19054"/>
                </a:lnTo>
                <a:close/>
                <a:moveTo>
                  <a:pt x="6251" y="25301"/>
                </a:moveTo>
                <a:lnTo>
                  <a:pt x="6251" y="31237"/>
                </a:lnTo>
                <a:lnTo>
                  <a:pt x="315" y="31237"/>
                </a:lnTo>
                <a:lnTo>
                  <a:pt x="315" y="25301"/>
                </a:lnTo>
                <a:close/>
                <a:moveTo>
                  <a:pt x="12498" y="25301"/>
                </a:moveTo>
                <a:lnTo>
                  <a:pt x="12498" y="31237"/>
                </a:lnTo>
                <a:lnTo>
                  <a:pt x="6562" y="31237"/>
                </a:lnTo>
                <a:lnTo>
                  <a:pt x="6562" y="25301"/>
                </a:lnTo>
                <a:close/>
                <a:moveTo>
                  <a:pt x="18745" y="25301"/>
                </a:moveTo>
                <a:lnTo>
                  <a:pt x="18745" y="31237"/>
                </a:lnTo>
                <a:lnTo>
                  <a:pt x="12810" y="31237"/>
                </a:lnTo>
                <a:lnTo>
                  <a:pt x="12810" y="25301"/>
                </a:lnTo>
                <a:close/>
                <a:moveTo>
                  <a:pt x="24992" y="25301"/>
                </a:moveTo>
                <a:lnTo>
                  <a:pt x="24992" y="31237"/>
                </a:lnTo>
                <a:lnTo>
                  <a:pt x="19058" y="31237"/>
                </a:lnTo>
                <a:lnTo>
                  <a:pt x="19058" y="25301"/>
                </a:lnTo>
                <a:close/>
                <a:moveTo>
                  <a:pt x="31241" y="25301"/>
                </a:moveTo>
                <a:lnTo>
                  <a:pt x="31241" y="31237"/>
                </a:lnTo>
                <a:lnTo>
                  <a:pt x="25305" y="31237"/>
                </a:lnTo>
                <a:lnTo>
                  <a:pt x="25305" y="25301"/>
                </a:lnTo>
                <a:close/>
                <a:moveTo>
                  <a:pt x="37489" y="25301"/>
                </a:moveTo>
                <a:lnTo>
                  <a:pt x="37489" y="31237"/>
                </a:lnTo>
                <a:lnTo>
                  <a:pt x="31553" y="31237"/>
                </a:lnTo>
                <a:lnTo>
                  <a:pt x="31553" y="25301"/>
                </a:lnTo>
                <a:close/>
                <a:moveTo>
                  <a:pt x="43737" y="25301"/>
                </a:moveTo>
                <a:lnTo>
                  <a:pt x="43737" y="31237"/>
                </a:lnTo>
                <a:lnTo>
                  <a:pt x="37802" y="31237"/>
                </a:lnTo>
                <a:lnTo>
                  <a:pt x="37802" y="25301"/>
                </a:lnTo>
                <a:close/>
                <a:moveTo>
                  <a:pt x="49985" y="25301"/>
                </a:moveTo>
                <a:lnTo>
                  <a:pt x="49985" y="31237"/>
                </a:lnTo>
                <a:lnTo>
                  <a:pt x="44049" y="31237"/>
                </a:lnTo>
                <a:lnTo>
                  <a:pt x="44049" y="25301"/>
                </a:lnTo>
                <a:close/>
                <a:moveTo>
                  <a:pt x="56232" y="25301"/>
                </a:moveTo>
                <a:lnTo>
                  <a:pt x="56232" y="31237"/>
                </a:lnTo>
                <a:lnTo>
                  <a:pt x="50296" y="31237"/>
                </a:lnTo>
                <a:lnTo>
                  <a:pt x="50296" y="25301"/>
                </a:lnTo>
                <a:close/>
                <a:moveTo>
                  <a:pt x="62480" y="25301"/>
                </a:moveTo>
                <a:lnTo>
                  <a:pt x="62480" y="31237"/>
                </a:lnTo>
                <a:lnTo>
                  <a:pt x="56545" y="31237"/>
                </a:lnTo>
                <a:lnTo>
                  <a:pt x="56545" y="25301"/>
                </a:lnTo>
                <a:close/>
                <a:moveTo>
                  <a:pt x="68727" y="25301"/>
                </a:moveTo>
                <a:lnTo>
                  <a:pt x="68727" y="31237"/>
                </a:lnTo>
                <a:lnTo>
                  <a:pt x="62792" y="31237"/>
                </a:lnTo>
                <a:lnTo>
                  <a:pt x="62792" y="25301"/>
                </a:lnTo>
                <a:close/>
                <a:moveTo>
                  <a:pt x="74975" y="25301"/>
                </a:moveTo>
                <a:lnTo>
                  <a:pt x="74975" y="31237"/>
                </a:lnTo>
                <a:lnTo>
                  <a:pt x="69039" y="31237"/>
                </a:lnTo>
                <a:lnTo>
                  <a:pt x="69039" y="25301"/>
                </a:lnTo>
                <a:close/>
                <a:moveTo>
                  <a:pt x="81223" y="25301"/>
                </a:moveTo>
                <a:lnTo>
                  <a:pt x="81223" y="31237"/>
                </a:lnTo>
                <a:lnTo>
                  <a:pt x="75286" y="31237"/>
                </a:lnTo>
                <a:lnTo>
                  <a:pt x="75286" y="25301"/>
                </a:lnTo>
                <a:close/>
                <a:moveTo>
                  <a:pt x="87470" y="25301"/>
                </a:moveTo>
                <a:lnTo>
                  <a:pt x="87470" y="31237"/>
                </a:lnTo>
                <a:lnTo>
                  <a:pt x="81535" y="31237"/>
                </a:lnTo>
                <a:lnTo>
                  <a:pt x="81535" y="25301"/>
                </a:lnTo>
                <a:close/>
                <a:moveTo>
                  <a:pt x="93720" y="25301"/>
                </a:moveTo>
                <a:lnTo>
                  <a:pt x="93720" y="31237"/>
                </a:lnTo>
                <a:lnTo>
                  <a:pt x="87784" y="31237"/>
                </a:lnTo>
                <a:lnTo>
                  <a:pt x="87784" y="25301"/>
                </a:lnTo>
                <a:close/>
                <a:moveTo>
                  <a:pt x="99967" y="25301"/>
                </a:moveTo>
                <a:lnTo>
                  <a:pt x="99967" y="31237"/>
                </a:lnTo>
                <a:lnTo>
                  <a:pt x="94031" y="31237"/>
                </a:lnTo>
                <a:lnTo>
                  <a:pt x="94031" y="25301"/>
                </a:lnTo>
                <a:close/>
                <a:moveTo>
                  <a:pt x="106214" y="25301"/>
                </a:moveTo>
                <a:lnTo>
                  <a:pt x="106214" y="31237"/>
                </a:lnTo>
                <a:lnTo>
                  <a:pt x="100280" y="31237"/>
                </a:lnTo>
                <a:lnTo>
                  <a:pt x="100280" y="25301"/>
                </a:lnTo>
                <a:close/>
                <a:moveTo>
                  <a:pt x="112461" y="25301"/>
                </a:moveTo>
                <a:lnTo>
                  <a:pt x="112461" y="31237"/>
                </a:lnTo>
                <a:lnTo>
                  <a:pt x="106527" y="31237"/>
                </a:lnTo>
                <a:lnTo>
                  <a:pt x="106527" y="25301"/>
                </a:lnTo>
                <a:close/>
                <a:moveTo>
                  <a:pt x="118710" y="25301"/>
                </a:moveTo>
                <a:lnTo>
                  <a:pt x="118710" y="31237"/>
                </a:lnTo>
                <a:lnTo>
                  <a:pt x="112774" y="31237"/>
                </a:lnTo>
                <a:lnTo>
                  <a:pt x="112774" y="25301"/>
                </a:lnTo>
                <a:close/>
                <a:moveTo>
                  <a:pt x="124957" y="25301"/>
                </a:moveTo>
                <a:lnTo>
                  <a:pt x="124957" y="31237"/>
                </a:lnTo>
                <a:lnTo>
                  <a:pt x="119021" y="31237"/>
                </a:lnTo>
                <a:lnTo>
                  <a:pt x="119021" y="25301"/>
                </a:lnTo>
                <a:close/>
                <a:moveTo>
                  <a:pt x="131204" y="25301"/>
                </a:moveTo>
                <a:lnTo>
                  <a:pt x="131204" y="31237"/>
                </a:lnTo>
                <a:lnTo>
                  <a:pt x="125270" y="31237"/>
                </a:lnTo>
                <a:lnTo>
                  <a:pt x="125270" y="25301"/>
                </a:lnTo>
                <a:close/>
                <a:moveTo>
                  <a:pt x="137451" y="25301"/>
                </a:moveTo>
                <a:lnTo>
                  <a:pt x="137451" y="31237"/>
                </a:lnTo>
                <a:lnTo>
                  <a:pt x="131517" y="31237"/>
                </a:lnTo>
                <a:lnTo>
                  <a:pt x="131517" y="25301"/>
                </a:lnTo>
                <a:close/>
                <a:moveTo>
                  <a:pt x="143702" y="25301"/>
                </a:moveTo>
                <a:lnTo>
                  <a:pt x="143702" y="31237"/>
                </a:lnTo>
                <a:lnTo>
                  <a:pt x="137766" y="31237"/>
                </a:lnTo>
                <a:lnTo>
                  <a:pt x="137766" y="25301"/>
                </a:lnTo>
                <a:close/>
                <a:moveTo>
                  <a:pt x="149949" y="25301"/>
                </a:moveTo>
                <a:lnTo>
                  <a:pt x="149949" y="31237"/>
                </a:lnTo>
                <a:lnTo>
                  <a:pt x="144015" y="31237"/>
                </a:lnTo>
                <a:lnTo>
                  <a:pt x="144015" y="25301"/>
                </a:lnTo>
                <a:close/>
                <a:moveTo>
                  <a:pt x="156196" y="25301"/>
                </a:moveTo>
                <a:lnTo>
                  <a:pt x="156196" y="31237"/>
                </a:lnTo>
                <a:lnTo>
                  <a:pt x="150262" y="31237"/>
                </a:lnTo>
                <a:lnTo>
                  <a:pt x="150262" y="25301"/>
                </a:lnTo>
                <a:close/>
                <a:moveTo>
                  <a:pt x="162445" y="25301"/>
                </a:moveTo>
                <a:lnTo>
                  <a:pt x="162445" y="31237"/>
                </a:lnTo>
                <a:lnTo>
                  <a:pt x="156509" y="31237"/>
                </a:lnTo>
                <a:lnTo>
                  <a:pt x="156509" y="25301"/>
                </a:lnTo>
                <a:close/>
                <a:moveTo>
                  <a:pt x="168692" y="25301"/>
                </a:moveTo>
                <a:lnTo>
                  <a:pt x="168692" y="31237"/>
                </a:lnTo>
                <a:lnTo>
                  <a:pt x="162756" y="31237"/>
                </a:lnTo>
                <a:lnTo>
                  <a:pt x="162756" y="25301"/>
                </a:lnTo>
                <a:close/>
                <a:moveTo>
                  <a:pt x="174939" y="25301"/>
                </a:moveTo>
                <a:lnTo>
                  <a:pt x="174939" y="31237"/>
                </a:lnTo>
                <a:lnTo>
                  <a:pt x="169005" y="31237"/>
                </a:lnTo>
                <a:lnTo>
                  <a:pt x="169005" y="25301"/>
                </a:lnTo>
                <a:close/>
                <a:moveTo>
                  <a:pt x="181186" y="25301"/>
                </a:moveTo>
                <a:lnTo>
                  <a:pt x="181186" y="31237"/>
                </a:lnTo>
                <a:lnTo>
                  <a:pt x="175252" y="31237"/>
                </a:lnTo>
                <a:lnTo>
                  <a:pt x="175252" y="25301"/>
                </a:lnTo>
                <a:close/>
                <a:moveTo>
                  <a:pt x="187435" y="25301"/>
                </a:moveTo>
                <a:lnTo>
                  <a:pt x="187435" y="31237"/>
                </a:lnTo>
                <a:lnTo>
                  <a:pt x="181499" y="31237"/>
                </a:lnTo>
                <a:lnTo>
                  <a:pt x="181499" y="25301"/>
                </a:lnTo>
                <a:close/>
                <a:moveTo>
                  <a:pt x="193684" y="25301"/>
                </a:moveTo>
                <a:lnTo>
                  <a:pt x="193684" y="31237"/>
                </a:lnTo>
                <a:lnTo>
                  <a:pt x="187749" y="31237"/>
                </a:lnTo>
                <a:lnTo>
                  <a:pt x="187749" y="25301"/>
                </a:lnTo>
                <a:close/>
                <a:moveTo>
                  <a:pt x="199931" y="25301"/>
                </a:moveTo>
                <a:lnTo>
                  <a:pt x="199931" y="31237"/>
                </a:lnTo>
                <a:lnTo>
                  <a:pt x="193996" y="31237"/>
                </a:lnTo>
                <a:lnTo>
                  <a:pt x="193996" y="25301"/>
                </a:lnTo>
                <a:close/>
                <a:moveTo>
                  <a:pt x="206180" y="25301"/>
                </a:moveTo>
                <a:lnTo>
                  <a:pt x="206180" y="31237"/>
                </a:lnTo>
                <a:lnTo>
                  <a:pt x="200244" y="31237"/>
                </a:lnTo>
                <a:lnTo>
                  <a:pt x="200244" y="25301"/>
                </a:lnTo>
                <a:close/>
                <a:moveTo>
                  <a:pt x="212427" y="25301"/>
                </a:moveTo>
                <a:lnTo>
                  <a:pt x="212427" y="31237"/>
                </a:lnTo>
                <a:lnTo>
                  <a:pt x="206491" y="31237"/>
                </a:lnTo>
                <a:lnTo>
                  <a:pt x="206491" y="25301"/>
                </a:lnTo>
                <a:close/>
                <a:moveTo>
                  <a:pt x="218674" y="25301"/>
                </a:moveTo>
                <a:lnTo>
                  <a:pt x="218674" y="31237"/>
                </a:lnTo>
                <a:lnTo>
                  <a:pt x="212739" y="31237"/>
                </a:lnTo>
                <a:lnTo>
                  <a:pt x="212739" y="25301"/>
                </a:lnTo>
                <a:close/>
                <a:moveTo>
                  <a:pt x="224921" y="25301"/>
                </a:moveTo>
                <a:lnTo>
                  <a:pt x="224921" y="31237"/>
                </a:lnTo>
                <a:lnTo>
                  <a:pt x="218987" y="31237"/>
                </a:lnTo>
                <a:lnTo>
                  <a:pt x="218987" y="25301"/>
                </a:lnTo>
                <a:close/>
                <a:moveTo>
                  <a:pt x="231170" y="25301"/>
                </a:moveTo>
                <a:lnTo>
                  <a:pt x="231170" y="31237"/>
                </a:lnTo>
                <a:lnTo>
                  <a:pt x="225234" y="31237"/>
                </a:lnTo>
                <a:lnTo>
                  <a:pt x="225234" y="25301"/>
                </a:lnTo>
                <a:close/>
                <a:moveTo>
                  <a:pt x="237417" y="25301"/>
                </a:moveTo>
                <a:lnTo>
                  <a:pt x="237417" y="31237"/>
                </a:lnTo>
                <a:lnTo>
                  <a:pt x="231481" y="31237"/>
                </a:lnTo>
                <a:lnTo>
                  <a:pt x="231481" y="25301"/>
                </a:lnTo>
                <a:close/>
                <a:moveTo>
                  <a:pt x="243664" y="25301"/>
                </a:moveTo>
                <a:lnTo>
                  <a:pt x="243664" y="31237"/>
                </a:lnTo>
                <a:lnTo>
                  <a:pt x="237729" y="31237"/>
                </a:lnTo>
                <a:lnTo>
                  <a:pt x="237729" y="25301"/>
                </a:lnTo>
                <a:close/>
                <a:moveTo>
                  <a:pt x="249911" y="25301"/>
                </a:moveTo>
                <a:lnTo>
                  <a:pt x="249911" y="31237"/>
                </a:lnTo>
                <a:lnTo>
                  <a:pt x="243977" y="31237"/>
                </a:lnTo>
                <a:lnTo>
                  <a:pt x="243977" y="25301"/>
                </a:lnTo>
                <a:close/>
                <a:moveTo>
                  <a:pt x="256161" y="25301"/>
                </a:moveTo>
                <a:lnTo>
                  <a:pt x="256161" y="31237"/>
                </a:lnTo>
                <a:lnTo>
                  <a:pt x="250225" y="31237"/>
                </a:lnTo>
                <a:lnTo>
                  <a:pt x="250225" y="25301"/>
                </a:lnTo>
                <a:close/>
                <a:moveTo>
                  <a:pt x="262409" y="25301"/>
                </a:moveTo>
                <a:lnTo>
                  <a:pt x="262409" y="31237"/>
                </a:lnTo>
                <a:lnTo>
                  <a:pt x="256474" y="31237"/>
                </a:lnTo>
                <a:lnTo>
                  <a:pt x="256474" y="25301"/>
                </a:lnTo>
                <a:close/>
                <a:moveTo>
                  <a:pt x="268656" y="25301"/>
                </a:moveTo>
                <a:lnTo>
                  <a:pt x="268656" y="31237"/>
                </a:lnTo>
                <a:lnTo>
                  <a:pt x="262721" y="31237"/>
                </a:lnTo>
                <a:lnTo>
                  <a:pt x="262721" y="25301"/>
                </a:lnTo>
                <a:close/>
                <a:moveTo>
                  <a:pt x="274904" y="25301"/>
                </a:moveTo>
                <a:lnTo>
                  <a:pt x="274904" y="31237"/>
                </a:lnTo>
                <a:lnTo>
                  <a:pt x="268968" y="31237"/>
                </a:lnTo>
                <a:lnTo>
                  <a:pt x="268968" y="25301"/>
                </a:lnTo>
                <a:close/>
                <a:moveTo>
                  <a:pt x="6251" y="31548"/>
                </a:moveTo>
                <a:lnTo>
                  <a:pt x="6251" y="31550"/>
                </a:lnTo>
                <a:lnTo>
                  <a:pt x="6251" y="37484"/>
                </a:lnTo>
                <a:lnTo>
                  <a:pt x="315" y="37484"/>
                </a:lnTo>
                <a:lnTo>
                  <a:pt x="315" y="31548"/>
                </a:lnTo>
                <a:close/>
                <a:moveTo>
                  <a:pt x="12498" y="31548"/>
                </a:moveTo>
                <a:lnTo>
                  <a:pt x="12498" y="31550"/>
                </a:lnTo>
                <a:lnTo>
                  <a:pt x="12498" y="37484"/>
                </a:lnTo>
                <a:lnTo>
                  <a:pt x="6562" y="37484"/>
                </a:lnTo>
                <a:lnTo>
                  <a:pt x="6562" y="31548"/>
                </a:lnTo>
                <a:close/>
                <a:moveTo>
                  <a:pt x="18745" y="31548"/>
                </a:moveTo>
                <a:lnTo>
                  <a:pt x="18745" y="31550"/>
                </a:lnTo>
                <a:lnTo>
                  <a:pt x="18745" y="37484"/>
                </a:lnTo>
                <a:lnTo>
                  <a:pt x="12810" y="37484"/>
                </a:lnTo>
                <a:lnTo>
                  <a:pt x="12810" y="31548"/>
                </a:lnTo>
                <a:close/>
                <a:moveTo>
                  <a:pt x="24992" y="31548"/>
                </a:moveTo>
                <a:lnTo>
                  <a:pt x="24992" y="31550"/>
                </a:lnTo>
                <a:lnTo>
                  <a:pt x="24992" y="37484"/>
                </a:lnTo>
                <a:lnTo>
                  <a:pt x="19058" y="37484"/>
                </a:lnTo>
                <a:lnTo>
                  <a:pt x="19058" y="31548"/>
                </a:lnTo>
                <a:close/>
                <a:moveTo>
                  <a:pt x="31242" y="31548"/>
                </a:moveTo>
                <a:lnTo>
                  <a:pt x="31242" y="31550"/>
                </a:lnTo>
                <a:lnTo>
                  <a:pt x="31242" y="37484"/>
                </a:lnTo>
                <a:lnTo>
                  <a:pt x="25305" y="37484"/>
                </a:lnTo>
                <a:lnTo>
                  <a:pt x="25305" y="31548"/>
                </a:lnTo>
                <a:close/>
                <a:moveTo>
                  <a:pt x="162445" y="31548"/>
                </a:moveTo>
                <a:lnTo>
                  <a:pt x="162445" y="31550"/>
                </a:lnTo>
                <a:lnTo>
                  <a:pt x="162445" y="37484"/>
                </a:lnTo>
                <a:lnTo>
                  <a:pt x="156509" y="37484"/>
                </a:lnTo>
                <a:lnTo>
                  <a:pt x="156509" y="31548"/>
                </a:lnTo>
                <a:close/>
                <a:moveTo>
                  <a:pt x="168692" y="31548"/>
                </a:moveTo>
                <a:lnTo>
                  <a:pt x="168692" y="31550"/>
                </a:lnTo>
                <a:lnTo>
                  <a:pt x="168692" y="37484"/>
                </a:lnTo>
                <a:lnTo>
                  <a:pt x="162756" y="37484"/>
                </a:lnTo>
                <a:lnTo>
                  <a:pt x="162756" y="31548"/>
                </a:lnTo>
                <a:close/>
                <a:moveTo>
                  <a:pt x="174939" y="31548"/>
                </a:moveTo>
                <a:lnTo>
                  <a:pt x="174939" y="31550"/>
                </a:lnTo>
                <a:lnTo>
                  <a:pt x="174939" y="37484"/>
                </a:lnTo>
                <a:lnTo>
                  <a:pt x="169005" y="37484"/>
                </a:lnTo>
                <a:lnTo>
                  <a:pt x="169005" y="31548"/>
                </a:lnTo>
                <a:close/>
                <a:moveTo>
                  <a:pt x="181186" y="31548"/>
                </a:moveTo>
                <a:lnTo>
                  <a:pt x="181186" y="31550"/>
                </a:lnTo>
                <a:lnTo>
                  <a:pt x="181186" y="37484"/>
                </a:lnTo>
                <a:lnTo>
                  <a:pt x="175252" y="37484"/>
                </a:lnTo>
                <a:lnTo>
                  <a:pt x="175252" y="31548"/>
                </a:lnTo>
                <a:close/>
                <a:moveTo>
                  <a:pt x="187435" y="31548"/>
                </a:moveTo>
                <a:lnTo>
                  <a:pt x="187435" y="31550"/>
                </a:lnTo>
                <a:lnTo>
                  <a:pt x="187435" y="37484"/>
                </a:lnTo>
                <a:lnTo>
                  <a:pt x="181499" y="37484"/>
                </a:lnTo>
                <a:lnTo>
                  <a:pt x="181499" y="31548"/>
                </a:lnTo>
                <a:close/>
                <a:moveTo>
                  <a:pt x="37489" y="31552"/>
                </a:moveTo>
                <a:lnTo>
                  <a:pt x="37489" y="37486"/>
                </a:lnTo>
                <a:lnTo>
                  <a:pt x="31553" y="37486"/>
                </a:lnTo>
                <a:lnTo>
                  <a:pt x="31553" y="31552"/>
                </a:lnTo>
                <a:close/>
                <a:moveTo>
                  <a:pt x="43737" y="31552"/>
                </a:moveTo>
                <a:lnTo>
                  <a:pt x="43737" y="37486"/>
                </a:lnTo>
                <a:lnTo>
                  <a:pt x="37802" y="37486"/>
                </a:lnTo>
                <a:lnTo>
                  <a:pt x="37802" y="31552"/>
                </a:lnTo>
                <a:close/>
                <a:moveTo>
                  <a:pt x="49985" y="31552"/>
                </a:moveTo>
                <a:lnTo>
                  <a:pt x="49985" y="37486"/>
                </a:lnTo>
                <a:lnTo>
                  <a:pt x="44049" y="37486"/>
                </a:lnTo>
                <a:lnTo>
                  <a:pt x="44049" y="31552"/>
                </a:lnTo>
                <a:close/>
                <a:moveTo>
                  <a:pt x="56232" y="31552"/>
                </a:moveTo>
                <a:lnTo>
                  <a:pt x="56232" y="37486"/>
                </a:lnTo>
                <a:lnTo>
                  <a:pt x="50296" y="37486"/>
                </a:lnTo>
                <a:lnTo>
                  <a:pt x="50296" y="31552"/>
                </a:lnTo>
                <a:close/>
                <a:moveTo>
                  <a:pt x="62480" y="31552"/>
                </a:moveTo>
                <a:lnTo>
                  <a:pt x="62480" y="37486"/>
                </a:lnTo>
                <a:lnTo>
                  <a:pt x="56545" y="37486"/>
                </a:lnTo>
                <a:lnTo>
                  <a:pt x="56545" y="31552"/>
                </a:lnTo>
                <a:close/>
                <a:moveTo>
                  <a:pt x="68727" y="31552"/>
                </a:moveTo>
                <a:lnTo>
                  <a:pt x="68727" y="37486"/>
                </a:lnTo>
                <a:lnTo>
                  <a:pt x="62792" y="37486"/>
                </a:lnTo>
                <a:lnTo>
                  <a:pt x="62792" y="31552"/>
                </a:lnTo>
                <a:close/>
                <a:moveTo>
                  <a:pt x="74975" y="31552"/>
                </a:moveTo>
                <a:lnTo>
                  <a:pt x="74975" y="37486"/>
                </a:lnTo>
                <a:lnTo>
                  <a:pt x="69039" y="37486"/>
                </a:lnTo>
                <a:lnTo>
                  <a:pt x="69039" y="31552"/>
                </a:lnTo>
                <a:close/>
                <a:moveTo>
                  <a:pt x="81223" y="31552"/>
                </a:moveTo>
                <a:lnTo>
                  <a:pt x="81223" y="37486"/>
                </a:lnTo>
                <a:lnTo>
                  <a:pt x="75286" y="37486"/>
                </a:lnTo>
                <a:lnTo>
                  <a:pt x="75286" y="31552"/>
                </a:lnTo>
                <a:close/>
                <a:moveTo>
                  <a:pt x="87470" y="31552"/>
                </a:moveTo>
                <a:lnTo>
                  <a:pt x="87470" y="37486"/>
                </a:lnTo>
                <a:lnTo>
                  <a:pt x="81535" y="37486"/>
                </a:lnTo>
                <a:lnTo>
                  <a:pt x="81535" y="31552"/>
                </a:lnTo>
                <a:close/>
                <a:moveTo>
                  <a:pt x="93720" y="31552"/>
                </a:moveTo>
                <a:lnTo>
                  <a:pt x="93720" y="37486"/>
                </a:lnTo>
                <a:lnTo>
                  <a:pt x="87784" y="37486"/>
                </a:lnTo>
                <a:lnTo>
                  <a:pt x="87784" y="31552"/>
                </a:lnTo>
                <a:close/>
                <a:moveTo>
                  <a:pt x="99967" y="31552"/>
                </a:moveTo>
                <a:lnTo>
                  <a:pt x="99967" y="37486"/>
                </a:lnTo>
                <a:lnTo>
                  <a:pt x="94031" y="37486"/>
                </a:lnTo>
                <a:lnTo>
                  <a:pt x="94031" y="31552"/>
                </a:lnTo>
                <a:close/>
                <a:moveTo>
                  <a:pt x="106214" y="31552"/>
                </a:moveTo>
                <a:lnTo>
                  <a:pt x="106214" y="37486"/>
                </a:lnTo>
                <a:lnTo>
                  <a:pt x="100280" y="37486"/>
                </a:lnTo>
                <a:lnTo>
                  <a:pt x="100280" y="31552"/>
                </a:lnTo>
                <a:close/>
                <a:moveTo>
                  <a:pt x="112461" y="31552"/>
                </a:moveTo>
                <a:lnTo>
                  <a:pt x="112461" y="37486"/>
                </a:lnTo>
                <a:lnTo>
                  <a:pt x="106527" y="37486"/>
                </a:lnTo>
                <a:lnTo>
                  <a:pt x="106527" y="31552"/>
                </a:lnTo>
                <a:close/>
                <a:moveTo>
                  <a:pt x="118710" y="31552"/>
                </a:moveTo>
                <a:lnTo>
                  <a:pt x="118710" y="37486"/>
                </a:lnTo>
                <a:lnTo>
                  <a:pt x="112774" y="37486"/>
                </a:lnTo>
                <a:lnTo>
                  <a:pt x="112774" y="31552"/>
                </a:lnTo>
                <a:close/>
                <a:moveTo>
                  <a:pt x="124957" y="31552"/>
                </a:moveTo>
                <a:lnTo>
                  <a:pt x="124957" y="37486"/>
                </a:lnTo>
                <a:lnTo>
                  <a:pt x="119021" y="37486"/>
                </a:lnTo>
                <a:lnTo>
                  <a:pt x="119021" y="31552"/>
                </a:lnTo>
                <a:close/>
                <a:moveTo>
                  <a:pt x="131204" y="31552"/>
                </a:moveTo>
                <a:lnTo>
                  <a:pt x="131204" y="37486"/>
                </a:lnTo>
                <a:lnTo>
                  <a:pt x="125270" y="37486"/>
                </a:lnTo>
                <a:lnTo>
                  <a:pt x="125270" y="31552"/>
                </a:lnTo>
                <a:close/>
                <a:moveTo>
                  <a:pt x="137451" y="31552"/>
                </a:moveTo>
                <a:lnTo>
                  <a:pt x="137451" y="37486"/>
                </a:lnTo>
                <a:lnTo>
                  <a:pt x="131517" y="37486"/>
                </a:lnTo>
                <a:lnTo>
                  <a:pt x="131517" y="31552"/>
                </a:lnTo>
                <a:close/>
                <a:moveTo>
                  <a:pt x="143702" y="31552"/>
                </a:moveTo>
                <a:lnTo>
                  <a:pt x="143702" y="37486"/>
                </a:lnTo>
                <a:lnTo>
                  <a:pt x="137766" y="37486"/>
                </a:lnTo>
                <a:lnTo>
                  <a:pt x="137766" y="31552"/>
                </a:lnTo>
                <a:close/>
                <a:moveTo>
                  <a:pt x="149949" y="31552"/>
                </a:moveTo>
                <a:lnTo>
                  <a:pt x="149949" y="37486"/>
                </a:lnTo>
                <a:lnTo>
                  <a:pt x="144015" y="37486"/>
                </a:lnTo>
                <a:lnTo>
                  <a:pt x="144015" y="31552"/>
                </a:lnTo>
                <a:close/>
                <a:moveTo>
                  <a:pt x="156196" y="31552"/>
                </a:moveTo>
                <a:lnTo>
                  <a:pt x="156196" y="37486"/>
                </a:lnTo>
                <a:lnTo>
                  <a:pt x="150262" y="37486"/>
                </a:lnTo>
                <a:lnTo>
                  <a:pt x="150262" y="31552"/>
                </a:lnTo>
                <a:close/>
                <a:moveTo>
                  <a:pt x="193684" y="31552"/>
                </a:moveTo>
                <a:lnTo>
                  <a:pt x="193684" y="37486"/>
                </a:lnTo>
                <a:lnTo>
                  <a:pt x="187749" y="37486"/>
                </a:lnTo>
                <a:lnTo>
                  <a:pt x="187749" y="31552"/>
                </a:lnTo>
                <a:close/>
                <a:moveTo>
                  <a:pt x="199931" y="31552"/>
                </a:moveTo>
                <a:lnTo>
                  <a:pt x="199931" y="37486"/>
                </a:lnTo>
                <a:lnTo>
                  <a:pt x="193996" y="37486"/>
                </a:lnTo>
                <a:lnTo>
                  <a:pt x="193996" y="31552"/>
                </a:lnTo>
                <a:close/>
                <a:moveTo>
                  <a:pt x="206180" y="31552"/>
                </a:moveTo>
                <a:lnTo>
                  <a:pt x="206180" y="37486"/>
                </a:lnTo>
                <a:lnTo>
                  <a:pt x="200244" y="37486"/>
                </a:lnTo>
                <a:lnTo>
                  <a:pt x="200244" y="31552"/>
                </a:lnTo>
                <a:close/>
                <a:moveTo>
                  <a:pt x="212427" y="31552"/>
                </a:moveTo>
                <a:lnTo>
                  <a:pt x="212427" y="37486"/>
                </a:lnTo>
                <a:lnTo>
                  <a:pt x="206491" y="37486"/>
                </a:lnTo>
                <a:lnTo>
                  <a:pt x="206491" y="31552"/>
                </a:lnTo>
                <a:close/>
                <a:moveTo>
                  <a:pt x="218674" y="31552"/>
                </a:moveTo>
                <a:lnTo>
                  <a:pt x="218674" y="37486"/>
                </a:lnTo>
                <a:lnTo>
                  <a:pt x="212739" y="37486"/>
                </a:lnTo>
                <a:lnTo>
                  <a:pt x="212739" y="31552"/>
                </a:lnTo>
                <a:close/>
                <a:moveTo>
                  <a:pt x="224921" y="31552"/>
                </a:moveTo>
                <a:lnTo>
                  <a:pt x="224921" y="37486"/>
                </a:lnTo>
                <a:lnTo>
                  <a:pt x="218987" y="37486"/>
                </a:lnTo>
                <a:lnTo>
                  <a:pt x="218987" y="31552"/>
                </a:lnTo>
                <a:close/>
                <a:moveTo>
                  <a:pt x="231170" y="31552"/>
                </a:moveTo>
                <a:lnTo>
                  <a:pt x="231170" y="37486"/>
                </a:lnTo>
                <a:lnTo>
                  <a:pt x="225234" y="37486"/>
                </a:lnTo>
                <a:lnTo>
                  <a:pt x="225234" y="31552"/>
                </a:lnTo>
                <a:close/>
                <a:moveTo>
                  <a:pt x="237417" y="31552"/>
                </a:moveTo>
                <a:lnTo>
                  <a:pt x="237417" y="37486"/>
                </a:lnTo>
                <a:lnTo>
                  <a:pt x="231481" y="37486"/>
                </a:lnTo>
                <a:lnTo>
                  <a:pt x="231481" y="31552"/>
                </a:lnTo>
                <a:close/>
                <a:moveTo>
                  <a:pt x="243664" y="31552"/>
                </a:moveTo>
                <a:lnTo>
                  <a:pt x="243664" y="37486"/>
                </a:lnTo>
                <a:lnTo>
                  <a:pt x="237729" y="37486"/>
                </a:lnTo>
                <a:lnTo>
                  <a:pt x="237729" y="31552"/>
                </a:lnTo>
                <a:close/>
                <a:moveTo>
                  <a:pt x="249911" y="31552"/>
                </a:moveTo>
                <a:lnTo>
                  <a:pt x="249911" y="37486"/>
                </a:lnTo>
                <a:lnTo>
                  <a:pt x="243977" y="37486"/>
                </a:lnTo>
                <a:lnTo>
                  <a:pt x="243977" y="31552"/>
                </a:lnTo>
                <a:close/>
                <a:moveTo>
                  <a:pt x="256161" y="31552"/>
                </a:moveTo>
                <a:lnTo>
                  <a:pt x="256161" y="37486"/>
                </a:lnTo>
                <a:lnTo>
                  <a:pt x="250225" y="37486"/>
                </a:lnTo>
                <a:lnTo>
                  <a:pt x="250225" y="31552"/>
                </a:lnTo>
                <a:close/>
                <a:moveTo>
                  <a:pt x="262409" y="31552"/>
                </a:moveTo>
                <a:lnTo>
                  <a:pt x="262409" y="37486"/>
                </a:lnTo>
                <a:lnTo>
                  <a:pt x="256474" y="37486"/>
                </a:lnTo>
                <a:lnTo>
                  <a:pt x="256474" y="31552"/>
                </a:lnTo>
                <a:close/>
                <a:moveTo>
                  <a:pt x="268656" y="31552"/>
                </a:moveTo>
                <a:lnTo>
                  <a:pt x="268656" y="37486"/>
                </a:lnTo>
                <a:lnTo>
                  <a:pt x="262721" y="37486"/>
                </a:lnTo>
                <a:lnTo>
                  <a:pt x="262721" y="31552"/>
                </a:lnTo>
                <a:close/>
                <a:moveTo>
                  <a:pt x="274904" y="31552"/>
                </a:moveTo>
                <a:lnTo>
                  <a:pt x="274904" y="37486"/>
                </a:lnTo>
                <a:lnTo>
                  <a:pt x="268968" y="37486"/>
                </a:lnTo>
                <a:lnTo>
                  <a:pt x="268968" y="31552"/>
                </a:lnTo>
                <a:close/>
                <a:moveTo>
                  <a:pt x="6251" y="37799"/>
                </a:moveTo>
                <a:lnTo>
                  <a:pt x="6251" y="43735"/>
                </a:lnTo>
                <a:lnTo>
                  <a:pt x="315" y="43735"/>
                </a:lnTo>
                <a:lnTo>
                  <a:pt x="315" y="37799"/>
                </a:lnTo>
                <a:close/>
                <a:moveTo>
                  <a:pt x="12498" y="37799"/>
                </a:moveTo>
                <a:lnTo>
                  <a:pt x="12498" y="43735"/>
                </a:lnTo>
                <a:lnTo>
                  <a:pt x="6562" y="43735"/>
                </a:lnTo>
                <a:lnTo>
                  <a:pt x="6562" y="37799"/>
                </a:lnTo>
                <a:close/>
                <a:moveTo>
                  <a:pt x="18745" y="37799"/>
                </a:moveTo>
                <a:lnTo>
                  <a:pt x="18745" y="43735"/>
                </a:lnTo>
                <a:lnTo>
                  <a:pt x="12810" y="43735"/>
                </a:lnTo>
                <a:lnTo>
                  <a:pt x="12810" y="37799"/>
                </a:lnTo>
                <a:close/>
                <a:moveTo>
                  <a:pt x="24992" y="37799"/>
                </a:moveTo>
                <a:lnTo>
                  <a:pt x="24992" y="43735"/>
                </a:lnTo>
                <a:lnTo>
                  <a:pt x="19058" y="43735"/>
                </a:lnTo>
                <a:lnTo>
                  <a:pt x="19058" y="37799"/>
                </a:lnTo>
                <a:close/>
                <a:moveTo>
                  <a:pt x="31242" y="37799"/>
                </a:moveTo>
                <a:lnTo>
                  <a:pt x="31242" y="43735"/>
                </a:lnTo>
                <a:lnTo>
                  <a:pt x="25305" y="43735"/>
                </a:lnTo>
                <a:lnTo>
                  <a:pt x="25305" y="37799"/>
                </a:lnTo>
                <a:close/>
                <a:moveTo>
                  <a:pt x="37489" y="37799"/>
                </a:moveTo>
                <a:lnTo>
                  <a:pt x="37489" y="43735"/>
                </a:lnTo>
                <a:lnTo>
                  <a:pt x="31553" y="43735"/>
                </a:lnTo>
                <a:lnTo>
                  <a:pt x="31553" y="37799"/>
                </a:lnTo>
                <a:close/>
                <a:moveTo>
                  <a:pt x="43737" y="37799"/>
                </a:moveTo>
                <a:lnTo>
                  <a:pt x="43737" y="43735"/>
                </a:lnTo>
                <a:lnTo>
                  <a:pt x="37802" y="43735"/>
                </a:lnTo>
                <a:lnTo>
                  <a:pt x="37802" y="37799"/>
                </a:lnTo>
                <a:close/>
                <a:moveTo>
                  <a:pt x="49985" y="37799"/>
                </a:moveTo>
                <a:lnTo>
                  <a:pt x="49985" y="43735"/>
                </a:lnTo>
                <a:lnTo>
                  <a:pt x="44049" y="43735"/>
                </a:lnTo>
                <a:lnTo>
                  <a:pt x="44049" y="37799"/>
                </a:lnTo>
                <a:close/>
                <a:moveTo>
                  <a:pt x="56232" y="37799"/>
                </a:moveTo>
                <a:lnTo>
                  <a:pt x="56232" y="43735"/>
                </a:lnTo>
                <a:lnTo>
                  <a:pt x="50296" y="43735"/>
                </a:lnTo>
                <a:lnTo>
                  <a:pt x="50296" y="37799"/>
                </a:lnTo>
                <a:close/>
                <a:moveTo>
                  <a:pt x="62480" y="37799"/>
                </a:moveTo>
                <a:lnTo>
                  <a:pt x="62480" y="43735"/>
                </a:lnTo>
                <a:lnTo>
                  <a:pt x="56545" y="43735"/>
                </a:lnTo>
                <a:lnTo>
                  <a:pt x="56545" y="37799"/>
                </a:lnTo>
                <a:close/>
                <a:moveTo>
                  <a:pt x="68727" y="37799"/>
                </a:moveTo>
                <a:lnTo>
                  <a:pt x="68727" y="43735"/>
                </a:lnTo>
                <a:lnTo>
                  <a:pt x="62792" y="43735"/>
                </a:lnTo>
                <a:lnTo>
                  <a:pt x="62792" y="37799"/>
                </a:lnTo>
                <a:close/>
                <a:moveTo>
                  <a:pt x="74975" y="37799"/>
                </a:moveTo>
                <a:lnTo>
                  <a:pt x="74975" y="43735"/>
                </a:lnTo>
                <a:lnTo>
                  <a:pt x="69039" y="43735"/>
                </a:lnTo>
                <a:lnTo>
                  <a:pt x="69039" y="37799"/>
                </a:lnTo>
                <a:close/>
                <a:moveTo>
                  <a:pt x="81223" y="37799"/>
                </a:moveTo>
                <a:lnTo>
                  <a:pt x="81223" y="43735"/>
                </a:lnTo>
                <a:lnTo>
                  <a:pt x="75286" y="43735"/>
                </a:lnTo>
                <a:lnTo>
                  <a:pt x="75286" y="37799"/>
                </a:lnTo>
                <a:close/>
                <a:moveTo>
                  <a:pt x="87470" y="37799"/>
                </a:moveTo>
                <a:lnTo>
                  <a:pt x="87470" y="43735"/>
                </a:lnTo>
                <a:lnTo>
                  <a:pt x="81535" y="43735"/>
                </a:lnTo>
                <a:lnTo>
                  <a:pt x="81535" y="37799"/>
                </a:lnTo>
                <a:close/>
                <a:moveTo>
                  <a:pt x="93720" y="37799"/>
                </a:moveTo>
                <a:lnTo>
                  <a:pt x="93720" y="43735"/>
                </a:lnTo>
                <a:lnTo>
                  <a:pt x="87784" y="43735"/>
                </a:lnTo>
                <a:lnTo>
                  <a:pt x="87784" y="37799"/>
                </a:lnTo>
                <a:close/>
                <a:moveTo>
                  <a:pt x="99967" y="37799"/>
                </a:moveTo>
                <a:lnTo>
                  <a:pt x="99967" y="43735"/>
                </a:lnTo>
                <a:lnTo>
                  <a:pt x="94031" y="43735"/>
                </a:lnTo>
                <a:lnTo>
                  <a:pt x="94031" y="37799"/>
                </a:lnTo>
                <a:close/>
                <a:moveTo>
                  <a:pt x="106214" y="37799"/>
                </a:moveTo>
                <a:lnTo>
                  <a:pt x="106214" y="43735"/>
                </a:lnTo>
                <a:lnTo>
                  <a:pt x="100280" y="43735"/>
                </a:lnTo>
                <a:lnTo>
                  <a:pt x="100280" y="37799"/>
                </a:lnTo>
                <a:close/>
                <a:moveTo>
                  <a:pt x="112461" y="37799"/>
                </a:moveTo>
                <a:lnTo>
                  <a:pt x="112461" y="43735"/>
                </a:lnTo>
                <a:lnTo>
                  <a:pt x="106527" y="43735"/>
                </a:lnTo>
                <a:lnTo>
                  <a:pt x="106527" y="37799"/>
                </a:lnTo>
                <a:close/>
                <a:moveTo>
                  <a:pt x="118710" y="37799"/>
                </a:moveTo>
                <a:lnTo>
                  <a:pt x="118710" y="43735"/>
                </a:lnTo>
                <a:lnTo>
                  <a:pt x="112774" y="43735"/>
                </a:lnTo>
                <a:lnTo>
                  <a:pt x="112774" y="37799"/>
                </a:lnTo>
                <a:close/>
                <a:moveTo>
                  <a:pt x="124957" y="37799"/>
                </a:moveTo>
                <a:lnTo>
                  <a:pt x="124957" y="43735"/>
                </a:lnTo>
                <a:lnTo>
                  <a:pt x="119021" y="43735"/>
                </a:lnTo>
                <a:lnTo>
                  <a:pt x="119021" y="37799"/>
                </a:lnTo>
                <a:close/>
                <a:moveTo>
                  <a:pt x="131204" y="37799"/>
                </a:moveTo>
                <a:lnTo>
                  <a:pt x="131204" y="43735"/>
                </a:lnTo>
                <a:lnTo>
                  <a:pt x="125270" y="43735"/>
                </a:lnTo>
                <a:lnTo>
                  <a:pt x="125270" y="37799"/>
                </a:lnTo>
                <a:close/>
                <a:moveTo>
                  <a:pt x="137451" y="37799"/>
                </a:moveTo>
                <a:lnTo>
                  <a:pt x="137451" y="43735"/>
                </a:lnTo>
                <a:lnTo>
                  <a:pt x="131517" y="43735"/>
                </a:lnTo>
                <a:lnTo>
                  <a:pt x="131517" y="37799"/>
                </a:lnTo>
                <a:close/>
                <a:moveTo>
                  <a:pt x="143702" y="37799"/>
                </a:moveTo>
                <a:lnTo>
                  <a:pt x="143702" y="43735"/>
                </a:lnTo>
                <a:lnTo>
                  <a:pt x="137766" y="43735"/>
                </a:lnTo>
                <a:lnTo>
                  <a:pt x="137766" y="37799"/>
                </a:lnTo>
                <a:close/>
                <a:moveTo>
                  <a:pt x="149949" y="37799"/>
                </a:moveTo>
                <a:lnTo>
                  <a:pt x="149949" y="43735"/>
                </a:lnTo>
                <a:lnTo>
                  <a:pt x="144015" y="43735"/>
                </a:lnTo>
                <a:lnTo>
                  <a:pt x="144015" y="37799"/>
                </a:lnTo>
                <a:close/>
                <a:moveTo>
                  <a:pt x="156196" y="37799"/>
                </a:moveTo>
                <a:lnTo>
                  <a:pt x="156196" y="43735"/>
                </a:lnTo>
                <a:lnTo>
                  <a:pt x="150262" y="43735"/>
                </a:lnTo>
                <a:lnTo>
                  <a:pt x="150262" y="37799"/>
                </a:lnTo>
                <a:close/>
                <a:moveTo>
                  <a:pt x="162445" y="37799"/>
                </a:moveTo>
                <a:lnTo>
                  <a:pt x="162445" y="43735"/>
                </a:lnTo>
                <a:lnTo>
                  <a:pt x="156509" y="43735"/>
                </a:lnTo>
                <a:lnTo>
                  <a:pt x="156509" y="37799"/>
                </a:lnTo>
                <a:close/>
                <a:moveTo>
                  <a:pt x="168692" y="37799"/>
                </a:moveTo>
                <a:lnTo>
                  <a:pt x="168692" y="43735"/>
                </a:lnTo>
                <a:lnTo>
                  <a:pt x="162756" y="43735"/>
                </a:lnTo>
                <a:lnTo>
                  <a:pt x="162756" y="37799"/>
                </a:lnTo>
                <a:close/>
                <a:moveTo>
                  <a:pt x="174939" y="37799"/>
                </a:moveTo>
                <a:lnTo>
                  <a:pt x="174939" y="43735"/>
                </a:lnTo>
                <a:lnTo>
                  <a:pt x="169005" y="43735"/>
                </a:lnTo>
                <a:lnTo>
                  <a:pt x="169005" y="37799"/>
                </a:lnTo>
                <a:close/>
                <a:moveTo>
                  <a:pt x="181186" y="37799"/>
                </a:moveTo>
                <a:lnTo>
                  <a:pt x="181186" y="43735"/>
                </a:lnTo>
                <a:lnTo>
                  <a:pt x="175252" y="43735"/>
                </a:lnTo>
                <a:lnTo>
                  <a:pt x="175252" y="37799"/>
                </a:lnTo>
                <a:close/>
                <a:moveTo>
                  <a:pt x="187435" y="37799"/>
                </a:moveTo>
                <a:lnTo>
                  <a:pt x="187435" y="43735"/>
                </a:lnTo>
                <a:lnTo>
                  <a:pt x="181499" y="43735"/>
                </a:lnTo>
                <a:lnTo>
                  <a:pt x="181499" y="37799"/>
                </a:lnTo>
                <a:close/>
                <a:moveTo>
                  <a:pt x="193684" y="37799"/>
                </a:moveTo>
                <a:lnTo>
                  <a:pt x="193684" y="43735"/>
                </a:lnTo>
                <a:lnTo>
                  <a:pt x="187749" y="43735"/>
                </a:lnTo>
                <a:lnTo>
                  <a:pt x="187749" y="37799"/>
                </a:lnTo>
                <a:close/>
                <a:moveTo>
                  <a:pt x="199931" y="37799"/>
                </a:moveTo>
                <a:lnTo>
                  <a:pt x="199931" y="43735"/>
                </a:lnTo>
                <a:lnTo>
                  <a:pt x="193996" y="43735"/>
                </a:lnTo>
                <a:lnTo>
                  <a:pt x="193996" y="37799"/>
                </a:lnTo>
                <a:close/>
                <a:moveTo>
                  <a:pt x="206180" y="37799"/>
                </a:moveTo>
                <a:lnTo>
                  <a:pt x="206180" y="43735"/>
                </a:lnTo>
                <a:lnTo>
                  <a:pt x="200244" y="43735"/>
                </a:lnTo>
                <a:lnTo>
                  <a:pt x="200244" y="37799"/>
                </a:lnTo>
                <a:close/>
                <a:moveTo>
                  <a:pt x="212427" y="37799"/>
                </a:moveTo>
                <a:lnTo>
                  <a:pt x="212427" y="43735"/>
                </a:lnTo>
                <a:lnTo>
                  <a:pt x="206491" y="43735"/>
                </a:lnTo>
                <a:lnTo>
                  <a:pt x="206491" y="37799"/>
                </a:lnTo>
                <a:close/>
                <a:moveTo>
                  <a:pt x="218674" y="37799"/>
                </a:moveTo>
                <a:lnTo>
                  <a:pt x="218674" y="43735"/>
                </a:lnTo>
                <a:lnTo>
                  <a:pt x="212739" y="43735"/>
                </a:lnTo>
                <a:lnTo>
                  <a:pt x="212739" y="37799"/>
                </a:lnTo>
                <a:close/>
                <a:moveTo>
                  <a:pt x="224921" y="37799"/>
                </a:moveTo>
                <a:lnTo>
                  <a:pt x="224921" y="43735"/>
                </a:lnTo>
                <a:lnTo>
                  <a:pt x="218987" y="43735"/>
                </a:lnTo>
                <a:lnTo>
                  <a:pt x="218987" y="37799"/>
                </a:lnTo>
                <a:close/>
                <a:moveTo>
                  <a:pt x="231170" y="37799"/>
                </a:moveTo>
                <a:lnTo>
                  <a:pt x="231170" y="43735"/>
                </a:lnTo>
                <a:lnTo>
                  <a:pt x="225234" y="43735"/>
                </a:lnTo>
                <a:lnTo>
                  <a:pt x="225234" y="37799"/>
                </a:lnTo>
                <a:close/>
                <a:moveTo>
                  <a:pt x="237417" y="37799"/>
                </a:moveTo>
                <a:lnTo>
                  <a:pt x="237417" y="43735"/>
                </a:lnTo>
                <a:lnTo>
                  <a:pt x="231481" y="43735"/>
                </a:lnTo>
                <a:lnTo>
                  <a:pt x="231481" y="37799"/>
                </a:lnTo>
                <a:close/>
                <a:moveTo>
                  <a:pt x="243664" y="37799"/>
                </a:moveTo>
                <a:lnTo>
                  <a:pt x="243664" y="43735"/>
                </a:lnTo>
                <a:lnTo>
                  <a:pt x="237729" y="43735"/>
                </a:lnTo>
                <a:lnTo>
                  <a:pt x="237729" y="37799"/>
                </a:lnTo>
                <a:close/>
                <a:moveTo>
                  <a:pt x="249911" y="37799"/>
                </a:moveTo>
                <a:lnTo>
                  <a:pt x="249911" y="43735"/>
                </a:lnTo>
                <a:lnTo>
                  <a:pt x="243977" y="43735"/>
                </a:lnTo>
                <a:lnTo>
                  <a:pt x="243977" y="37799"/>
                </a:lnTo>
                <a:close/>
                <a:moveTo>
                  <a:pt x="256161" y="37799"/>
                </a:moveTo>
                <a:lnTo>
                  <a:pt x="256161" y="43735"/>
                </a:lnTo>
                <a:lnTo>
                  <a:pt x="250225" y="43735"/>
                </a:lnTo>
                <a:lnTo>
                  <a:pt x="250225" y="37799"/>
                </a:lnTo>
                <a:close/>
                <a:moveTo>
                  <a:pt x="262409" y="37799"/>
                </a:moveTo>
                <a:lnTo>
                  <a:pt x="262409" y="43735"/>
                </a:lnTo>
                <a:lnTo>
                  <a:pt x="256474" y="43735"/>
                </a:lnTo>
                <a:lnTo>
                  <a:pt x="256474" y="37799"/>
                </a:lnTo>
                <a:close/>
                <a:moveTo>
                  <a:pt x="268656" y="37799"/>
                </a:moveTo>
                <a:lnTo>
                  <a:pt x="268656" y="43735"/>
                </a:lnTo>
                <a:lnTo>
                  <a:pt x="262721" y="43735"/>
                </a:lnTo>
                <a:lnTo>
                  <a:pt x="262721" y="37799"/>
                </a:lnTo>
                <a:close/>
                <a:moveTo>
                  <a:pt x="274904" y="37799"/>
                </a:moveTo>
                <a:lnTo>
                  <a:pt x="274904" y="43735"/>
                </a:lnTo>
                <a:lnTo>
                  <a:pt x="268968" y="43735"/>
                </a:lnTo>
                <a:lnTo>
                  <a:pt x="268968" y="37799"/>
                </a:lnTo>
                <a:close/>
                <a:moveTo>
                  <a:pt x="6251" y="44046"/>
                </a:moveTo>
                <a:lnTo>
                  <a:pt x="6251" y="49982"/>
                </a:lnTo>
                <a:lnTo>
                  <a:pt x="315" y="49982"/>
                </a:lnTo>
                <a:lnTo>
                  <a:pt x="315" y="44046"/>
                </a:lnTo>
                <a:close/>
                <a:moveTo>
                  <a:pt x="12498" y="44046"/>
                </a:moveTo>
                <a:lnTo>
                  <a:pt x="12498" y="49982"/>
                </a:lnTo>
                <a:lnTo>
                  <a:pt x="6562" y="49982"/>
                </a:lnTo>
                <a:lnTo>
                  <a:pt x="6562" y="44046"/>
                </a:lnTo>
                <a:close/>
                <a:moveTo>
                  <a:pt x="18745" y="44046"/>
                </a:moveTo>
                <a:lnTo>
                  <a:pt x="18745" y="49982"/>
                </a:lnTo>
                <a:lnTo>
                  <a:pt x="12810" y="49982"/>
                </a:lnTo>
                <a:lnTo>
                  <a:pt x="12810" y="44046"/>
                </a:lnTo>
                <a:close/>
                <a:moveTo>
                  <a:pt x="24992" y="44046"/>
                </a:moveTo>
                <a:lnTo>
                  <a:pt x="24992" y="49982"/>
                </a:lnTo>
                <a:lnTo>
                  <a:pt x="19058" y="49982"/>
                </a:lnTo>
                <a:lnTo>
                  <a:pt x="19058" y="44046"/>
                </a:lnTo>
                <a:close/>
                <a:moveTo>
                  <a:pt x="31242" y="44046"/>
                </a:moveTo>
                <a:lnTo>
                  <a:pt x="31242" y="49982"/>
                </a:lnTo>
                <a:lnTo>
                  <a:pt x="25305" y="49982"/>
                </a:lnTo>
                <a:lnTo>
                  <a:pt x="25305" y="44046"/>
                </a:lnTo>
                <a:close/>
                <a:moveTo>
                  <a:pt x="37489" y="44046"/>
                </a:moveTo>
                <a:lnTo>
                  <a:pt x="37489" y="49982"/>
                </a:lnTo>
                <a:lnTo>
                  <a:pt x="31553" y="49982"/>
                </a:lnTo>
                <a:lnTo>
                  <a:pt x="31553" y="44046"/>
                </a:lnTo>
                <a:close/>
                <a:moveTo>
                  <a:pt x="43737" y="44046"/>
                </a:moveTo>
                <a:lnTo>
                  <a:pt x="43737" y="49982"/>
                </a:lnTo>
                <a:lnTo>
                  <a:pt x="37802" y="49982"/>
                </a:lnTo>
                <a:lnTo>
                  <a:pt x="37802" y="44046"/>
                </a:lnTo>
                <a:close/>
                <a:moveTo>
                  <a:pt x="49985" y="44046"/>
                </a:moveTo>
                <a:lnTo>
                  <a:pt x="49985" y="49982"/>
                </a:lnTo>
                <a:lnTo>
                  <a:pt x="44049" y="49982"/>
                </a:lnTo>
                <a:lnTo>
                  <a:pt x="44049" y="44046"/>
                </a:lnTo>
                <a:close/>
                <a:moveTo>
                  <a:pt x="56232" y="44046"/>
                </a:moveTo>
                <a:lnTo>
                  <a:pt x="56232" y="49982"/>
                </a:lnTo>
                <a:lnTo>
                  <a:pt x="50296" y="49982"/>
                </a:lnTo>
                <a:lnTo>
                  <a:pt x="50296" y="44046"/>
                </a:lnTo>
                <a:close/>
                <a:moveTo>
                  <a:pt x="62480" y="44046"/>
                </a:moveTo>
                <a:lnTo>
                  <a:pt x="62480" y="49982"/>
                </a:lnTo>
                <a:lnTo>
                  <a:pt x="56545" y="49982"/>
                </a:lnTo>
                <a:lnTo>
                  <a:pt x="56545" y="44046"/>
                </a:lnTo>
                <a:close/>
                <a:moveTo>
                  <a:pt x="68727" y="44046"/>
                </a:moveTo>
                <a:lnTo>
                  <a:pt x="68727" y="49982"/>
                </a:lnTo>
                <a:lnTo>
                  <a:pt x="62792" y="49982"/>
                </a:lnTo>
                <a:lnTo>
                  <a:pt x="62792" y="44046"/>
                </a:lnTo>
                <a:close/>
                <a:moveTo>
                  <a:pt x="74975" y="44046"/>
                </a:moveTo>
                <a:lnTo>
                  <a:pt x="74975" y="49982"/>
                </a:lnTo>
                <a:lnTo>
                  <a:pt x="69039" y="49982"/>
                </a:lnTo>
                <a:lnTo>
                  <a:pt x="69039" y="44046"/>
                </a:lnTo>
                <a:close/>
                <a:moveTo>
                  <a:pt x="81223" y="44046"/>
                </a:moveTo>
                <a:lnTo>
                  <a:pt x="81223" y="49982"/>
                </a:lnTo>
                <a:lnTo>
                  <a:pt x="75286" y="49982"/>
                </a:lnTo>
                <a:lnTo>
                  <a:pt x="75286" y="44046"/>
                </a:lnTo>
                <a:close/>
                <a:moveTo>
                  <a:pt x="87470" y="44046"/>
                </a:moveTo>
                <a:lnTo>
                  <a:pt x="87470" y="49982"/>
                </a:lnTo>
                <a:lnTo>
                  <a:pt x="81535" y="49982"/>
                </a:lnTo>
                <a:lnTo>
                  <a:pt x="81535" y="44046"/>
                </a:lnTo>
                <a:close/>
                <a:moveTo>
                  <a:pt x="93720" y="44046"/>
                </a:moveTo>
                <a:lnTo>
                  <a:pt x="93720" y="49982"/>
                </a:lnTo>
                <a:lnTo>
                  <a:pt x="87784" y="49982"/>
                </a:lnTo>
                <a:lnTo>
                  <a:pt x="87784" y="44046"/>
                </a:lnTo>
                <a:close/>
                <a:moveTo>
                  <a:pt x="99967" y="44046"/>
                </a:moveTo>
                <a:lnTo>
                  <a:pt x="99967" y="49982"/>
                </a:lnTo>
                <a:lnTo>
                  <a:pt x="94031" y="49982"/>
                </a:lnTo>
                <a:lnTo>
                  <a:pt x="94031" y="44046"/>
                </a:lnTo>
                <a:close/>
                <a:moveTo>
                  <a:pt x="106214" y="44046"/>
                </a:moveTo>
                <a:lnTo>
                  <a:pt x="106214" y="49982"/>
                </a:lnTo>
                <a:lnTo>
                  <a:pt x="100278" y="49982"/>
                </a:lnTo>
                <a:lnTo>
                  <a:pt x="100278" y="44046"/>
                </a:lnTo>
                <a:close/>
                <a:moveTo>
                  <a:pt x="112461" y="44046"/>
                </a:moveTo>
                <a:lnTo>
                  <a:pt x="112461" y="49982"/>
                </a:lnTo>
                <a:lnTo>
                  <a:pt x="106527" y="49982"/>
                </a:lnTo>
                <a:lnTo>
                  <a:pt x="106527" y="44046"/>
                </a:lnTo>
                <a:close/>
                <a:moveTo>
                  <a:pt x="118710" y="44046"/>
                </a:moveTo>
                <a:lnTo>
                  <a:pt x="118710" y="49982"/>
                </a:lnTo>
                <a:lnTo>
                  <a:pt x="112774" y="49982"/>
                </a:lnTo>
                <a:lnTo>
                  <a:pt x="112774" y="44046"/>
                </a:lnTo>
                <a:close/>
                <a:moveTo>
                  <a:pt x="124957" y="44046"/>
                </a:moveTo>
                <a:lnTo>
                  <a:pt x="124957" y="49982"/>
                </a:lnTo>
                <a:lnTo>
                  <a:pt x="119021" y="49982"/>
                </a:lnTo>
                <a:lnTo>
                  <a:pt x="119021" y="44046"/>
                </a:lnTo>
                <a:close/>
                <a:moveTo>
                  <a:pt x="131204" y="44046"/>
                </a:moveTo>
                <a:lnTo>
                  <a:pt x="131204" y="49982"/>
                </a:lnTo>
                <a:lnTo>
                  <a:pt x="125270" y="49982"/>
                </a:lnTo>
                <a:lnTo>
                  <a:pt x="125270" y="44046"/>
                </a:lnTo>
                <a:close/>
                <a:moveTo>
                  <a:pt x="137451" y="44046"/>
                </a:moveTo>
                <a:lnTo>
                  <a:pt x="137451" y="49982"/>
                </a:lnTo>
                <a:lnTo>
                  <a:pt x="131517" y="49982"/>
                </a:lnTo>
                <a:lnTo>
                  <a:pt x="131517" y="44046"/>
                </a:lnTo>
                <a:close/>
                <a:moveTo>
                  <a:pt x="143702" y="44046"/>
                </a:moveTo>
                <a:lnTo>
                  <a:pt x="143702" y="49982"/>
                </a:lnTo>
                <a:lnTo>
                  <a:pt x="137766" y="49982"/>
                </a:lnTo>
                <a:lnTo>
                  <a:pt x="137766" y="44046"/>
                </a:lnTo>
                <a:close/>
                <a:moveTo>
                  <a:pt x="149949" y="44046"/>
                </a:moveTo>
                <a:lnTo>
                  <a:pt x="149949" y="49982"/>
                </a:lnTo>
                <a:lnTo>
                  <a:pt x="144015" y="49982"/>
                </a:lnTo>
                <a:lnTo>
                  <a:pt x="144015" y="44046"/>
                </a:lnTo>
                <a:close/>
                <a:moveTo>
                  <a:pt x="156196" y="44046"/>
                </a:moveTo>
                <a:lnTo>
                  <a:pt x="156196" y="49982"/>
                </a:lnTo>
                <a:lnTo>
                  <a:pt x="150262" y="49982"/>
                </a:lnTo>
                <a:lnTo>
                  <a:pt x="150262" y="44046"/>
                </a:lnTo>
                <a:close/>
                <a:moveTo>
                  <a:pt x="162445" y="44046"/>
                </a:moveTo>
                <a:lnTo>
                  <a:pt x="162445" y="49982"/>
                </a:lnTo>
                <a:lnTo>
                  <a:pt x="156509" y="49982"/>
                </a:lnTo>
                <a:lnTo>
                  <a:pt x="156509" y="44046"/>
                </a:lnTo>
                <a:close/>
                <a:moveTo>
                  <a:pt x="168692" y="44046"/>
                </a:moveTo>
                <a:lnTo>
                  <a:pt x="168692" y="49982"/>
                </a:lnTo>
                <a:lnTo>
                  <a:pt x="162756" y="49982"/>
                </a:lnTo>
                <a:lnTo>
                  <a:pt x="162756" y="44046"/>
                </a:lnTo>
                <a:close/>
                <a:moveTo>
                  <a:pt x="174939" y="44046"/>
                </a:moveTo>
                <a:lnTo>
                  <a:pt x="174939" y="49982"/>
                </a:lnTo>
                <a:lnTo>
                  <a:pt x="169005" y="49982"/>
                </a:lnTo>
                <a:lnTo>
                  <a:pt x="169005" y="44046"/>
                </a:lnTo>
                <a:close/>
                <a:moveTo>
                  <a:pt x="181186" y="44046"/>
                </a:moveTo>
                <a:lnTo>
                  <a:pt x="181186" y="49982"/>
                </a:lnTo>
                <a:lnTo>
                  <a:pt x="175252" y="49982"/>
                </a:lnTo>
                <a:lnTo>
                  <a:pt x="175252" y="44046"/>
                </a:lnTo>
                <a:close/>
                <a:moveTo>
                  <a:pt x="187435" y="44046"/>
                </a:moveTo>
                <a:lnTo>
                  <a:pt x="187435" y="49982"/>
                </a:lnTo>
                <a:lnTo>
                  <a:pt x="181499" y="49982"/>
                </a:lnTo>
                <a:lnTo>
                  <a:pt x="181499" y="44046"/>
                </a:lnTo>
                <a:close/>
                <a:moveTo>
                  <a:pt x="193684" y="44046"/>
                </a:moveTo>
                <a:lnTo>
                  <a:pt x="193684" y="49982"/>
                </a:lnTo>
                <a:lnTo>
                  <a:pt x="187749" y="49982"/>
                </a:lnTo>
                <a:lnTo>
                  <a:pt x="187749" y="44046"/>
                </a:lnTo>
                <a:close/>
                <a:moveTo>
                  <a:pt x="199931" y="44046"/>
                </a:moveTo>
                <a:lnTo>
                  <a:pt x="199931" y="49982"/>
                </a:lnTo>
                <a:lnTo>
                  <a:pt x="193996" y="49982"/>
                </a:lnTo>
                <a:lnTo>
                  <a:pt x="193996" y="44046"/>
                </a:lnTo>
                <a:close/>
                <a:moveTo>
                  <a:pt x="206180" y="44046"/>
                </a:moveTo>
                <a:lnTo>
                  <a:pt x="206180" y="49982"/>
                </a:lnTo>
                <a:lnTo>
                  <a:pt x="200244" y="49982"/>
                </a:lnTo>
                <a:lnTo>
                  <a:pt x="200244" y="44046"/>
                </a:lnTo>
                <a:close/>
                <a:moveTo>
                  <a:pt x="212427" y="44046"/>
                </a:moveTo>
                <a:lnTo>
                  <a:pt x="212427" y="49982"/>
                </a:lnTo>
                <a:lnTo>
                  <a:pt x="206491" y="49982"/>
                </a:lnTo>
                <a:lnTo>
                  <a:pt x="206491" y="44046"/>
                </a:lnTo>
                <a:close/>
                <a:moveTo>
                  <a:pt x="218674" y="44046"/>
                </a:moveTo>
                <a:lnTo>
                  <a:pt x="218674" y="49982"/>
                </a:lnTo>
                <a:lnTo>
                  <a:pt x="212739" y="49982"/>
                </a:lnTo>
                <a:lnTo>
                  <a:pt x="212739" y="44046"/>
                </a:lnTo>
                <a:close/>
                <a:moveTo>
                  <a:pt x="224921" y="44046"/>
                </a:moveTo>
                <a:lnTo>
                  <a:pt x="224921" y="49982"/>
                </a:lnTo>
                <a:lnTo>
                  <a:pt x="218987" y="49982"/>
                </a:lnTo>
                <a:lnTo>
                  <a:pt x="218987" y="44046"/>
                </a:lnTo>
                <a:close/>
                <a:moveTo>
                  <a:pt x="231170" y="44046"/>
                </a:moveTo>
                <a:lnTo>
                  <a:pt x="231170" y="49982"/>
                </a:lnTo>
                <a:lnTo>
                  <a:pt x="225234" y="49982"/>
                </a:lnTo>
                <a:lnTo>
                  <a:pt x="225234" y="44046"/>
                </a:lnTo>
                <a:close/>
                <a:moveTo>
                  <a:pt x="237417" y="44046"/>
                </a:moveTo>
                <a:lnTo>
                  <a:pt x="237417" y="49982"/>
                </a:lnTo>
                <a:lnTo>
                  <a:pt x="231481" y="49982"/>
                </a:lnTo>
                <a:lnTo>
                  <a:pt x="231481" y="44046"/>
                </a:lnTo>
                <a:close/>
                <a:moveTo>
                  <a:pt x="243664" y="44046"/>
                </a:moveTo>
                <a:lnTo>
                  <a:pt x="243664" y="49982"/>
                </a:lnTo>
                <a:lnTo>
                  <a:pt x="237729" y="49982"/>
                </a:lnTo>
                <a:lnTo>
                  <a:pt x="237729" y="44046"/>
                </a:lnTo>
                <a:close/>
                <a:moveTo>
                  <a:pt x="249911" y="44046"/>
                </a:moveTo>
                <a:lnTo>
                  <a:pt x="249911" y="49982"/>
                </a:lnTo>
                <a:lnTo>
                  <a:pt x="243977" y="49982"/>
                </a:lnTo>
                <a:lnTo>
                  <a:pt x="243977" y="44046"/>
                </a:lnTo>
                <a:close/>
                <a:moveTo>
                  <a:pt x="256161" y="44046"/>
                </a:moveTo>
                <a:lnTo>
                  <a:pt x="256161" y="49982"/>
                </a:lnTo>
                <a:lnTo>
                  <a:pt x="250225" y="49982"/>
                </a:lnTo>
                <a:lnTo>
                  <a:pt x="250225" y="44046"/>
                </a:lnTo>
                <a:close/>
                <a:moveTo>
                  <a:pt x="262409" y="44046"/>
                </a:moveTo>
                <a:lnTo>
                  <a:pt x="262409" y="49982"/>
                </a:lnTo>
                <a:lnTo>
                  <a:pt x="256474" y="49982"/>
                </a:lnTo>
                <a:lnTo>
                  <a:pt x="256474" y="44046"/>
                </a:lnTo>
                <a:close/>
                <a:moveTo>
                  <a:pt x="268656" y="44046"/>
                </a:moveTo>
                <a:lnTo>
                  <a:pt x="268656" y="49982"/>
                </a:lnTo>
                <a:lnTo>
                  <a:pt x="262721" y="49982"/>
                </a:lnTo>
                <a:lnTo>
                  <a:pt x="262721" y="44046"/>
                </a:lnTo>
                <a:close/>
                <a:moveTo>
                  <a:pt x="274904" y="44046"/>
                </a:moveTo>
                <a:lnTo>
                  <a:pt x="274904" y="49982"/>
                </a:lnTo>
                <a:lnTo>
                  <a:pt x="268968" y="49982"/>
                </a:lnTo>
                <a:lnTo>
                  <a:pt x="268968" y="44046"/>
                </a:lnTo>
                <a:close/>
                <a:moveTo>
                  <a:pt x="6251" y="50295"/>
                </a:moveTo>
                <a:lnTo>
                  <a:pt x="6251" y="56229"/>
                </a:lnTo>
                <a:lnTo>
                  <a:pt x="315" y="56229"/>
                </a:lnTo>
                <a:lnTo>
                  <a:pt x="315" y="50295"/>
                </a:lnTo>
                <a:close/>
                <a:moveTo>
                  <a:pt x="12498" y="50295"/>
                </a:moveTo>
                <a:lnTo>
                  <a:pt x="12498" y="56229"/>
                </a:lnTo>
                <a:lnTo>
                  <a:pt x="6562" y="56229"/>
                </a:lnTo>
                <a:lnTo>
                  <a:pt x="6562" y="50295"/>
                </a:lnTo>
                <a:close/>
                <a:moveTo>
                  <a:pt x="18745" y="50295"/>
                </a:moveTo>
                <a:lnTo>
                  <a:pt x="18745" y="56229"/>
                </a:lnTo>
                <a:lnTo>
                  <a:pt x="12810" y="56229"/>
                </a:lnTo>
                <a:lnTo>
                  <a:pt x="12810" y="50295"/>
                </a:lnTo>
                <a:close/>
                <a:moveTo>
                  <a:pt x="24992" y="50295"/>
                </a:moveTo>
                <a:lnTo>
                  <a:pt x="24992" y="56229"/>
                </a:lnTo>
                <a:lnTo>
                  <a:pt x="19058" y="56229"/>
                </a:lnTo>
                <a:lnTo>
                  <a:pt x="19058" y="50295"/>
                </a:lnTo>
                <a:close/>
                <a:moveTo>
                  <a:pt x="31242" y="50295"/>
                </a:moveTo>
                <a:lnTo>
                  <a:pt x="31242" y="56229"/>
                </a:lnTo>
                <a:lnTo>
                  <a:pt x="25305" y="56229"/>
                </a:lnTo>
                <a:lnTo>
                  <a:pt x="25305" y="50295"/>
                </a:lnTo>
                <a:close/>
                <a:moveTo>
                  <a:pt x="37489" y="50295"/>
                </a:moveTo>
                <a:lnTo>
                  <a:pt x="37489" y="56229"/>
                </a:lnTo>
                <a:lnTo>
                  <a:pt x="31553" y="56229"/>
                </a:lnTo>
                <a:lnTo>
                  <a:pt x="31553" y="50295"/>
                </a:lnTo>
                <a:close/>
                <a:moveTo>
                  <a:pt x="43737" y="50295"/>
                </a:moveTo>
                <a:lnTo>
                  <a:pt x="43737" y="56229"/>
                </a:lnTo>
                <a:lnTo>
                  <a:pt x="37802" y="56229"/>
                </a:lnTo>
                <a:lnTo>
                  <a:pt x="37802" y="50295"/>
                </a:lnTo>
                <a:close/>
                <a:moveTo>
                  <a:pt x="49985" y="50295"/>
                </a:moveTo>
                <a:lnTo>
                  <a:pt x="49985" y="56229"/>
                </a:lnTo>
                <a:lnTo>
                  <a:pt x="44049" y="56229"/>
                </a:lnTo>
                <a:lnTo>
                  <a:pt x="44049" y="50295"/>
                </a:lnTo>
                <a:close/>
                <a:moveTo>
                  <a:pt x="56232" y="50295"/>
                </a:moveTo>
                <a:lnTo>
                  <a:pt x="56232" y="56229"/>
                </a:lnTo>
                <a:lnTo>
                  <a:pt x="50296" y="56229"/>
                </a:lnTo>
                <a:lnTo>
                  <a:pt x="50296" y="50295"/>
                </a:lnTo>
                <a:close/>
                <a:moveTo>
                  <a:pt x="62480" y="50295"/>
                </a:moveTo>
                <a:lnTo>
                  <a:pt x="62480" y="56229"/>
                </a:lnTo>
                <a:lnTo>
                  <a:pt x="56545" y="56229"/>
                </a:lnTo>
                <a:lnTo>
                  <a:pt x="56545" y="50295"/>
                </a:lnTo>
                <a:close/>
                <a:moveTo>
                  <a:pt x="68727" y="50295"/>
                </a:moveTo>
                <a:lnTo>
                  <a:pt x="68727" y="56229"/>
                </a:lnTo>
                <a:lnTo>
                  <a:pt x="62792" y="56229"/>
                </a:lnTo>
                <a:lnTo>
                  <a:pt x="62792" y="50295"/>
                </a:lnTo>
                <a:close/>
                <a:moveTo>
                  <a:pt x="74975" y="50295"/>
                </a:moveTo>
                <a:lnTo>
                  <a:pt x="74975" y="56229"/>
                </a:lnTo>
                <a:lnTo>
                  <a:pt x="69039" y="56229"/>
                </a:lnTo>
                <a:lnTo>
                  <a:pt x="69039" y="50295"/>
                </a:lnTo>
                <a:close/>
                <a:moveTo>
                  <a:pt x="81223" y="50295"/>
                </a:moveTo>
                <a:lnTo>
                  <a:pt x="81223" y="56229"/>
                </a:lnTo>
                <a:lnTo>
                  <a:pt x="75286" y="56229"/>
                </a:lnTo>
                <a:lnTo>
                  <a:pt x="75286" y="50295"/>
                </a:lnTo>
                <a:close/>
                <a:moveTo>
                  <a:pt x="87470" y="50295"/>
                </a:moveTo>
                <a:lnTo>
                  <a:pt x="87470" y="56229"/>
                </a:lnTo>
                <a:lnTo>
                  <a:pt x="81535" y="56229"/>
                </a:lnTo>
                <a:lnTo>
                  <a:pt x="81535" y="50295"/>
                </a:lnTo>
                <a:close/>
                <a:moveTo>
                  <a:pt x="93720" y="50295"/>
                </a:moveTo>
                <a:lnTo>
                  <a:pt x="93720" y="56229"/>
                </a:lnTo>
                <a:lnTo>
                  <a:pt x="87784" y="56229"/>
                </a:lnTo>
                <a:lnTo>
                  <a:pt x="87784" y="50295"/>
                </a:lnTo>
                <a:close/>
                <a:moveTo>
                  <a:pt x="99967" y="50295"/>
                </a:moveTo>
                <a:lnTo>
                  <a:pt x="99967" y="56229"/>
                </a:lnTo>
                <a:lnTo>
                  <a:pt x="94031" y="56229"/>
                </a:lnTo>
                <a:lnTo>
                  <a:pt x="94031" y="50295"/>
                </a:lnTo>
                <a:close/>
                <a:moveTo>
                  <a:pt x="106214" y="50295"/>
                </a:moveTo>
                <a:lnTo>
                  <a:pt x="106214" y="56229"/>
                </a:lnTo>
                <a:lnTo>
                  <a:pt x="100278" y="56229"/>
                </a:lnTo>
                <a:lnTo>
                  <a:pt x="100278" y="50295"/>
                </a:lnTo>
                <a:close/>
                <a:moveTo>
                  <a:pt x="112461" y="50295"/>
                </a:moveTo>
                <a:lnTo>
                  <a:pt x="112461" y="56229"/>
                </a:lnTo>
                <a:lnTo>
                  <a:pt x="106527" y="56229"/>
                </a:lnTo>
                <a:lnTo>
                  <a:pt x="106527" y="50295"/>
                </a:lnTo>
                <a:close/>
                <a:moveTo>
                  <a:pt x="118710" y="50295"/>
                </a:moveTo>
                <a:lnTo>
                  <a:pt x="118710" y="56229"/>
                </a:lnTo>
                <a:lnTo>
                  <a:pt x="112774" y="56229"/>
                </a:lnTo>
                <a:lnTo>
                  <a:pt x="112774" y="50295"/>
                </a:lnTo>
                <a:close/>
                <a:moveTo>
                  <a:pt x="124957" y="50295"/>
                </a:moveTo>
                <a:lnTo>
                  <a:pt x="124957" y="56229"/>
                </a:lnTo>
                <a:lnTo>
                  <a:pt x="119021" y="56229"/>
                </a:lnTo>
                <a:lnTo>
                  <a:pt x="119021" y="50295"/>
                </a:lnTo>
                <a:close/>
                <a:moveTo>
                  <a:pt x="131204" y="50295"/>
                </a:moveTo>
                <a:lnTo>
                  <a:pt x="131204" y="56229"/>
                </a:lnTo>
                <a:lnTo>
                  <a:pt x="125270" y="56229"/>
                </a:lnTo>
                <a:lnTo>
                  <a:pt x="125270" y="50295"/>
                </a:lnTo>
                <a:close/>
                <a:moveTo>
                  <a:pt x="137451" y="50295"/>
                </a:moveTo>
                <a:lnTo>
                  <a:pt x="137451" y="56229"/>
                </a:lnTo>
                <a:lnTo>
                  <a:pt x="131517" y="56229"/>
                </a:lnTo>
                <a:lnTo>
                  <a:pt x="131517" y="50295"/>
                </a:lnTo>
                <a:close/>
                <a:moveTo>
                  <a:pt x="143702" y="50295"/>
                </a:moveTo>
                <a:lnTo>
                  <a:pt x="143702" y="56229"/>
                </a:lnTo>
                <a:lnTo>
                  <a:pt x="137766" y="56229"/>
                </a:lnTo>
                <a:lnTo>
                  <a:pt x="137766" y="50295"/>
                </a:lnTo>
                <a:close/>
                <a:moveTo>
                  <a:pt x="149949" y="50295"/>
                </a:moveTo>
                <a:lnTo>
                  <a:pt x="149949" y="56229"/>
                </a:lnTo>
                <a:lnTo>
                  <a:pt x="144015" y="56229"/>
                </a:lnTo>
                <a:lnTo>
                  <a:pt x="144015" y="50295"/>
                </a:lnTo>
                <a:close/>
                <a:moveTo>
                  <a:pt x="156196" y="50295"/>
                </a:moveTo>
                <a:lnTo>
                  <a:pt x="156196" y="56229"/>
                </a:lnTo>
                <a:lnTo>
                  <a:pt x="150262" y="56229"/>
                </a:lnTo>
                <a:lnTo>
                  <a:pt x="150262" y="50295"/>
                </a:lnTo>
                <a:close/>
                <a:moveTo>
                  <a:pt x="162445" y="50295"/>
                </a:moveTo>
                <a:lnTo>
                  <a:pt x="162445" y="56229"/>
                </a:lnTo>
                <a:lnTo>
                  <a:pt x="156509" y="56229"/>
                </a:lnTo>
                <a:lnTo>
                  <a:pt x="156509" y="50295"/>
                </a:lnTo>
                <a:close/>
                <a:moveTo>
                  <a:pt x="168692" y="50295"/>
                </a:moveTo>
                <a:lnTo>
                  <a:pt x="168692" y="56229"/>
                </a:lnTo>
                <a:lnTo>
                  <a:pt x="162756" y="56229"/>
                </a:lnTo>
                <a:lnTo>
                  <a:pt x="162756" y="50295"/>
                </a:lnTo>
                <a:close/>
                <a:moveTo>
                  <a:pt x="174939" y="50295"/>
                </a:moveTo>
                <a:lnTo>
                  <a:pt x="174939" y="56229"/>
                </a:lnTo>
                <a:lnTo>
                  <a:pt x="169005" y="56229"/>
                </a:lnTo>
                <a:lnTo>
                  <a:pt x="169005" y="50295"/>
                </a:lnTo>
                <a:close/>
                <a:moveTo>
                  <a:pt x="181186" y="50295"/>
                </a:moveTo>
                <a:lnTo>
                  <a:pt x="181186" y="56229"/>
                </a:lnTo>
                <a:lnTo>
                  <a:pt x="175252" y="56229"/>
                </a:lnTo>
                <a:lnTo>
                  <a:pt x="175252" y="50295"/>
                </a:lnTo>
                <a:close/>
                <a:moveTo>
                  <a:pt x="187435" y="50295"/>
                </a:moveTo>
                <a:lnTo>
                  <a:pt x="187435" y="56229"/>
                </a:lnTo>
                <a:lnTo>
                  <a:pt x="181499" y="56229"/>
                </a:lnTo>
                <a:lnTo>
                  <a:pt x="181499" y="50295"/>
                </a:lnTo>
                <a:close/>
                <a:moveTo>
                  <a:pt x="193684" y="50295"/>
                </a:moveTo>
                <a:lnTo>
                  <a:pt x="193684" y="56229"/>
                </a:lnTo>
                <a:lnTo>
                  <a:pt x="187749" y="56229"/>
                </a:lnTo>
                <a:lnTo>
                  <a:pt x="187749" y="50295"/>
                </a:lnTo>
                <a:close/>
                <a:moveTo>
                  <a:pt x="199931" y="50295"/>
                </a:moveTo>
                <a:lnTo>
                  <a:pt x="199931" y="56229"/>
                </a:lnTo>
                <a:lnTo>
                  <a:pt x="193996" y="56229"/>
                </a:lnTo>
                <a:lnTo>
                  <a:pt x="193996" y="50295"/>
                </a:lnTo>
                <a:close/>
                <a:moveTo>
                  <a:pt x="206180" y="50295"/>
                </a:moveTo>
                <a:lnTo>
                  <a:pt x="206180" y="56229"/>
                </a:lnTo>
                <a:lnTo>
                  <a:pt x="200244" y="56229"/>
                </a:lnTo>
                <a:lnTo>
                  <a:pt x="200244" y="50295"/>
                </a:lnTo>
                <a:close/>
                <a:moveTo>
                  <a:pt x="212427" y="50295"/>
                </a:moveTo>
                <a:lnTo>
                  <a:pt x="212427" y="56229"/>
                </a:lnTo>
                <a:lnTo>
                  <a:pt x="206491" y="56229"/>
                </a:lnTo>
                <a:lnTo>
                  <a:pt x="206491" y="50295"/>
                </a:lnTo>
                <a:close/>
                <a:moveTo>
                  <a:pt x="218674" y="50295"/>
                </a:moveTo>
                <a:lnTo>
                  <a:pt x="218674" y="56229"/>
                </a:lnTo>
                <a:lnTo>
                  <a:pt x="212739" y="56229"/>
                </a:lnTo>
                <a:lnTo>
                  <a:pt x="212739" y="50295"/>
                </a:lnTo>
                <a:close/>
                <a:moveTo>
                  <a:pt x="224921" y="50295"/>
                </a:moveTo>
                <a:lnTo>
                  <a:pt x="224921" y="56229"/>
                </a:lnTo>
                <a:lnTo>
                  <a:pt x="218987" y="56229"/>
                </a:lnTo>
                <a:lnTo>
                  <a:pt x="218987" y="50295"/>
                </a:lnTo>
                <a:close/>
                <a:moveTo>
                  <a:pt x="231170" y="50295"/>
                </a:moveTo>
                <a:lnTo>
                  <a:pt x="231170" y="56229"/>
                </a:lnTo>
                <a:lnTo>
                  <a:pt x="225234" y="56229"/>
                </a:lnTo>
                <a:lnTo>
                  <a:pt x="225234" y="50295"/>
                </a:lnTo>
                <a:close/>
                <a:moveTo>
                  <a:pt x="237417" y="50295"/>
                </a:moveTo>
                <a:lnTo>
                  <a:pt x="237417" y="56229"/>
                </a:lnTo>
                <a:lnTo>
                  <a:pt x="231481" y="56229"/>
                </a:lnTo>
                <a:lnTo>
                  <a:pt x="231481" y="50295"/>
                </a:lnTo>
                <a:close/>
                <a:moveTo>
                  <a:pt x="243664" y="50295"/>
                </a:moveTo>
                <a:lnTo>
                  <a:pt x="243664" y="56229"/>
                </a:lnTo>
                <a:lnTo>
                  <a:pt x="237729" y="56229"/>
                </a:lnTo>
                <a:lnTo>
                  <a:pt x="237729" y="50295"/>
                </a:lnTo>
                <a:close/>
                <a:moveTo>
                  <a:pt x="249911" y="50295"/>
                </a:moveTo>
                <a:lnTo>
                  <a:pt x="249911" y="56229"/>
                </a:lnTo>
                <a:lnTo>
                  <a:pt x="243977" y="56229"/>
                </a:lnTo>
                <a:lnTo>
                  <a:pt x="243977" y="50295"/>
                </a:lnTo>
                <a:close/>
                <a:moveTo>
                  <a:pt x="256161" y="50295"/>
                </a:moveTo>
                <a:lnTo>
                  <a:pt x="256161" y="56229"/>
                </a:lnTo>
                <a:lnTo>
                  <a:pt x="250225" y="56229"/>
                </a:lnTo>
                <a:lnTo>
                  <a:pt x="250225" y="50295"/>
                </a:lnTo>
                <a:close/>
                <a:moveTo>
                  <a:pt x="262409" y="50295"/>
                </a:moveTo>
                <a:lnTo>
                  <a:pt x="262409" y="56229"/>
                </a:lnTo>
                <a:lnTo>
                  <a:pt x="256474" y="56229"/>
                </a:lnTo>
                <a:lnTo>
                  <a:pt x="256474" y="50295"/>
                </a:lnTo>
                <a:close/>
                <a:moveTo>
                  <a:pt x="268656" y="50295"/>
                </a:moveTo>
                <a:lnTo>
                  <a:pt x="268656" y="56229"/>
                </a:lnTo>
                <a:lnTo>
                  <a:pt x="262721" y="56229"/>
                </a:lnTo>
                <a:lnTo>
                  <a:pt x="262721" y="50295"/>
                </a:lnTo>
                <a:close/>
                <a:moveTo>
                  <a:pt x="274904" y="50295"/>
                </a:moveTo>
                <a:lnTo>
                  <a:pt x="274904" y="56229"/>
                </a:lnTo>
                <a:lnTo>
                  <a:pt x="268968" y="56229"/>
                </a:lnTo>
                <a:lnTo>
                  <a:pt x="268968" y="50295"/>
                </a:lnTo>
                <a:close/>
                <a:moveTo>
                  <a:pt x="6251" y="56542"/>
                </a:moveTo>
                <a:lnTo>
                  <a:pt x="6251" y="62476"/>
                </a:lnTo>
                <a:lnTo>
                  <a:pt x="315" y="62476"/>
                </a:lnTo>
                <a:lnTo>
                  <a:pt x="315" y="56542"/>
                </a:lnTo>
                <a:close/>
                <a:moveTo>
                  <a:pt x="12498" y="56542"/>
                </a:moveTo>
                <a:lnTo>
                  <a:pt x="12498" y="62476"/>
                </a:lnTo>
                <a:lnTo>
                  <a:pt x="6562" y="62476"/>
                </a:lnTo>
                <a:lnTo>
                  <a:pt x="6562" y="56542"/>
                </a:lnTo>
                <a:close/>
                <a:moveTo>
                  <a:pt x="18745" y="56542"/>
                </a:moveTo>
                <a:lnTo>
                  <a:pt x="18745" y="62476"/>
                </a:lnTo>
                <a:lnTo>
                  <a:pt x="12810" y="62476"/>
                </a:lnTo>
                <a:lnTo>
                  <a:pt x="12810" y="56542"/>
                </a:lnTo>
                <a:close/>
                <a:moveTo>
                  <a:pt x="24992" y="56542"/>
                </a:moveTo>
                <a:lnTo>
                  <a:pt x="24992" y="62476"/>
                </a:lnTo>
                <a:lnTo>
                  <a:pt x="19058" y="62476"/>
                </a:lnTo>
                <a:lnTo>
                  <a:pt x="19058" y="56542"/>
                </a:lnTo>
                <a:close/>
                <a:moveTo>
                  <a:pt x="31242" y="56542"/>
                </a:moveTo>
                <a:lnTo>
                  <a:pt x="31242" y="62476"/>
                </a:lnTo>
                <a:lnTo>
                  <a:pt x="25305" y="62476"/>
                </a:lnTo>
                <a:lnTo>
                  <a:pt x="25305" y="56542"/>
                </a:lnTo>
                <a:close/>
                <a:moveTo>
                  <a:pt x="37489" y="56542"/>
                </a:moveTo>
                <a:lnTo>
                  <a:pt x="37489" y="62476"/>
                </a:lnTo>
                <a:lnTo>
                  <a:pt x="31553" y="62476"/>
                </a:lnTo>
                <a:lnTo>
                  <a:pt x="31553" y="56542"/>
                </a:lnTo>
                <a:close/>
                <a:moveTo>
                  <a:pt x="43737" y="56542"/>
                </a:moveTo>
                <a:lnTo>
                  <a:pt x="43737" y="62476"/>
                </a:lnTo>
                <a:lnTo>
                  <a:pt x="37802" y="62476"/>
                </a:lnTo>
                <a:lnTo>
                  <a:pt x="37802" y="56542"/>
                </a:lnTo>
                <a:close/>
                <a:moveTo>
                  <a:pt x="49985" y="56542"/>
                </a:moveTo>
                <a:lnTo>
                  <a:pt x="49985" y="62476"/>
                </a:lnTo>
                <a:lnTo>
                  <a:pt x="44049" y="62476"/>
                </a:lnTo>
                <a:lnTo>
                  <a:pt x="44049" y="56542"/>
                </a:lnTo>
                <a:close/>
                <a:moveTo>
                  <a:pt x="56232" y="56542"/>
                </a:moveTo>
                <a:lnTo>
                  <a:pt x="56232" y="62476"/>
                </a:lnTo>
                <a:lnTo>
                  <a:pt x="50296" y="62476"/>
                </a:lnTo>
                <a:lnTo>
                  <a:pt x="50296" y="56542"/>
                </a:lnTo>
                <a:close/>
                <a:moveTo>
                  <a:pt x="62480" y="56542"/>
                </a:moveTo>
                <a:lnTo>
                  <a:pt x="62480" y="62476"/>
                </a:lnTo>
                <a:lnTo>
                  <a:pt x="56545" y="62476"/>
                </a:lnTo>
                <a:lnTo>
                  <a:pt x="56545" y="56542"/>
                </a:lnTo>
                <a:close/>
                <a:moveTo>
                  <a:pt x="68727" y="56542"/>
                </a:moveTo>
                <a:lnTo>
                  <a:pt x="68727" y="62476"/>
                </a:lnTo>
                <a:lnTo>
                  <a:pt x="62792" y="62476"/>
                </a:lnTo>
                <a:lnTo>
                  <a:pt x="62792" y="56542"/>
                </a:lnTo>
                <a:close/>
                <a:moveTo>
                  <a:pt x="74975" y="56542"/>
                </a:moveTo>
                <a:lnTo>
                  <a:pt x="74975" y="62476"/>
                </a:lnTo>
                <a:lnTo>
                  <a:pt x="69039" y="62476"/>
                </a:lnTo>
                <a:lnTo>
                  <a:pt x="69039" y="56542"/>
                </a:lnTo>
                <a:close/>
                <a:moveTo>
                  <a:pt x="81223" y="56542"/>
                </a:moveTo>
                <a:lnTo>
                  <a:pt x="81223" y="62476"/>
                </a:lnTo>
                <a:lnTo>
                  <a:pt x="75286" y="62476"/>
                </a:lnTo>
                <a:lnTo>
                  <a:pt x="75286" y="56542"/>
                </a:lnTo>
                <a:close/>
                <a:moveTo>
                  <a:pt x="87470" y="56542"/>
                </a:moveTo>
                <a:lnTo>
                  <a:pt x="87470" y="62476"/>
                </a:lnTo>
                <a:lnTo>
                  <a:pt x="81535" y="62476"/>
                </a:lnTo>
                <a:lnTo>
                  <a:pt x="81535" y="56542"/>
                </a:lnTo>
                <a:close/>
                <a:moveTo>
                  <a:pt x="93718" y="56542"/>
                </a:moveTo>
                <a:lnTo>
                  <a:pt x="93718" y="62476"/>
                </a:lnTo>
                <a:lnTo>
                  <a:pt x="87784" y="62476"/>
                </a:lnTo>
                <a:lnTo>
                  <a:pt x="87784" y="56542"/>
                </a:lnTo>
                <a:close/>
                <a:moveTo>
                  <a:pt x="99967" y="56542"/>
                </a:moveTo>
                <a:lnTo>
                  <a:pt x="99967" y="62476"/>
                </a:lnTo>
                <a:lnTo>
                  <a:pt x="94031" y="62476"/>
                </a:lnTo>
                <a:lnTo>
                  <a:pt x="94031" y="56542"/>
                </a:lnTo>
                <a:close/>
                <a:moveTo>
                  <a:pt x="106214" y="56542"/>
                </a:moveTo>
                <a:lnTo>
                  <a:pt x="106214" y="62476"/>
                </a:lnTo>
                <a:lnTo>
                  <a:pt x="100278" y="62476"/>
                </a:lnTo>
                <a:lnTo>
                  <a:pt x="100278" y="56542"/>
                </a:lnTo>
                <a:close/>
                <a:moveTo>
                  <a:pt x="112461" y="56542"/>
                </a:moveTo>
                <a:lnTo>
                  <a:pt x="112461" y="62476"/>
                </a:lnTo>
                <a:lnTo>
                  <a:pt x="106527" y="62476"/>
                </a:lnTo>
                <a:lnTo>
                  <a:pt x="106527" y="56542"/>
                </a:lnTo>
                <a:close/>
                <a:moveTo>
                  <a:pt x="118710" y="56542"/>
                </a:moveTo>
                <a:lnTo>
                  <a:pt x="118710" y="62476"/>
                </a:lnTo>
                <a:lnTo>
                  <a:pt x="112774" y="62476"/>
                </a:lnTo>
                <a:lnTo>
                  <a:pt x="112774" y="56542"/>
                </a:lnTo>
                <a:close/>
                <a:moveTo>
                  <a:pt x="124957" y="56542"/>
                </a:moveTo>
                <a:lnTo>
                  <a:pt x="124957" y="62476"/>
                </a:lnTo>
                <a:lnTo>
                  <a:pt x="119021" y="62476"/>
                </a:lnTo>
                <a:lnTo>
                  <a:pt x="119021" y="56542"/>
                </a:lnTo>
                <a:close/>
                <a:moveTo>
                  <a:pt x="131204" y="56542"/>
                </a:moveTo>
                <a:lnTo>
                  <a:pt x="131204" y="62476"/>
                </a:lnTo>
                <a:lnTo>
                  <a:pt x="125270" y="62476"/>
                </a:lnTo>
                <a:lnTo>
                  <a:pt x="125270" y="56542"/>
                </a:lnTo>
                <a:close/>
                <a:moveTo>
                  <a:pt x="137451" y="56542"/>
                </a:moveTo>
                <a:lnTo>
                  <a:pt x="137451" y="62476"/>
                </a:lnTo>
                <a:lnTo>
                  <a:pt x="131517" y="62476"/>
                </a:lnTo>
                <a:lnTo>
                  <a:pt x="131517" y="56542"/>
                </a:lnTo>
                <a:close/>
                <a:moveTo>
                  <a:pt x="143702" y="56542"/>
                </a:moveTo>
                <a:lnTo>
                  <a:pt x="143702" y="62476"/>
                </a:lnTo>
                <a:lnTo>
                  <a:pt x="137766" y="62476"/>
                </a:lnTo>
                <a:lnTo>
                  <a:pt x="137766" y="56542"/>
                </a:lnTo>
                <a:close/>
                <a:moveTo>
                  <a:pt x="149949" y="56542"/>
                </a:moveTo>
                <a:lnTo>
                  <a:pt x="149949" y="62476"/>
                </a:lnTo>
                <a:lnTo>
                  <a:pt x="144015" y="62476"/>
                </a:lnTo>
                <a:lnTo>
                  <a:pt x="144015" y="56542"/>
                </a:lnTo>
                <a:close/>
                <a:moveTo>
                  <a:pt x="156196" y="56542"/>
                </a:moveTo>
                <a:lnTo>
                  <a:pt x="156196" y="62476"/>
                </a:lnTo>
                <a:lnTo>
                  <a:pt x="150262" y="62476"/>
                </a:lnTo>
                <a:lnTo>
                  <a:pt x="150262" y="56542"/>
                </a:lnTo>
                <a:close/>
                <a:moveTo>
                  <a:pt x="162445" y="56542"/>
                </a:moveTo>
                <a:lnTo>
                  <a:pt x="162445" y="62476"/>
                </a:lnTo>
                <a:lnTo>
                  <a:pt x="156509" y="62476"/>
                </a:lnTo>
                <a:lnTo>
                  <a:pt x="156509" y="56542"/>
                </a:lnTo>
                <a:close/>
                <a:moveTo>
                  <a:pt x="168692" y="56542"/>
                </a:moveTo>
                <a:lnTo>
                  <a:pt x="168692" y="62476"/>
                </a:lnTo>
                <a:lnTo>
                  <a:pt x="162756" y="62476"/>
                </a:lnTo>
                <a:lnTo>
                  <a:pt x="162756" y="56542"/>
                </a:lnTo>
                <a:close/>
                <a:moveTo>
                  <a:pt x="174939" y="56542"/>
                </a:moveTo>
                <a:lnTo>
                  <a:pt x="174939" y="62476"/>
                </a:lnTo>
                <a:lnTo>
                  <a:pt x="169005" y="62476"/>
                </a:lnTo>
                <a:lnTo>
                  <a:pt x="169005" y="56542"/>
                </a:lnTo>
                <a:close/>
                <a:moveTo>
                  <a:pt x="181186" y="56542"/>
                </a:moveTo>
                <a:lnTo>
                  <a:pt x="181186" y="62476"/>
                </a:lnTo>
                <a:lnTo>
                  <a:pt x="175252" y="62476"/>
                </a:lnTo>
                <a:lnTo>
                  <a:pt x="175252" y="56542"/>
                </a:lnTo>
                <a:close/>
                <a:moveTo>
                  <a:pt x="187435" y="56542"/>
                </a:moveTo>
                <a:lnTo>
                  <a:pt x="187435" y="62476"/>
                </a:lnTo>
                <a:lnTo>
                  <a:pt x="181499" y="62476"/>
                </a:lnTo>
                <a:lnTo>
                  <a:pt x="181499" y="56542"/>
                </a:lnTo>
                <a:close/>
                <a:moveTo>
                  <a:pt x="193684" y="56542"/>
                </a:moveTo>
                <a:lnTo>
                  <a:pt x="193684" y="62476"/>
                </a:lnTo>
                <a:lnTo>
                  <a:pt x="187749" y="62476"/>
                </a:lnTo>
                <a:lnTo>
                  <a:pt x="187749" y="56542"/>
                </a:lnTo>
                <a:close/>
                <a:moveTo>
                  <a:pt x="199931" y="56542"/>
                </a:moveTo>
                <a:lnTo>
                  <a:pt x="199931" y="62476"/>
                </a:lnTo>
                <a:lnTo>
                  <a:pt x="193996" y="62476"/>
                </a:lnTo>
                <a:lnTo>
                  <a:pt x="193996" y="56542"/>
                </a:lnTo>
                <a:close/>
                <a:moveTo>
                  <a:pt x="206180" y="56542"/>
                </a:moveTo>
                <a:lnTo>
                  <a:pt x="206180" y="62476"/>
                </a:lnTo>
                <a:lnTo>
                  <a:pt x="200244" y="62476"/>
                </a:lnTo>
                <a:lnTo>
                  <a:pt x="200244" y="56542"/>
                </a:lnTo>
                <a:close/>
                <a:moveTo>
                  <a:pt x="212427" y="56542"/>
                </a:moveTo>
                <a:lnTo>
                  <a:pt x="212427" y="62476"/>
                </a:lnTo>
                <a:lnTo>
                  <a:pt x="206491" y="62476"/>
                </a:lnTo>
                <a:lnTo>
                  <a:pt x="206491" y="56542"/>
                </a:lnTo>
                <a:close/>
                <a:moveTo>
                  <a:pt x="218674" y="56542"/>
                </a:moveTo>
                <a:lnTo>
                  <a:pt x="218674" y="62476"/>
                </a:lnTo>
                <a:lnTo>
                  <a:pt x="212739" y="62476"/>
                </a:lnTo>
                <a:lnTo>
                  <a:pt x="212739" y="56542"/>
                </a:lnTo>
                <a:close/>
                <a:moveTo>
                  <a:pt x="224921" y="56542"/>
                </a:moveTo>
                <a:lnTo>
                  <a:pt x="224921" y="62476"/>
                </a:lnTo>
                <a:lnTo>
                  <a:pt x="218987" y="62476"/>
                </a:lnTo>
                <a:lnTo>
                  <a:pt x="218987" y="56542"/>
                </a:lnTo>
                <a:close/>
                <a:moveTo>
                  <a:pt x="231170" y="56542"/>
                </a:moveTo>
                <a:lnTo>
                  <a:pt x="231170" y="62476"/>
                </a:lnTo>
                <a:lnTo>
                  <a:pt x="225234" y="62476"/>
                </a:lnTo>
                <a:lnTo>
                  <a:pt x="225234" y="56542"/>
                </a:lnTo>
                <a:close/>
                <a:moveTo>
                  <a:pt x="237417" y="56542"/>
                </a:moveTo>
                <a:lnTo>
                  <a:pt x="237417" y="62476"/>
                </a:lnTo>
                <a:lnTo>
                  <a:pt x="231481" y="62476"/>
                </a:lnTo>
                <a:lnTo>
                  <a:pt x="231481" y="56542"/>
                </a:lnTo>
                <a:close/>
                <a:moveTo>
                  <a:pt x="243664" y="56542"/>
                </a:moveTo>
                <a:lnTo>
                  <a:pt x="243664" y="62476"/>
                </a:lnTo>
                <a:lnTo>
                  <a:pt x="237729" y="62476"/>
                </a:lnTo>
                <a:lnTo>
                  <a:pt x="237729" y="56542"/>
                </a:lnTo>
                <a:close/>
                <a:moveTo>
                  <a:pt x="249911" y="56542"/>
                </a:moveTo>
                <a:lnTo>
                  <a:pt x="249911" y="62476"/>
                </a:lnTo>
                <a:lnTo>
                  <a:pt x="243977" y="62476"/>
                </a:lnTo>
                <a:lnTo>
                  <a:pt x="243977" y="56542"/>
                </a:lnTo>
                <a:close/>
                <a:moveTo>
                  <a:pt x="256161" y="56542"/>
                </a:moveTo>
                <a:lnTo>
                  <a:pt x="256161" y="62476"/>
                </a:lnTo>
                <a:lnTo>
                  <a:pt x="250225" y="62476"/>
                </a:lnTo>
                <a:lnTo>
                  <a:pt x="250225" y="56542"/>
                </a:lnTo>
                <a:close/>
                <a:moveTo>
                  <a:pt x="262409" y="56542"/>
                </a:moveTo>
                <a:lnTo>
                  <a:pt x="262409" y="62476"/>
                </a:lnTo>
                <a:lnTo>
                  <a:pt x="256474" y="62476"/>
                </a:lnTo>
                <a:lnTo>
                  <a:pt x="256474" y="56542"/>
                </a:lnTo>
                <a:close/>
                <a:moveTo>
                  <a:pt x="268656" y="56542"/>
                </a:moveTo>
                <a:lnTo>
                  <a:pt x="268656" y="62476"/>
                </a:lnTo>
                <a:lnTo>
                  <a:pt x="262721" y="62476"/>
                </a:lnTo>
                <a:lnTo>
                  <a:pt x="262721" y="56542"/>
                </a:lnTo>
                <a:close/>
                <a:moveTo>
                  <a:pt x="274904" y="56542"/>
                </a:moveTo>
                <a:lnTo>
                  <a:pt x="274904" y="62476"/>
                </a:lnTo>
                <a:lnTo>
                  <a:pt x="268968" y="62476"/>
                </a:lnTo>
                <a:lnTo>
                  <a:pt x="268968" y="56542"/>
                </a:lnTo>
                <a:close/>
                <a:moveTo>
                  <a:pt x="6251" y="62789"/>
                </a:moveTo>
                <a:lnTo>
                  <a:pt x="6251" y="68725"/>
                </a:lnTo>
                <a:lnTo>
                  <a:pt x="315" y="68725"/>
                </a:lnTo>
                <a:lnTo>
                  <a:pt x="315" y="62789"/>
                </a:lnTo>
                <a:close/>
                <a:moveTo>
                  <a:pt x="12498" y="62789"/>
                </a:moveTo>
                <a:lnTo>
                  <a:pt x="12498" y="68725"/>
                </a:lnTo>
                <a:lnTo>
                  <a:pt x="6562" y="68725"/>
                </a:lnTo>
                <a:lnTo>
                  <a:pt x="6562" y="62789"/>
                </a:lnTo>
                <a:close/>
                <a:moveTo>
                  <a:pt x="18745" y="62789"/>
                </a:moveTo>
                <a:lnTo>
                  <a:pt x="18745" y="68725"/>
                </a:lnTo>
                <a:lnTo>
                  <a:pt x="12810" y="68725"/>
                </a:lnTo>
                <a:lnTo>
                  <a:pt x="12810" y="62789"/>
                </a:lnTo>
                <a:close/>
                <a:moveTo>
                  <a:pt x="24992" y="62789"/>
                </a:moveTo>
                <a:lnTo>
                  <a:pt x="24992" y="68725"/>
                </a:lnTo>
                <a:lnTo>
                  <a:pt x="19058" y="68725"/>
                </a:lnTo>
                <a:lnTo>
                  <a:pt x="19058" y="62789"/>
                </a:lnTo>
                <a:close/>
                <a:moveTo>
                  <a:pt x="31242" y="62789"/>
                </a:moveTo>
                <a:lnTo>
                  <a:pt x="31242" y="68725"/>
                </a:lnTo>
                <a:lnTo>
                  <a:pt x="25305" y="68725"/>
                </a:lnTo>
                <a:lnTo>
                  <a:pt x="25305" y="62789"/>
                </a:lnTo>
                <a:close/>
                <a:moveTo>
                  <a:pt x="37489" y="62789"/>
                </a:moveTo>
                <a:lnTo>
                  <a:pt x="37489" y="68725"/>
                </a:lnTo>
                <a:lnTo>
                  <a:pt x="31553" y="68725"/>
                </a:lnTo>
                <a:lnTo>
                  <a:pt x="31553" y="62789"/>
                </a:lnTo>
                <a:close/>
                <a:moveTo>
                  <a:pt x="43737" y="62789"/>
                </a:moveTo>
                <a:lnTo>
                  <a:pt x="43737" y="68725"/>
                </a:lnTo>
                <a:lnTo>
                  <a:pt x="37802" y="68725"/>
                </a:lnTo>
                <a:lnTo>
                  <a:pt x="37802" y="62789"/>
                </a:lnTo>
                <a:close/>
                <a:moveTo>
                  <a:pt x="49985" y="62789"/>
                </a:moveTo>
                <a:lnTo>
                  <a:pt x="49985" y="68725"/>
                </a:lnTo>
                <a:lnTo>
                  <a:pt x="44049" y="68725"/>
                </a:lnTo>
                <a:lnTo>
                  <a:pt x="44049" y="62789"/>
                </a:lnTo>
                <a:close/>
                <a:moveTo>
                  <a:pt x="56232" y="62789"/>
                </a:moveTo>
                <a:lnTo>
                  <a:pt x="56232" y="68725"/>
                </a:lnTo>
                <a:lnTo>
                  <a:pt x="50296" y="68725"/>
                </a:lnTo>
                <a:lnTo>
                  <a:pt x="50296" y="62789"/>
                </a:lnTo>
                <a:close/>
                <a:moveTo>
                  <a:pt x="62480" y="62789"/>
                </a:moveTo>
                <a:lnTo>
                  <a:pt x="62480" y="68725"/>
                </a:lnTo>
                <a:lnTo>
                  <a:pt x="56545" y="68725"/>
                </a:lnTo>
                <a:lnTo>
                  <a:pt x="56545" y="62789"/>
                </a:lnTo>
                <a:close/>
                <a:moveTo>
                  <a:pt x="68727" y="62789"/>
                </a:moveTo>
                <a:lnTo>
                  <a:pt x="68727" y="68725"/>
                </a:lnTo>
                <a:lnTo>
                  <a:pt x="62792" y="68725"/>
                </a:lnTo>
                <a:lnTo>
                  <a:pt x="62792" y="62789"/>
                </a:lnTo>
                <a:close/>
                <a:moveTo>
                  <a:pt x="74975" y="62789"/>
                </a:moveTo>
                <a:lnTo>
                  <a:pt x="74975" y="68725"/>
                </a:lnTo>
                <a:lnTo>
                  <a:pt x="69039" y="68725"/>
                </a:lnTo>
                <a:lnTo>
                  <a:pt x="69039" y="62789"/>
                </a:lnTo>
                <a:close/>
                <a:moveTo>
                  <a:pt x="81223" y="62789"/>
                </a:moveTo>
                <a:lnTo>
                  <a:pt x="81223" y="68725"/>
                </a:lnTo>
                <a:lnTo>
                  <a:pt x="75286" y="68725"/>
                </a:lnTo>
                <a:lnTo>
                  <a:pt x="75286" y="62789"/>
                </a:lnTo>
                <a:close/>
                <a:moveTo>
                  <a:pt x="87470" y="62789"/>
                </a:moveTo>
                <a:lnTo>
                  <a:pt x="87470" y="68725"/>
                </a:lnTo>
                <a:lnTo>
                  <a:pt x="81535" y="68725"/>
                </a:lnTo>
                <a:lnTo>
                  <a:pt x="81535" y="62789"/>
                </a:lnTo>
                <a:close/>
                <a:moveTo>
                  <a:pt x="93718" y="62789"/>
                </a:moveTo>
                <a:lnTo>
                  <a:pt x="93718" y="68725"/>
                </a:lnTo>
                <a:lnTo>
                  <a:pt x="87784" y="68725"/>
                </a:lnTo>
                <a:lnTo>
                  <a:pt x="87784" y="62789"/>
                </a:lnTo>
                <a:close/>
                <a:moveTo>
                  <a:pt x="99967" y="62789"/>
                </a:moveTo>
                <a:lnTo>
                  <a:pt x="99967" y="68725"/>
                </a:lnTo>
                <a:lnTo>
                  <a:pt x="94031" y="68725"/>
                </a:lnTo>
                <a:lnTo>
                  <a:pt x="94031" y="62789"/>
                </a:lnTo>
                <a:close/>
                <a:moveTo>
                  <a:pt x="106214" y="62789"/>
                </a:moveTo>
                <a:lnTo>
                  <a:pt x="106214" y="68725"/>
                </a:lnTo>
                <a:lnTo>
                  <a:pt x="100278" y="68725"/>
                </a:lnTo>
                <a:lnTo>
                  <a:pt x="100278" y="62789"/>
                </a:lnTo>
                <a:close/>
                <a:moveTo>
                  <a:pt x="112461" y="62789"/>
                </a:moveTo>
                <a:lnTo>
                  <a:pt x="112461" y="68725"/>
                </a:lnTo>
                <a:lnTo>
                  <a:pt x="106527" y="68725"/>
                </a:lnTo>
                <a:lnTo>
                  <a:pt x="106527" y="62789"/>
                </a:lnTo>
                <a:close/>
                <a:moveTo>
                  <a:pt x="118710" y="62789"/>
                </a:moveTo>
                <a:lnTo>
                  <a:pt x="118710" y="68725"/>
                </a:lnTo>
                <a:lnTo>
                  <a:pt x="112774" y="68725"/>
                </a:lnTo>
                <a:lnTo>
                  <a:pt x="112774" y="62789"/>
                </a:lnTo>
                <a:close/>
                <a:moveTo>
                  <a:pt x="124957" y="62789"/>
                </a:moveTo>
                <a:lnTo>
                  <a:pt x="124957" y="68725"/>
                </a:lnTo>
                <a:lnTo>
                  <a:pt x="119021" y="68725"/>
                </a:lnTo>
                <a:lnTo>
                  <a:pt x="119021" y="62789"/>
                </a:lnTo>
                <a:close/>
                <a:moveTo>
                  <a:pt x="131204" y="62789"/>
                </a:moveTo>
                <a:lnTo>
                  <a:pt x="131204" y="68725"/>
                </a:lnTo>
                <a:lnTo>
                  <a:pt x="125270" y="68725"/>
                </a:lnTo>
                <a:lnTo>
                  <a:pt x="125270" y="62789"/>
                </a:lnTo>
                <a:close/>
                <a:moveTo>
                  <a:pt x="137451" y="62789"/>
                </a:moveTo>
                <a:lnTo>
                  <a:pt x="137451" y="68725"/>
                </a:lnTo>
                <a:lnTo>
                  <a:pt x="131517" y="68725"/>
                </a:lnTo>
                <a:lnTo>
                  <a:pt x="131517" y="62789"/>
                </a:lnTo>
                <a:close/>
                <a:moveTo>
                  <a:pt x="143702" y="62789"/>
                </a:moveTo>
                <a:lnTo>
                  <a:pt x="143702" y="68725"/>
                </a:lnTo>
                <a:lnTo>
                  <a:pt x="137766" y="68725"/>
                </a:lnTo>
                <a:lnTo>
                  <a:pt x="137766" y="62789"/>
                </a:lnTo>
                <a:close/>
                <a:moveTo>
                  <a:pt x="149949" y="62789"/>
                </a:moveTo>
                <a:lnTo>
                  <a:pt x="149949" y="68725"/>
                </a:lnTo>
                <a:lnTo>
                  <a:pt x="144015" y="68725"/>
                </a:lnTo>
                <a:lnTo>
                  <a:pt x="144015" y="62789"/>
                </a:lnTo>
                <a:close/>
                <a:moveTo>
                  <a:pt x="156196" y="62789"/>
                </a:moveTo>
                <a:lnTo>
                  <a:pt x="156196" y="68725"/>
                </a:lnTo>
                <a:lnTo>
                  <a:pt x="150262" y="68725"/>
                </a:lnTo>
                <a:lnTo>
                  <a:pt x="150262" y="62789"/>
                </a:lnTo>
                <a:close/>
                <a:moveTo>
                  <a:pt x="162445" y="62789"/>
                </a:moveTo>
                <a:lnTo>
                  <a:pt x="162445" y="68725"/>
                </a:lnTo>
                <a:lnTo>
                  <a:pt x="156509" y="68725"/>
                </a:lnTo>
                <a:lnTo>
                  <a:pt x="156509" y="62789"/>
                </a:lnTo>
                <a:close/>
                <a:moveTo>
                  <a:pt x="168692" y="62789"/>
                </a:moveTo>
                <a:lnTo>
                  <a:pt x="168692" y="68725"/>
                </a:lnTo>
                <a:lnTo>
                  <a:pt x="162756" y="68725"/>
                </a:lnTo>
                <a:lnTo>
                  <a:pt x="162756" y="62789"/>
                </a:lnTo>
                <a:close/>
                <a:moveTo>
                  <a:pt x="174939" y="62789"/>
                </a:moveTo>
                <a:lnTo>
                  <a:pt x="174939" y="68725"/>
                </a:lnTo>
                <a:lnTo>
                  <a:pt x="169005" y="68725"/>
                </a:lnTo>
                <a:lnTo>
                  <a:pt x="169005" y="62789"/>
                </a:lnTo>
                <a:close/>
                <a:moveTo>
                  <a:pt x="181186" y="62789"/>
                </a:moveTo>
                <a:lnTo>
                  <a:pt x="181186" y="68725"/>
                </a:lnTo>
                <a:lnTo>
                  <a:pt x="175252" y="68725"/>
                </a:lnTo>
                <a:lnTo>
                  <a:pt x="175252" y="62789"/>
                </a:lnTo>
                <a:close/>
                <a:moveTo>
                  <a:pt x="187435" y="62789"/>
                </a:moveTo>
                <a:lnTo>
                  <a:pt x="187435" y="68725"/>
                </a:lnTo>
                <a:lnTo>
                  <a:pt x="181499" y="68725"/>
                </a:lnTo>
                <a:lnTo>
                  <a:pt x="181499" y="62789"/>
                </a:lnTo>
                <a:close/>
                <a:moveTo>
                  <a:pt x="193684" y="62789"/>
                </a:moveTo>
                <a:lnTo>
                  <a:pt x="193684" y="68725"/>
                </a:lnTo>
                <a:lnTo>
                  <a:pt x="187749" y="68725"/>
                </a:lnTo>
                <a:lnTo>
                  <a:pt x="187749" y="62789"/>
                </a:lnTo>
                <a:close/>
                <a:moveTo>
                  <a:pt x="199931" y="62789"/>
                </a:moveTo>
                <a:lnTo>
                  <a:pt x="199931" y="68725"/>
                </a:lnTo>
                <a:lnTo>
                  <a:pt x="193996" y="68725"/>
                </a:lnTo>
                <a:lnTo>
                  <a:pt x="193996" y="62789"/>
                </a:lnTo>
                <a:close/>
                <a:moveTo>
                  <a:pt x="206180" y="62789"/>
                </a:moveTo>
                <a:lnTo>
                  <a:pt x="206180" y="68725"/>
                </a:lnTo>
                <a:lnTo>
                  <a:pt x="200244" y="68725"/>
                </a:lnTo>
                <a:lnTo>
                  <a:pt x="200244" y="62789"/>
                </a:lnTo>
                <a:close/>
                <a:moveTo>
                  <a:pt x="212427" y="62789"/>
                </a:moveTo>
                <a:lnTo>
                  <a:pt x="212427" y="68725"/>
                </a:lnTo>
                <a:lnTo>
                  <a:pt x="206491" y="68725"/>
                </a:lnTo>
                <a:lnTo>
                  <a:pt x="206491" y="62789"/>
                </a:lnTo>
                <a:close/>
                <a:moveTo>
                  <a:pt x="218674" y="62789"/>
                </a:moveTo>
                <a:lnTo>
                  <a:pt x="218674" y="68725"/>
                </a:lnTo>
                <a:lnTo>
                  <a:pt x="212739" y="68725"/>
                </a:lnTo>
                <a:lnTo>
                  <a:pt x="212739" y="62789"/>
                </a:lnTo>
                <a:close/>
                <a:moveTo>
                  <a:pt x="224921" y="62789"/>
                </a:moveTo>
                <a:lnTo>
                  <a:pt x="224921" y="68725"/>
                </a:lnTo>
                <a:lnTo>
                  <a:pt x="218987" y="68725"/>
                </a:lnTo>
                <a:lnTo>
                  <a:pt x="218987" y="62789"/>
                </a:lnTo>
                <a:close/>
                <a:moveTo>
                  <a:pt x="231170" y="62789"/>
                </a:moveTo>
                <a:lnTo>
                  <a:pt x="231170" y="68725"/>
                </a:lnTo>
                <a:lnTo>
                  <a:pt x="225234" y="68725"/>
                </a:lnTo>
                <a:lnTo>
                  <a:pt x="225234" y="62789"/>
                </a:lnTo>
                <a:close/>
                <a:moveTo>
                  <a:pt x="237417" y="62789"/>
                </a:moveTo>
                <a:lnTo>
                  <a:pt x="237417" y="68725"/>
                </a:lnTo>
                <a:lnTo>
                  <a:pt x="231481" y="68725"/>
                </a:lnTo>
                <a:lnTo>
                  <a:pt x="231481" y="62789"/>
                </a:lnTo>
                <a:close/>
                <a:moveTo>
                  <a:pt x="243664" y="62789"/>
                </a:moveTo>
                <a:lnTo>
                  <a:pt x="243664" y="68725"/>
                </a:lnTo>
                <a:lnTo>
                  <a:pt x="237729" y="68725"/>
                </a:lnTo>
                <a:lnTo>
                  <a:pt x="237729" y="62789"/>
                </a:lnTo>
                <a:close/>
                <a:moveTo>
                  <a:pt x="249911" y="62789"/>
                </a:moveTo>
                <a:lnTo>
                  <a:pt x="249911" y="68725"/>
                </a:lnTo>
                <a:lnTo>
                  <a:pt x="243977" y="68725"/>
                </a:lnTo>
                <a:lnTo>
                  <a:pt x="243977" y="62789"/>
                </a:lnTo>
                <a:close/>
                <a:moveTo>
                  <a:pt x="256161" y="62789"/>
                </a:moveTo>
                <a:lnTo>
                  <a:pt x="256161" y="68725"/>
                </a:lnTo>
                <a:lnTo>
                  <a:pt x="250225" y="68725"/>
                </a:lnTo>
                <a:lnTo>
                  <a:pt x="250225" y="62789"/>
                </a:lnTo>
                <a:close/>
                <a:moveTo>
                  <a:pt x="262409" y="62789"/>
                </a:moveTo>
                <a:lnTo>
                  <a:pt x="262409" y="68725"/>
                </a:lnTo>
                <a:lnTo>
                  <a:pt x="256474" y="68725"/>
                </a:lnTo>
                <a:lnTo>
                  <a:pt x="256474" y="62789"/>
                </a:lnTo>
                <a:close/>
                <a:moveTo>
                  <a:pt x="268656" y="62789"/>
                </a:moveTo>
                <a:lnTo>
                  <a:pt x="268656" y="68725"/>
                </a:lnTo>
                <a:lnTo>
                  <a:pt x="262721" y="68725"/>
                </a:lnTo>
                <a:lnTo>
                  <a:pt x="262721" y="62789"/>
                </a:lnTo>
                <a:close/>
                <a:moveTo>
                  <a:pt x="274904" y="62789"/>
                </a:moveTo>
                <a:lnTo>
                  <a:pt x="274904" y="68725"/>
                </a:lnTo>
                <a:lnTo>
                  <a:pt x="268968" y="68725"/>
                </a:lnTo>
                <a:lnTo>
                  <a:pt x="268968" y="62789"/>
                </a:lnTo>
                <a:close/>
                <a:moveTo>
                  <a:pt x="6251" y="69036"/>
                </a:moveTo>
                <a:lnTo>
                  <a:pt x="6251" y="74972"/>
                </a:lnTo>
                <a:lnTo>
                  <a:pt x="315" y="74972"/>
                </a:lnTo>
                <a:lnTo>
                  <a:pt x="315" y="69036"/>
                </a:lnTo>
                <a:close/>
                <a:moveTo>
                  <a:pt x="12498" y="69036"/>
                </a:moveTo>
                <a:lnTo>
                  <a:pt x="12498" y="74972"/>
                </a:lnTo>
                <a:lnTo>
                  <a:pt x="6562" y="74972"/>
                </a:lnTo>
                <a:lnTo>
                  <a:pt x="6562" y="69036"/>
                </a:lnTo>
                <a:close/>
                <a:moveTo>
                  <a:pt x="18745" y="69036"/>
                </a:moveTo>
                <a:lnTo>
                  <a:pt x="18745" y="74972"/>
                </a:lnTo>
                <a:lnTo>
                  <a:pt x="12810" y="74972"/>
                </a:lnTo>
                <a:lnTo>
                  <a:pt x="12810" y="69036"/>
                </a:lnTo>
                <a:close/>
                <a:moveTo>
                  <a:pt x="24992" y="69036"/>
                </a:moveTo>
                <a:lnTo>
                  <a:pt x="24992" y="74972"/>
                </a:lnTo>
                <a:lnTo>
                  <a:pt x="19058" y="74972"/>
                </a:lnTo>
                <a:lnTo>
                  <a:pt x="19058" y="69036"/>
                </a:lnTo>
                <a:close/>
                <a:moveTo>
                  <a:pt x="31242" y="69036"/>
                </a:moveTo>
                <a:lnTo>
                  <a:pt x="31242" y="74972"/>
                </a:lnTo>
                <a:lnTo>
                  <a:pt x="25305" y="74972"/>
                </a:lnTo>
                <a:lnTo>
                  <a:pt x="25305" y="69036"/>
                </a:lnTo>
                <a:close/>
                <a:moveTo>
                  <a:pt x="37489" y="69036"/>
                </a:moveTo>
                <a:lnTo>
                  <a:pt x="37489" y="74972"/>
                </a:lnTo>
                <a:lnTo>
                  <a:pt x="31553" y="74972"/>
                </a:lnTo>
                <a:lnTo>
                  <a:pt x="31553" y="69036"/>
                </a:lnTo>
                <a:close/>
                <a:moveTo>
                  <a:pt x="43737" y="69036"/>
                </a:moveTo>
                <a:lnTo>
                  <a:pt x="43737" y="74972"/>
                </a:lnTo>
                <a:lnTo>
                  <a:pt x="37802" y="74972"/>
                </a:lnTo>
                <a:lnTo>
                  <a:pt x="37802" y="69036"/>
                </a:lnTo>
                <a:close/>
                <a:moveTo>
                  <a:pt x="49985" y="69036"/>
                </a:moveTo>
                <a:lnTo>
                  <a:pt x="49985" y="74972"/>
                </a:lnTo>
                <a:lnTo>
                  <a:pt x="44049" y="74972"/>
                </a:lnTo>
                <a:lnTo>
                  <a:pt x="44049" y="69036"/>
                </a:lnTo>
                <a:close/>
                <a:moveTo>
                  <a:pt x="56232" y="69036"/>
                </a:moveTo>
                <a:lnTo>
                  <a:pt x="56232" y="74972"/>
                </a:lnTo>
                <a:lnTo>
                  <a:pt x="50296" y="74972"/>
                </a:lnTo>
                <a:lnTo>
                  <a:pt x="50296" y="69036"/>
                </a:lnTo>
                <a:close/>
                <a:moveTo>
                  <a:pt x="62480" y="69036"/>
                </a:moveTo>
                <a:lnTo>
                  <a:pt x="62480" y="74972"/>
                </a:lnTo>
                <a:lnTo>
                  <a:pt x="56545" y="74972"/>
                </a:lnTo>
                <a:lnTo>
                  <a:pt x="56545" y="69036"/>
                </a:lnTo>
                <a:close/>
                <a:moveTo>
                  <a:pt x="68727" y="69036"/>
                </a:moveTo>
                <a:lnTo>
                  <a:pt x="68727" y="74972"/>
                </a:lnTo>
                <a:lnTo>
                  <a:pt x="62792" y="74972"/>
                </a:lnTo>
                <a:lnTo>
                  <a:pt x="62792" y="69036"/>
                </a:lnTo>
                <a:close/>
                <a:moveTo>
                  <a:pt x="74975" y="69036"/>
                </a:moveTo>
                <a:lnTo>
                  <a:pt x="74975" y="74972"/>
                </a:lnTo>
                <a:lnTo>
                  <a:pt x="69039" y="74972"/>
                </a:lnTo>
                <a:lnTo>
                  <a:pt x="69039" y="69036"/>
                </a:lnTo>
                <a:close/>
                <a:moveTo>
                  <a:pt x="81223" y="69036"/>
                </a:moveTo>
                <a:lnTo>
                  <a:pt x="81223" y="74972"/>
                </a:lnTo>
                <a:lnTo>
                  <a:pt x="75286" y="74972"/>
                </a:lnTo>
                <a:lnTo>
                  <a:pt x="75286" y="69036"/>
                </a:lnTo>
                <a:close/>
                <a:moveTo>
                  <a:pt x="87470" y="69036"/>
                </a:moveTo>
                <a:lnTo>
                  <a:pt x="87470" y="74972"/>
                </a:lnTo>
                <a:lnTo>
                  <a:pt x="81535" y="74972"/>
                </a:lnTo>
                <a:lnTo>
                  <a:pt x="81535" y="69036"/>
                </a:lnTo>
                <a:close/>
                <a:moveTo>
                  <a:pt x="93718" y="69036"/>
                </a:moveTo>
                <a:lnTo>
                  <a:pt x="93718" y="74972"/>
                </a:lnTo>
                <a:lnTo>
                  <a:pt x="87784" y="74972"/>
                </a:lnTo>
                <a:lnTo>
                  <a:pt x="87784" y="69036"/>
                </a:lnTo>
                <a:close/>
                <a:moveTo>
                  <a:pt x="99967" y="69036"/>
                </a:moveTo>
                <a:lnTo>
                  <a:pt x="99967" y="74972"/>
                </a:lnTo>
                <a:lnTo>
                  <a:pt x="94031" y="74972"/>
                </a:lnTo>
                <a:lnTo>
                  <a:pt x="94031" y="69036"/>
                </a:lnTo>
                <a:close/>
                <a:moveTo>
                  <a:pt x="106214" y="69036"/>
                </a:moveTo>
                <a:lnTo>
                  <a:pt x="106214" y="74972"/>
                </a:lnTo>
                <a:lnTo>
                  <a:pt x="100278" y="74972"/>
                </a:lnTo>
                <a:lnTo>
                  <a:pt x="100278" y="69036"/>
                </a:lnTo>
                <a:close/>
                <a:moveTo>
                  <a:pt x="112461" y="69036"/>
                </a:moveTo>
                <a:lnTo>
                  <a:pt x="112461" y="74972"/>
                </a:lnTo>
                <a:lnTo>
                  <a:pt x="106527" y="74972"/>
                </a:lnTo>
                <a:lnTo>
                  <a:pt x="106527" y="69036"/>
                </a:lnTo>
                <a:close/>
                <a:moveTo>
                  <a:pt x="118710" y="69036"/>
                </a:moveTo>
                <a:lnTo>
                  <a:pt x="118710" y="74972"/>
                </a:lnTo>
                <a:lnTo>
                  <a:pt x="112774" y="74972"/>
                </a:lnTo>
                <a:lnTo>
                  <a:pt x="112774" y="69036"/>
                </a:lnTo>
                <a:close/>
                <a:moveTo>
                  <a:pt x="124957" y="69036"/>
                </a:moveTo>
                <a:lnTo>
                  <a:pt x="124957" y="74972"/>
                </a:lnTo>
                <a:lnTo>
                  <a:pt x="119021" y="74972"/>
                </a:lnTo>
                <a:lnTo>
                  <a:pt x="119021" y="69036"/>
                </a:lnTo>
                <a:close/>
                <a:moveTo>
                  <a:pt x="131204" y="69036"/>
                </a:moveTo>
                <a:lnTo>
                  <a:pt x="131204" y="74972"/>
                </a:lnTo>
                <a:lnTo>
                  <a:pt x="125270" y="74972"/>
                </a:lnTo>
                <a:lnTo>
                  <a:pt x="125270" y="69036"/>
                </a:lnTo>
                <a:close/>
                <a:moveTo>
                  <a:pt x="137451" y="69036"/>
                </a:moveTo>
                <a:lnTo>
                  <a:pt x="137451" y="74972"/>
                </a:lnTo>
                <a:lnTo>
                  <a:pt x="131517" y="74972"/>
                </a:lnTo>
                <a:lnTo>
                  <a:pt x="131517" y="69036"/>
                </a:lnTo>
                <a:close/>
                <a:moveTo>
                  <a:pt x="143702" y="69036"/>
                </a:moveTo>
                <a:lnTo>
                  <a:pt x="143702" y="74972"/>
                </a:lnTo>
                <a:lnTo>
                  <a:pt x="137766" y="74972"/>
                </a:lnTo>
                <a:lnTo>
                  <a:pt x="137766" y="69036"/>
                </a:lnTo>
                <a:close/>
                <a:moveTo>
                  <a:pt x="149949" y="69036"/>
                </a:moveTo>
                <a:lnTo>
                  <a:pt x="149949" y="74972"/>
                </a:lnTo>
                <a:lnTo>
                  <a:pt x="144015" y="74972"/>
                </a:lnTo>
                <a:lnTo>
                  <a:pt x="144015" y="69036"/>
                </a:lnTo>
                <a:close/>
                <a:moveTo>
                  <a:pt x="156196" y="69036"/>
                </a:moveTo>
                <a:lnTo>
                  <a:pt x="156196" y="74972"/>
                </a:lnTo>
                <a:lnTo>
                  <a:pt x="150262" y="74972"/>
                </a:lnTo>
                <a:lnTo>
                  <a:pt x="150262" y="69036"/>
                </a:lnTo>
                <a:close/>
                <a:moveTo>
                  <a:pt x="162445" y="69036"/>
                </a:moveTo>
                <a:lnTo>
                  <a:pt x="162445" y="74972"/>
                </a:lnTo>
                <a:lnTo>
                  <a:pt x="156509" y="74972"/>
                </a:lnTo>
                <a:lnTo>
                  <a:pt x="156509" y="69036"/>
                </a:lnTo>
                <a:close/>
                <a:moveTo>
                  <a:pt x="168692" y="69036"/>
                </a:moveTo>
                <a:lnTo>
                  <a:pt x="168692" y="74972"/>
                </a:lnTo>
                <a:lnTo>
                  <a:pt x="162756" y="74972"/>
                </a:lnTo>
                <a:lnTo>
                  <a:pt x="162756" y="69036"/>
                </a:lnTo>
                <a:close/>
                <a:moveTo>
                  <a:pt x="174939" y="69036"/>
                </a:moveTo>
                <a:lnTo>
                  <a:pt x="174939" y="74972"/>
                </a:lnTo>
                <a:lnTo>
                  <a:pt x="169005" y="74972"/>
                </a:lnTo>
                <a:lnTo>
                  <a:pt x="169005" y="69036"/>
                </a:lnTo>
                <a:close/>
                <a:moveTo>
                  <a:pt x="181186" y="69036"/>
                </a:moveTo>
                <a:lnTo>
                  <a:pt x="181186" y="74972"/>
                </a:lnTo>
                <a:lnTo>
                  <a:pt x="175252" y="74972"/>
                </a:lnTo>
                <a:lnTo>
                  <a:pt x="175252" y="69036"/>
                </a:lnTo>
                <a:close/>
                <a:moveTo>
                  <a:pt x="187435" y="69036"/>
                </a:moveTo>
                <a:lnTo>
                  <a:pt x="187435" y="74972"/>
                </a:lnTo>
                <a:lnTo>
                  <a:pt x="181499" y="74972"/>
                </a:lnTo>
                <a:lnTo>
                  <a:pt x="181499" y="69036"/>
                </a:lnTo>
                <a:close/>
                <a:moveTo>
                  <a:pt x="193684" y="69036"/>
                </a:moveTo>
                <a:lnTo>
                  <a:pt x="193684" y="74972"/>
                </a:lnTo>
                <a:lnTo>
                  <a:pt x="187749" y="74972"/>
                </a:lnTo>
                <a:lnTo>
                  <a:pt x="187749" y="69036"/>
                </a:lnTo>
                <a:close/>
                <a:moveTo>
                  <a:pt x="199931" y="69036"/>
                </a:moveTo>
                <a:lnTo>
                  <a:pt x="199931" y="74972"/>
                </a:lnTo>
                <a:lnTo>
                  <a:pt x="193996" y="74972"/>
                </a:lnTo>
                <a:lnTo>
                  <a:pt x="193996" y="69036"/>
                </a:lnTo>
                <a:close/>
                <a:moveTo>
                  <a:pt x="206180" y="69036"/>
                </a:moveTo>
                <a:lnTo>
                  <a:pt x="206180" y="74972"/>
                </a:lnTo>
                <a:lnTo>
                  <a:pt x="200244" y="74972"/>
                </a:lnTo>
                <a:lnTo>
                  <a:pt x="200244" y="69036"/>
                </a:lnTo>
                <a:close/>
                <a:moveTo>
                  <a:pt x="212427" y="69036"/>
                </a:moveTo>
                <a:lnTo>
                  <a:pt x="212427" y="74972"/>
                </a:lnTo>
                <a:lnTo>
                  <a:pt x="206491" y="74972"/>
                </a:lnTo>
                <a:lnTo>
                  <a:pt x="206491" y="69036"/>
                </a:lnTo>
                <a:close/>
                <a:moveTo>
                  <a:pt x="218674" y="69036"/>
                </a:moveTo>
                <a:lnTo>
                  <a:pt x="218674" y="74972"/>
                </a:lnTo>
                <a:lnTo>
                  <a:pt x="212739" y="74972"/>
                </a:lnTo>
                <a:lnTo>
                  <a:pt x="212739" y="69036"/>
                </a:lnTo>
                <a:close/>
                <a:moveTo>
                  <a:pt x="224921" y="69036"/>
                </a:moveTo>
                <a:lnTo>
                  <a:pt x="224921" y="74972"/>
                </a:lnTo>
                <a:lnTo>
                  <a:pt x="218987" y="74972"/>
                </a:lnTo>
                <a:lnTo>
                  <a:pt x="218987" y="69036"/>
                </a:lnTo>
                <a:close/>
                <a:moveTo>
                  <a:pt x="231170" y="69036"/>
                </a:moveTo>
                <a:lnTo>
                  <a:pt x="231170" y="74972"/>
                </a:lnTo>
                <a:lnTo>
                  <a:pt x="225234" y="74972"/>
                </a:lnTo>
                <a:lnTo>
                  <a:pt x="225234" y="69036"/>
                </a:lnTo>
                <a:close/>
                <a:moveTo>
                  <a:pt x="237417" y="69036"/>
                </a:moveTo>
                <a:lnTo>
                  <a:pt x="237417" y="74972"/>
                </a:lnTo>
                <a:lnTo>
                  <a:pt x="231481" y="74972"/>
                </a:lnTo>
                <a:lnTo>
                  <a:pt x="231481" y="69036"/>
                </a:lnTo>
                <a:close/>
                <a:moveTo>
                  <a:pt x="243664" y="69036"/>
                </a:moveTo>
                <a:lnTo>
                  <a:pt x="243664" y="74972"/>
                </a:lnTo>
                <a:lnTo>
                  <a:pt x="237729" y="74972"/>
                </a:lnTo>
                <a:lnTo>
                  <a:pt x="237729" y="69036"/>
                </a:lnTo>
                <a:close/>
                <a:moveTo>
                  <a:pt x="249911" y="69036"/>
                </a:moveTo>
                <a:lnTo>
                  <a:pt x="249911" y="74972"/>
                </a:lnTo>
                <a:lnTo>
                  <a:pt x="243977" y="74972"/>
                </a:lnTo>
                <a:lnTo>
                  <a:pt x="243977" y="69036"/>
                </a:lnTo>
                <a:close/>
                <a:moveTo>
                  <a:pt x="256161" y="69036"/>
                </a:moveTo>
                <a:lnTo>
                  <a:pt x="256161" y="74972"/>
                </a:lnTo>
                <a:lnTo>
                  <a:pt x="250225" y="74972"/>
                </a:lnTo>
                <a:lnTo>
                  <a:pt x="250225" y="69036"/>
                </a:lnTo>
                <a:close/>
                <a:moveTo>
                  <a:pt x="262409" y="69036"/>
                </a:moveTo>
                <a:lnTo>
                  <a:pt x="262409" y="74972"/>
                </a:lnTo>
                <a:lnTo>
                  <a:pt x="256474" y="74972"/>
                </a:lnTo>
                <a:lnTo>
                  <a:pt x="256474" y="69036"/>
                </a:lnTo>
                <a:close/>
                <a:moveTo>
                  <a:pt x="268656" y="69036"/>
                </a:moveTo>
                <a:lnTo>
                  <a:pt x="268656" y="74972"/>
                </a:lnTo>
                <a:lnTo>
                  <a:pt x="262721" y="74972"/>
                </a:lnTo>
                <a:lnTo>
                  <a:pt x="262721" y="69036"/>
                </a:lnTo>
                <a:close/>
                <a:moveTo>
                  <a:pt x="274904" y="69036"/>
                </a:moveTo>
                <a:lnTo>
                  <a:pt x="274904" y="74972"/>
                </a:lnTo>
                <a:lnTo>
                  <a:pt x="268968" y="74972"/>
                </a:lnTo>
                <a:lnTo>
                  <a:pt x="268968" y="69036"/>
                </a:lnTo>
                <a:close/>
                <a:moveTo>
                  <a:pt x="6251" y="75285"/>
                </a:moveTo>
                <a:lnTo>
                  <a:pt x="6251" y="81219"/>
                </a:lnTo>
                <a:lnTo>
                  <a:pt x="315" y="81219"/>
                </a:lnTo>
                <a:lnTo>
                  <a:pt x="315" y="75285"/>
                </a:lnTo>
                <a:close/>
                <a:moveTo>
                  <a:pt x="12498" y="75285"/>
                </a:moveTo>
                <a:lnTo>
                  <a:pt x="12498" y="81219"/>
                </a:lnTo>
                <a:lnTo>
                  <a:pt x="6562" y="81219"/>
                </a:lnTo>
                <a:lnTo>
                  <a:pt x="6562" y="75285"/>
                </a:lnTo>
                <a:close/>
                <a:moveTo>
                  <a:pt x="18745" y="75285"/>
                </a:moveTo>
                <a:lnTo>
                  <a:pt x="18745" y="81219"/>
                </a:lnTo>
                <a:lnTo>
                  <a:pt x="12810" y="81219"/>
                </a:lnTo>
                <a:lnTo>
                  <a:pt x="12810" y="75285"/>
                </a:lnTo>
                <a:close/>
                <a:moveTo>
                  <a:pt x="24992" y="75285"/>
                </a:moveTo>
                <a:lnTo>
                  <a:pt x="24992" y="81219"/>
                </a:lnTo>
                <a:lnTo>
                  <a:pt x="19058" y="81219"/>
                </a:lnTo>
                <a:lnTo>
                  <a:pt x="19058" y="75285"/>
                </a:lnTo>
                <a:close/>
                <a:moveTo>
                  <a:pt x="31242" y="75285"/>
                </a:moveTo>
                <a:lnTo>
                  <a:pt x="31242" y="81219"/>
                </a:lnTo>
                <a:lnTo>
                  <a:pt x="25305" y="81219"/>
                </a:lnTo>
                <a:lnTo>
                  <a:pt x="25305" y="75285"/>
                </a:lnTo>
                <a:close/>
                <a:moveTo>
                  <a:pt x="37489" y="75285"/>
                </a:moveTo>
                <a:lnTo>
                  <a:pt x="37489" y="81219"/>
                </a:lnTo>
                <a:lnTo>
                  <a:pt x="31553" y="81219"/>
                </a:lnTo>
                <a:lnTo>
                  <a:pt x="31553" y="75285"/>
                </a:lnTo>
                <a:close/>
                <a:moveTo>
                  <a:pt x="43737" y="75285"/>
                </a:moveTo>
                <a:lnTo>
                  <a:pt x="43737" y="81219"/>
                </a:lnTo>
                <a:lnTo>
                  <a:pt x="37802" y="81219"/>
                </a:lnTo>
                <a:lnTo>
                  <a:pt x="37802" y="75285"/>
                </a:lnTo>
                <a:close/>
                <a:moveTo>
                  <a:pt x="49985" y="75285"/>
                </a:moveTo>
                <a:lnTo>
                  <a:pt x="49985" y="81219"/>
                </a:lnTo>
                <a:lnTo>
                  <a:pt x="44049" y="81219"/>
                </a:lnTo>
                <a:lnTo>
                  <a:pt x="44049" y="75285"/>
                </a:lnTo>
                <a:close/>
                <a:moveTo>
                  <a:pt x="56232" y="75285"/>
                </a:moveTo>
                <a:lnTo>
                  <a:pt x="56232" y="81219"/>
                </a:lnTo>
                <a:lnTo>
                  <a:pt x="50296" y="81219"/>
                </a:lnTo>
                <a:lnTo>
                  <a:pt x="50296" y="75285"/>
                </a:lnTo>
                <a:close/>
                <a:moveTo>
                  <a:pt x="62480" y="75285"/>
                </a:moveTo>
                <a:lnTo>
                  <a:pt x="62480" y="81219"/>
                </a:lnTo>
                <a:lnTo>
                  <a:pt x="56545" y="81219"/>
                </a:lnTo>
                <a:lnTo>
                  <a:pt x="56545" y="75285"/>
                </a:lnTo>
                <a:close/>
                <a:moveTo>
                  <a:pt x="68727" y="75285"/>
                </a:moveTo>
                <a:lnTo>
                  <a:pt x="68727" y="81219"/>
                </a:lnTo>
                <a:lnTo>
                  <a:pt x="62792" y="81219"/>
                </a:lnTo>
                <a:lnTo>
                  <a:pt x="62792" y="75285"/>
                </a:lnTo>
                <a:close/>
                <a:moveTo>
                  <a:pt x="74975" y="75285"/>
                </a:moveTo>
                <a:lnTo>
                  <a:pt x="74975" y="81219"/>
                </a:lnTo>
                <a:lnTo>
                  <a:pt x="69039" y="81219"/>
                </a:lnTo>
                <a:lnTo>
                  <a:pt x="69039" y="75285"/>
                </a:lnTo>
                <a:close/>
                <a:moveTo>
                  <a:pt x="81223" y="75285"/>
                </a:moveTo>
                <a:lnTo>
                  <a:pt x="81223" y="81219"/>
                </a:lnTo>
                <a:lnTo>
                  <a:pt x="75286" y="81219"/>
                </a:lnTo>
                <a:lnTo>
                  <a:pt x="75286" y="75285"/>
                </a:lnTo>
                <a:close/>
                <a:moveTo>
                  <a:pt x="87470" y="75285"/>
                </a:moveTo>
                <a:lnTo>
                  <a:pt x="87470" y="81219"/>
                </a:lnTo>
                <a:lnTo>
                  <a:pt x="81535" y="81219"/>
                </a:lnTo>
                <a:lnTo>
                  <a:pt x="81535" y="75285"/>
                </a:lnTo>
                <a:close/>
                <a:moveTo>
                  <a:pt x="93718" y="75285"/>
                </a:moveTo>
                <a:lnTo>
                  <a:pt x="93718" y="81219"/>
                </a:lnTo>
                <a:lnTo>
                  <a:pt x="87784" y="81219"/>
                </a:lnTo>
                <a:lnTo>
                  <a:pt x="87784" y="75285"/>
                </a:lnTo>
                <a:close/>
                <a:moveTo>
                  <a:pt x="99967" y="75285"/>
                </a:moveTo>
                <a:lnTo>
                  <a:pt x="99967" y="81219"/>
                </a:lnTo>
                <a:lnTo>
                  <a:pt x="94031" y="81219"/>
                </a:lnTo>
                <a:lnTo>
                  <a:pt x="94031" y="75285"/>
                </a:lnTo>
                <a:close/>
                <a:moveTo>
                  <a:pt x="106214" y="75285"/>
                </a:moveTo>
                <a:lnTo>
                  <a:pt x="106214" y="81219"/>
                </a:lnTo>
                <a:lnTo>
                  <a:pt x="100278" y="81219"/>
                </a:lnTo>
                <a:lnTo>
                  <a:pt x="100278" y="75285"/>
                </a:lnTo>
                <a:close/>
                <a:moveTo>
                  <a:pt x="112461" y="75285"/>
                </a:moveTo>
                <a:lnTo>
                  <a:pt x="112461" y="81219"/>
                </a:lnTo>
                <a:lnTo>
                  <a:pt x="106527" y="81219"/>
                </a:lnTo>
                <a:lnTo>
                  <a:pt x="106527" y="75285"/>
                </a:lnTo>
                <a:close/>
                <a:moveTo>
                  <a:pt x="118710" y="75285"/>
                </a:moveTo>
                <a:lnTo>
                  <a:pt x="118710" y="81219"/>
                </a:lnTo>
                <a:lnTo>
                  <a:pt x="112774" y="81219"/>
                </a:lnTo>
                <a:lnTo>
                  <a:pt x="112774" y="75285"/>
                </a:lnTo>
                <a:close/>
                <a:moveTo>
                  <a:pt x="124957" y="75285"/>
                </a:moveTo>
                <a:lnTo>
                  <a:pt x="124957" y="81219"/>
                </a:lnTo>
                <a:lnTo>
                  <a:pt x="119021" y="81219"/>
                </a:lnTo>
                <a:lnTo>
                  <a:pt x="119021" y="75285"/>
                </a:lnTo>
                <a:close/>
                <a:moveTo>
                  <a:pt x="131204" y="75285"/>
                </a:moveTo>
                <a:lnTo>
                  <a:pt x="131204" y="81219"/>
                </a:lnTo>
                <a:lnTo>
                  <a:pt x="125270" y="81219"/>
                </a:lnTo>
                <a:lnTo>
                  <a:pt x="125270" y="75285"/>
                </a:lnTo>
                <a:close/>
                <a:moveTo>
                  <a:pt x="137451" y="75285"/>
                </a:moveTo>
                <a:lnTo>
                  <a:pt x="137451" y="81219"/>
                </a:lnTo>
                <a:lnTo>
                  <a:pt x="131517" y="81219"/>
                </a:lnTo>
                <a:lnTo>
                  <a:pt x="131517" y="75285"/>
                </a:lnTo>
                <a:close/>
                <a:moveTo>
                  <a:pt x="143702" y="75285"/>
                </a:moveTo>
                <a:lnTo>
                  <a:pt x="143702" y="81219"/>
                </a:lnTo>
                <a:lnTo>
                  <a:pt x="137766" y="81219"/>
                </a:lnTo>
                <a:lnTo>
                  <a:pt x="137766" y="75285"/>
                </a:lnTo>
                <a:close/>
                <a:moveTo>
                  <a:pt x="149949" y="75285"/>
                </a:moveTo>
                <a:lnTo>
                  <a:pt x="149949" y="81219"/>
                </a:lnTo>
                <a:lnTo>
                  <a:pt x="144015" y="81219"/>
                </a:lnTo>
                <a:lnTo>
                  <a:pt x="144015" y="75285"/>
                </a:lnTo>
                <a:close/>
                <a:moveTo>
                  <a:pt x="156196" y="75285"/>
                </a:moveTo>
                <a:lnTo>
                  <a:pt x="156196" y="81219"/>
                </a:lnTo>
                <a:lnTo>
                  <a:pt x="150262" y="81219"/>
                </a:lnTo>
                <a:lnTo>
                  <a:pt x="150262" y="75285"/>
                </a:lnTo>
                <a:close/>
                <a:moveTo>
                  <a:pt x="162445" y="75285"/>
                </a:moveTo>
                <a:lnTo>
                  <a:pt x="162445" y="81219"/>
                </a:lnTo>
                <a:lnTo>
                  <a:pt x="156509" y="81219"/>
                </a:lnTo>
                <a:lnTo>
                  <a:pt x="156509" y="75285"/>
                </a:lnTo>
                <a:close/>
                <a:moveTo>
                  <a:pt x="168692" y="75285"/>
                </a:moveTo>
                <a:lnTo>
                  <a:pt x="168692" y="81219"/>
                </a:lnTo>
                <a:lnTo>
                  <a:pt x="162756" y="81219"/>
                </a:lnTo>
                <a:lnTo>
                  <a:pt x="162756" y="75285"/>
                </a:lnTo>
                <a:close/>
                <a:moveTo>
                  <a:pt x="174939" y="75285"/>
                </a:moveTo>
                <a:lnTo>
                  <a:pt x="174939" y="81219"/>
                </a:lnTo>
                <a:lnTo>
                  <a:pt x="169005" y="81219"/>
                </a:lnTo>
                <a:lnTo>
                  <a:pt x="169005" y="75285"/>
                </a:lnTo>
                <a:close/>
                <a:moveTo>
                  <a:pt x="181186" y="75285"/>
                </a:moveTo>
                <a:lnTo>
                  <a:pt x="181186" y="81219"/>
                </a:lnTo>
                <a:lnTo>
                  <a:pt x="175252" y="81219"/>
                </a:lnTo>
                <a:lnTo>
                  <a:pt x="175252" y="75285"/>
                </a:lnTo>
                <a:close/>
                <a:moveTo>
                  <a:pt x="187435" y="75285"/>
                </a:moveTo>
                <a:lnTo>
                  <a:pt x="187435" y="81219"/>
                </a:lnTo>
                <a:lnTo>
                  <a:pt x="181499" y="81219"/>
                </a:lnTo>
                <a:lnTo>
                  <a:pt x="181499" y="75285"/>
                </a:lnTo>
                <a:close/>
                <a:moveTo>
                  <a:pt x="193684" y="75285"/>
                </a:moveTo>
                <a:lnTo>
                  <a:pt x="193684" y="81219"/>
                </a:lnTo>
                <a:lnTo>
                  <a:pt x="187749" y="81219"/>
                </a:lnTo>
                <a:lnTo>
                  <a:pt x="187749" y="75285"/>
                </a:lnTo>
                <a:close/>
                <a:moveTo>
                  <a:pt x="199931" y="75285"/>
                </a:moveTo>
                <a:lnTo>
                  <a:pt x="199931" y="81219"/>
                </a:lnTo>
                <a:lnTo>
                  <a:pt x="193996" y="81219"/>
                </a:lnTo>
                <a:lnTo>
                  <a:pt x="193996" y="75285"/>
                </a:lnTo>
                <a:close/>
                <a:moveTo>
                  <a:pt x="206180" y="75285"/>
                </a:moveTo>
                <a:lnTo>
                  <a:pt x="206180" y="81219"/>
                </a:lnTo>
                <a:lnTo>
                  <a:pt x="200244" y="81219"/>
                </a:lnTo>
                <a:lnTo>
                  <a:pt x="200244" y="75285"/>
                </a:lnTo>
                <a:close/>
                <a:moveTo>
                  <a:pt x="212427" y="75285"/>
                </a:moveTo>
                <a:lnTo>
                  <a:pt x="212427" y="81219"/>
                </a:lnTo>
                <a:lnTo>
                  <a:pt x="206491" y="81219"/>
                </a:lnTo>
                <a:lnTo>
                  <a:pt x="206491" y="75285"/>
                </a:lnTo>
                <a:close/>
                <a:moveTo>
                  <a:pt x="218674" y="75285"/>
                </a:moveTo>
                <a:lnTo>
                  <a:pt x="218674" y="81219"/>
                </a:lnTo>
                <a:lnTo>
                  <a:pt x="212739" y="81219"/>
                </a:lnTo>
                <a:lnTo>
                  <a:pt x="212739" y="75285"/>
                </a:lnTo>
                <a:close/>
                <a:moveTo>
                  <a:pt x="224921" y="75285"/>
                </a:moveTo>
                <a:lnTo>
                  <a:pt x="224921" y="81219"/>
                </a:lnTo>
                <a:lnTo>
                  <a:pt x="218987" y="81219"/>
                </a:lnTo>
                <a:lnTo>
                  <a:pt x="218987" y="75285"/>
                </a:lnTo>
                <a:close/>
                <a:moveTo>
                  <a:pt x="231170" y="75285"/>
                </a:moveTo>
                <a:lnTo>
                  <a:pt x="231170" y="81219"/>
                </a:lnTo>
                <a:lnTo>
                  <a:pt x="225234" y="81219"/>
                </a:lnTo>
                <a:lnTo>
                  <a:pt x="225234" y="75285"/>
                </a:lnTo>
                <a:close/>
                <a:moveTo>
                  <a:pt x="237417" y="75285"/>
                </a:moveTo>
                <a:lnTo>
                  <a:pt x="237417" y="81219"/>
                </a:lnTo>
                <a:lnTo>
                  <a:pt x="231481" y="81219"/>
                </a:lnTo>
                <a:lnTo>
                  <a:pt x="231481" y="75285"/>
                </a:lnTo>
                <a:close/>
                <a:moveTo>
                  <a:pt x="243664" y="75285"/>
                </a:moveTo>
                <a:lnTo>
                  <a:pt x="243664" y="81219"/>
                </a:lnTo>
                <a:lnTo>
                  <a:pt x="237729" y="81219"/>
                </a:lnTo>
                <a:lnTo>
                  <a:pt x="237729" y="75285"/>
                </a:lnTo>
                <a:close/>
                <a:moveTo>
                  <a:pt x="249911" y="75285"/>
                </a:moveTo>
                <a:lnTo>
                  <a:pt x="249911" y="81219"/>
                </a:lnTo>
                <a:lnTo>
                  <a:pt x="243977" y="81219"/>
                </a:lnTo>
                <a:lnTo>
                  <a:pt x="243977" y="75285"/>
                </a:lnTo>
                <a:close/>
                <a:moveTo>
                  <a:pt x="256161" y="75285"/>
                </a:moveTo>
                <a:lnTo>
                  <a:pt x="256161" y="81219"/>
                </a:lnTo>
                <a:lnTo>
                  <a:pt x="250225" y="81219"/>
                </a:lnTo>
                <a:lnTo>
                  <a:pt x="250225" y="75285"/>
                </a:lnTo>
                <a:close/>
                <a:moveTo>
                  <a:pt x="262409" y="75285"/>
                </a:moveTo>
                <a:lnTo>
                  <a:pt x="262409" y="81219"/>
                </a:lnTo>
                <a:lnTo>
                  <a:pt x="256474" y="81219"/>
                </a:lnTo>
                <a:lnTo>
                  <a:pt x="256474" y="75285"/>
                </a:lnTo>
                <a:close/>
                <a:moveTo>
                  <a:pt x="268656" y="75285"/>
                </a:moveTo>
                <a:lnTo>
                  <a:pt x="268656" y="81219"/>
                </a:lnTo>
                <a:lnTo>
                  <a:pt x="262721" y="81219"/>
                </a:lnTo>
                <a:lnTo>
                  <a:pt x="262721" y="75285"/>
                </a:lnTo>
                <a:close/>
                <a:moveTo>
                  <a:pt x="274904" y="75285"/>
                </a:moveTo>
                <a:lnTo>
                  <a:pt x="274904" y="81219"/>
                </a:lnTo>
                <a:lnTo>
                  <a:pt x="268968" y="81219"/>
                </a:lnTo>
                <a:lnTo>
                  <a:pt x="268968" y="75285"/>
                </a:lnTo>
                <a:close/>
                <a:moveTo>
                  <a:pt x="6251" y="81532"/>
                </a:moveTo>
                <a:lnTo>
                  <a:pt x="6251" y="87466"/>
                </a:lnTo>
                <a:lnTo>
                  <a:pt x="315" y="87466"/>
                </a:lnTo>
                <a:lnTo>
                  <a:pt x="315" y="81532"/>
                </a:lnTo>
                <a:close/>
                <a:moveTo>
                  <a:pt x="12498" y="81532"/>
                </a:moveTo>
                <a:lnTo>
                  <a:pt x="12498" y="87466"/>
                </a:lnTo>
                <a:lnTo>
                  <a:pt x="6562" y="87466"/>
                </a:lnTo>
                <a:lnTo>
                  <a:pt x="6562" y="81532"/>
                </a:lnTo>
                <a:close/>
                <a:moveTo>
                  <a:pt x="18745" y="81532"/>
                </a:moveTo>
                <a:lnTo>
                  <a:pt x="18745" y="87466"/>
                </a:lnTo>
                <a:lnTo>
                  <a:pt x="12810" y="87466"/>
                </a:lnTo>
                <a:lnTo>
                  <a:pt x="12810" y="81532"/>
                </a:lnTo>
                <a:close/>
                <a:moveTo>
                  <a:pt x="24992" y="81532"/>
                </a:moveTo>
                <a:lnTo>
                  <a:pt x="24992" y="87466"/>
                </a:lnTo>
                <a:lnTo>
                  <a:pt x="19058" y="87466"/>
                </a:lnTo>
                <a:lnTo>
                  <a:pt x="19058" y="81532"/>
                </a:lnTo>
                <a:close/>
                <a:moveTo>
                  <a:pt x="31242" y="81532"/>
                </a:moveTo>
                <a:lnTo>
                  <a:pt x="31242" y="87466"/>
                </a:lnTo>
                <a:lnTo>
                  <a:pt x="25305" y="87466"/>
                </a:lnTo>
                <a:lnTo>
                  <a:pt x="25305" y="81532"/>
                </a:lnTo>
                <a:close/>
                <a:moveTo>
                  <a:pt x="37489" y="81532"/>
                </a:moveTo>
                <a:lnTo>
                  <a:pt x="37489" y="87466"/>
                </a:lnTo>
                <a:lnTo>
                  <a:pt x="31553" y="87466"/>
                </a:lnTo>
                <a:lnTo>
                  <a:pt x="31553" y="81532"/>
                </a:lnTo>
                <a:close/>
                <a:moveTo>
                  <a:pt x="43737" y="81532"/>
                </a:moveTo>
                <a:lnTo>
                  <a:pt x="43737" y="87466"/>
                </a:lnTo>
                <a:lnTo>
                  <a:pt x="37802" y="87466"/>
                </a:lnTo>
                <a:lnTo>
                  <a:pt x="37802" y="81532"/>
                </a:lnTo>
                <a:close/>
                <a:moveTo>
                  <a:pt x="49985" y="81532"/>
                </a:moveTo>
                <a:lnTo>
                  <a:pt x="49985" y="87466"/>
                </a:lnTo>
                <a:lnTo>
                  <a:pt x="44049" y="87466"/>
                </a:lnTo>
                <a:lnTo>
                  <a:pt x="44049" y="81532"/>
                </a:lnTo>
                <a:close/>
                <a:moveTo>
                  <a:pt x="56232" y="81532"/>
                </a:moveTo>
                <a:lnTo>
                  <a:pt x="56232" y="87466"/>
                </a:lnTo>
                <a:lnTo>
                  <a:pt x="50296" y="87466"/>
                </a:lnTo>
                <a:lnTo>
                  <a:pt x="50296" y="81532"/>
                </a:lnTo>
                <a:close/>
                <a:moveTo>
                  <a:pt x="62480" y="81532"/>
                </a:moveTo>
                <a:lnTo>
                  <a:pt x="62480" y="87466"/>
                </a:lnTo>
                <a:lnTo>
                  <a:pt x="56545" y="87466"/>
                </a:lnTo>
                <a:lnTo>
                  <a:pt x="56545" y="81532"/>
                </a:lnTo>
                <a:close/>
                <a:moveTo>
                  <a:pt x="68727" y="81532"/>
                </a:moveTo>
                <a:lnTo>
                  <a:pt x="68727" y="87466"/>
                </a:lnTo>
                <a:lnTo>
                  <a:pt x="62792" y="87466"/>
                </a:lnTo>
                <a:lnTo>
                  <a:pt x="62792" y="81532"/>
                </a:lnTo>
                <a:close/>
                <a:moveTo>
                  <a:pt x="74975" y="81532"/>
                </a:moveTo>
                <a:lnTo>
                  <a:pt x="74975" y="87466"/>
                </a:lnTo>
                <a:lnTo>
                  <a:pt x="69039" y="87466"/>
                </a:lnTo>
                <a:lnTo>
                  <a:pt x="69039" y="81532"/>
                </a:lnTo>
                <a:close/>
                <a:moveTo>
                  <a:pt x="81223" y="81532"/>
                </a:moveTo>
                <a:lnTo>
                  <a:pt x="81223" y="87466"/>
                </a:lnTo>
                <a:lnTo>
                  <a:pt x="75286" y="87466"/>
                </a:lnTo>
                <a:lnTo>
                  <a:pt x="75286" y="81532"/>
                </a:lnTo>
                <a:close/>
                <a:moveTo>
                  <a:pt x="87470" y="81532"/>
                </a:moveTo>
                <a:lnTo>
                  <a:pt x="87470" y="87466"/>
                </a:lnTo>
                <a:lnTo>
                  <a:pt x="81535" y="87466"/>
                </a:lnTo>
                <a:lnTo>
                  <a:pt x="81535" y="81532"/>
                </a:lnTo>
                <a:close/>
                <a:moveTo>
                  <a:pt x="93718" y="81532"/>
                </a:moveTo>
                <a:lnTo>
                  <a:pt x="93718" y="87466"/>
                </a:lnTo>
                <a:lnTo>
                  <a:pt x="87784" y="87466"/>
                </a:lnTo>
                <a:lnTo>
                  <a:pt x="87784" y="81532"/>
                </a:lnTo>
                <a:close/>
                <a:moveTo>
                  <a:pt x="99967" y="81532"/>
                </a:moveTo>
                <a:lnTo>
                  <a:pt x="99967" y="87466"/>
                </a:lnTo>
                <a:lnTo>
                  <a:pt x="94031" y="87466"/>
                </a:lnTo>
                <a:lnTo>
                  <a:pt x="94031" y="81532"/>
                </a:lnTo>
                <a:close/>
                <a:moveTo>
                  <a:pt x="106214" y="81532"/>
                </a:moveTo>
                <a:lnTo>
                  <a:pt x="106214" y="87466"/>
                </a:lnTo>
                <a:lnTo>
                  <a:pt x="100278" y="87466"/>
                </a:lnTo>
                <a:lnTo>
                  <a:pt x="100278" y="81532"/>
                </a:lnTo>
                <a:close/>
                <a:moveTo>
                  <a:pt x="112461" y="81532"/>
                </a:moveTo>
                <a:lnTo>
                  <a:pt x="112461" y="87466"/>
                </a:lnTo>
                <a:lnTo>
                  <a:pt x="106527" y="87466"/>
                </a:lnTo>
                <a:lnTo>
                  <a:pt x="106527" y="81532"/>
                </a:lnTo>
                <a:close/>
                <a:moveTo>
                  <a:pt x="118710" y="81532"/>
                </a:moveTo>
                <a:lnTo>
                  <a:pt x="118710" y="87466"/>
                </a:lnTo>
                <a:lnTo>
                  <a:pt x="112774" y="87466"/>
                </a:lnTo>
                <a:lnTo>
                  <a:pt x="112774" y="81532"/>
                </a:lnTo>
                <a:close/>
                <a:moveTo>
                  <a:pt x="124957" y="81532"/>
                </a:moveTo>
                <a:lnTo>
                  <a:pt x="124957" y="87466"/>
                </a:lnTo>
                <a:lnTo>
                  <a:pt x="119021" y="87466"/>
                </a:lnTo>
                <a:lnTo>
                  <a:pt x="119021" y="81532"/>
                </a:lnTo>
                <a:close/>
                <a:moveTo>
                  <a:pt x="131204" y="81532"/>
                </a:moveTo>
                <a:lnTo>
                  <a:pt x="131204" y="87466"/>
                </a:lnTo>
                <a:lnTo>
                  <a:pt x="125270" y="87466"/>
                </a:lnTo>
                <a:lnTo>
                  <a:pt x="125270" y="81532"/>
                </a:lnTo>
                <a:close/>
                <a:moveTo>
                  <a:pt x="137451" y="81532"/>
                </a:moveTo>
                <a:lnTo>
                  <a:pt x="137451" y="87466"/>
                </a:lnTo>
                <a:lnTo>
                  <a:pt x="131517" y="87466"/>
                </a:lnTo>
                <a:lnTo>
                  <a:pt x="131517" y="81532"/>
                </a:lnTo>
                <a:close/>
                <a:moveTo>
                  <a:pt x="143702" y="81532"/>
                </a:moveTo>
                <a:lnTo>
                  <a:pt x="143702" y="87466"/>
                </a:lnTo>
                <a:lnTo>
                  <a:pt x="137766" y="87466"/>
                </a:lnTo>
                <a:lnTo>
                  <a:pt x="137766" y="81532"/>
                </a:lnTo>
                <a:close/>
                <a:moveTo>
                  <a:pt x="149949" y="81532"/>
                </a:moveTo>
                <a:lnTo>
                  <a:pt x="149949" y="87466"/>
                </a:lnTo>
                <a:lnTo>
                  <a:pt x="144015" y="87466"/>
                </a:lnTo>
                <a:lnTo>
                  <a:pt x="144015" y="81532"/>
                </a:lnTo>
                <a:close/>
                <a:moveTo>
                  <a:pt x="156196" y="81532"/>
                </a:moveTo>
                <a:lnTo>
                  <a:pt x="156196" y="87466"/>
                </a:lnTo>
                <a:lnTo>
                  <a:pt x="150262" y="87466"/>
                </a:lnTo>
                <a:lnTo>
                  <a:pt x="150262" y="81532"/>
                </a:lnTo>
                <a:close/>
                <a:moveTo>
                  <a:pt x="162445" y="81532"/>
                </a:moveTo>
                <a:lnTo>
                  <a:pt x="162445" y="87466"/>
                </a:lnTo>
                <a:lnTo>
                  <a:pt x="156509" y="87466"/>
                </a:lnTo>
                <a:lnTo>
                  <a:pt x="156509" y="81532"/>
                </a:lnTo>
                <a:close/>
                <a:moveTo>
                  <a:pt x="168692" y="81532"/>
                </a:moveTo>
                <a:lnTo>
                  <a:pt x="168692" y="87466"/>
                </a:lnTo>
                <a:lnTo>
                  <a:pt x="162756" y="87466"/>
                </a:lnTo>
                <a:lnTo>
                  <a:pt x="162756" y="81532"/>
                </a:lnTo>
                <a:close/>
                <a:moveTo>
                  <a:pt x="174939" y="81532"/>
                </a:moveTo>
                <a:lnTo>
                  <a:pt x="174939" y="87466"/>
                </a:lnTo>
                <a:lnTo>
                  <a:pt x="169005" y="87466"/>
                </a:lnTo>
                <a:lnTo>
                  <a:pt x="169005" y="81532"/>
                </a:lnTo>
                <a:close/>
                <a:moveTo>
                  <a:pt x="181186" y="81532"/>
                </a:moveTo>
                <a:lnTo>
                  <a:pt x="181186" y="87466"/>
                </a:lnTo>
                <a:lnTo>
                  <a:pt x="175252" y="87466"/>
                </a:lnTo>
                <a:lnTo>
                  <a:pt x="175252" y="81532"/>
                </a:lnTo>
                <a:close/>
                <a:moveTo>
                  <a:pt x="187435" y="81532"/>
                </a:moveTo>
                <a:lnTo>
                  <a:pt x="187435" y="87466"/>
                </a:lnTo>
                <a:lnTo>
                  <a:pt x="181499" y="87466"/>
                </a:lnTo>
                <a:lnTo>
                  <a:pt x="181499" y="81532"/>
                </a:lnTo>
                <a:close/>
                <a:moveTo>
                  <a:pt x="193684" y="81532"/>
                </a:moveTo>
                <a:lnTo>
                  <a:pt x="193684" y="87466"/>
                </a:lnTo>
                <a:lnTo>
                  <a:pt x="187749" y="87466"/>
                </a:lnTo>
                <a:lnTo>
                  <a:pt x="187749" y="81532"/>
                </a:lnTo>
                <a:close/>
                <a:moveTo>
                  <a:pt x="199931" y="81532"/>
                </a:moveTo>
                <a:lnTo>
                  <a:pt x="199931" y="87466"/>
                </a:lnTo>
                <a:lnTo>
                  <a:pt x="193996" y="87466"/>
                </a:lnTo>
                <a:lnTo>
                  <a:pt x="193996" y="81532"/>
                </a:lnTo>
                <a:close/>
                <a:moveTo>
                  <a:pt x="206180" y="81532"/>
                </a:moveTo>
                <a:lnTo>
                  <a:pt x="206180" y="87466"/>
                </a:lnTo>
                <a:lnTo>
                  <a:pt x="200244" y="87466"/>
                </a:lnTo>
                <a:lnTo>
                  <a:pt x="200244" y="81532"/>
                </a:lnTo>
                <a:close/>
                <a:moveTo>
                  <a:pt x="212427" y="81532"/>
                </a:moveTo>
                <a:lnTo>
                  <a:pt x="212427" y="87466"/>
                </a:lnTo>
                <a:lnTo>
                  <a:pt x="206491" y="87466"/>
                </a:lnTo>
                <a:lnTo>
                  <a:pt x="206491" y="81532"/>
                </a:lnTo>
                <a:close/>
                <a:moveTo>
                  <a:pt x="218674" y="81532"/>
                </a:moveTo>
                <a:lnTo>
                  <a:pt x="218674" y="87466"/>
                </a:lnTo>
                <a:lnTo>
                  <a:pt x="212739" y="87466"/>
                </a:lnTo>
                <a:lnTo>
                  <a:pt x="212739" y="81532"/>
                </a:lnTo>
                <a:close/>
                <a:moveTo>
                  <a:pt x="224921" y="81532"/>
                </a:moveTo>
                <a:lnTo>
                  <a:pt x="224921" y="87466"/>
                </a:lnTo>
                <a:lnTo>
                  <a:pt x="218987" y="87466"/>
                </a:lnTo>
                <a:lnTo>
                  <a:pt x="218987" y="81532"/>
                </a:lnTo>
                <a:close/>
                <a:moveTo>
                  <a:pt x="231170" y="81532"/>
                </a:moveTo>
                <a:lnTo>
                  <a:pt x="231170" y="87466"/>
                </a:lnTo>
                <a:lnTo>
                  <a:pt x="225234" y="87466"/>
                </a:lnTo>
                <a:lnTo>
                  <a:pt x="225234" y="81532"/>
                </a:lnTo>
                <a:close/>
                <a:moveTo>
                  <a:pt x="237417" y="81532"/>
                </a:moveTo>
                <a:lnTo>
                  <a:pt x="237417" y="87466"/>
                </a:lnTo>
                <a:lnTo>
                  <a:pt x="231481" y="87466"/>
                </a:lnTo>
                <a:lnTo>
                  <a:pt x="231481" y="81532"/>
                </a:lnTo>
                <a:close/>
                <a:moveTo>
                  <a:pt x="243664" y="81532"/>
                </a:moveTo>
                <a:lnTo>
                  <a:pt x="243664" y="87466"/>
                </a:lnTo>
                <a:lnTo>
                  <a:pt x="237729" y="87466"/>
                </a:lnTo>
                <a:lnTo>
                  <a:pt x="237729" y="81532"/>
                </a:lnTo>
                <a:close/>
                <a:moveTo>
                  <a:pt x="249911" y="81532"/>
                </a:moveTo>
                <a:lnTo>
                  <a:pt x="249911" y="87466"/>
                </a:lnTo>
                <a:lnTo>
                  <a:pt x="243977" y="87466"/>
                </a:lnTo>
                <a:lnTo>
                  <a:pt x="243977" y="81532"/>
                </a:lnTo>
                <a:close/>
                <a:moveTo>
                  <a:pt x="256161" y="81532"/>
                </a:moveTo>
                <a:lnTo>
                  <a:pt x="256161" y="87466"/>
                </a:lnTo>
                <a:lnTo>
                  <a:pt x="250225" y="87466"/>
                </a:lnTo>
                <a:lnTo>
                  <a:pt x="250225" y="81532"/>
                </a:lnTo>
                <a:close/>
                <a:moveTo>
                  <a:pt x="262409" y="81532"/>
                </a:moveTo>
                <a:lnTo>
                  <a:pt x="262409" y="87466"/>
                </a:lnTo>
                <a:lnTo>
                  <a:pt x="256474" y="87466"/>
                </a:lnTo>
                <a:lnTo>
                  <a:pt x="256474" y="81532"/>
                </a:lnTo>
                <a:close/>
                <a:moveTo>
                  <a:pt x="268656" y="81532"/>
                </a:moveTo>
                <a:lnTo>
                  <a:pt x="268656" y="87466"/>
                </a:lnTo>
                <a:lnTo>
                  <a:pt x="262721" y="87466"/>
                </a:lnTo>
                <a:lnTo>
                  <a:pt x="262721" y="81532"/>
                </a:lnTo>
                <a:close/>
                <a:moveTo>
                  <a:pt x="274904" y="81532"/>
                </a:moveTo>
                <a:lnTo>
                  <a:pt x="274904" y="87466"/>
                </a:lnTo>
                <a:lnTo>
                  <a:pt x="268968" y="87466"/>
                </a:lnTo>
                <a:lnTo>
                  <a:pt x="268968" y="81532"/>
                </a:lnTo>
                <a:close/>
                <a:moveTo>
                  <a:pt x="6251" y="87779"/>
                </a:moveTo>
                <a:lnTo>
                  <a:pt x="6251" y="93713"/>
                </a:lnTo>
                <a:lnTo>
                  <a:pt x="315" y="93713"/>
                </a:lnTo>
                <a:lnTo>
                  <a:pt x="315" y="87779"/>
                </a:lnTo>
                <a:close/>
                <a:moveTo>
                  <a:pt x="12498" y="87779"/>
                </a:moveTo>
                <a:lnTo>
                  <a:pt x="12498" y="93713"/>
                </a:lnTo>
                <a:lnTo>
                  <a:pt x="6562" y="93713"/>
                </a:lnTo>
                <a:lnTo>
                  <a:pt x="6562" y="87779"/>
                </a:lnTo>
                <a:close/>
                <a:moveTo>
                  <a:pt x="18745" y="87779"/>
                </a:moveTo>
                <a:lnTo>
                  <a:pt x="18745" y="93713"/>
                </a:lnTo>
                <a:lnTo>
                  <a:pt x="12810" y="93713"/>
                </a:lnTo>
                <a:lnTo>
                  <a:pt x="12810" y="87779"/>
                </a:lnTo>
                <a:close/>
                <a:moveTo>
                  <a:pt x="24992" y="87779"/>
                </a:moveTo>
                <a:lnTo>
                  <a:pt x="24992" y="93713"/>
                </a:lnTo>
                <a:lnTo>
                  <a:pt x="19058" y="93713"/>
                </a:lnTo>
                <a:lnTo>
                  <a:pt x="19058" y="87779"/>
                </a:lnTo>
                <a:close/>
                <a:moveTo>
                  <a:pt x="31242" y="87779"/>
                </a:moveTo>
                <a:lnTo>
                  <a:pt x="31242" y="93713"/>
                </a:lnTo>
                <a:lnTo>
                  <a:pt x="25305" y="93713"/>
                </a:lnTo>
                <a:lnTo>
                  <a:pt x="25305" y="87779"/>
                </a:lnTo>
                <a:close/>
                <a:moveTo>
                  <a:pt x="37489" y="87779"/>
                </a:moveTo>
                <a:lnTo>
                  <a:pt x="37489" y="93713"/>
                </a:lnTo>
                <a:lnTo>
                  <a:pt x="31553" y="93713"/>
                </a:lnTo>
                <a:lnTo>
                  <a:pt x="31553" y="87779"/>
                </a:lnTo>
                <a:close/>
                <a:moveTo>
                  <a:pt x="43737" y="87779"/>
                </a:moveTo>
                <a:lnTo>
                  <a:pt x="43737" y="93713"/>
                </a:lnTo>
                <a:lnTo>
                  <a:pt x="37802" y="93713"/>
                </a:lnTo>
                <a:lnTo>
                  <a:pt x="37802" y="87779"/>
                </a:lnTo>
                <a:close/>
                <a:moveTo>
                  <a:pt x="49985" y="87779"/>
                </a:moveTo>
                <a:lnTo>
                  <a:pt x="49985" y="93713"/>
                </a:lnTo>
                <a:lnTo>
                  <a:pt x="44049" y="93713"/>
                </a:lnTo>
                <a:lnTo>
                  <a:pt x="44049" y="87779"/>
                </a:lnTo>
                <a:close/>
                <a:moveTo>
                  <a:pt x="56232" y="87779"/>
                </a:moveTo>
                <a:lnTo>
                  <a:pt x="56232" y="93713"/>
                </a:lnTo>
                <a:lnTo>
                  <a:pt x="50296" y="93713"/>
                </a:lnTo>
                <a:lnTo>
                  <a:pt x="50296" y="87779"/>
                </a:lnTo>
                <a:close/>
                <a:moveTo>
                  <a:pt x="62480" y="87779"/>
                </a:moveTo>
                <a:lnTo>
                  <a:pt x="62480" y="93713"/>
                </a:lnTo>
                <a:lnTo>
                  <a:pt x="56545" y="93713"/>
                </a:lnTo>
                <a:lnTo>
                  <a:pt x="56545" y="87779"/>
                </a:lnTo>
                <a:close/>
                <a:moveTo>
                  <a:pt x="68727" y="87779"/>
                </a:moveTo>
                <a:lnTo>
                  <a:pt x="68727" y="93713"/>
                </a:lnTo>
                <a:lnTo>
                  <a:pt x="62792" y="93713"/>
                </a:lnTo>
                <a:lnTo>
                  <a:pt x="62792" y="87779"/>
                </a:lnTo>
                <a:close/>
                <a:moveTo>
                  <a:pt x="74975" y="87779"/>
                </a:moveTo>
                <a:lnTo>
                  <a:pt x="74975" y="93713"/>
                </a:lnTo>
                <a:lnTo>
                  <a:pt x="69039" y="93713"/>
                </a:lnTo>
                <a:lnTo>
                  <a:pt x="69039" y="87779"/>
                </a:lnTo>
                <a:close/>
                <a:moveTo>
                  <a:pt x="81223" y="87779"/>
                </a:moveTo>
                <a:lnTo>
                  <a:pt x="81223" y="93713"/>
                </a:lnTo>
                <a:lnTo>
                  <a:pt x="75286" y="93713"/>
                </a:lnTo>
                <a:lnTo>
                  <a:pt x="75286" y="87779"/>
                </a:lnTo>
                <a:close/>
                <a:moveTo>
                  <a:pt x="87470" y="87779"/>
                </a:moveTo>
                <a:lnTo>
                  <a:pt x="87470" y="93713"/>
                </a:lnTo>
                <a:lnTo>
                  <a:pt x="81535" y="93713"/>
                </a:lnTo>
                <a:lnTo>
                  <a:pt x="81535" y="87779"/>
                </a:lnTo>
                <a:close/>
                <a:moveTo>
                  <a:pt x="93718" y="87779"/>
                </a:moveTo>
                <a:lnTo>
                  <a:pt x="93718" y="93713"/>
                </a:lnTo>
                <a:lnTo>
                  <a:pt x="87784" y="93713"/>
                </a:lnTo>
                <a:lnTo>
                  <a:pt x="87784" y="87779"/>
                </a:lnTo>
                <a:close/>
                <a:moveTo>
                  <a:pt x="162445" y="87779"/>
                </a:moveTo>
                <a:lnTo>
                  <a:pt x="162445" y="93713"/>
                </a:lnTo>
                <a:lnTo>
                  <a:pt x="156509" y="93713"/>
                </a:lnTo>
                <a:lnTo>
                  <a:pt x="156509" y="87779"/>
                </a:lnTo>
                <a:close/>
                <a:moveTo>
                  <a:pt x="168692" y="87779"/>
                </a:moveTo>
                <a:lnTo>
                  <a:pt x="168692" y="93713"/>
                </a:lnTo>
                <a:lnTo>
                  <a:pt x="162756" y="93713"/>
                </a:lnTo>
                <a:lnTo>
                  <a:pt x="162756" y="87779"/>
                </a:lnTo>
                <a:close/>
                <a:moveTo>
                  <a:pt x="174939" y="87779"/>
                </a:moveTo>
                <a:lnTo>
                  <a:pt x="174939" y="93713"/>
                </a:lnTo>
                <a:lnTo>
                  <a:pt x="169005" y="93713"/>
                </a:lnTo>
                <a:lnTo>
                  <a:pt x="169005" y="87779"/>
                </a:lnTo>
                <a:close/>
                <a:moveTo>
                  <a:pt x="181186" y="87779"/>
                </a:moveTo>
                <a:lnTo>
                  <a:pt x="181186" y="93713"/>
                </a:lnTo>
                <a:lnTo>
                  <a:pt x="175252" y="93713"/>
                </a:lnTo>
                <a:lnTo>
                  <a:pt x="175252" y="87779"/>
                </a:lnTo>
                <a:close/>
                <a:moveTo>
                  <a:pt x="187435" y="87779"/>
                </a:moveTo>
                <a:lnTo>
                  <a:pt x="187435" y="93713"/>
                </a:lnTo>
                <a:lnTo>
                  <a:pt x="181499" y="93713"/>
                </a:lnTo>
                <a:lnTo>
                  <a:pt x="181499" y="87779"/>
                </a:lnTo>
                <a:close/>
                <a:moveTo>
                  <a:pt x="193684" y="87779"/>
                </a:moveTo>
                <a:lnTo>
                  <a:pt x="193684" y="93713"/>
                </a:lnTo>
                <a:lnTo>
                  <a:pt x="187749" y="93713"/>
                </a:lnTo>
                <a:lnTo>
                  <a:pt x="187749" y="87779"/>
                </a:lnTo>
                <a:close/>
                <a:moveTo>
                  <a:pt x="199931" y="87779"/>
                </a:moveTo>
                <a:lnTo>
                  <a:pt x="199931" y="93713"/>
                </a:lnTo>
                <a:lnTo>
                  <a:pt x="193996" y="93713"/>
                </a:lnTo>
                <a:lnTo>
                  <a:pt x="193996" y="87779"/>
                </a:lnTo>
                <a:close/>
                <a:moveTo>
                  <a:pt x="206180" y="87779"/>
                </a:moveTo>
                <a:lnTo>
                  <a:pt x="206180" y="93713"/>
                </a:lnTo>
                <a:lnTo>
                  <a:pt x="200244" y="93713"/>
                </a:lnTo>
                <a:lnTo>
                  <a:pt x="200244" y="87779"/>
                </a:lnTo>
                <a:close/>
                <a:moveTo>
                  <a:pt x="212427" y="87779"/>
                </a:moveTo>
                <a:lnTo>
                  <a:pt x="212427" y="93713"/>
                </a:lnTo>
                <a:lnTo>
                  <a:pt x="206491" y="93713"/>
                </a:lnTo>
                <a:lnTo>
                  <a:pt x="206491" y="87779"/>
                </a:lnTo>
                <a:close/>
                <a:moveTo>
                  <a:pt x="99967" y="87781"/>
                </a:moveTo>
                <a:lnTo>
                  <a:pt x="99967" y="93717"/>
                </a:lnTo>
                <a:lnTo>
                  <a:pt x="94031" y="93717"/>
                </a:lnTo>
                <a:lnTo>
                  <a:pt x="94031" y="87781"/>
                </a:lnTo>
                <a:close/>
                <a:moveTo>
                  <a:pt x="106214" y="87781"/>
                </a:moveTo>
                <a:lnTo>
                  <a:pt x="106214" y="93717"/>
                </a:lnTo>
                <a:lnTo>
                  <a:pt x="100278" y="93717"/>
                </a:lnTo>
                <a:lnTo>
                  <a:pt x="100278" y="87781"/>
                </a:lnTo>
                <a:close/>
                <a:moveTo>
                  <a:pt x="112461" y="87781"/>
                </a:moveTo>
                <a:lnTo>
                  <a:pt x="112461" y="93717"/>
                </a:lnTo>
                <a:lnTo>
                  <a:pt x="106527" y="93717"/>
                </a:lnTo>
                <a:lnTo>
                  <a:pt x="106527" y="87781"/>
                </a:lnTo>
                <a:close/>
                <a:moveTo>
                  <a:pt x="118710" y="87781"/>
                </a:moveTo>
                <a:lnTo>
                  <a:pt x="118710" y="93717"/>
                </a:lnTo>
                <a:lnTo>
                  <a:pt x="112774" y="93717"/>
                </a:lnTo>
                <a:lnTo>
                  <a:pt x="112774" y="87781"/>
                </a:lnTo>
                <a:close/>
                <a:moveTo>
                  <a:pt x="124957" y="87781"/>
                </a:moveTo>
                <a:lnTo>
                  <a:pt x="124957" y="93717"/>
                </a:lnTo>
                <a:lnTo>
                  <a:pt x="119021" y="93717"/>
                </a:lnTo>
                <a:lnTo>
                  <a:pt x="119021" y="87781"/>
                </a:lnTo>
                <a:close/>
                <a:moveTo>
                  <a:pt x="131204" y="87781"/>
                </a:moveTo>
                <a:lnTo>
                  <a:pt x="131204" y="93717"/>
                </a:lnTo>
                <a:lnTo>
                  <a:pt x="125270" y="93717"/>
                </a:lnTo>
                <a:lnTo>
                  <a:pt x="125270" y="87781"/>
                </a:lnTo>
                <a:close/>
                <a:moveTo>
                  <a:pt x="137451" y="87781"/>
                </a:moveTo>
                <a:lnTo>
                  <a:pt x="137451" y="93717"/>
                </a:lnTo>
                <a:lnTo>
                  <a:pt x="131517" y="93717"/>
                </a:lnTo>
                <a:lnTo>
                  <a:pt x="131517" y="87781"/>
                </a:lnTo>
                <a:close/>
                <a:moveTo>
                  <a:pt x="143702" y="87781"/>
                </a:moveTo>
                <a:lnTo>
                  <a:pt x="143702" y="93717"/>
                </a:lnTo>
                <a:lnTo>
                  <a:pt x="137766" y="93717"/>
                </a:lnTo>
                <a:lnTo>
                  <a:pt x="137766" y="87781"/>
                </a:lnTo>
                <a:close/>
                <a:moveTo>
                  <a:pt x="149949" y="87781"/>
                </a:moveTo>
                <a:lnTo>
                  <a:pt x="149949" y="93717"/>
                </a:lnTo>
                <a:lnTo>
                  <a:pt x="144015" y="93717"/>
                </a:lnTo>
                <a:lnTo>
                  <a:pt x="144015" y="87781"/>
                </a:lnTo>
                <a:close/>
                <a:moveTo>
                  <a:pt x="156196" y="87781"/>
                </a:moveTo>
                <a:lnTo>
                  <a:pt x="156196" y="93717"/>
                </a:lnTo>
                <a:lnTo>
                  <a:pt x="150262" y="93717"/>
                </a:lnTo>
                <a:lnTo>
                  <a:pt x="150262" y="87781"/>
                </a:lnTo>
                <a:close/>
                <a:moveTo>
                  <a:pt x="218674" y="87781"/>
                </a:moveTo>
                <a:lnTo>
                  <a:pt x="218674" y="93717"/>
                </a:lnTo>
                <a:lnTo>
                  <a:pt x="212739" y="93717"/>
                </a:lnTo>
                <a:lnTo>
                  <a:pt x="212739" y="87781"/>
                </a:lnTo>
                <a:close/>
                <a:moveTo>
                  <a:pt x="224921" y="87781"/>
                </a:moveTo>
                <a:lnTo>
                  <a:pt x="224921" y="93717"/>
                </a:lnTo>
                <a:lnTo>
                  <a:pt x="218987" y="93717"/>
                </a:lnTo>
                <a:lnTo>
                  <a:pt x="218987" y="87781"/>
                </a:lnTo>
                <a:close/>
                <a:moveTo>
                  <a:pt x="231170" y="87781"/>
                </a:moveTo>
                <a:lnTo>
                  <a:pt x="231170" y="93717"/>
                </a:lnTo>
                <a:lnTo>
                  <a:pt x="225234" y="93717"/>
                </a:lnTo>
                <a:lnTo>
                  <a:pt x="225234" y="87781"/>
                </a:lnTo>
                <a:close/>
                <a:moveTo>
                  <a:pt x="237417" y="87781"/>
                </a:moveTo>
                <a:lnTo>
                  <a:pt x="237417" y="93717"/>
                </a:lnTo>
                <a:lnTo>
                  <a:pt x="231481" y="93717"/>
                </a:lnTo>
                <a:lnTo>
                  <a:pt x="231481" y="87781"/>
                </a:lnTo>
                <a:close/>
                <a:moveTo>
                  <a:pt x="243664" y="87781"/>
                </a:moveTo>
                <a:lnTo>
                  <a:pt x="243664" y="93717"/>
                </a:lnTo>
                <a:lnTo>
                  <a:pt x="237729" y="93717"/>
                </a:lnTo>
                <a:lnTo>
                  <a:pt x="237729" y="87781"/>
                </a:lnTo>
                <a:close/>
                <a:moveTo>
                  <a:pt x="249911" y="87781"/>
                </a:moveTo>
                <a:lnTo>
                  <a:pt x="249911" y="93717"/>
                </a:lnTo>
                <a:lnTo>
                  <a:pt x="243977" y="93717"/>
                </a:lnTo>
                <a:lnTo>
                  <a:pt x="243977" y="87781"/>
                </a:lnTo>
                <a:close/>
                <a:moveTo>
                  <a:pt x="256161" y="87781"/>
                </a:moveTo>
                <a:lnTo>
                  <a:pt x="256161" y="93717"/>
                </a:lnTo>
                <a:lnTo>
                  <a:pt x="250225" y="93717"/>
                </a:lnTo>
                <a:lnTo>
                  <a:pt x="250225" y="87781"/>
                </a:lnTo>
                <a:close/>
                <a:moveTo>
                  <a:pt x="262409" y="87781"/>
                </a:moveTo>
                <a:lnTo>
                  <a:pt x="262409" y="93717"/>
                </a:lnTo>
                <a:lnTo>
                  <a:pt x="256474" y="93717"/>
                </a:lnTo>
                <a:lnTo>
                  <a:pt x="256474" y="87781"/>
                </a:lnTo>
                <a:close/>
                <a:moveTo>
                  <a:pt x="268656" y="87781"/>
                </a:moveTo>
                <a:lnTo>
                  <a:pt x="268656" y="93717"/>
                </a:lnTo>
                <a:lnTo>
                  <a:pt x="262721" y="93717"/>
                </a:lnTo>
                <a:lnTo>
                  <a:pt x="262721" y="87781"/>
                </a:lnTo>
                <a:close/>
                <a:moveTo>
                  <a:pt x="274904" y="87781"/>
                </a:moveTo>
                <a:lnTo>
                  <a:pt x="274904" y="93717"/>
                </a:lnTo>
                <a:lnTo>
                  <a:pt x="268968" y="93717"/>
                </a:lnTo>
                <a:lnTo>
                  <a:pt x="268968" y="87781"/>
                </a:lnTo>
                <a:close/>
                <a:moveTo>
                  <a:pt x="6251" y="94028"/>
                </a:moveTo>
                <a:lnTo>
                  <a:pt x="6251" y="99964"/>
                </a:lnTo>
                <a:lnTo>
                  <a:pt x="315" y="99964"/>
                </a:lnTo>
                <a:lnTo>
                  <a:pt x="315" y="94028"/>
                </a:lnTo>
                <a:close/>
                <a:moveTo>
                  <a:pt x="12498" y="94028"/>
                </a:moveTo>
                <a:lnTo>
                  <a:pt x="12498" y="99964"/>
                </a:lnTo>
                <a:lnTo>
                  <a:pt x="6562" y="99964"/>
                </a:lnTo>
                <a:lnTo>
                  <a:pt x="6562" y="94028"/>
                </a:lnTo>
                <a:close/>
                <a:moveTo>
                  <a:pt x="18745" y="94028"/>
                </a:moveTo>
                <a:lnTo>
                  <a:pt x="18745" y="99964"/>
                </a:lnTo>
                <a:lnTo>
                  <a:pt x="12810" y="99964"/>
                </a:lnTo>
                <a:lnTo>
                  <a:pt x="12810" y="94028"/>
                </a:lnTo>
                <a:close/>
                <a:moveTo>
                  <a:pt x="24992" y="94028"/>
                </a:moveTo>
                <a:lnTo>
                  <a:pt x="24992" y="99964"/>
                </a:lnTo>
                <a:lnTo>
                  <a:pt x="19058" y="99964"/>
                </a:lnTo>
                <a:lnTo>
                  <a:pt x="19058" y="94028"/>
                </a:lnTo>
                <a:close/>
                <a:moveTo>
                  <a:pt x="31242" y="94028"/>
                </a:moveTo>
                <a:lnTo>
                  <a:pt x="31242" y="99964"/>
                </a:lnTo>
                <a:lnTo>
                  <a:pt x="25305" y="99964"/>
                </a:lnTo>
                <a:lnTo>
                  <a:pt x="25305" y="94028"/>
                </a:lnTo>
                <a:close/>
                <a:moveTo>
                  <a:pt x="37489" y="94028"/>
                </a:moveTo>
                <a:lnTo>
                  <a:pt x="37489" y="99964"/>
                </a:lnTo>
                <a:lnTo>
                  <a:pt x="31553" y="99964"/>
                </a:lnTo>
                <a:lnTo>
                  <a:pt x="31553" y="94028"/>
                </a:lnTo>
                <a:close/>
                <a:moveTo>
                  <a:pt x="43737" y="94028"/>
                </a:moveTo>
                <a:lnTo>
                  <a:pt x="43737" y="99964"/>
                </a:lnTo>
                <a:lnTo>
                  <a:pt x="37802" y="99964"/>
                </a:lnTo>
                <a:lnTo>
                  <a:pt x="37802" y="94028"/>
                </a:lnTo>
                <a:close/>
                <a:moveTo>
                  <a:pt x="49985" y="94028"/>
                </a:moveTo>
                <a:lnTo>
                  <a:pt x="49985" y="99964"/>
                </a:lnTo>
                <a:lnTo>
                  <a:pt x="44049" y="99964"/>
                </a:lnTo>
                <a:lnTo>
                  <a:pt x="44049" y="94028"/>
                </a:lnTo>
                <a:close/>
                <a:moveTo>
                  <a:pt x="56232" y="94028"/>
                </a:moveTo>
                <a:lnTo>
                  <a:pt x="56232" y="99964"/>
                </a:lnTo>
                <a:lnTo>
                  <a:pt x="50296" y="99964"/>
                </a:lnTo>
                <a:lnTo>
                  <a:pt x="50296" y="94028"/>
                </a:lnTo>
                <a:close/>
                <a:moveTo>
                  <a:pt x="62480" y="94028"/>
                </a:moveTo>
                <a:lnTo>
                  <a:pt x="62480" y="99964"/>
                </a:lnTo>
                <a:lnTo>
                  <a:pt x="56545" y="99964"/>
                </a:lnTo>
                <a:lnTo>
                  <a:pt x="56545" y="94028"/>
                </a:lnTo>
                <a:close/>
                <a:moveTo>
                  <a:pt x="68727" y="94028"/>
                </a:moveTo>
                <a:lnTo>
                  <a:pt x="68727" y="99964"/>
                </a:lnTo>
                <a:lnTo>
                  <a:pt x="62792" y="99964"/>
                </a:lnTo>
                <a:lnTo>
                  <a:pt x="62792" y="94028"/>
                </a:lnTo>
                <a:close/>
                <a:moveTo>
                  <a:pt x="74975" y="94028"/>
                </a:moveTo>
                <a:lnTo>
                  <a:pt x="74975" y="99964"/>
                </a:lnTo>
                <a:lnTo>
                  <a:pt x="69039" y="99964"/>
                </a:lnTo>
                <a:lnTo>
                  <a:pt x="69039" y="94028"/>
                </a:lnTo>
                <a:close/>
                <a:moveTo>
                  <a:pt x="81223" y="94028"/>
                </a:moveTo>
                <a:lnTo>
                  <a:pt x="81223" y="99964"/>
                </a:lnTo>
                <a:lnTo>
                  <a:pt x="75286" y="99964"/>
                </a:lnTo>
                <a:lnTo>
                  <a:pt x="75286" y="94028"/>
                </a:lnTo>
                <a:close/>
                <a:moveTo>
                  <a:pt x="87470" y="94028"/>
                </a:moveTo>
                <a:lnTo>
                  <a:pt x="87470" y="99964"/>
                </a:lnTo>
                <a:lnTo>
                  <a:pt x="81535" y="99964"/>
                </a:lnTo>
                <a:lnTo>
                  <a:pt x="81535" y="94028"/>
                </a:lnTo>
                <a:close/>
                <a:moveTo>
                  <a:pt x="93718" y="94028"/>
                </a:moveTo>
                <a:lnTo>
                  <a:pt x="93718" y="99964"/>
                </a:lnTo>
                <a:lnTo>
                  <a:pt x="87784" y="99964"/>
                </a:lnTo>
                <a:lnTo>
                  <a:pt x="87784" y="94028"/>
                </a:lnTo>
                <a:close/>
                <a:moveTo>
                  <a:pt x="99967" y="94028"/>
                </a:moveTo>
                <a:lnTo>
                  <a:pt x="99967" y="99964"/>
                </a:lnTo>
                <a:lnTo>
                  <a:pt x="94031" y="99964"/>
                </a:lnTo>
                <a:lnTo>
                  <a:pt x="94031" y="94028"/>
                </a:lnTo>
                <a:close/>
                <a:moveTo>
                  <a:pt x="106214" y="94029"/>
                </a:moveTo>
                <a:lnTo>
                  <a:pt x="106214" y="99964"/>
                </a:lnTo>
                <a:lnTo>
                  <a:pt x="100278" y="99964"/>
                </a:lnTo>
                <a:lnTo>
                  <a:pt x="100278" y="94029"/>
                </a:lnTo>
                <a:close/>
                <a:moveTo>
                  <a:pt x="112461" y="94029"/>
                </a:moveTo>
                <a:lnTo>
                  <a:pt x="112461" y="99964"/>
                </a:lnTo>
                <a:lnTo>
                  <a:pt x="106527" y="99964"/>
                </a:lnTo>
                <a:lnTo>
                  <a:pt x="106527" y="94029"/>
                </a:lnTo>
                <a:close/>
                <a:moveTo>
                  <a:pt x="118710" y="94029"/>
                </a:moveTo>
                <a:lnTo>
                  <a:pt x="118710" y="99964"/>
                </a:lnTo>
                <a:lnTo>
                  <a:pt x="112774" y="99964"/>
                </a:lnTo>
                <a:lnTo>
                  <a:pt x="112774" y="94029"/>
                </a:lnTo>
                <a:close/>
                <a:moveTo>
                  <a:pt x="124957" y="94029"/>
                </a:moveTo>
                <a:lnTo>
                  <a:pt x="124957" y="99964"/>
                </a:lnTo>
                <a:lnTo>
                  <a:pt x="119021" y="99964"/>
                </a:lnTo>
                <a:lnTo>
                  <a:pt x="119021" y="94029"/>
                </a:lnTo>
                <a:close/>
                <a:moveTo>
                  <a:pt x="131204" y="94029"/>
                </a:moveTo>
                <a:lnTo>
                  <a:pt x="131204" y="99964"/>
                </a:lnTo>
                <a:lnTo>
                  <a:pt x="125270" y="99964"/>
                </a:lnTo>
                <a:lnTo>
                  <a:pt x="125270" y="94029"/>
                </a:lnTo>
                <a:close/>
                <a:moveTo>
                  <a:pt x="137451" y="94029"/>
                </a:moveTo>
                <a:lnTo>
                  <a:pt x="137451" y="99964"/>
                </a:lnTo>
                <a:lnTo>
                  <a:pt x="131517" y="99964"/>
                </a:lnTo>
                <a:lnTo>
                  <a:pt x="131517" y="94029"/>
                </a:lnTo>
                <a:close/>
                <a:moveTo>
                  <a:pt x="143702" y="94029"/>
                </a:moveTo>
                <a:lnTo>
                  <a:pt x="143702" y="99964"/>
                </a:lnTo>
                <a:lnTo>
                  <a:pt x="137766" y="99964"/>
                </a:lnTo>
                <a:lnTo>
                  <a:pt x="137766" y="94029"/>
                </a:lnTo>
                <a:close/>
                <a:moveTo>
                  <a:pt x="149949" y="94029"/>
                </a:moveTo>
                <a:lnTo>
                  <a:pt x="149949" y="99964"/>
                </a:lnTo>
                <a:lnTo>
                  <a:pt x="144015" y="99964"/>
                </a:lnTo>
                <a:lnTo>
                  <a:pt x="144015" y="94029"/>
                </a:lnTo>
                <a:close/>
                <a:moveTo>
                  <a:pt x="156196" y="94029"/>
                </a:moveTo>
                <a:lnTo>
                  <a:pt x="156196" y="99964"/>
                </a:lnTo>
                <a:lnTo>
                  <a:pt x="150262" y="99964"/>
                </a:lnTo>
                <a:lnTo>
                  <a:pt x="150262" y="94029"/>
                </a:lnTo>
                <a:close/>
                <a:moveTo>
                  <a:pt x="162445" y="94028"/>
                </a:moveTo>
                <a:lnTo>
                  <a:pt x="162445" y="99964"/>
                </a:lnTo>
                <a:lnTo>
                  <a:pt x="156509" y="99964"/>
                </a:lnTo>
                <a:lnTo>
                  <a:pt x="156509" y="94028"/>
                </a:lnTo>
                <a:close/>
                <a:moveTo>
                  <a:pt x="168692" y="94028"/>
                </a:moveTo>
                <a:lnTo>
                  <a:pt x="168692" y="99964"/>
                </a:lnTo>
                <a:lnTo>
                  <a:pt x="162756" y="99964"/>
                </a:lnTo>
                <a:lnTo>
                  <a:pt x="162756" y="94028"/>
                </a:lnTo>
                <a:close/>
                <a:moveTo>
                  <a:pt x="174939" y="94028"/>
                </a:moveTo>
                <a:lnTo>
                  <a:pt x="174939" y="99964"/>
                </a:lnTo>
                <a:lnTo>
                  <a:pt x="169005" y="99964"/>
                </a:lnTo>
                <a:lnTo>
                  <a:pt x="169005" y="94028"/>
                </a:lnTo>
                <a:close/>
                <a:moveTo>
                  <a:pt x="181186" y="94028"/>
                </a:moveTo>
                <a:lnTo>
                  <a:pt x="181186" y="99964"/>
                </a:lnTo>
                <a:lnTo>
                  <a:pt x="175252" y="99964"/>
                </a:lnTo>
                <a:lnTo>
                  <a:pt x="175252" y="94028"/>
                </a:lnTo>
                <a:close/>
                <a:moveTo>
                  <a:pt x="187435" y="94028"/>
                </a:moveTo>
                <a:lnTo>
                  <a:pt x="187435" y="99964"/>
                </a:lnTo>
                <a:lnTo>
                  <a:pt x="181499" y="99964"/>
                </a:lnTo>
                <a:lnTo>
                  <a:pt x="181499" y="94028"/>
                </a:lnTo>
                <a:close/>
                <a:moveTo>
                  <a:pt x="193684" y="94028"/>
                </a:moveTo>
                <a:lnTo>
                  <a:pt x="193684" y="99964"/>
                </a:lnTo>
                <a:lnTo>
                  <a:pt x="187749" y="99964"/>
                </a:lnTo>
                <a:lnTo>
                  <a:pt x="187749" y="94028"/>
                </a:lnTo>
                <a:close/>
                <a:moveTo>
                  <a:pt x="199931" y="94028"/>
                </a:moveTo>
                <a:lnTo>
                  <a:pt x="199931" y="99964"/>
                </a:lnTo>
                <a:lnTo>
                  <a:pt x="193996" y="99964"/>
                </a:lnTo>
                <a:lnTo>
                  <a:pt x="193996" y="94028"/>
                </a:lnTo>
                <a:close/>
                <a:moveTo>
                  <a:pt x="206180" y="94028"/>
                </a:moveTo>
                <a:lnTo>
                  <a:pt x="206180" y="99964"/>
                </a:lnTo>
                <a:lnTo>
                  <a:pt x="200244" y="99964"/>
                </a:lnTo>
                <a:lnTo>
                  <a:pt x="200244" y="94028"/>
                </a:lnTo>
                <a:close/>
                <a:moveTo>
                  <a:pt x="212427" y="94028"/>
                </a:moveTo>
                <a:lnTo>
                  <a:pt x="212427" y="99964"/>
                </a:lnTo>
                <a:lnTo>
                  <a:pt x="206491" y="99964"/>
                </a:lnTo>
                <a:lnTo>
                  <a:pt x="206491" y="94028"/>
                </a:lnTo>
                <a:close/>
                <a:moveTo>
                  <a:pt x="218674" y="94028"/>
                </a:moveTo>
                <a:lnTo>
                  <a:pt x="218674" y="99964"/>
                </a:lnTo>
                <a:lnTo>
                  <a:pt x="212739" y="99964"/>
                </a:lnTo>
                <a:lnTo>
                  <a:pt x="212739" y="94028"/>
                </a:lnTo>
                <a:close/>
                <a:moveTo>
                  <a:pt x="224921" y="94029"/>
                </a:moveTo>
                <a:lnTo>
                  <a:pt x="224921" y="99964"/>
                </a:lnTo>
                <a:lnTo>
                  <a:pt x="218987" y="99964"/>
                </a:lnTo>
                <a:lnTo>
                  <a:pt x="218987" y="94029"/>
                </a:lnTo>
                <a:close/>
                <a:moveTo>
                  <a:pt x="231170" y="94029"/>
                </a:moveTo>
                <a:lnTo>
                  <a:pt x="231170" y="99964"/>
                </a:lnTo>
                <a:lnTo>
                  <a:pt x="225234" y="99964"/>
                </a:lnTo>
                <a:lnTo>
                  <a:pt x="225234" y="94029"/>
                </a:lnTo>
                <a:close/>
                <a:moveTo>
                  <a:pt x="237417" y="94029"/>
                </a:moveTo>
                <a:lnTo>
                  <a:pt x="237417" y="99964"/>
                </a:lnTo>
                <a:lnTo>
                  <a:pt x="231481" y="99964"/>
                </a:lnTo>
                <a:lnTo>
                  <a:pt x="231481" y="94029"/>
                </a:lnTo>
                <a:close/>
                <a:moveTo>
                  <a:pt x="243664" y="94029"/>
                </a:moveTo>
                <a:lnTo>
                  <a:pt x="243664" y="99964"/>
                </a:lnTo>
                <a:lnTo>
                  <a:pt x="237729" y="99964"/>
                </a:lnTo>
                <a:lnTo>
                  <a:pt x="237729" y="94029"/>
                </a:lnTo>
                <a:close/>
                <a:moveTo>
                  <a:pt x="249911" y="94029"/>
                </a:moveTo>
                <a:lnTo>
                  <a:pt x="249911" y="99964"/>
                </a:lnTo>
                <a:lnTo>
                  <a:pt x="243977" y="99964"/>
                </a:lnTo>
                <a:lnTo>
                  <a:pt x="243977" y="94029"/>
                </a:lnTo>
                <a:close/>
                <a:moveTo>
                  <a:pt x="256161" y="94029"/>
                </a:moveTo>
                <a:lnTo>
                  <a:pt x="256161" y="99964"/>
                </a:lnTo>
                <a:lnTo>
                  <a:pt x="250225" y="99964"/>
                </a:lnTo>
                <a:lnTo>
                  <a:pt x="250225" y="94029"/>
                </a:lnTo>
                <a:close/>
                <a:moveTo>
                  <a:pt x="262409" y="94029"/>
                </a:moveTo>
                <a:lnTo>
                  <a:pt x="262409" y="99964"/>
                </a:lnTo>
                <a:lnTo>
                  <a:pt x="256474" y="99964"/>
                </a:lnTo>
                <a:lnTo>
                  <a:pt x="256474" y="94029"/>
                </a:lnTo>
                <a:close/>
                <a:moveTo>
                  <a:pt x="268656" y="94029"/>
                </a:moveTo>
                <a:lnTo>
                  <a:pt x="268656" y="99964"/>
                </a:lnTo>
                <a:lnTo>
                  <a:pt x="262721" y="99964"/>
                </a:lnTo>
                <a:lnTo>
                  <a:pt x="262721" y="94029"/>
                </a:lnTo>
                <a:close/>
                <a:moveTo>
                  <a:pt x="274904" y="94029"/>
                </a:moveTo>
                <a:lnTo>
                  <a:pt x="274904" y="99964"/>
                </a:lnTo>
                <a:lnTo>
                  <a:pt x="268968" y="99964"/>
                </a:lnTo>
                <a:lnTo>
                  <a:pt x="268968" y="94029"/>
                </a:lnTo>
                <a:close/>
                <a:moveTo>
                  <a:pt x="6251" y="100276"/>
                </a:moveTo>
                <a:lnTo>
                  <a:pt x="6251" y="106211"/>
                </a:lnTo>
                <a:lnTo>
                  <a:pt x="315" y="106211"/>
                </a:lnTo>
                <a:lnTo>
                  <a:pt x="315" y="100276"/>
                </a:lnTo>
                <a:close/>
                <a:moveTo>
                  <a:pt x="12498" y="100276"/>
                </a:moveTo>
                <a:lnTo>
                  <a:pt x="12498" y="106211"/>
                </a:lnTo>
                <a:lnTo>
                  <a:pt x="6562" y="106211"/>
                </a:lnTo>
                <a:lnTo>
                  <a:pt x="6562" y="100276"/>
                </a:lnTo>
                <a:close/>
                <a:moveTo>
                  <a:pt x="18745" y="100276"/>
                </a:moveTo>
                <a:lnTo>
                  <a:pt x="18745" y="106211"/>
                </a:lnTo>
                <a:lnTo>
                  <a:pt x="12810" y="106211"/>
                </a:lnTo>
                <a:lnTo>
                  <a:pt x="12810" y="100276"/>
                </a:lnTo>
                <a:close/>
                <a:moveTo>
                  <a:pt x="24992" y="100276"/>
                </a:moveTo>
                <a:lnTo>
                  <a:pt x="24992" y="106211"/>
                </a:lnTo>
                <a:lnTo>
                  <a:pt x="19058" y="106211"/>
                </a:lnTo>
                <a:lnTo>
                  <a:pt x="19058" y="100276"/>
                </a:lnTo>
                <a:close/>
                <a:moveTo>
                  <a:pt x="31242" y="100276"/>
                </a:moveTo>
                <a:lnTo>
                  <a:pt x="31242" y="106211"/>
                </a:lnTo>
                <a:lnTo>
                  <a:pt x="25305" y="106211"/>
                </a:lnTo>
                <a:lnTo>
                  <a:pt x="25305" y="100276"/>
                </a:lnTo>
                <a:close/>
                <a:moveTo>
                  <a:pt x="37489" y="100276"/>
                </a:moveTo>
                <a:lnTo>
                  <a:pt x="37489" y="106211"/>
                </a:lnTo>
                <a:lnTo>
                  <a:pt x="31553" y="106211"/>
                </a:lnTo>
                <a:lnTo>
                  <a:pt x="31553" y="100276"/>
                </a:lnTo>
                <a:close/>
                <a:moveTo>
                  <a:pt x="43737" y="100276"/>
                </a:moveTo>
                <a:lnTo>
                  <a:pt x="43737" y="106211"/>
                </a:lnTo>
                <a:lnTo>
                  <a:pt x="37802" y="106211"/>
                </a:lnTo>
                <a:lnTo>
                  <a:pt x="37802" y="100276"/>
                </a:lnTo>
                <a:close/>
                <a:moveTo>
                  <a:pt x="49985" y="100276"/>
                </a:moveTo>
                <a:lnTo>
                  <a:pt x="49985" y="106211"/>
                </a:lnTo>
                <a:lnTo>
                  <a:pt x="44049" y="106211"/>
                </a:lnTo>
                <a:lnTo>
                  <a:pt x="44049" y="100276"/>
                </a:lnTo>
                <a:close/>
                <a:moveTo>
                  <a:pt x="56232" y="100276"/>
                </a:moveTo>
                <a:lnTo>
                  <a:pt x="56232" y="106211"/>
                </a:lnTo>
                <a:lnTo>
                  <a:pt x="50296" y="106211"/>
                </a:lnTo>
                <a:lnTo>
                  <a:pt x="50296" y="100276"/>
                </a:lnTo>
                <a:close/>
                <a:moveTo>
                  <a:pt x="62480" y="100276"/>
                </a:moveTo>
                <a:lnTo>
                  <a:pt x="62480" y="106211"/>
                </a:lnTo>
                <a:lnTo>
                  <a:pt x="56545" y="106211"/>
                </a:lnTo>
                <a:lnTo>
                  <a:pt x="56545" y="100276"/>
                </a:lnTo>
                <a:close/>
                <a:moveTo>
                  <a:pt x="68727" y="100276"/>
                </a:moveTo>
                <a:lnTo>
                  <a:pt x="68727" y="106211"/>
                </a:lnTo>
                <a:lnTo>
                  <a:pt x="62792" y="106211"/>
                </a:lnTo>
                <a:lnTo>
                  <a:pt x="62792" y="100276"/>
                </a:lnTo>
                <a:close/>
                <a:moveTo>
                  <a:pt x="74975" y="100276"/>
                </a:moveTo>
                <a:lnTo>
                  <a:pt x="74975" y="106211"/>
                </a:lnTo>
                <a:lnTo>
                  <a:pt x="69039" y="106211"/>
                </a:lnTo>
                <a:lnTo>
                  <a:pt x="69039" y="100276"/>
                </a:lnTo>
                <a:close/>
                <a:moveTo>
                  <a:pt x="81223" y="100276"/>
                </a:moveTo>
                <a:lnTo>
                  <a:pt x="81223" y="106211"/>
                </a:lnTo>
                <a:lnTo>
                  <a:pt x="75286" y="106211"/>
                </a:lnTo>
                <a:lnTo>
                  <a:pt x="75286" y="100276"/>
                </a:lnTo>
                <a:close/>
                <a:moveTo>
                  <a:pt x="87470" y="100276"/>
                </a:moveTo>
                <a:lnTo>
                  <a:pt x="87470" y="106211"/>
                </a:lnTo>
                <a:lnTo>
                  <a:pt x="81535" y="106211"/>
                </a:lnTo>
                <a:lnTo>
                  <a:pt x="81535" y="100276"/>
                </a:lnTo>
                <a:close/>
                <a:moveTo>
                  <a:pt x="93718" y="100276"/>
                </a:moveTo>
                <a:lnTo>
                  <a:pt x="93718" y="106211"/>
                </a:lnTo>
                <a:lnTo>
                  <a:pt x="87784" y="106211"/>
                </a:lnTo>
                <a:lnTo>
                  <a:pt x="87784" y="100276"/>
                </a:lnTo>
                <a:close/>
                <a:moveTo>
                  <a:pt x="99967" y="100276"/>
                </a:moveTo>
                <a:lnTo>
                  <a:pt x="99967" y="106211"/>
                </a:lnTo>
                <a:lnTo>
                  <a:pt x="94031" y="106211"/>
                </a:lnTo>
                <a:lnTo>
                  <a:pt x="94031" y="100276"/>
                </a:lnTo>
                <a:close/>
                <a:moveTo>
                  <a:pt x="106214" y="100276"/>
                </a:moveTo>
                <a:lnTo>
                  <a:pt x="106214" y="106211"/>
                </a:lnTo>
                <a:lnTo>
                  <a:pt x="100278" y="106211"/>
                </a:lnTo>
                <a:lnTo>
                  <a:pt x="100278" y="100276"/>
                </a:lnTo>
                <a:close/>
                <a:moveTo>
                  <a:pt x="112461" y="100276"/>
                </a:moveTo>
                <a:lnTo>
                  <a:pt x="112461" y="106211"/>
                </a:lnTo>
                <a:lnTo>
                  <a:pt x="106527" y="106211"/>
                </a:lnTo>
                <a:lnTo>
                  <a:pt x="106527" y="100276"/>
                </a:lnTo>
                <a:close/>
                <a:moveTo>
                  <a:pt x="118710" y="100276"/>
                </a:moveTo>
                <a:lnTo>
                  <a:pt x="118710" y="106211"/>
                </a:lnTo>
                <a:lnTo>
                  <a:pt x="112774" y="106211"/>
                </a:lnTo>
                <a:lnTo>
                  <a:pt x="112774" y="100276"/>
                </a:lnTo>
                <a:close/>
                <a:moveTo>
                  <a:pt x="124957" y="100276"/>
                </a:moveTo>
                <a:lnTo>
                  <a:pt x="124957" y="106211"/>
                </a:lnTo>
                <a:lnTo>
                  <a:pt x="119021" y="106211"/>
                </a:lnTo>
                <a:lnTo>
                  <a:pt x="119021" y="100276"/>
                </a:lnTo>
                <a:close/>
                <a:moveTo>
                  <a:pt x="131204" y="100276"/>
                </a:moveTo>
                <a:lnTo>
                  <a:pt x="131204" y="106211"/>
                </a:lnTo>
                <a:lnTo>
                  <a:pt x="125270" y="106211"/>
                </a:lnTo>
                <a:lnTo>
                  <a:pt x="125270" y="100276"/>
                </a:lnTo>
                <a:close/>
                <a:moveTo>
                  <a:pt x="137451" y="100276"/>
                </a:moveTo>
                <a:lnTo>
                  <a:pt x="137451" y="106211"/>
                </a:lnTo>
                <a:lnTo>
                  <a:pt x="131517" y="106211"/>
                </a:lnTo>
                <a:lnTo>
                  <a:pt x="131517" y="100276"/>
                </a:lnTo>
                <a:close/>
                <a:moveTo>
                  <a:pt x="143702" y="100276"/>
                </a:moveTo>
                <a:lnTo>
                  <a:pt x="143702" y="106211"/>
                </a:lnTo>
                <a:lnTo>
                  <a:pt x="137766" y="106211"/>
                </a:lnTo>
                <a:lnTo>
                  <a:pt x="137766" y="100276"/>
                </a:lnTo>
                <a:close/>
                <a:moveTo>
                  <a:pt x="149949" y="100276"/>
                </a:moveTo>
                <a:lnTo>
                  <a:pt x="149949" y="106211"/>
                </a:lnTo>
                <a:lnTo>
                  <a:pt x="144015" y="106211"/>
                </a:lnTo>
                <a:lnTo>
                  <a:pt x="144015" y="100276"/>
                </a:lnTo>
                <a:close/>
                <a:moveTo>
                  <a:pt x="156196" y="100276"/>
                </a:moveTo>
                <a:lnTo>
                  <a:pt x="156196" y="106211"/>
                </a:lnTo>
                <a:lnTo>
                  <a:pt x="150262" y="106211"/>
                </a:lnTo>
                <a:lnTo>
                  <a:pt x="150262" y="100276"/>
                </a:lnTo>
                <a:close/>
                <a:moveTo>
                  <a:pt x="162445" y="100276"/>
                </a:moveTo>
                <a:lnTo>
                  <a:pt x="162445" y="106211"/>
                </a:lnTo>
                <a:lnTo>
                  <a:pt x="156509" y="106211"/>
                </a:lnTo>
                <a:lnTo>
                  <a:pt x="156509" y="100276"/>
                </a:lnTo>
                <a:close/>
                <a:moveTo>
                  <a:pt x="168692" y="100276"/>
                </a:moveTo>
                <a:lnTo>
                  <a:pt x="168692" y="106211"/>
                </a:lnTo>
                <a:lnTo>
                  <a:pt x="162756" y="106211"/>
                </a:lnTo>
                <a:lnTo>
                  <a:pt x="162756" y="100276"/>
                </a:lnTo>
                <a:close/>
                <a:moveTo>
                  <a:pt x="174939" y="100276"/>
                </a:moveTo>
                <a:lnTo>
                  <a:pt x="174939" y="106211"/>
                </a:lnTo>
                <a:lnTo>
                  <a:pt x="169005" y="106211"/>
                </a:lnTo>
                <a:lnTo>
                  <a:pt x="169005" y="100276"/>
                </a:lnTo>
                <a:close/>
                <a:moveTo>
                  <a:pt x="181186" y="100276"/>
                </a:moveTo>
                <a:lnTo>
                  <a:pt x="181186" y="106211"/>
                </a:lnTo>
                <a:lnTo>
                  <a:pt x="175252" y="106211"/>
                </a:lnTo>
                <a:lnTo>
                  <a:pt x="175252" y="100276"/>
                </a:lnTo>
                <a:close/>
                <a:moveTo>
                  <a:pt x="187435" y="100276"/>
                </a:moveTo>
                <a:lnTo>
                  <a:pt x="187435" y="106211"/>
                </a:lnTo>
                <a:lnTo>
                  <a:pt x="181499" y="106211"/>
                </a:lnTo>
                <a:lnTo>
                  <a:pt x="181499" y="100276"/>
                </a:lnTo>
                <a:close/>
                <a:moveTo>
                  <a:pt x="193684" y="100276"/>
                </a:moveTo>
                <a:lnTo>
                  <a:pt x="193684" y="106211"/>
                </a:lnTo>
                <a:lnTo>
                  <a:pt x="187749" y="106211"/>
                </a:lnTo>
                <a:lnTo>
                  <a:pt x="187749" y="100276"/>
                </a:lnTo>
                <a:close/>
                <a:moveTo>
                  <a:pt x="199931" y="100276"/>
                </a:moveTo>
                <a:lnTo>
                  <a:pt x="199931" y="106211"/>
                </a:lnTo>
                <a:lnTo>
                  <a:pt x="193996" y="106211"/>
                </a:lnTo>
                <a:lnTo>
                  <a:pt x="193996" y="100276"/>
                </a:lnTo>
                <a:close/>
                <a:moveTo>
                  <a:pt x="206180" y="100276"/>
                </a:moveTo>
                <a:lnTo>
                  <a:pt x="206180" y="106211"/>
                </a:lnTo>
                <a:lnTo>
                  <a:pt x="200244" y="106211"/>
                </a:lnTo>
                <a:lnTo>
                  <a:pt x="200244" y="100276"/>
                </a:lnTo>
                <a:close/>
                <a:moveTo>
                  <a:pt x="212427" y="100276"/>
                </a:moveTo>
                <a:lnTo>
                  <a:pt x="212427" y="106211"/>
                </a:lnTo>
                <a:lnTo>
                  <a:pt x="206491" y="106211"/>
                </a:lnTo>
                <a:lnTo>
                  <a:pt x="206491" y="100276"/>
                </a:lnTo>
                <a:close/>
                <a:moveTo>
                  <a:pt x="218674" y="100276"/>
                </a:moveTo>
                <a:lnTo>
                  <a:pt x="218674" y="106211"/>
                </a:lnTo>
                <a:lnTo>
                  <a:pt x="212739" y="106211"/>
                </a:lnTo>
                <a:lnTo>
                  <a:pt x="212739" y="100276"/>
                </a:lnTo>
                <a:close/>
                <a:moveTo>
                  <a:pt x="224921" y="100276"/>
                </a:moveTo>
                <a:lnTo>
                  <a:pt x="224921" y="106211"/>
                </a:lnTo>
                <a:lnTo>
                  <a:pt x="218987" y="106211"/>
                </a:lnTo>
                <a:lnTo>
                  <a:pt x="218987" y="100276"/>
                </a:lnTo>
                <a:close/>
                <a:moveTo>
                  <a:pt x="231170" y="100276"/>
                </a:moveTo>
                <a:lnTo>
                  <a:pt x="231170" y="106211"/>
                </a:lnTo>
                <a:lnTo>
                  <a:pt x="225234" y="106211"/>
                </a:lnTo>
                <a:lnTo>
                  <a:pt x="225234" y="100276"/>
                </a:lnTo>
                <a:close/>
                <a:moveTo>
                  <a:pt x="237417" y="100276"/>
                </a:moveTo>
                <a:lnTo>
                  <a:pt x="237417" y="106211"/>
                </a:lnTo>
                <a:lnTo>
                  <a:pt x="231481" y="106211"/>
                </a:lnTo>
                <a:lnTo>
                  <a:pt x="231481" y="100276"/>
                </a:lnTo>
                <a:close/>
                <a:moveTo>
                  <a:pt x="243664" y="100276"/>
                </a:moveTo>
                <a:lnTo>
                  <a:pt x="243664" y="106211"/>
                </a:lnTo>
                <a:lnTo>
                  <a:pt x="237729" y="106211"/>
                </a:lnTo>
                <a:lnTo>
                  <a:pt x="237729" y="100276"/>
                </a:lnTo>
                <a:close/>
                <a:moveTo>
                  <a:pt x="249911" y="100276"/>
                </a:moveTo>
                <a:lnTo>
                  <a:pt x="249911" y="106211"/>
                </a:lnTo>
                <a:lnTo>
                  <a:pt x="243977" y="106211"/>
                </a:lnTo>
                <a:lnTo>
                  <a:pt x="243977" y="100276"/>
                </a:lnTo>
                <a:close/>
                <a:moveTo>
                  <a:pt x="256161" y="100276"/>
                </a:moveTo>
                <a:lnTo>
                  <a:pt x="256161" y="106211"/>
                </a:lnTo>
                <a:lnTo>
                  <a:pt x="250225" y="106211"/>
                </a:lnTo>
                <a:lnTo>
                  <a:pt x="250225" y="100276"/>
                </a:lnTo>
                <a:close/>
                <a:moveTo>
                  <a:pt x="262409" y="100276"/>
                </a:moveTo>
                <a:lnTo>
                  <a:pt x="262409" y="106211"/>
                </a:lnTo>
                <a:lnTo>
                  <a:pt x="256474" y="106211"/>
                </a:lnTo>
                <a:lnTo>
                  <a:pt x="256474" y="100276"/>
                </a:lnTo>
                <a:close/>
                <a:moveTo>
                  <a:pt x="268656" y="100276"/>
                </a:moveTo>
                <a:lnTo>
                  <a:pt x="268656" y="106211"/>
                </a:lnTo>
                <a:lnTo>
                  <a:pt x="262721" y="106211"/>
                </a:lnTo>
                <a:lnTo>
                  <a:pt x="262721" y="100276"/>
                </a:lnTo>
                <a:close/>
                <a:moveTo>
                  <a:pt x="274904" y="100276"/>
                </a:moveTo>
                <a:lnTo>
                  <a:pt x="274904" y="106211"/>
                </a:lnTo>
                <a:lnTo>
                  <a:pt x="268968" y="106211"/>
                </a:lnTo>
                <a:lnTo>
                  <a:pt x="268968" y="100276"/>
                </a:lnTo>
                <a:close/>
                <a:moveTo>
                  <a:pt x="6251" y="106523"/>
                </a:moveTo>
                <a:lnTo>
                  <a:pt x="6251" y="112460"/>
                </a:lnTo>
                <a:lnTo>
                  <a:pt x="315" y="112460"/>
                </a:lnTo>
                <a:lnTo>
                  <a:pt x="315" y="106523"/>
                </a:lnTo>
                <a:close/>
                <a:moveTo>
                  <a:pt x="12498" y="106523"/>
                </a:moveTo>
                <a:lnTo>
                  <a:pt x="12498" y="112460"/>
                </a:lnTo>
                <a:lnTo>
                  <a:pt x="6562" y="112460"/>
                </a:lnTo>
                <a:lnTo>
                  <a:pt x="6562" y="106523"/>
                </a:lnTo>
                <a:close/>
                <a:moveTo>
                  <a:pt x="18745" y="106523"/>
                </a:moveTo>
                <a:lnTo>
                  <a:pt x="18745" y="112460"/>
                </a:lnTo>
                <a:lnTo>
                  <a:pt x="12810" y="112460"/>
                </a:lnTo>
                <a:lnTo>
                  <a:pt x="12810" y="106523"/>
                </a:lnTo>
                <a:close/>
                <a:moveTo>
                  <a:pt x="24992" y="106523"/>
                </a:moveTo>
                <a:lnTo>
                  <a:pt x="24992" y="112460"/>
                </a:lnTo>
                <a:lnTo>
                  <a:pt x="19058" y="112460"/>
                </a:lnTo>
                <a:lnTo>
                  <a:pt x="19058" y="106523"/>
                </a:lnTo>
                <a:close/>
                <a:moveTo>
                  <a:pt x="31242" y="106523"/>
                </a:moveTo>
                <a:lnTo>
                  <a:pt x="31242" y="112460"/>
                </a:lnTo>
                <a:lnTo>
                  <a:pt x="25305" y="112460"/>
                </a:lnTo>
                <a:lnTo>
                  <a:pt x="25305" y="106523"/>
                </a:lnTo>
                <a:close/>
                <a:moveTo>
                  <a:pt x="37489" y="106523"/>
                </a:moveTo>
                <a:lnTo>
                  <a:pt x="37489" y="112460"/>
                </a:lnTo>
                <a:lnTo>
                  <a:pt x="31553" y="112460"/>
                </a:lnTo>
                <a:lnTo>
                  <a:pt x="31553" y="106523"/>
                </a:lnTo>
                <a:close/>
                <a:moveTo>
                  <a:pt x="43737" y="106523"/>
                </a:moveTo>
                <a:lnTo>
                  <a:pt x="43737" y="112460"/>
                </a:lnTo>
                <a:lnTo>
                  <a:pt x="37802" y="112460"/>
                </a:lnTo>
                <a:lnTo>
                  <a:pt x="37802" y="106523"/>
                </a:lnTo>
                <a:close/>
                <a:moveTo>
                  <a:pt x="49985" y="106523"/>
                </a:moveTo>
                <a:lnTo>
                  <a:pt x="49985" y="112460"/>
                </a:lnTo>
                <a:lnTo>
                  <a:pt x="44049" y="112460"/>
                </a:lnTo>
                <a:lnTo>
                  <a:pt x="44049" y="106523"/>
                </a:lnTo>
                <a:close/>
                <a:moveTo>
                  <a:pt x="56232" y="106523"/>
                </a:moveTo>
                <a:lnTo>
                  <a:pt x="56232" y="112460"/>
                </a:lnTo>
                <a:lnTo>
                  <a:pt x="50296" y="112460"/>
                </a:lnTo>
                <a:lnTo>
                  <a:pt x="50296" y="106523"/>
                </a:lnTo>
                <a:close/>
                <a:moveTo>
                  <a:pt x="62480" y="106523"/>
                </a:moveTo>
                <a:lnTo>
                  <a:pt x="62480" y="112460"/>
                </a:lnTo>
                <a:lnTo>
                  <a:pt x="56545" y="112460"/>
                </a:lnTo>
                <a:lnTo>
                  <a:pt x="56545" y="106523"/>
                </a:lnTo>
                <a:close/>
                <a:moveTo>
                  <a:pt x="68727" y="106523"/>
                </a:moveTo>
                <a:lnTo>
                  <a:pt x="68727" y="112460"/>
                </a:lnTo>
                <a:lnTo>
                  <a:pt x="62792" y="112460"/>
                </a:lnTo>
                <a:lnTo>
                  <a:pt x="62792" y="106523"/>
                </a:lnTo>
                <a:close/>
                <a:moveTo>
                  <a:pt x="74975" y="106523"/>
                </a:moveTo>
                <a:lnTo>
                  <a:pt x="74975" y="112460"/>
                </a:lnTo>
                <a:lnTo>
                  <a:pt x="69039" y="112460"/>
                </a:lnTo>
                <a:lnTo>
                  <a:pt x="69039" y="106523"/>
                </a:lnTo>
                <a:close/>
                <a:moveTo>
                  <a:pt x="81223" y="106523"/>
                </a:moveTo>
                <a:lnTo>
                  <a:pt x="81223" y="112460"/>
                </a:lnTo>
                <a:lnTo>
                  <a:pt x="75286" y="112460"/>
                </a:lnTo>
                <a:lnTo>
                  <a:pt x="75286" y="106523"/>
                </a:lnTo>
                <a:close/>
                <a:moveTo>
                  <a:pt x="87470" y="106523"/>
                </a:moveTo>
                <a:lnTo>
                  <a:pt x="87470" y="112460"/>
                </a:lnTo>
                <a:lnTo>
                  <a:pt x="81535" y="112460"/>
                </a:lnTo>
                <a:lnTo>
                  <a:pt x="81535" y="106523"/>
                </a:lnTo>
                <a:close/>
                <a:moveTo>
                  <a:pt x="93718" y="106523"/>
                </a:moveTo>
                <a:lnTo>
                  <a:pt x="93718" y="112460"/>
                </a:lnTo>
                <a:lnTo>
                  <a:pt x="87784" y="112460"/>
                </a:lnTo>
                <a:lnTo>
                  <a:pt x="87784" y="106523"/>
                </a:lnTo>
                <a:close/>
                <a:moveTo>
                  <a:pt x="99967" y="106523"/>
                </a:moveTo>
                <a:lnTo>
                  <a:pt x="99967" y="112460"/>
                </a:lnTo>
                <a:lnTo>
                  <a:pt x="94031" y="112460"/>
                </a:lnTo>
                <a:lnTo>
                  <a:pt x="94031" y="106523"/>
                </a:lnTo>
                <a:close/>
                <a:moveTo>
                  <a:pt x="106214" y="106523"/>
                </a:moveTo>
                <a:lnTo>
                  <a:pt x="106214" y="112460"/>
                </a:lnTo>
                <a:lnTo>
                  <a:pt x="100278" y="112460"/>
                </a:lnTo>
                <a:lnTo>
                  <a:pt x="100278" y="106523"/>
                </a:lnTo>
                <a:close/>
                <a:moveTo>
                  <a:pt x="112461" y="106523"/>
                </a:moveTo>
                <a:lnTo>
                  <a:pt x="112461" y="112460"/>
                </a:lnTo>
                <a:lnTo>
                  <a:pt x="106527" y="112460"/>
                </a:lnTo>
                <a:lnTo>
                  <a:pt x="106527" y="106523"/>
                </a:lnTo>
                <a:close/>
                <a:moveTo>
                  <a:pt x="118710" y="106523"/>
                </a:moveTo>
                <a:lnTo>
                  <a:pt x="118710" y="112460"/>
                </a:lnTo>
                <a:lnTo>
                  <a:pt x="112774" y="112460"/>
                </a:lnTo>
                <a:lnTo>
                  <a:pt x="112774" y="106523"/>
                </a:lnTo>
                <a:close/>
                <a:moveTo>
                  <a:pt x="124957" y="106523"/>
                </a:moveTo>
                <a:lnTo>
                  <a:pt x="124957" y="112460"/>
                </a:lnTo>
                <a:lnTo>
                  <a:pt x="119021" y="112460"/>
                </a:lnTo>
                <a:lnTo>
                  <a:pt x="119021" y="106523"/>
                </a:lnTo>
                <a:close/>
                <a:moveTo>
                  <a:pt x="131204" y="106523"/>
                </a:moveTo>
                <a:lnTo>
                  <a:pt x="131204" y="112460"/>
                </a:lnTo>
                <a:lnTo>
                  <a:pt x="125270" y="112460"/>
                </a:lnTo>
                <a:lnTo>
                  <a:pt x="125270" y="106523"/>
                </a:lnTo>
                <a:close/>
                <a:moveTo>
                  <a:pt x="137451" y="106523"/>
                </a:moveTo>
                <a:lnTo>
                  <a:pt x="137451" y="112460"/>
                </a:lnTo>
                <a:lnTo>
                  <a:pt x="131517" y="112460"/>
                </a:lnTo>
                <a:lnTo>
                  <a:pt x="131517" y="106523"/>
                </a:lnTo>
                <a:close/>
                <a:moveTo>
                  <a:pt x="143702" y="106523"/>
                </a:moveTo>
                <a:lnTo>
                  <a:pt x="143702" y="112460"/>
                </a:lnTo>
                <a:lnTo>
                  <a:pt x="137766" y="112460"/>
                </a:lnTo>
                <a:lnTo>
                  <a:pt x="137766" y="106523"/>
                </a:lnTo>
                <a:close/>
                <a:moveTo>
                  <a:pt x="149949" y="106523"/>
                </a:moveTo>
                <a:lnTo>
                  <a:pt x="149949" y="112460"/>
                </a:lnTo>
                <a:lnTo>
                  <a:pt x="144015" y="112460"/>
                </a:lnTo>
                <a:lnTo>
                  <a:pt x="144015" y="106523"/>
                </a:lnTo>
                <a:close/>
                <a:moveTo>
                  <a:pt x="156196" y="106523"/>
                </a:moveTo>
                <a:lnTo>
                  <a:pt x="156196" y="112460"/>
                </a:lnTo>
                <a:lnTo>
                  <a:pt x="150262" y="112460"/>
                </a:lnTo>
                <a:lnTo>
                  <a:pt x="150262" y="106523"/>
                </a:lnTo>
                <a:close/>
                <a:moveTo>
                  <a:pt x="162445" y="106523"/>
                </a:moveTo>
                <a:lnTo>
                  <a:pt x="162445" y="112460"/>
                </a:lnTo>
                <a:lnTo>
                  <a:pt x="156509" y="112460"/>
                </a:lnTo>
                <a:lnTo>
                  <a:pt x="156509" y="106523"/>
                </a:lnTo>
                <a:close/>
                <a:moveTo>
                  <a:pt x="168692" y="106523"/>
                </a:moveTo>
                <a:lnTo>
                  <a:pt x="168692" y="112460"/>
                </a:lnTo>
                <a:lnTo>
                  <a:pt x="162756" y="112460"/>
                </a:lnTo>
                <a:lnTo>
                  <a:pt x="162756" y="106523"/>
                </a:lnTo>
                <a:close/>
                <a:moveTo>
                  <a:pt x="174939" y="106523"/>
                </a:moveTo>
                <a:lnTo>
                  <a:pt x="174939" y="112460"/>
                </a:lnTo>
                <a:lnTo>
                  <a:pt x="169005" y="112460"/>
                </a:lnTo>
                <a:lnTo>
                  <a:pt x="169005" y="106523"/>
                </a:lnTo>
                <a:close/>
                <a:moveTo>
                  <a:pt x="181186" y="106523"/>
                </a:moveTo>
                <a:lnTo>
                  <a:pt x="181186" y="112460"/>
                </a:lnTo>
                <a:lnTo>
                  <a:pt x="175252" y="112460"/>
                </a:lnTo>
                <a:lnTo>
                  <a:pt x="175252" y="106523"/>
                </a:lnTo>
                <a:close/>
                <a:moveTo>
                  <a:pt x="187435" y="106523"/>
                </a:moveTo>
                <a:lnTo>
                  <a:pt x="187435" y="112460"/>
                </a:lnTo>
                <a:lnTo>
                  <a:pt x="181499" y="112460"/>
                </a:lnTo>
                <a:lnTo>
                  <a:pt x="181499" y="106523"/>
                </a:lnTo>
                <a:close/>
                <a:moveTo>
                  <a:pt x="193684" y="106523"/>
                </a:moveTo>
                <a:lnTo>
                  <a:pt x="193684" y="112460"/>
                </a:lnTo>
                <a:lnTo>
                  <a:pt x="187749" y="112460"/>
                </a:lnTo>
                <a:lnTo>
                  <a:pt x="187749" y="106523"/>
                </a:lnTo>
                <a:close/>
                <a:moveTo>
                  <a:pt x="199931" y="106523"/>
                </a:moveTo>
                <a:lnTo>
                  <a:pt x="199931" y="112460"/>
                </a:lnTo>
                <a:lnTo>
                  <a:pt x="193996" y="112460"/>
                </a:lnTo>
                <a:lnTo>
                  <a:pt x="193996" y="106523"/>
                </a:lnTo>
                <a:close/>
                <a:moveTo>
                  <a:pt x="206180" y="106523"/>
                </a:moveTo>
                <a:lnTo>
                  <a:pt x="206180" y="112460"/>
                </a:lnTo>
                <a:lnTo>
                  <a:pt x="200244" y="112460"/>
                </a:lnTo>
                <a:lnTo>
                  <a:pt x="200244" y="106523"/>
                </a:lnTo>
                <a:close/>
                <a:moveTo>
                  <a:pt x="212427" y="106523"/>
                </a:moveTo>
                <a:lnTo>
                  <a:pt x="212427" y="112460"/>
                </a:lnTo>
                <a:lnTo>
                  <a:pt x="206491" y="112460"/>
                </a:lnTo>
                <a:lnTo>
                  <a:pt x="206491" y="106523"/>
                </a:lnTo>
                <a:close/>
                <a:moveTo>
                  <a:pt x="218674" y="106523"/>
                </a:moveTo>
                <a:lnTo>
                  <a:pt x="218674" y="112460"/>
                </a:lnTo>
                <a:lnTo>
                  <a:pt x="212739" y="112460"/>
                </a:lnTo>
                <a:lnTo>
                  <a:pt x="212739" y="106523"/>
                </a:lnTo>
                <a:close/>
                <a:moveTo>
                  <a:pt x="224921" y="106523"/>
                </a:moveTo>
                <a:lnTo>
                  <a:pt x="224921" y="112460"/>
                </a:lnTo>
                <a:lnTo>
                  <a:pt x="218987" y="112460"/>
                </a:lnTo>
                <a:lnTo>
                  <a:pt x="218987" y="106523"/>
                </a:lnTo>
                <a:close/>
                <a:moveTo>
                  <a:pt x="231170" y="106523"/>
                </a:moveTo>
                <a:lnTo>
                  <a:pt x="231170" y="112460"/>
                </a:lnTo>
                <a:lnTo>
                  <a:pt x="225234" y="112460"/>
                </a:lnTo>
                <a:lnTo>
                  <a:pt x="225234" y="106523"/>
                </a:lnTo>
                <a:close/>
                <a:moveTo>
                  <a:pt x="237417" y="106523"/>
                </a:moveTo>
                <a:lnTo>
                  <a:pt x="237417" y="112460"/>
                </a:lnTo>
                <a:lnTo>
                  <a:pt x="231481" y="112460"/>
                </a:lnTo>
                <a:lnTo>
                  <a:pt x="231481" y="106523"/>
                </a:lnTo>
                <a:close/>
                <a:moveTo>
                  <a:pt x="243664" y="106523"/>
                </a:moveTo>
                <a:lnTo>
                  <a:pt x="243664" y="112460"/>
                </a:lnTo>
                <a:lnTo>
                  <a:pt x="237729" y="112460"/>
                </a:lnTo>
                <a:lnTo>
                  <a:pt x="237729" y="106523"/>
                </a:lnTo>
                <a:close/>
                <a:moveTo>
                  <a:pt x="249911" y="106523"/>
                </a:moveTo>
                <a:lnTo>
                  <a:pt x="249911" y="112460"/>
                </a:lnTo>
                <a:lnTo>
                  <a:pt x="243977" y="112460"/>
                </a:lnTo>
                <a:lnTo>
                  <a:pt x="243977" y="106523"/>
                </a:lnTo>
                <a:close/>
                <a:moveTo>
                  <a:pt x="256161" y="106523"/>
                </a:moveTo>
                <a:lnTo>
                  <a:pt x="256161" y="112460"/>
                </a:lnTo>
                <a:lnTo>
                  <a:pt x="250225" y="112460"/>
                </a:lnTo>
                <a:lnTo>
                  <a:pt x="250225" y="106523"/>
                </a:lnTo>
                <a:close/>
                <a:moveTo>
                  <a:pt x="262409" y="106523"/>
                </a:moveTo>
                <a:lnTo>
                  <a:pt x="262409" y="112460"/>
                </a:lnTo>
                <a:lnTo>
                  <a:pt x="256474" y="112460"/>
                </a:lnTo>
                <a:lnTo>
                  <a:pt x="256474" y="106523"/>
                </a:lnTo>
                <a:close/>
                <a:moveTo>
                  <a:pt x="268656" y="106523"/>
                </a:moveTo>
                <a:lnTo>
                  <a:pt x="268656" y="112460"/>
                </a:lnTo>
                <a:lnTo>
                  <a:pt x="262721" y="112460"/>
                </a:lnTo>
                <a:lnTo>
                  <a:pt x="262721" y="106523"/>
                </a:lnTo>
                <a:close/>
                <a:moveTo>
                  <a:pt x="274904" y="106523"/>
                </a:moveTo>
                <a:lnTo>
                  <a:pt x="274904" y="112460"/>
                </a:lnTo>
                <a:lnTo>
                  <a:pt x="268968" y="112460"/>
                </a:lnTo>
                <a:lnTo>
                  <a:pt x="268968" y="106523"/>
                </a:lnTo>
                <a:close/>
                <a:moveTo>
                  <a:pt x="6251" y="112771"/>
                </a:moveTo>
                <a:lnTo>
                  <a:pt x="6251" y="118707"/>
                </a:lnTo>
                <a:lnTo>
                  <a:pt x="315" y="118707"/>
                </a:lnTo>
                <a:lnTo>
                  <a:pt x="315" y="112771"/>
                </a:lnTo>
                <a:close/>
                <a:moveTo>
                  <a:pt x="12498" y="112771"/>
                </a:moveTo>
                <a:lnTo>
                  <a:pt x="12498" y="118707"/>
                </a:lnTo>
                <a:lnTo>
                  <a:pt x="6562" y="118707"/>
                </a:lnTo>
                <a:lnTo>
                  <a:pt x="6562" y="112771"/>
                </a:lnTo>
                <a:close/>
                <a:moveTo>
                  <a:pt x="18745" y="112771"/>
                </a:moveTo>
                <a:lnTo>
                  <a:pt x="18745" y="118707"/>
                </a:lnTo>
                <a:lnTo>
                  <a:pt x="12810" y="118707"/>
                </a:lnTo>
                <a:lnTo>
                  <a:pt x="12810" y="112771"/>
                </a:lnTo>
                <a:close/>
                <a:moveTo>
                  <a:pt x="24992" y="112771"/>
                </a:moveTo>
                <a:lnTo>
                  <a:pt x="24992" y="118707"/>
                </a:lnTo>
                <a:lnTo>
                  <a:pt x="19058" y="118707"/>
                </a:lnTo>
                <a:lnTo>
                  <a:pt x="19058" y="112771"/>
                </a:lnTo>
                <a:close/>
                <a:moveTo>
                  <a:pt x="31242" y="112771"/>
                </a:moveTo>
                <a:lnTo>
                  <a:pt x="31242" y="118707"/>
                </a:lnTo>
                <a:lnTo>
                  <a:pt x="25305" y="118707"/>
                </a:lnTo>
                <a:lnTo>
                  <a:pt x="25305" y="112771"/>
                </a:lnTo>
                <a:close/>
                <a:moveTo>
                  <a:pt x="37489" y="112771"/>
                </a:moveTo>
                <a:lnTo>
                  <a:pt x="37489" y="118707"/>
                </a:lnTo>
                <a:lnTo>
                  <a:pt x="31553" y="118707"/>
                </a:lnTo>
                <a:lnTo>
                  <a:pt x="31553" y="112771"/>
                </a:lnTo>
                <a:close/>
                <a:moveTo>
                  <a:pt x="43737" y="112771"/>
                </a:moveTo>
                <a:lnTo>
                  <a:pt x="43737" y="118707"/>
                </a:lnTo>
                <a:lnTo>
                  <a:pt x="37802" y="118707"/>
                </a:lnTo>
                <a:lnTo>
                  <a:pt x="37802" y="112771"/>
                </a:lnTo>
                <a:close/>
                <a:moveTo>
                  <a:pt x="49985" y="112771"/>
                </a:moveTo>
                <a:lnTo>
                  <a:pt x="49985" y="118707"/>
                </a:lnTo>
                <a:lnTo>
                  <a:pt x="44049" y="118707"/>
                </a:lnTo>
                <a:lnTo>
                  <a:pt x="44049" y="112771"/>
                </a:lnTo>
                <a:close/>
                <a:moveTo>
                  <a:pt x="56232" y="112771"/>
                </a:moveTo>
                <a:lnTo>
                  <a:pt x="56232" y="118707"/>
                </a:lnTo>
                <a:lnTo>
                  <a:pt x="50296" y="118707"/>
                </a:lnTo>
                <a:lnTo>
                  <a:pt x="50296" y="112771"/>
                </a:lnTo>
                <a:close/>
                <a:moveTo>
                  <a:pt x="62480" y="112771"/>
                </a:moveTo>
                <a:lnTo>
                  <a:pt x="62480" y="118707"/>
                </a:lnTo>
                <a:lnTo>
                  <a:pt x="56545" y="118707"/>
                </a:lnTo>
                <a:lnTo>
                  <a:pt x="56545" y="112771"/>
                </a:lnTo>
                <a:close/>
                <a:moveTo>
                  <a:pt x="68727" y="112771"/>
                </a:moveTo>
                <a:lnTo>
                  <a:pt x="68727" y="118707"/>
                </a:lnTo>
                <a:lnTo>
                  <a:pt x="62792" y="118707"/>
                </a:lnTo>
                <a:lnTo>
                  <a:pt x="62792" y="112771"/>
                </a:lnTo>
                <a:close/>
                <a:moveTo>
                  <a:pt x="74975" y="112771"/>
                </a:moveTo>
                <a:lnTo>
                  <a:pt x="74975" y="118707"/>
                </a:lnTo>
                <a:lnTo>
                  <a:pt x="69039" y="118707"/>
                </a:lnTo>
                <a:lnTo>
                  <a:pt x="69039" y="112771"/>
                </a:lnTo>
                <a:close/>
                <a:moveTo>
                  <a:pt x="81223" y="112771"/>
                </a:moveTo>
                <a:lnTo>
                  <a:pt x="81223" y="118707"/>
                </a:lnTo>
                <a:lnTo>
                  <a:pt x="75286" y="118707"/>
                </a:lnTo>
                <a:lnTo>
                  <a:pt x="75286" y="112771"/>
                </a:lnTo>
                <a:close/>
                <a:moveTo>
                  <a:pt x="87470" y="112771"/>
                </a:moveTo>
                <a:lnTo>
                  <a:pt x="87470" y="118707"/>
                </a:lnTo>
                <a:lnTo>
                  <a:pt x="81535" y="118707"/>
                </a:lnTo>
                <a:lnTo>
                  <a:pt x="81535" y="112771"/>
                </a:lnTo>
                <a:close/>
                <a:moveTo>
                  <a:pt x="93718" y="112771"/>
                </a:moveTo>
                <a:lnTo>
                  <a:pt x="93718" y="118707"/>
                </a:lnTo>
                <a:lnTo>
                  <a:pt x="87784" y="118707"/>
                </a:lnTo>
                <a:lnTo>
                  <a:pt x="87784" y="112771"/>
                </a:lnTo>
                <a:close/>
                <a:moveTo>
                  <a:pt x="99967" y="112771"/>
                </a:moveTo>
                <a:lnTo>
                  <a:pt x="99967" y="118707"/>
                </a:lnTo>
                <a:lnTo>
                  <a:pt x="94031" y="118707"/>
                </a:lnTo>
                <a:lnTo>
                  <a:pt x="94031" y="112771"/>
                </a:lnTo>
                <a:close/>
                <a:moveTo>
                  <a:pt x="106214" y="112771"/>
                </a:moveTo>
                <a:lnTo>
                  <a:pt x="106214" y="118707"/>
                </a:lnTo>
                <a:lnTo>
                  <a:pt x="100278" y="118707"/>
                </a:lnTo>
                <a:lnTo>
                  <a:pt x="100278" y="112771"/>
                </a:lnTo>
                <a:close/>
                <a:moveTo>
                  <a:pt x="112461" y="112771"/>
                </a:moveTo>
                <a:lnTo>
                  <a:pt x="112461" y="118707"/>
                </a:lnTo>
                <a:lnTo>
                  <a:pt x="106527" y="118707"/>
                </a:lnTo>
                <a:lnTo>
                  <a:pt x="106527" y="112771"/>
                </a:lnTo>
                <a:close/>
                <a:moveTo>
                  <a:pt x="118710" y="112771"/>
                </a:moveTo>
                <a:lnTo>
                  <a:pt x="118710" y="118707"/>
                </a:lnTo>
                <a:lnTo>
                  <a:pt x="112774" y="118707"/>
                </a:lnTo>
                <a:lnTo>
                  <a:pt x="112774" y="112771"/>
                </a:lnTo>
                <a:close/>
                <a:moveTo>
                  <a:pt x="124957" y="112771"/>
                </a:moveTo>
                <a:lnTo>
                  <a:pt x="124957" y="118707"/>
                </a:lnTo>
                <a:lnTo>
                  <a:pt x="119021" y="118707"/>
                </a:lnTo>
                <a:lnTo>
                  <a:pt x="119021" y="112771"/>
                </a:lnTo>
                <a:close/>
                <a:moveTo>
                  <a:pt x="131204" y="112771"/>
                </a:moveTo>
                <a:lnTo>
                  <a:pt x="131204" y="118707"/>
                </a:lnTo>
                <a:lnTo>
                  <a:pt x="125270" y="118707"/>
                </a:lnTo>
                <a:lnTo>
                  <a:pt x="125270" y="112771"/>
                </a:lnTo>
                <a:close/>
                <a:moveTo>
                  <a:pt x="137451" y="112771"/>
                </a:moveTo>
                <a:lnTo>
                  <a:pt x="137451" y="118707"/>
                </a:lnTo>
                <a:lnTo>
                  <a:pt x="131517" y="118707"/>
                </a:lnTo>
                <a:lnTo>
                  <a:pt x="131517" y="112771"/>
                </a:lnTo>
                <a:close/>
                <a:moveTo>
                  <a:pt x="143702" y="112771"/>
                </a:moveTo>
                <a:lnTo>
                  <a:pt x="143702" y="118707"/>
                </a:lnTo>
                <a:lnTo>
                  <a:pt x="137766" y="118707"/>
                </a:lnTo>
                <a:lnTo>
                  <a:pt x="137766" y="112771"/>
                </a:lnTo>
                <a:close/>
                <a:moveTo>
                  <a:pt x="149949" y="112771"/>
                </a:moveTo>
                <a:lnTo>
                  <a:pt x="149949" y="118707"/>
                </a:lnTo>
                <a:lnTo>
                  <a:pt x="144015" y="118707"/>
                </a:lnTo>
                <a:lnTo>
                  <a:pt x="144015" y="112771"/>
                </a:lnTo>
                <a:close/>
                <a:moveTo>
                  <a:pt x="156196" y="112771"/>
                </a:moveTo>
                <a:lnTo>
                  <a:pt x="156196" y="118707"/>
                </a:lnTo>
                <a:lnTo>
                  <a:pt x="150262" y="118707"/>
                </a:lnTo>
                <a:lnTo>
                  <a:pt x="150262" y="112771"/>
                </a:lnTo>
                <a:close/>
                <a:moveTo>
                  <a:pt x="162445" y="112771"/>
                </a:moveTo>
                <a:lnTo>
                  <a:pt x="162445" y="118707"/>
                </a:lnTo>
                <a:lnTo>
                  <a:pt x="156509" y="118707"/>
                </a:lnTo>
                <a:lnTo>
                  <a:pt x="156509" y="112771"/>
                </a:lnTo>
                <a:close/>
                <a:moveTo>
                  <a:pt x="168692" y="112771"/>
                </a:moveTo>
                <a:lnTo>
                  <a:pt x="168692" y="118707"/>
                </a:lnTo>
                <a:lnTo>
                  <a:pt x="162756" y="118707"/>
                </a:lnTo>
                <a:lnTo>
                  <a:pt x="162756" y="112771"/>
                </a:lnTo>
                <a:close/>
                <a:moveTo>
                  <a:pt x="174939" y="112771"/>
                </a:moveTo>
                <a:lnTo>
                  <a:pt x="174939" y="118707"/>
                </a:lnTo>
                <a:lnTo>
                  <a:pt x="169005" y="118707"/>
                </a:lnTo>
                <a:lnTo>
                  <a:pt x="169005" y="112771"/>
                </a:lnTo>
                <a:close/>
                <a:moveTo>
                  <a:pt x="181186" y="112771"/>
                </a:moveTo>
                <a:lnTo>
                  <a:pt x="181186" y="118707"/>
                </a:lnTo>
                <a:lnTo>
                  <a:pt x="175252" y="118707"/>
                </a:lnTo>
                <a:lnTo>
                  <a:pt x="175252" y="112771"/>
                </a:lnTo>
                <a:close/>
                <a:moveTo>
                  <a:pt x="187435" y="112771"/>
                </a:moveTo>
                <a:lnTo>
                  <a:pt x="187435" y="118707"/>
                </a:lnTo>
                <a:lnTo>
                  <a:pt x="181499" y="118707"/>
                </a:lnTo>
                <a:lnTo>
                  <a:pt x="181499" y="112771"/>
                </a:lnTo>
                <a:close/>
                <a:moveTo>
                  <a:pt x="193684" y="112771"/>
                </a:moveTo>
                <a:lnTo>
                  <a:pt x="193684" y="118707"/>
                </a:lnTo>
                <a:lnTo>
                  <a:pt x="187749" y="118707"/>
                </a:lnTo>
                <a:lnTo>
                  <a:pt x="187749" y="112771"/>
                </a:lnTo>
                <a:close/>
                <a:moveTo>
                  <a:pt x="199931" y="112771"/>
                </a:moveTo>
                <a:lnTo>
                  <a:pt x="199931" y="118707"/>
                </a:lnTo>
                <a:lnTo>
                  <a:pt x="193996" y="118707"/>
                </a:lnTo>
                <a:lnTo>
                  <a:pt x="193996" y="112771"/>
                </a:lnTo>
                <a:close/>
                <a:moveTo>
                  <a:pt x="206180" y="112771"/>
                </a:moveTo>
                <a:lnTo>
                  <a:pt x="206180" y="118707"/>
                </a:lnTo>
                <a:lnTo>
                  <a:pt x="200244" y="118707"/>
                </a:lnTo>
                <a:lnTo>
                  <a:pt x="200244" y="112771"/>
                </a:lnTo>
                <a:close/>
                <a:moveTo>
                  <a:pt x="212427" y="112771"/>
                </a:moveTo>
                <a:lnTo>
                  <a:pt x="212427" y="118707"/>
                </a:lnTo>
                <a:lnTo>
                  <a:pt x="206491" y="118707"/>
                </a:lnTo>
                <a:lnTo>
                  <a:pt x="206491" y="112771"/>
                </a:lnTo>
                <a:close/>
                <a:moveTo>
                  <a:pt x="218674" y="112771"/>
                </a:moveTo>
                <a:lnTo>
                  <a:pt x="218674" y="118707"/>
                </a:lnTo>
                <a:lnTo>
                  <a:pt x="212739" y="118707"/>
                </a:lnTo>
                <a:lnTo>
                  <a:pt x="212739" y="112771"/>
                </a:lnTo>
                <a:close/>
                <a:moveTo>
                  <a:pt x="224921" y="112771"/>
                </a:moveTo>
                <a:lnTo>
                  <a:pt x="224921" y="118707"/>
                </a:lnTo>
                <a:lnTo>
                  <a:pt x="218987" y="118707"/>
                </a:lnTo>
                <a:lnTo>
                  <a:pt x="218987" y="112771"/>
                </a:lnTo>
                <a:close/>
                <a:moveTo>
                  <a:pt x="231170" y="112771"/>
                </a:moveTo>
                <a:lnTo>
                  <a:pt x="231170" y="118707"/>
                </a:lnTo>
                <a:lnTo>
                  <a:pt x="225234" y="118707"/>
                </a:lnTo>
                <a:lnTo>
                  <a:pt x="225234" y="112771"/>
                </a:lnTo>
                <a:close/>
                <a:moveTo>
                  <a:pt x="237417" y="112771"/>
                </a:moveTo>
                <a:lnTo>
                  <a:pt x="237417" y="118707"/>
                </a:lnTo>
                <a:lnTo>
                  <a:pt x="231481" y="118707"/>
                </a:lnTo>
                <a:lnTo>
                  <a:pt x="231481" y="112771"/>
                </a:lnTo>
                <a:close/>
                <a:moveTo>
                  <a:pt x="243664" y="112771"/>
                </a:moveTo>
                <a:lnTo>
                  <a:pt x="243664" y="118707"/>
                </a:lnTo>
                <a:lnTo>
                  <a:pt x="237729" y="118707"/>
                </a:lnTo>
                <a:lnTo>
                  <a:pt x="237729" y="112771"/>
                </a:lnTo>
                <a:close/>
                <a:moveTo>
                  <a:pt x="249911" y="112771"/>
                </a:moveTo>
                <a:lnTo>
                  <a:pt x="249911" y="118707"/>
                </a:lnTo>
                <a:lnTo>
                  <a:pt x="243977" y="118707"/>
                </a:lnTo>
                <a:lnTo>
                  <a:pt x="243977" y="112771"/>
                </a:lnTo>
                <a:close/>
                <a:moveTo>
                  <a:pt x="256161" y="112771"/>
                </a:moveTo>
                <a:lnTo>
                  <a:pt x="256161" y="118707"/>
                </a:lnTo>
                <a:lnTo>
                  <a:pt x="250225" y="118707"/>
                </a:lnTo>
                <a:lnTo>
                  <a:pt x="250225" y="112771"/>
                </a:lnTo>
                <a:close/>
                <a:moveTo>
                  <a:pt x="262409" y="112771"/>
                </a:moveTo>
                <a:lnTo>
                  <a:pt x="262409" y="118707"/>
                </a:lnTo>
                <a:lnTo>
                  <a:pt x="256474" y="118707"/>
                </a:lnTo>
                <a:lnTo>
                  <a:pt x="256474" y="112771"/>
                </a:lnTo>
                <a:close/>
                <a:moveTo>
                  <a:pt x="268656" y="112771"/>
                </a:moveTo>
                <a:lnTo>
                  <a:pt x="268656" y="118707"/>
                </a:lnTo>
                <a:lnTo>
                  <a:pt x="262721" y="118707"/>
                </a:lnTo>
                <a:lnTo>
                  <a:pt x="262721" y="112771"/>
                </a:lnTo>
                <a:close/>
                <a:moveTo>
                  <a:pt x="274904" y="112771"/>
                </a:moveTo>
                <a:lnTo>
                  <a:pt x="274904" y="118707"/>
                </a:lnTo>
                <a:lnTo>
                  <a:pt x="268968" y="118707"/>
                </a:lnTo>
                <a:lnTo>
                  <a:pt x="268968" y="112771"/>
                </a:lnTo>
                <a:close/>
                <a:moveTo>
                  <a:pt x="6251" y="119019"/>
                </a:moveTo>
                <a:lnTo>
                  <a:pt x="6251" y="124954"/>
                </a:lnTo>
                <a:lnTo>
                  <a:pt x="315" y="124954"/>
                </a:lnTo>
                <a:lnTo>
                  <a:pt x="315" y="119019"/>
                </a:lnTo>
                <a:close/>
                <a:moveTo>
                  <a:pt x="12498" y="119019"/>
                </a:moveTo>
                <a:lnTo>
                  <a:pt x="12498" y="124954"/>
                </a:lnTo>
                <a:lnTo>
                  <a:pt x="6562" y="124954"/>
                </a:lnTo>
                <a:lnTo>
                  <a:pt x="6562" y="119019"/>
                </a:lnTo>
                <a:close/>
                <a:moveTo>
                  <a:pt x="18745" y="119019"/>
                </a:moveTo>
                <a:lnTo>
                  <a:pt x="18745" y="124954"/>
                </a:lnTo>
                <a:lnTo>
                  <a:pt x="12810" y="124954"/>
                </a:lnTo>
                <a:lnTo>
                  <a:pt x="12810" y="119019"/>
                </a:lnTo>
                <a:close/>
                <a:moveTo>
                  <a:pt x="24992" y="119019"/>
                </a:moveTo>
                <a:lnTo>
                  <a:pt x="24992" y="124954"/>
                </a:lnTo>
                <a:lnTo>
                  <a:pt x="19058" y="124954"/>
                </a:lnTo>
                <a:lnTo>
                  <a:pt x="19058" y="119019"/>
                </a:lnTo>
                <a:close/>
                <a:moveTo>
                  <a:pt x="31242" y="119019"/>
                </a:moveTo>
                <a:lnTo>
                  <a:pt x="31242" y="124954"/>
                </a:lnTo>
                <a:lnTo>
                  <a:pt x="25305" y="124954"/>
                </a:lnTo>
                <a:lnTo>
                  <a:pt x="25305" y="119019"/>
                </a:lnTo>
                <a:close/>
                <a:moveTo>
                  <a:pt x="37489" y="119019"/>
                </a:moveTo>
                <a:lnTo>
                  <a:pt x="37489" y="124954"/>
                </a:lnTo>
                <a:lnTo>
                  <a:pt x="31553" y="124954"/>
                </a:lnTo>
                <a:lnTo>
                  <a:pt x="31553" y="119019"/>
                </a:lnTo>
                <a:close/>
                <a:moveTo>
                  <a:pt x="43737" y="119019"/>
                </a:moveTo>
                <a:lnTo>
                  <a:pt x="43737" y="124954"/>
                </a:lnTo>
                <a:lnTo>
                  <a:pt x="37802" y="124954"/>
                </a:lnTo>
                <a:lnTo>
                  <a:pt x="37802" y="119019"/>
                </a:lnTo>
                <a:close/>
                <a:moveTo>
                  <a:pt x="49985" y="119019"/>
                </a:moveTo>
                <a:lnTo>
                  <a:pt x="49985" y="124954"/>
                </a:lnTo>
                <a:lnTo>
                  <a:pt x="44049" y="124954"/>
                </a:lnTo>
                <a:lnTo>
                  <a:pt x="44049" y="119019"/>
                </a:lnTo>
                <a:close/>
                <a:moveTo>
                  <a:pt x="56232" y="119019"/>
                </a:moveTo>
                <a:lnTo>
                  <a:pt x="56232" y="124954"/>
                </a:lnTo>
                <a:lnTo>
                  <a:pt x="50296" y="124954"/>
                </a:lnTo>
                <a:lnTo>
                  <a:pt x="50296" y="119019"/>
                </a:lnTo>
                <a:close/>
                <a:moveTo>
                  <a:pt x="62480" y="119019"/>
                </a:moveTo>
                <a:lnTo>
                  <a:pt x="62480" y="124954"/>
                </a:lnTo>
                <a:lnTo>
                  <a:pt x="56545" y="124954"/>
                </a:lnTo>
                <a:lnTo>
                  <a:pt x="56545" y="119019"/>
                </a:lnTo>
                <a:close/>
                <a:moveTo>
                  <a:pt x="68727" y="119019"/>
                </a:moveTo>
                <a:lnTo>
                  <a:pt x="68727" y="124954"/>
                </a:lnTo>
                <a:lnTo>
                  <a:pt x="62792" y="124954"/>
                </a:lnTo>
                <a:lnTo>
                  <a:pt x="62792" y="119019"/>
                </a:lnTo>
                <a:close/>
                <a:moveTo>
                  <a:pt x="74975" y="119019"/>
                </a:moveTo>
                <a:lnTo>
                  <a:pt x="74975" y="124954"/>
                </a:lnTo>
                <a:lnTo>
                  <a:pt x="69039" y="124954"/>
                </a:lnTo>
                <a:lnTo>
                  <a:pt x="69039" y="119019"/>
                </a:lnTo>
                <a:close/>
                <a:moveTo>
                  <a:pt x="81223" y="119019"/>
                </a:moveTo>
                <a:lnTo>
                  <a:pt x="81223" y="124954"/>
                </a:lnTo>
                <a:lnTo>
                  <a:pt x="75286" y="124954"/>
                </a:lnTo>
                <a:lnTo>
                  <a:pt x="75286" y="119019"/>
                </a:lnTo>
                <a:close/>
                <a:moveTo>
                  <a:pt x="87470" y="119019"/>
                </a:moveTo>
                <a:lnTo>
                  <a:pt x="87470" y="124954"/>
                </a:lnTo>
                <a:lnTo>
                  <a:pt x="81535" y="124954"/>
                </a:lnTo>
                <a:lnTo>
                  <a:pt x="81535" y="119019"/>
                </a:lnTo>
                <a:close/>
                <a:moveTo>
                  <a:pt x="93718" y="119019"/>
                </a:moveTo>
                <a:lnTo>
                  <a:pt x="93718" y="124954"/>
                </a:lnTo>
                <a:lnTo>
                  <a:pt x="87784" y="124954"/>
                </a:lnTo>
                <a:lnTo>
                  <a:pt x="87784" y="119019"/>
                </a:lnTo>
                <a:close/>
                <a:moveTo>
                  <a:pt x="99967" y="119019"/>
                </a:moveTo>
                <a:lnTo>
                  <a:pt x="99967" y="124954"/>
                </a:lnTo>
                <a:lnTo>
                  <a:pt x="94031" y="124954"/>
                </a:lnTo>
                <a:lnTo>
                  <a:pt x="94031" y="119019"/>
                </a:lnTo>
                <a:close/>
                <a:moveTo>
                  <a:pt x="106214" y="119019"/>
                </a:moveTo>
                <a:lnTo>
                  <a:pt x="106214" y="124954"/>
                </a:lnTo>
                <a:lnTo>
                  <a:pt x="100278" y="124954"/>
                </a:lnTo>
                <a:lnTo>
                  <a:pt x="100278" y="119019"/>
                </a:lnTo>
                <a:close/>
                <a:moveTo>
                  <a:pt x="112461" y="119019"/>
                </a:moveTo>
                <a:lnTo>
                  <a:pt x="112461" y="124954"/>
                </a:lnTo>
                <a:lnTo>
                  <a:pt x="106527" y="124954"/>
                </a:lnTo>
                <a:lnTo>
                  <a:pt x="106527" y="119019"/>
                </a:lnTo>
                <a:close/>
                <a:moveTo>
                  <a:pt x="118710" y="119019"/>
                </a:moveTo>
                <a:lnTo>
                  <a:pt x="118710" y="124954"/>
                </a:lnTo>
                <a:lnTo>
                  <a:pt x="112774" y="124954"/>
                </a:lnTo>
                <a:lnTo>
                  <a:pt x="112774" y="119019"/>
                </a:lnTo>
                <a:close/>
                <a:moveTo>
                  <a:pt x="124957" y="119019"/>
                </a:moveTo>
                <a:lnTo>
                  <a:pt x="124957" y="124954"/>
                </a:lnTo>
                <a:lnTo>
                  <a:pt x="119021" y="124954"/>
                </a:lnTo>
                <a:lnTo>
                  <a:pt x="119021" y="119019"/>
                </a:lnTo>
                <a:close/>
                <a:moveTo>
                  <a:pt x="131204" y="119019"/>
                </a:moveTo>
                <a:lnTo>
                  <a:pt x="131204" y="124954"/>
                </a:lnTo>
                <a:lnTo>
                  <a:pt x="125270" y="124954"/>
                </a:lnTo>
                <a:lnTo>
                  <a:pt x="125270" y="119019"/>
                </a:lnTo>
                <a:close/>
                <a:moveTo>
                  <a:pt x="137451" y="119019"/>
                </a:moveTo>
                <a:lnTo>
                  <a:pt x="137451" y="124954"/>
                </a:lnTo>
                <a:lnTo>
                  <a:pt x="131517" y="124954"/>
                </a:lnTo>
                <a:lnTo>
                  <a:pt x="131517" y="119019"/>
                </a:lnTo>
                <a:close/>
                <a:moveTo>
                  <a:pt x="143702" y="119019"/>
                </a:moveTo>
                <a:lnTo>
                  <a:pt x="143702" y="124954"/>
                </a:lnTo>
                <a:lnTo>
                  <a:pt x="137766" y="124954"/>
                </a:lnTo>
                <a:lnTo>
                  <a:pt x="137766" y="119019"/>
                </a:lnTo>
                <a:close/>
                <a:moveTo>
                  <a:pt x="149949" y="119019"/>
                </a:moveTo>
                <a:lnTo>
                  <a:pt x="149949" y="124954"/>
                </a:lnTo>
                <a:lnTo>
                  <a:pt x="144015" y="124954"/>
                </a:lnTo>
                <a:lnTo>
                  <a:pt x="144015" y="119019"/>
                </a:lnTo>
                <a:close/>
                <a:moveTo>
                  <a:pt x="156196" y="119019"/>
                </a:moveTo>
                <a:lnTo>
                  <a:pt x="156196" y="124954"/>
                </a:lnTo>
                <a:lnTo>
                  <a:pt x="150262" y="124954"/>
                </a:lnTo>
                <a:lnTo>
                  <a:pt x="150262" y="119019"/>
                </a:lnTo>
                <a:close/>
                <a:moveTo>
                  <a:pt x="162445" y="119019"/>
                </a:moveTo>
                <a:lnTo>
                  <a:pt x="162445" y="124954"/>
                </a:lnTo>
                <a:lnTo>
                  <a:pt x="156509" y="124954"/>
                </a:lnTo>
                <a:lnTo>
                  <a:pt x="156509" y="119019"/>
                </a:lnTo>
                <a:close/>
                <a:moveTo>
                  <a:pt x="168692" y="119019"/>
                </a:moveTo>
                <a:lnTo>
                  <a:pt x="168692" y="124954"/>
                </a:lnTo>
                <a:lnTo>
                  <a:pt x="162756" y="124954"/>
                </a:lnTo>
                <a:lnTo>
                  <a:pt x="162756" y="119019"/>
                </a:lnTo>
                <a:close/>
                <a:moveTo>
                  <a:pt x="174939" y="119019"/>
                </a:moveTo>
                <a:lnTo>
                  <a:pt x="174939" y="124954"/>
                </a:lnTo>
                <a:lnTo>
                  <a:pt x="169005" y="124954"/>
                </a:lnTo>
                <a:lnTo>
                  <a:pt x="169005" y="119019"/>
                </a:lnTo>
                <a:close/>
                <a:moveTo>
                  <a:pt x="181186" y="119019"/>
                </a:moveTo>
                <a:lnTo>
                  <a:pt x="181186" y="124954"/>
                </a:lnTo>
                <a:lnTo>
                  <a:pt x="175252" y="124954"/>
                </a:lnTo>
                <a:lnTo>
                  <a:pt x="175252" y="119019"/>
                </a:lnTo>
                <a:close/>
                <a:moveTo>
                  <a:pt x="187435" y="119019"/>
                </a:moveTo>
                <a:lnTo>
                  <a:pt x="187435" y="124954"/>
                </a:lnTo>
                <a:lnTo>
                  <a:pt x="181499" y="124954"/>
                </a:lnTo>
                <a:lnTo>
                  <a:pt x="181499" y="119019"/>
                </a:lnTo>
                <a:close/>
                <a:moveTo>
                  <a:pt x="193684" y="119019"/>
                </a:moveTo>
                <a:lnTo>
                  <a:pt x="193684" y="124954"/>
                </a:lnTo>
                <a:lnTo>
                  <a:pt x="187749" y="124954"/>
                </a:lnTo>
                <a:lnTo>
                  <a:pt x="187749" y="119019"/>
                </a:lnTo>
                <a:close/>
                <a:moveTo>
                  <a:pt x="199931" y="119019"/>
                </a:moveTo>
                <a:lnTo>
                  <a:pt x="199931" y="124954"/>
                </a:lnTo>
                <a:lnTo>
                  <a:pt x="193996" y="124954"/>
                </a:lnTo>
                <a:lnTo>
                  <a:pt x="193996" y="119019"/>
                </a:lnTo>
                <a:close/>
                <a:moveTo>
                  <a:pt x="206180" y="119019"/>
                </a:moveTo>
                <a:lnTo>
                  <a:pt x="206180" y="124954"/>
                </a:lnTo>
                <a:lnTo>
                  <a:pt x="200244" y="124954"/>
                </a:lnTo>
                <a:lnTo>
                  <a:pt x="200244" y="119019"/>
                </a:lnTo>
                <a:close/>
                <a:moveTo>
                  <a:pt x="212427" y="119019"/>
                </a:moveTo>
                <a:lnTo>
                  <a:pt x="212427" y="124954"/>
                </a:lnTo>
                <a:lnTo>
                  <a:pt x="206491" y="124954"/>
                </a:lnTo>
                <a:lnTo>
                  <a:pt x="206491" y="119019"/>
                </a:lnTo>
                <a:close/>
                <a:moveTo>
                  <a:pt x="218674" y="119019"/>
                </a:moveTo>
                <a:lnTo>
                  <a:pt x="218674" y="124954"/>
                </a:lnTo>
                <a:lnTo>
                  <a:pt x="212739" y="124954"/>
                </a:lnTo>
                <a:lnTo>
                  <a:pt x="212739" y="119019"/>
                </a:lnTo>
                <a:close/>
                <a:moveTo>
                  <a:pt x="224921" y="119019"/>
                </a:moveTo>
                <a:lnTo>
                  <a:pt x="224921" y="124954"/>
                </a:lnTo>
                <a:lnTo>
                  <a:pt x="218987" y="124954"/>
                </a:lnTo>
                <a:lnTo>
                  <a:pt x="218987" y="119019"/>
                </a:lnTo>
                <a:close/>
                <a:moveTo>
                  <a:pt x="231170" y="119019"/>
                </a:moveTo>
                <a:lnTo>
                  <a:pt x="231170" y="124954"/>
                </a:lnTo>
                <a:lnTo>
                  <a:pt x="225234" y="124954"/>
                </a:lnTo>
                <a:lnTo>
                  <a:pt x="225234" y="119019"/>
                </a:lnTo>
                <a:close/>
                <a:moveTo>
                  <a:pt x="237417" y="119019"/>
                </a:moveTo>
                <a:lnTo>
                  <a:pt x="237417" y="124954"/>
                </a:lnTo>
                <a:lnTo>
                  <a:pt x="231481" y="124954"/>
                </a:lnTo>
                <a:lnTo>
                  <a:pt x="231481" y="119019"/>
                </a:lnTo>
                <a:close/>
                <a:moveTo>
                  <a:pt x="243664" y="119019"/>
                </a:moveTo>
                <a:lnTo>
                  <a:pt x="243664" y="124954"/>
                </a:lnTo>
                <a:lnTo>
                  <a:pt x="237729" y="124954"/>
                </a:lnTo>
                <a:lnTo>
                  <a:pt x="237729" y="119019"/>
                </a:lnTo>
                <a:close/>
                <a:moveTo>
                  <a:pt x="249911" y="119019"/>
                </a:moveTo>
                <a:lnTo>
                  <a:pt x="249911" y="124954"/>
                </a:lnTo>
                <a:lnTo>
                  <a:pt x="243977" y="124954"/>
                </a:lnTo>
                <a:lnTo>
                  <a:pt x="243977" y="119019"/>
                </a:lnTo>
                <a:close/>
                <a:moveTo>
                  <a:pt x="256161" y="119019"/>
                </a:moveTo>
                <a:lnTo>
                  <a:pt x="256161" y="124954"/>
                </a:lnTo>
                <a:lnTo>
                  <a:pt x="250225" y="124954"/>
                </a:lnTo>
                <a:lnTo>
                  <a:pt x="250225" y="119019"/>
                </a:lnTo>
                <a:close/>
                <a:moveTo>
                  <a:pt x="262409" y="119019"/>
                </a:moveTo>
                <a:lnTo>
                  <a:pt x="262409" y="124954"/>
                </a:lnTo>
                <a:lnTo>
                  <a:pt x="256474" y="124954"/>
                </a:lnTo>
                <a:lnTo>
                  <a:pt x="256474" y="119019"/>
                </a:lnTo>
                <a:close/>
                <a:moveTo>
                  <a:pt x="268656" y="119019"/>
                </a:moveTo>
                <a:lnTo>
                  <a:pt x="268656" y="124954"/>
                </a:lnTo>
                <a:lnTo>
                  <a:pt x="262721" y="124954"/>
                </a:lnTo>
                <a:lnTo>
                  <a:pt x="262721" y="119019"/>
                </a:lnTo>
                <a:close/>
                <a:moveTo>
                  <a:pt x="274904" y="119019"/>
                </a:moveTo>
                <a:lnTo>
                  <a:pt x="274904" y="124954"/>
                </a:lnTo>
                <a:lnTo>
                  <a:pt x="268968" y="124954"/>
                </a:lnTo>
                <a:lnTo>
                  <a:pt x="268968" y="119019"/>
                </a:lnTo>
                <a:close/>
                <a:moveTo>
                  <a:pt x="6251" y="125266"/>
                </a:moveTo>
                <a:lnTo>
                  <a:pt x="6251" y="131201"/>
                </a:lnTo>
                <a:lnTo>
                  <a:pt x="315" y="131201"/>
                </a:lnTo>
                <a:lnTo>
                  <a:pt x="315" y="125266"/>
                </a:lnTo>
                <a:close/>
                <a:moveTo>
                  <a:pt x="12498" y="125266"/>
                </a:moveTo>
                <a:lnTo>
                  <a:pt x="12498" y="131201"/>
                </a:lnTo>
                <a:lnTo>
                  <a:pt x="6562" y="131201"/>
                </a:lnTo>
                <a:lnTo>
                  <a:pt x="6562" y="125266"/>
                </a:lnTo>
                <a:close/>
                <a:moveTo>
                  <a:pt x="18745" y="125266"/>
                </a:moveTo>
                <a:lnTo>
                  <a:pt x="18745" y="131201"/>
                </a:lnTo>
                <a:lnTo>
                  <a:pt x="12810" y="131201"/>
                </a:lnTo>
                <a:lnTo>
                  <a:pt x="12810" y="125266"/>
                </a:lnTo>
                <a:close/>
                <a:moveTo>
                  <a:pt x="24992" y="125266"/>
                </a:moveTo>
                <a:lnTo>
                  <a:pt x="24992" y="131201"/>
                </a:lnTo>
                <a:lnTo>
                  <a:pt x="19058" y="131201"/>
                </a:lnTo>
                <a:lnTo>
                  <a:pt x="19058" y="125266"/>
                </a:lnTo>
                <a:close/>
                <a:moveTo>
                  <a:pt x="31242" y="125266"/>
                </a:moveTo>
                <a:lnTo>
                  <a:pt x="31242" y="131201"/>
                </a:lnTo>
                <a:lnTo>
                  <a:pt x="25305" y="131201"/>
                </a:lnTo>
                <a:lnTo>
                  <a:pt x="25305" y="125266"/>
                </a:lnTo>
                <a:close/>
                <a:moveTo>
                  <a:pt x="37489" y="125266"/>
                </a:moveTo>
                <a:lnTo>
                  <a:pt x="37489" y="131201"/>
                </a:lnTo>
                <a:lnTo>
                  <a:pt x="31553" y="131201"/>
                </a:lnTo>
                <a:lnTo>
                  <a:pt x="31553" y="125266"/>
                </a:lnTo>
                <a:close/>
                <a:moveTo>
                  <a:pt x="43737" y="125266"/>
                </a:moveTo>
                <a:lnTo>
                  <a:pt x="43737" y="131201"/>
                </a:lnTo>
                <a:lnTo>
                  <a:pt x="37802" y="131201"/>
                </a:lnTo>
                <a:lnTo>
                  <a:pt x="37802" y="125266"/>
                </a:lnTo>
                <a:close/>
                <a:moveTo>
                  <a:pt x="49985" y="125266"/>
                </a:moveTo>
                <a:lnTo>
                  <a:pt x="49985" y="131201"/>
                </a:lnTo>
                <a:lnTo>
                  <a:pt x="44049" y="131201"/>
                </a:lnTo>
                <a:lnTo>
                  <a:pt x="44049" y="125266"/>
                </a:lnTo>
                <a:close/>
                <a:moveTo>
                  <a:pt x="56232" y="125266"/>
                </a:moveTo>
                <a:lnTo>
                  <a:pt x="56232" y="131201"/>
                </a:lnTo>
                <a:lnTo>
                  <a:pt x="50296" y="131201"/>
                </a:lnTo>
                <a:lnTo>
                  <a:pt x="50296" y="125266"/>
                </a:lnTo>
                <a:close/>
                <a:moveTo>
                  <a:pt x="62480" y="125266"/>
                </a:moveTo>
                <a:lnTo>
                  <a:pt x="62480" y="131201"/>
                </a:lnTo>
                <a:lnTo>
                  <a:pt x="56545" y="131201"/>
                </a:lnTo>
                <a:lnTo>
                  <a:pt x="56545" y="125266"/>
                </a:lnTo>
                <a:close/>
                <a:moveTo>
                  <a:pt x="68727" y="125266"/>
                </a:moveTo>
                <a:lnTo>
                  <a:pt x="68727" y="131201"/>
                </a:lnTo>
                <a:lnTo>
                  <a:pt x="62792" y="131201"/>
                </a:lnTo>
                <a:lnTo>
                  <a:pt x="62792" y="125266"/>
                </a:lnTo>
                <a:close/>
                <a:moveTo>
                  <a:pt x="74975" y="125266"/>
                </a:moveTo>
                <a:lnTo>
                  <a:pt x="74975" y="131201"/>
                </a:lnTo>
                <a:lnTo>
                  <a:pt x="69039" y="131201"/>
                </a:lnTo>
                <a:lnTo>
                  <a:pt x="69039" y="125266"/>
                </a:lnTo>
                <a:close/>
                <a:moveTo>
                  <a:pt x="81223" y="125266"/>
                </a:moveTo>
                <a:lnTo>
                  <a:pt x="81223" y="131201"/>
                </a:lnTo>
                <a:lnTo>
                  <a:pt x="75286" y="131201"/>
                </a:lnTo>
                <a:lnTo>
                  <a:pt x="75286" y="125266"/>
                </a:lnTo>
                <a:close/>
                <a:moveTo>
                  <a:pt x="87470" y="125266"/>
                </a:moveTo>
                <a:lnTo>
                  <a:pt x="87470" y="131201"/>
                </a:lnTo>
                <a:lnTo>
                  <a:pt x="81535" y="131201"/>
                </a:lnTo>
                <a:lnTo>
                  <a:pt x="81535" y="125266"/>
                </a:lnTo>
                <a:close/>
                <a:moveTo>
                  <a:pt x="93718" y="125266"/>
                </a:moveTo>
                <a:lnTo>
                  <a:pt x="93718" y="131201"/>
                </a:lnTo>
                <a:lnTo>
                  <a:pt x="87784" y="131201"/>
                </a:lnTo>
                <a:lnTo>
                  <a:pt x="87784" y="125266"/>
                </a:lnTo>
                <a:close/>
                <a:moveTo>
                  <a:pt x="99967" y="125266"/>
                </a:moveTo>
                <a:lnTo>
                  <a:pt x="99967" y="131201"/>
                </a:lnTo>
                <a:lnTo>
                  <a:pt x="94031" y="131201"/>
                </a:lnTo>
                <a:lnTo>
                  <a:pt x="94031" y="125266"/>
                </a:lnTo>
                <a:close/>
                <a:moveTo>
                  <a:pt x="106214" y="125266"/>
                </a:moveTo>
                <a:lnTo>
                  <a:pt x="106214" y="131201"/>
                </a:lnTo>
                <a:lnTo>
                  <a:pt x="100278" y="131201"/>
                </a:lnTo>
                <a:lnTo>
                  <a:pt x="100278" y="125266"/>
                </a:lnTo>
                <a:close/>
                <a:moveTo>
                  <a:pt x="112461" y="125266"/>
                </a:moveTo>
                <a:lnTo>
                  <a:pt x="112461" y="131201"/>
                </a:lnTo>
                <a:lnTo>
                  <a:pt x="106527" y="131201"/>
                </a:lnTo>
                <a:lnTo>
                  <a:pt x="106527" y="125266"/>
                </a:lnTo>
                <a:close/>
                <a:moveTo>
                  <a:pt x="118710" y="125266"/>
                </a:moveTo>
                <a:lnTo>
                  <a:pt x="118710" y="131201"/>
                </a:lnTo>
                <a:lnTo>
                  <a:pt x="112774" y="131201"/>
                </a:lnTo>
                <a:lnTo>
                  <a:pt x="112774" y="125266"/>
                </a:lnTo>
                <a:close/>
                <a:moveTo>
                  <a:pt x="124957" y="125266"/>
                </a:moveTo>
                <a:lnTo>
                  <a:pt x="124957" y="131201"/>
                </a:lnTo>
                <a:lnTo>
                  <a:pt x="119021" y="131201"/>
                </a:lnTo>
                <a:lnTo>
                  <a:pt x="119021" y="125266"/>
                </a:lnTo>
                <a:close/>
                <a:moveTo>
                  <a:pt x="131204" y="125266"/>
                </a:moveTo>
                <a:lnTo>
                  <a:pt x="131204" y="131201"/>
                </a:lnTo>
                <a:lnTo>
                  <a:pt x="125270" y="131201"/>
                </a:lnTo>
                <a:lnTo>
                  <a:pt x="125270" y="125266"/>
                </a:lnTo>
                <a:close/>
                <a:moveTo>
                  <a:pt x="137451" y="125266"/>
                </a:moveTo>
                <a:lnTo>
                  <a:pt x="137451" y="131201"/>
                </a:lnTo>
                <a:lnTo>
                  <a:pt x="131517" y="131201"/>
                </a:lnTo>
                <a:lnTo>
                  <a:pt x="131517" y="125266"/>
                </a:lnTo>
                <a:close/>
                <a:moveTo>
                  <a:pt x="143702" y="125266"/>
                </a:moveTo>
                <a:lnTo>
                  <a:pt x="143702" y="131201"/>
                </a:lnTo>
                <a:lnTo>
                  <a:pt x="137766" y="131201"/>
                </a:lnTo>
                <a:lnTo>
                  <a:pt x="137766" y="125266"/>
                </a:lnTo>
                <a:close/>
                <a:moveTo>
                  <a:pt x="149949" y="125266"/>
                </a:moveTo>
                <a:lnTo>
                  <a:pt x="149949" y="131201"/>
                </a:lnTo>
                <a:lnTo>
                  <a:pt x="144015" y="131201"/>
                </a:lnTo>
                <a:lnTo>
                  <a:pt x="144015" y="125266"/>
                </a:lnTo>
                <a:close/>
                <a:moveTo>
                  <a:pt x="156196" y="125266"/>
                </a:moveTo>
                <a:lnTo>
                  <a:pt x="156196" y="131201"/>
                </a:lnTo>
                <a:lnTo>
                  <a:pt x="150262" y="131201"/>
                </a:lnTo>
                <a:lnTo>
                  <a:pt x="150262" y="125266"/>
                </a:lnTo>
                <a:close/>
                <a:moveTo>
                  <a:pt x="162445" y="125266"/>
                </a:moveTo>
                <a:lnTo>
                  <a:pt x="162445" y="131201"/>
                </a:lnTo>
                <a:lnTo>
                  <a:pt x="156509" y="131201"/>
                </a:lnTo>
                <a:lnTo>
                  <a:pt x="156509" y="125266"/>
                </a:lnTo>
                <a:close/>
                <a:moveTo>
                  <a:pt x="168692" y="125266"/>
                </a:moveTo>
                <a:lnTo>
                  <a:pt x="168692" y="131201"/>
                </a:lnTo>
                <a:lnTo>
                  <a:pt x="162756" y="131201"/>
                </a:lnTo>
                <a:lnTo>
                  <a:pt x="162756" y="125266"/>
                </a:lnTo>
                <a:close/>
                <a:moveTo>
                  <a:pt x="174939" y="125266"/>
                </a:moveTo>
                <a:lnTo>
                  <a:pt x="174939" y="131201"/>
                </a:lnTo>
                <a:lnTo>
                  <a:pt x="169005" y="131201"/>
                </a:lnTo>
                <a:lnTo>
                  <a:pt x="169005" y="125266"/>
                </a:lnTo>
                <a:close/>
                <a:moveTo>
                  <a:pt x="181186" y="125266"/>
                </a:moveTo>
                <a:lnTo>
                  <a:pt x="181186" y="131201"/>
                </a:lnTo>
                <a:lnTo>
                  <a:pt x="175252" y="131201"/>
                </a:lnTo>
                <a:lnTo>
                  <a:pt x="175252" y="125266"/>
                </a:lnTo>
                <a:close/>
                <a:moveTo>
                  <a:pt x="187435" y="125266"/>
                </a:moveTo>
                <a:lnTo>
                  <a:pt x="187435" y="131201"/>
                </a:lnTo>
                <a:lnTo>
                  <a:pt x="181499" y="131201"/>
                </a:lnTo>
                <a:lnTo>
                  <a:pt x="181499" y="125266"/>
                </a:lnTo>
                <a:close/>
                <a:moveTo>
                  <a:pt x="193682" y="125266"/>
                </a:moveTo>
                <a:lnTo>
                  <a:pt x="193682" y="131201"/>
                </a:lnTo>
                <a:lnTo>
                  <a:pt x="187746" y="131201"/>
                </a:lnTo>
                <a:lnTo>
                  <a:pt x="187746" y="125266"/>
                </a:lnTo>
                <a:close/>
                <a:moveTo>
                  <a:pt x="199931" y="125266"/>
                </a:moveTo>
                <a:lnTo>
                  <a:pt x="199931" y="131201"/>
                </a:lnTo>
                <a:lnTo>
                  <a:pt x="193996" y="131201"/>
                </a:lnTo>
                <a:lnTo>
                  <a:pt x="193996" y="125266"/>
                </a:lnTo>
                <a:close/>
                <a:moveTo>
                  <a:pt x="206180" y="125266"/>
                </a:moveTo>
                <a:lnTo>
                  <a:pt x="206180" y="131201"/>
                </a:lnTo>
                <a:lnTo>
                  <a:pt x="200244" y="131201"/>
                </a:lnTo>
                <a:lnTo>
                  <a:pt x="200244" y="125266"/>
                </a:lnTo>
                <a:close/>
                <a:moveTo>
                  <a:pt x="212427" y="125266"/>
                </a:moveTo>
                <a:lnTo>
                  <a:pt x="212427" y="131201"/>
                </a:lnTo>
                <a:lnTo>
                  <a:pt x="206491" y="131201"/>
                </a:lnTo>
                <a:lnTo>
                  <a:pt x="206491" y="125266"/>
                </a:lnTo>
                <a:close/>
                <a:moveTo>
                  <a:pt x="218674" y="125266"/>
                </a:moveTo>
                <a:lnTo>
                  <a:pt x="218674" y="131201"/>
                </a:lnTo>
                <a:lnTo>
                  <a:pt x="212739" y="131201"/>
                </a:lnTo>
                <a:lnTo>
                  <a:pt x="212739" y="125266"/>
                </a:lnTo>
                <a:close/>
                <a:moveTo>
                  <a:pt x="224921" y="125266"/>
                </a:moveTo>
                <a:lnTo>
                  <a:pt x="224921" y="131201"/>
                </a:lnTo>
                <a:lnTo>
                  <a:pt x="218987" y="131201"/>
                </a:lnTo>
                <a:lnTo>
                  <a:pt x="218987" y="125266"/>
                </a:lnTo>
                <a:close/>
                <a:moveTo>
                  <a:pt x="231170" y="125266"/>
                </a:moveTo>
                <a:lnTo>
                  <a:pt x="231170" y="131201"/>
                </a:lnTo>
                <a:lnTo>
                  <a:pt x="225234" y="131201"/>
                </a:lnTo>
                <a:lnTo>
                  <a:pt x="225234" y="125266"/>
                </a:lnTo>
                <a:close/>
                <a:moveTo>
                  <a:pt x="237417" y="125266"/>
                </a:moveTo>
                <a:lnTo>
                  <a:pt x="237417" y="131201"/>
                </a:lnTo>
                <a:lnTo>
                  <a:pt x="231481" y="131201"/>
                </a:lnTo>
                <a:lnTo>
                  <a:pt x="231481" y="125266"/>
                </a:lnTo>
                <a:close/>
                <a:moveTo>
                  <a:pt x="243664" y="125266"/>
                </a:moveTo>
                <a:lnTo>
                  <a:pt x="243664" y="131201"/>
                </a:lnTo>
                <a:lnTo>
                  <a:pt x="237729" y="131201"/>
                </a:lnTo>
                <a:lnTo>
                  <a:pt x="237729" y="125266"/>
                </a:lnTo>
                <a:close/>
                <a:moveTo>
                  <a:pt x="249911" y="125266"/>
                </a:moveTo>
                <a:lnTo>
                  <a:pt x="249911" y="131201"/>
                </a:lnTo>
                <a:lnTo>
                  <a:pt x="243977" y="131201"/>
                </a:lnTo>
                <a:lnTo>
                  <a:pt x="243977" y="125266"/>
                </a:lnTo>
                <a:close/>
                <a:moveTo>
                  <a:pt x="256161" y="125266"/>
                </a:moveTo>
                <a:lnTo>
                  <a:pt x="256161" y="131201"/>
                </a:lnTo>
                <a:lnTo>
                  <a:pt x="250225" y="131201"/>
                </a:lnTo>
                <a:lnTo>
                  <a:pt x="250225" y="125266"/>
                </a:lnTo>
                <a:close/>
                <a:moveTo>
                  <a:pt x="262409" y="125266"/>
                </a:moveTo>
                <a:lnTo>
                  <a:pt x="262409" y="131201"/>
                </a:lnTo>
                <a:lnTo>
                  <a:pt x="256474" y="131201"/>
                </a:lnTo>
                <a:lnTo>
                  <a:pt x="256474" y="125266"/>
                </a:lnTo>
                <a:close/>
                <a:moveTo>
                  <a:pt x="268656" y="125266"/>
                </a:moveTo>
                <a:lnTo>
                  <a:pt x="268656" y="131201"/>
                </a:lnTo>
                <a:lnTo>
                  <a:pt x="262721" y="131201"/>
                </a:lnTo>
                <a:lnTo>
                  <a:pt x="262721" y="125266"/>
                </a:lnTo>
                <a:close/>
                <a:moveTo>
                  <a:pt x="274904" y="125266"/>
                </a:moveTo>
                <a:lnTo>
                  <a:pt x="274904" y="131201"/>
                </a:lnTo>
                <a:lnTo>
                  <a:pt x="268968" y="131201"/>
                </a:lnTo>
                <a:lnTo>
                  <a:pt x="268968" y="125266"/>
                </a:lnTo>
                <a:close/>
                <a:moveTo>
                  <a:pt x="6251" y="131513"/>
                </a:moveTo>
                <a:lnTo>
                  <a:pt x="6251" y="137449"/>
                </a:lnTo>
                <a:lnTo>
                  <a:pt x="315" y="137449"/>
                </a:lnTo>
                <a:lnTo>
                  <a:pt x="315" y="131513"/>
                </a:lnTo>
                <a:close/>
                <a:moveTo>
                  <a:pt x="12498" y="131513"/>
                </a:moveTo>
                <a:lnTo>
                  <a:pt x="12498" y="137449"/>
                </a:lnTo>
                <a:lnTo>
                  <a:pt x="6562" y="137449"/>
                </a:lnTo>
                <a:lnTo>
                  <a:pt x="6562" y="131513"/>
                </a:lnTo>
                <a:close/>
                <a:moveTo>
                  <a:pt x="18745" y="131513"/>
                </a:moveTo>
                <a:lnTo>
                  <a:pt x="18745" y="137449"/>
                </a:lnTo>
                <a:lnTo>
                  <a:pt x="12810" y="137449"/>
                </a:lnTo>
                <a:lnTo>
                  <a:pt x="12810" y="131513"/>
                </a:lnTo>
                <a:close/>
                <a:moveTo>
                  <a:pt x="24992" y="131513"/>
                </a:moveTo>
                <a:lnTo>
                  <a:pt x="24992" y="137449"/>
                </a:lnTo>
                <a:lnTo>
                  <a:pt x="19058" y="137449"/>
                </a:lnTo>
                <a:lnTo>
                  <a:pt x="19058" y="131513"/>
                </a:lnTo>
                <a:close/>
                <a:moveTo>
                  <a:pt x="31241" y="131513"/>
                </a:moveTo>
                <a:lnTo>
                  <a:pt x="31241" y="137449"/>
                </a:lnTo>
                <a:lnTo>
                  <a:pt x="25305" y="137449"/>
                </a:lnTo>
                <a:lnTo>
                  <a:pt x="25305" y="131513"/>
                </a:lnTo>
                <a:close/>
                <a:moveTo>
                  <a:pt x="37489" y="131513"/>
                </a:moveTo>
                <a:lnTo>
                  <a:pt x="37489" y="137449"/>
                </a:lnTo>
                <a:lnTo>
                  <a:pt x="31553" y="137449"/>
                </a:lnTo>
                <a:lnTo>
                  <a:pt x="31553" y="131513"/>
                </a:lnTo>
                <a:close/>
                <a:moveTo>
                  <a:pt x="43737" y="131513"/>
                </a:moveTo>
                <a:lnTo>
                  <a:pt x="43737" y="137449"/>
                </a:lnTo>
                <a:lnTo>
                  <a:pt x="37802" y="137449"/>
                </a:lnTo>
                <a:lnTo>
                  <a:pt x="37802" y="131513"/>
                </a:lnTo>
                <a:close/>
                <a:moveTo>
                  <a:pt x="49985" y="131513"/>
                </a:moveTo>
                <a:lnTo>
                  <a:pt x="49985" y="137449"/>
                </a:lnTo>
                <a:lnTo>
                  <a:pt x="44049" y="137449"/>
                </a:lnTo>
                <a:lnTo>
                  <a:pt x="44049" y="131513"/>
                </a:lnTo>
                <a:close/>
                <a:moveTo>
                  <a:pt x="56232" y="131513"/>
                </a:moveTo>
                <a:lnTo>
                  <a:pt x="56232" y="137449"/>
                </a:lnTo>
                <a:lnTo>
                  <a:pt x="50296" y="137449"/>
                </a:lnTo>
                <a:lnTo>
                  <a:pt x="50296" y="131513"/>
                </a:lnTo>
                <a:close/>
                <a:moveTo>
                  <a:pt x="62480" y="131513"/>
                </a:moveTo>
                <a:lnTo>
                  <a:pt x="62480" y="137449"/>
                </a:lnTo>
                <a:lnTo>
                  <a:pt x="56545" y="137449"/>
                </a:lnTo>
                <a:lnTo>
                  <a:pt x="56545" y="131513"/>
                </a:lnTo>
                <a:close/>
                <a:moveTo>
                  <a:pt x="68727" y="131513"/>
                </a:moveTo>
                <a:lnTo>
                  <a:pt x="68727" y="137449"/>
                </a:lnTo>
                <a:lnTo>
                  <a:pt x="62792" y="137449"/>
                </a:lnTo>
                <a:lnTo>
                  <a:pt x="62792" y="131513"/>
                </a:lnTo>
                <a:close/>
                <a:moveTo>
                  <a:pt x="74975" y="131513"/>
                </a:moveTo>
                <a:lnTo>
                  <a:pt x="74975" y="137449"/>
                </a:lnTo>
                <a:lnTo>
                  <a:pt x="69039" y="137449"/>
                </a:lnTo>
                <a:lnTo>
                  <a:pt x="69039" y="131513"/>
                </a:lnTo>
                <a:close/>
                <a:moveTo>
                  <a:pt x="81223" y="131513"/>
                </a:moveTo>
                <a:lnTo>
                  <a:pt x="81223" y="137449"/>
                </a:lnTo>
                <a:lnTo>
                  <a:pt x="75286" y="137449"/>
                </a:lnTo>
                <a:lnTo>
                  <a:pt x="75286" y="131513"/>
                </a:lnTo>
                <a:close/>
                <a:moveTo>
                  <a:pt x="87470" y="131513"/>
                </a:moveTo>
                <a:lnTo>
                  <a:pt x="87470" y="137449"/>
                </a:lnTo>
                <a:lnTo>
                  <a:pt x="81535" y="137449"/>
                </a:lnTo>
                <a:lnTo>
                  <a:pt x="81535" y="131513"/>
                </a:lnTo>
                <a:close/>
                <a:moveTo>
                  <a:pt x="93718" y="131513"/>
                </a:moveTo>
                <a:lnTo>
                  <a:pt x="93718" y="137449"/>
                </a:lnTo>
                <a:lnTo>
                  <a:pt x="87784" y="137449"/>
                </a:lnTo>
                <a:lnTo>
                  <a:pt x="87784" y="131513"/>
                </a:lnTo>
                <a:close/>
                <a:moveTo>
                  <a:pt x="99967" y="131513"/>
                </a:moveTo>
                <a:lnTo>
                  <a:pt x="99967" y="137449"/>
                </a:lnTo>
                <a:lnTo>
                  <a:pt x="94031" y="137449"/>
                </a:lnTo>
                <a:lnTo>
                  <a:pt x="94031" y="131513"/>
                </a:lnTo>
                <a:close/>
                <a:moveTo>
                  <a:pt x="106214" y="131513"/>
                </a:moveTo>
                <a:lnTo>
                  <a:pt x="106214" y="137449"/>
                </a:lnTo>
                <a:lnTo>
                  <a:pt x="100278" y="137449"/>
                </a:lnTo>
                <a:lnTo>
                  <a:pt x="100278" y="131513"/>
                </a:lnTo>
                <a:close/>
                <a:moveTo>
                  <a:pt x="112461" y="131513"/>
                </a:moveTo>
                <a:lnTo>
                  <a:pt x="112461" y="137449"/>
                </a:lnTo>
                <a:lnTo>
                  <a:pt x="106527" y="137449"/>
                </a:lnTo>
                <a:lnTo>
                  <a:pt x="106527" y="131513"/>
                </a:lnTo>
                <a:close/>
                <a:moveTo>
                  <a:pt x="118710" y="131513"/>
                </a:moveTo>
                <a:lnTo>
                  <a:pt x="118710" y="137449"/>
                </a:lnTo>
                <a:lnTo>
                  <a:pt x="112774" y="137449"/>
                </a:lnTo>
                <a:lnTo>
                  <a:pt x="112774" y="131513"/>
                </a:lnTo>
                <a:close/>
                <a:moveTo>
                  <a:pt x="124957" y="131513"/>
                </a:moveTo>
                <a:lnTo>
                  <a:pt x="124957" y="137449"/>
                </a:lnTo>
                <a:lnTo>
                  <a:pt x="119021" y="137449"/>
                </a:lnTo>
                <a:lnTo>
                  <a:pt x="119021" y="131513"/>
                </a:lnTo>
                <a:close/>
                <a:moveTo>
                  <a:pt x="131204" y="131513"/>
                </a:moveTo>
                <a:lnTo>
                  <a:pt x="131204" y="137449"/>
                </a:lnTo>
                <a:lnTo>
                  <a:pt x="125270" y="137449"/>
                </a:lnTo>
                <a:lnTo>
                  <a:pt x="125270" y="131513"/>
                </a:lnTo>
                <a:close/>
                <a:moveTo>
                  <a:pt x="137451" y="131513"/>
                </a:moveTo>
                <a:lnTo>
                  <a:pt x="137451" y="137449"/>
                </a:lnTo>
                <a:lnTo>
                  <a:pt x="131517" y="137449"/>
                </a:lnTo>
                <a:lnTo>
                  <a:pt x="131517" y="131513"/>
                </a:lnTo>
                <a:close/>
                <a:moveTo>
                  <a:pt x="143702" y="131513"/>
                </a:moveTo>
                <a:lnTo>
                  <a:pt x="143702" y="137449"/>
                </a:lnTo>
                <a:lnTo>
                  <a:pt x="137766" y="137449"/>
                </a:lnTo>
                <a:lnTo>
                  <a:pt x="137766" y="131513"/>
                </a:lnTo>
                <a:close/>
                <a:moveTo>
                  <a:pt x="149949" y="131513"/>
                </a:moveTo>
                <a:lnTo>
                  <a:pt x="149949" y="137449"/>
                </a:lnTo>
                <a:lnTo>
                  <a:pt x="144015" y="137449"/>
                </a:lnTo>
                <a:lnTo>
                  <a:pt x="144015" y="131513"/>
                </a:lnTo>
                <a:close/>
                <a:moveTo>
                  <a:pt x="156196" y="131513"/>
                </a:moveTo>
                <a:lnTo>
                  <a:pt x="156196" y="137449"/>
                </a:lnTo>
                <a:lnTo>
                  <a:pt x="150262" y="137449"/>
                </a:lnTo>
                <a:lnTo>
                  <a:pt x="150262" y="131513"/>
                </a:lnTo>
                <a:close/>
                <a:moveTo>
                  <a:pt x="162445" y="131513"/>
                </a:moveTo>
                <a:lnTo>
                  <a:pt x="162445" y="137449"/>
                </a:lnTo>
                <a:lnTo>
                  <a:pt x="156509" y="137449"/>
                </a:lnTo>
                <a:lnTo>
                  <a:pt x="156509" y="131513"/>
                </a:lnTo>
                <a:close/>
                <a:moveTo>
                  <a:pt x="168692" y="131513"/>
                </a:moveTo>
                <a:lnTo>
                  <a:pt x="168692" y="137449"/>
                </a:lnTo>
                <a:lnTo>
                  <a:pt x="162756" y="137449"/>
                </a:lnTo>
                <a:lnTo>
                  <a:pt x="162756" y="131513"/>
                </a:lnTo>
                <a:close/>
                <a:moveTo>
                  <a:pt x="174939" y="131513"/>
                </a:moveTo>
                <a:lnTo>
                  <a:pt x="174939" y="137449"/>
                </a:lnTo>
                <a:lnTo>
                  <a:pt x="169005" y="137449"/>
                </a:lnTo>
                <a:lnTo>
                  <a:pt x="169005" y="131513"/>
                </a:lnTo>
                <a:close/>
                <a:moveTo>
                  <a:pt x="181186" y="131513"/>
                </a:moveTo>
                <a:lnTo>
                  <a:pt x="181186" y="137449"/>
                </a:lnTo>
                <a:lnTo>
                  <a:pt x="175252" y="137449"/>
                </a:lnTo>
                <a:lnTo>
                  <a:pt x="175252" y="131513"/>
                </a:lnTo>
                <a:close/>
                <a:moveTo>
                  <a:pt x="187433" y="131513"/>
                </a:moveTo>
                <a:lnTo>
                  <a:pt x="187433" y="137449"/>
                </a:lnTo>
                <a:lnTo>
                  <a:pt x="181499" y="137449"/>
                </a:lnTo>
                <a:lnTo>
                  <a:pt x="181499" y="131513"/>
                </a:lnTo>
                <a:close/>
                <a:moveTo>
                  <a:pt x="193682" y="131513"/>
                </a:moveTo>
                <a:lnTo>
                  <a:pt x="193682" y="137449"/>
                </a:lnTo>
                <a:lnTo>
                  <a:pt x="187746" y="137449"/>
                </a:lnTo>
                <a:lnTo>
                  <a:pt x="187746" y="131513"/>
                </a:lnTo>
                <a:close/>
                <a:moveTo>
                  <a:pt x="199931" y="131513"/>
                </a:moveTo>
                <a:lnTo>
                  <a:pt x="199931" y="137449"/>
                </a:lnTo>
                <a:lnTo>
                  <a:pt x="193996" y="137449"/>
                </a:lnTo>
                <a:lnTo>
                  <a:pt x="193996" y="131513"/>
                </a:lnTo>
                <a:close/>
                <a:moveTo>
                  <a:pt x="206180" y="131513"/>
                </a:moveTo>
                <a:lnTo>
                  <a:pt x="206180" y="137449"/>
                </a:lnTo>
                <a:lnTo>
                  <a:pt x="200244" y="137449"/>
                </a:lnTo>
                <a:lnTo>
                  <a:pt x="200244" y="131513"/>
                </a:lnTo>
                <a:close/>
                <a:moveTo>
                  <a:pt x="212427" y="131513"/>
                </a:moveTo>
                <a:lnTo>
                  <a:pt x="212427" y="137449"/>
                </a:lnTo>
                <a:lnTo>
                  <a:pt x="206491" y="137449"/>
                </a:lnTo>
                <a:lnTo>
                  <a:pt x="206491" y="131513"/>
                </a:lnTo>
                <a:close/>
                <a:moveTo>
                  <a:pt x="218674" y="131513"/>
                </a:moveTo>
                <a:lnTo>
                  <a:pt x="218674" y="137449"/>
                </a:lnTo>
                <a:lnTo>
                  <a:pt x="212739" y="137449"/>
                </a:lnTo>
                <a:lnTo>
                  <a:pt x="212739" y="131513"/>
                </a:lnTo>
                <a:close/>
                <a:moveTo>
                  <a:pt x="224921" y="131513"/>
                </a:moveTo>
                <a:lnTo>
                  <a:pt x="224921" y="137449"/>
                </a:lnTo>
                <a:lnTo>
                  <a:pt x="218987" y="137449"/>
                </a:lnTo>
                <a:lnTo>
                  <a:pt x="218987" y="131513"/>
                </a:lnTo>
                <a:close/>
                <a:moveTo>
                  <a:pt x="231170" y="131513"/>
                </a:moveTo>
                <a:lnTo>
                  <a:pt x="231170" y="137449"/>
                </a:lnTo>
                <a:lnTo>
                  <a:pt x="225234" y="137449"/>
                </a:lnTo>
                <a:lnTo>
                  <a:pt x="225234" y="131513"/>
                </a:lnTo>
                <a:close/>
                <a:moveTo>
                  <a:pt x="237417" y="131513"/>
                </a:moveTo>
                <a:lnTo>
                  <a:pt x="237417" y="137449"/>
                </a:lnTo>
                <a:lnTo>
                  <a:pt x="231481" y="137449"/>
                </a:lnTo>
                <a:lnTo>
                  <a:pt x="231481" y="131513"/>
                </a:lnTo>
                <a:close/>
                <a:moveTo>
                  <a:pt x="243664" y="131513"/>
                </a:moveTo>
                <a:lnTo>
                  <a:pt x="243664" y="137449"/>
                </a:lnTo>
                <a:lnTo>
                  <a:pt x="237729" y="137449"/>
                </a:lnTo>
                <a:lnTo>
                  <a:pt x="237729" y="131513"/>
                </a:lnTo>
                <a:close/>
                <a:moveTo>
                  <a:pt x="249911" y="131513"/>
                </a:moveTo>
                <a:lnTo>
                  <a:pt x="249911" y="137449"/>
                </a:lnTo>
                <a:lnTo>
                  <a:pt x="243977" y="137449"/>
                </a:lnTo>
                <a:lnTo>
                  <a:pt x="243977" y="131513"/>
                </a:lnTo>
                <a:close/>
                <a:moveTo>
                  <a:pt x="256161" y="131513"/>
                </a:moveTo>
                <a:lnTo>
                  <a:pt x="256161" y="137449"/>
                </a:lnTo>
                <a:lnTo>
                  <a:pt x="250225" y="137449"/>
                </a:lnTo>
                <a:lnTo>
                  <a:pt x="250225" y="131513"/>
                </a:lnTo>
                <a:close/>
                <a:moveTo>
                  <a:pt x="262409" y="131513"/>
                </a:moveTo>
                <a:lnTo>
                  <a:pt x="262409" y="137449"/>
                </a:lnTo>
                <a:lnTo>
                  <a:pt x="256474" y="137449"/>
                </a:lnTo>
                <a:lnTo>
                  <a:pt x="256474" y="131513"/>
                </a:lnTo>
                <a:close/>
                <a:moveTo>
                  <a:pt x="268656" y="131513"/>
                </a:moveTo>
                <a:lnTo>
                  <a:pt x="268656" y="137449"/>
                </a:lnTo>
                <a:lnTo>
                  <a:pt x="262721" y="137449"/>
                </a:lnTo>
                <a:lnTo>
                  <a:pt x="262721" y="131513"/>
                </a:lnTo>
                <a:close/>
                <a:moveTo>
                  <a:pt x="274904" y="131513"/>
                </a:moveTo>
                <a:lnTo>
                  <a:pt x="274904" y="137449"/>
                </a:lnTo>
                <a:lnTo>
                  <a:pt x="268968" y="137449"/>
                </a:lnTo>
                <a:lnTo>
                  <a:pt x="268968" y="131513"/>
                </a:lnTo>
                <a:close/>
                <a:moveTo>
                  <a:pt x="6251" y="137760"/>
                </a:moveTo>
                <a:lnTo>
                  <a:pt x="6251" y="143697"/>
                </a:lnTo>
                <a:lnTo>
                  <a:pt x="315" y="143697"/>
                </a:lnTo>
                <a:lnTo>
                  <a:pt x="315" y="137760"/>
                </a:lnTo>
                <a:close/>
                <a:moveTo>
                  <a:pt x="12498" y="137760"/>
                </a:moveTo>
                <a:lnTo>
                  <a:pt x="12498" y="143697"/>
                </a:lnTo>
                <a:lnTo>
                  <a:pt x="6562" y="143697"/>
                </a:lnTo>
                <a:lnTo>
                  <a:pt x="6562" y="137760"/>
                </a:lnTo>
                <a:close/>
                <a:moveTo>
                  <a:pt x="18745" y="137760"/>
                </a:moveTo>
                <a:lnTo>
                  <a:pt x="18745" y="143697"/>
                </a:lnTo>
                <a:lnTo>
                  <a:pt x="12810" y="143697"/>
                </a:lnTo>
                <a:lnTo>
                  <a:pt x="12810" y="137760"/>
                </a:lnTo>
                <a:close/>
                <a:moveTo>
                  <a:pt x="24992" y="137760"/>
                </a:moveTo>
                <a:lnTo>
                  <a:pt x="24992" y="143697"/>
                </a:lnTo>
                <a:lnTo>
                  <a:pt x="19058" y="143697"/>
                </a:lnTo>
                <a:lnTo>
                  <a:pt x="19058" y="137760"/>
                </a:lnTo>
                <a:close/>
                <a:moveTo>
                  <a:pt x="31241" y="137760"/>
                </a:moveTo>
                <a:lnTo>
                  <a:pt x="31241" y="143697"/>
                </a:lnTo>
                <a:lnTo>
                  <a:pt x="25305" y="143697"/>
                </a:lnTo>
                <a:lnTo>
                  <a:pt x="25305" y="137760"/>
                </a:lnTo>
                <a:close/>
                <a:moveTo>
                  <a:pt x="37489" y="137760"/>
                </a:moveTo>
                <a:lnTo>
                  <a:pt x="37489" y="143697"/>
                </a:lnTo>
                <a:lnTo>
                  <a:pt x="31553" y="143697"/>
                </a:lnTo>
                <a:lnTo>
                  <a:pt x="31553" y="137760"/>
                </a:lnTo>
                <a:close/>
                <a:moveTo>
                  <a:pt x="43737" y="137760"/>
                </a:moveTo>
                <a:lnTo>
                  <a:pt x="43737" y="143697"/>
                </a:lnTo>
                <a:lnTo>
                  <a:pt x="37802" y="143697"/>
                </a:lnTo>
                <a:lnTo>
                  <a:pt x="37802" y="137760"/>
                </a:lnTo>
                <a:close/>
                <a:moveTo>
                  <a:pt x="49985" y="137760"/>
                </a:moveTo>
                <a:lnTo>
                  <a:pt x="49985" y="143697"/>
                </a:lnTo>
                <a:lnTo>
                  <a:pt x="44049" y="143697"/>
                </a:lnTo>
                <a:lnTo>
                  <a:pt x="44049" y="137760"/>
                </a:lnTo>
                <a:close/>
                <a:moveTo>
                  <a:pt x="56232" y="137760"/>
                </a:moveTo>
                <a:lnTo>
                  <a:pt x="56232" y="143697"/>
                </a:lnTo>
                <a:lnTo>
                  <a:pt x="50296" y="143697"/>
                </a:lnTo>
                <a:lnTo>
                  <a:pt x="50296" y="137760"/>
                </a:lnTo>
                <a:close/>
                <a:moveTo>
                  <a:pt x="62480" y="137760"/>
                </a:moveTo>
                <a:lnTo>
                  <a:pt x="62480" y="143697"/>
                </a:lnTo>
                <a:lnTo>
                  <a:pt x="56545" y="143697"/>
                </a:lnTo>
                <a:lnTo>
                  <a:pt x="56545" y="137760"/>
                </a:lnTo>
                <a:close/>
                <a:moveTo>
                  <a:pt x="68727" y="137760"/>
                </a:moveTo>
                <a:lnTo>
                  <a:pt x="68727" y="143697"/>
                </a:lnTo>
                <a:lnTo>
                  <a:pt x="62792" y="143697"/>
                </a:lnTo>
                <a:lnTo>
                  <a:pt x="62792" y="137760"/>
                </a:lnTo>
                <a:close/>
                <a:moveTo>
                  <a:pt x="74975" y="137760"/>
                </a:moveTo>
                <a:lnTo>
                  <a:pt x="74975" y="143697"/>
                </a:lnTo>
                <a:lnTo>
                  <a:pt x="69039" y="143697"/>
                </a:lnTo>
                <a:lnTo>
                  <a:pt x="69039" y="137760"/>
                </a:lnTo>
                <a:close/>
                <a:moveTo>
                  <a:pt x="81223" y="137760"/>
                </a:moveTo>
                <a:lnTo>
                  <a:pt x="81223" y="143697"/>
                </a:lnTo>
                <a:lnTo>
                  <a:pt x="75286" y="143697"/>
                </a:lnTo>
                <a:lnTo>
                  <a:pt x="75286" y="137760"/>
                </a:lnTo>
                <a:close/>
                <a:moveTo>
                  <a:pt x="87470" y="137760"/>
                </a:moveTo>
                <a:lnTo>
                  <a:pt x="87470" y="143697"/>
                </a:lnTo>
                <a:lnTo>
                  <a:pt x="81535" y="143697"/>
                </a:lnTo>
                <a:lnTo>
                  <a:pt x="81535" y="137760"/>
                </a:lnTo>
                <a:close/>
                <a:moveTo>
                  <a:pt x="93718" y="137760"/>
                </a:moveTo>
                <a:lnTo>
                  <a:pt x="93718" y="143697"/>
                </a:lnTo>
                <a:lnTo>
                  <a:pt x="87784" y="143697"/>
                </a:lnTo>
                <a:lnTo>
                  <a:pt x="87784" y="137760"/>
                </a:lnTo>
                <a:close/>
                <a:moveTo>
                  <a:pt x="99967" y="137760"/>
                </a:moveTo>
                <a:lnTo>
                  <a:pt x="99967" y="143697"/>
                </a:lnTo>
                <a:lnTo>
                  <a:pt x="94031" y="143697"/>
                </a:lnTo>
                <a:lnTo>
                  <a:pt x="94031" y="137760"/>
                </a:lnTo>
                <a:close/>
                <a:moveTo>
                  <a:pt x="106214" y="137760"/>
                </a:moveTo>
                <a:lnTo>
                  <a:pt x="106214" y="143697"/>
                </a:lnTo>
                <a:lnTo>
                  <a:pt x="100278" y="143697"/>
                </a:lnTo>
                <a:lnTo>
                  <a:pt x="100278" y="137760"/>
                </a:lnTo>
                <a:close/>
                <a:moveTo>
                  <a:pt x="112461" y="137760"/>
                </a:moveTo>
                <a:lnTo>
                  <a:pt x="112461" y="143697"/>
                </a:lnTo>
                <a:lnTo>
                  <a:pt x="106527" y="143697"/>
                </a:lnTo>
                <a:lnTo>
                  <a:pt x="106527" y="137760"/>
                </a:lnTo>
                <a:close/>
                <a:moveTo>
                  <a:pt x="118710" y="137760"/>
                </a:moveTo>
                <a:lnTo>
                  <a:pt x="118710" y="143697"/>
                </a:lnTo>
                <a:lnTo>
                  <a:pt x="112774" y="143697"/>
                </a:lnTo>
                <a:lnTo>
                  <a:pt x="112774" y="137760"/>
                </a:lnTo>
                <a:close/>
                <a:moveTo>
                  <a:pt x="124957" y="137760"/>
                </a:moveTo>
                <a:lnTo>
                  <a:pt x="124957" y="143697"/>
                </a:lnTo>
                <a:lnTo>
                  <a:pt x="119021" y="143697"/>
                </a:lnTo>
                <a:lnTo>
                  <a:pt x="119021" y="137760"/>
                </a:lnTo>
                <a:close/>
                <a:moveTo>
                  <a:pt x="131204" y="137760"/>
                </a:moveTo>
                <a:lnTo>
                  <a:pt x="131204" y="143697"/>
                </a:lnTo>
                <a:lnTo>
                  <a:pt x="125270" y="143697"/>
                </a:lnTo>
                <a:lnTo>
                  <a:pt x="125270" y="137760"/>
                </a:lnTo>
                <a:close/>
                <a:moveTo>
                  <a:pt x="137451" y="137760"/>
                </a:moveTo>
                <a:lnTo>
                  <a:pt x="137451" y="143697"/>
                </a:lnTo>
                <a:lnTo>
                  <a:pt x="131517" y="143697"/>
                </a:lnTo>
                <a:lnTo>
                  <a:pt x="131517" y="137760"/>
                </a:lnTo>
                <a:close/>
                <a:moveTo>
                  <a:pt x="143702" y="137760"/>
                </a:moveTo>
                <a:lnTo>
                  <a:pt x="143702" y="143697"/>
                </a:lnTo>
                <a:lnTo>
                  <a:pt x="137766" y="143697"/>
                </a:lnTo>
                <a:lnTo>
                  <a:pt x="137766" y="137760"/>
                </a:lnTo>
                <a:close/>
                <a:moveTo>
                  <a:pt x="149949" y="137760"/>
                </a:moveTo>
                <a:lnTo>
                  <a:pt x="149949" y="143697"/>
                </a:lnTo>
                <a:lnTo>
                  <a:pt x="144015" y="143697"/>
                </a:lnTo>
                <a:lnTo>
                  <a:pt x="144015" y="137760"/>
                </a:lnTo>
                <a:close/>
                <a:moveTo>
                  <a:pt x="156196" y="137760"/>
                </a:moveTo>
                <a:lnTo>
                  <a:pt x="156196" y="143697"/>
                </a:lnTo>
                <a:lnTo>
                  <a:pt x="150262" y="143697"/>
                </a:lnTo>
                <a:lnTo>
                  <a:pt x="150262" y="137760"/>
                </a:lnTo>
                <a:close/>
                <a:moveTo>
                  <a:pt x="162445" y="137760"/>
                </a:moveTo>
                <a:lnTo>
                  <a:pt x="162445" y="143697"/>
                </a:lnTo>
                <a:lnTo>
                  <a:pt x="156509" y="143697"/>
                </a:lnTo>
                <a:lnTo>
                  <a:pt x="156509" y="137760"/>
                </a:lnTo>
                <a:close/>
                <a:moveTo>
                  <a:pt x="168692" y="137760"/>
                </a:moveTo>
                <a:lnTo>
                  <a:pt x="168692" y="143697"/>
                </a:lnTo>
                <a:lnTo>
                  <a:pt x="162756" y="143697"/>
                </a:lnTo>
                <a:lnTo>
                  <a:pt x="162756" y="137760"/>
                </a:lnTo>
                <a:close/>
                <a:moveTo>
                  <a:pt x="174939" y="137760"/>
                </a:moveTo>
                <a:lnTo>
                  <a:pt x="174939" y="143697"/>
                </a:lnTo>
                <a:lnTo>
                  <a:pt x="169005" y="143697"/>
                </a:lnTo>
                <a:lnTo>
                  <a:pt x="169005" y="137760"/>
                </a:lnTo>
                <a:close/>
                <a:moveTo>
                  <a:pt x="181186" y="137760"/>
                </a:moveTo>
                <a:lnTo>
                  <a:pt x="181186" y="143697"/>
                </a:lnTo>
                <a:lnTo>
                  <a:pt x="175252" y="143697"/>
                </a:lnTo>
                <a:lnTo>
                  <a:pt x="175252" y="137760"/>
                </a:lnTo>
                <a:close/>
                <a:moveTo>
                  <a:pt x="187433" y="137760"/>
                </a:moveTo>
                <a:lnTo>
                  <a:pt x="187433" y="143697"/>
                </a:lnTo>
                <a:lnTo>
                  <a:pt x="181499" y="143697"/>
                </a:lnTo>
                <a:lnTo>
                  <a:pt x="181499" y="137760"/>
                </a:lnTo>
                <a:close/>
                <a:moveTo>
                  <a:pt x="193682" y="137760"/>
                </a:moveTo>
                <a:lnTo>
                  <a:pt x="193682" y="143697"/>
                </a:lnTo>
                <a:lnTo>
                  <a:pt x="187746" y="143697"/>
                </a:lnTo>
                <a:lnTo>
                  <a:pt x="187746" y="137760"/>
                </a:lnTo>
                <a:close/>
                <a:moveTo>
                  <a:pt x="199931" y="137760"/>
                </a:moveTo>
                <a:lnTo>
                  <a:pt x="199931" y="143697"/>
                </a:lnTo>
                <a:lnTo>
                  <a:pt x="193996" y="143697"/>
                </a:lnTo>
                <a:lnTo>
                  <a:pt x="193996" y="137760"/>
                </a:lnTo>
                <a:close/>
                <a:moveTo>
                  <a:pt x="206180" y="137760"/>
                </a:moveTo>
                <a:lnTo>
                  <a:pt x="206180" y="143697"/>
                </a:lnTo>
                <a:lnTo>
                  <a:pt x="200244" y="143697"/>
                </a:lnTo>
                <a:lnTo>
                  <a:pt x="200244" y="137760"/>
                </a:lnTo>
                <a:close/>
                <a:moveTo>
                  <a:pt x="212427" y="137760"/>
                </a:moveTo>
                <a:lnTo>
                  <a:pt x="212427" y="143697"/>
                </a:lnTo>
                <a:lnTo>
                  <a:pt x="206491" y="143697"/>
                </a:lnTo>
                <a:lnTo>
                  <a:pt x="206491" y="137760"/>
                </a:lnTo>
                <a:close/>
                <a:moveTo>
                  <a:pt x="218674" y="137760"/>
                </a:moveTo>
                <a:lnTo>
                  <a:pt x="218674" y="143697"/>
                </a:lnTo>
                <a:lnTo>
                  <a:pt x="212739" y="143697"/>
                </a:lnTo>
                <a:lnTo>
                  <a:pt x="212739" y="137760"/>
                </a:lnTo>
                <a:close/>
                <a:moveTo>
                  <a:pt x="224921" y="137760"/>
                </a:moveTo>
                <a:lnTo>
                  <a:pt x="224921" y="143697"/>
                </a:lnTo>
                <a:lnTo>
                  <a:pt x="218987" y="143697"/>
                </a:lnTo>
                <a:lnTo>
                  <a:pt x="218987" y="137760"/>
                </a:lnTo>
                <a:close/>
                <a:moveTo>
                  <a:pt x="231170" y="137760"/>
                </a:moveTo>
                <a:lnTo>
                  <a:pt x="231170" y="143697"/>
                </a:lnTo>
                <a:lnTo>
                  <a:pt x="225234" y="143697"/>
                </a:lnTo>
                <a:lnTo>
                  <a:pt x="225234" y="137760"/>
                </a:lnTo>
                <a:close/>
                <a:moveTo>
                  <a:pt x="237417" y="137760"/>
                </a:moveTo>
                <a:lnTo>
                  <a:pt x="237417" y="143697"/>
                </a:lnTo>
                <a:lnTo>
                  <a:pt x="231481" y="143697"/>
                </a:lnTo>
                <a:lnTo>
                  <a:pt x="231481" y="137760"/>
                </a:lnTo>
                <a:close/>
                <a:moveTo>
                  <a:pt x="243664" y="137760"/>
                </a:moveTo>
                <a:lnTo>
                  <a:pt x="243664" y="143697"/>
                </a:lnTo>
                <a:lnTo>
                  <a:pt x="237729" y="143697"/>
                </a:lnTo>
                <a:lnTo>
                  <a:pt x="237729" y="137760"/>
                </a:lnTo>
                <a:close/>
                <a:moveTo>
                  <a:pt x="249911" y="137760"/>
                </a:moveTo>
                <a:lnTo>
                  <a:pt x="249911" y="143697"/>
                </a:lnTo>
                <a:lnTo>
                  <a:pt x="243977" y="143697"/>
                </a:lnTo>
                <a:lnTo>
                  <a:pt x="243977" y="137760"/>
                </a:lnTo>
                <a:close/>
                <a:moveTo>
                  <a:pt x="256161" y="137760"/>
                </a:moveTo>
                <a:lnTo>
                  <a:pt x="256161" y="143697"/>
                </a:lnTo>
                <a:lnTo>
                  <a:pt x="250225" y="143697"/>
                </a:lnTo>
                <a:lnTo>
                  <a:pt x="250225" y="137760"/>
                </a:lnTo>
                <a:close/>
                <a:moveTo>
                  <a:pt x="262409" y="137760"/>
                </a:moveTo>
                <a:lnTo>
                  <a:pt x="262409" y="143697"/>
                </a:lnTo>
                <a:lnTo>
                  <a:pt x="256474" y="143697"/>
                </a:lnTo>
                <a:lnTo>
                  <a:pt x="256474" y="137760"/>
                </a:lnTo>
                <a:close/>
                <a:moveTo>
                  <a:pt x="268656" y="137760"/>
                </a:moveTo>
                <a:lnTo>
                  <a:pt x="268656" y="143697"/>
                </a:lnTo>
                <a:lnTo>
                  <a:pt x="262721" y="143697"/>
                </a:lnTo>
                <a:lnTo>
                  <a:pt x="262721" y="137760"/>
                </a:lnTo>
                <a:close/>
                <a:moveTo>
                  <a:pt x="274904" y="137760"/>
                </a:moveTo>
                <a:lnTo>
                  <a:pt x="274904" y="143697"/>
                </a:lnTo>
                <a:lnTo>
                  <a:pt x="268968" y="143697"/>
                </a:lnTo>
                <a:lnTo>
                  <a:pt x="268968" y="137760"/>
                </a:lnTo>
                <a:close/>
                <a:moveTo>
                  <a:pt x="6251" y="144011"/>
                </a:moveTo>
                <a:lnTo>
                  <a:pt x="6251" y="149945"/>
                </a:lnTo>
                <a:lnTo>
                  <a:pt x="315" y="149945"/>
                </a:lnTo>
                <a:lnTo>
                  <a:pt x="315" y="144011"/>
                </a:lnTo>
                <a:close/>
                <a:moveTo>
                  <a:pt x="12498" y="144011"/>
                </a:moveTo>
                <a:lnTo>
                  <a:pt x="12498" y="149945"/>
                </a:lnTo>
                <a:lnTo>
                  <a:pt x="6562" y="149945"/>
                </a:lnTo>
                <a:lnTo>
                  <a:pt x="6562" y="144011"/>
                </a:lnTo>
                <a:close/>
                <a:moveTo>
                  <a:pt x="18745" y="144011"/>
                </a:moveTo>
                <a:lnTo>
                  <a:pt x="18745" y="149945"/>
                </a:lnTo>
                <a:lnTo>
                  <a:pt x="12810" y="149945"/>
                </a:lnTo>
                <a:lnTo>
                  <a:pt x="12810" y="144011"/>
                </a:lnTo>
                <a:close/>
                <a:moveTo>
                  <a:pt x="24992" y="144011"/>
                </a:moveTo>
                <a:lnTo>
                  <a:pt x="24992" y="149945"/>
                </a:lnTo>
                <a:lnTo>
                  <a:pt x="19058" y="149945"/>
                </a:lnTo>
                <a:lnTo>
                  <a:pt x="19058" y="144011"/>
                </a:lnTo>
                <a:close/>
                <a:moveTo>
                  <a:pt x="31241" y="144011"/>
                </a:moveTo>
                <a:lnTo>
                  <a:pt x="31241" y="149945"/>
                </a:lnTo>
                <a:lnTo>
                  <a:pt x="25305" y="149945"/>
                </a:lnTo>
                <a:lnTo>
                  <a:pt x="25305" y="144011"/>
                </a:lnTo>
                <a:close/>
                <a:moveTo>
                  <a:pt x="37489" y="144011"/>
                </a:moveTo>
                <a:lnTo>
                  <a:pt x="37489" y="149945"/>
                </a:lnTo>
                <a:lnTo>
                  <a:pt x="31553" y="149945"/>
                </a:lnTo>
                <a:lnTo>
                  <a:pt x="31553" y="144011"/>
                </a:lnTo>
                <a:close/>
                <a:moveTo>
                  <a:pt x="43737" y="144011"/>
                </a:moveTo>
                <a:lnTo>
                  <a:pt x="43737" y="149945"/>
                </a:lnTo>
                <a:lnTo>
                  <a:pt x="37802" y="149945"/>
                </a:lnTo>
                <a:lnTo>
                  <a:pt x="37802" y="144011"/>
                </a:lnTo>
                <a:close/>
                <a:moveTo>
                  <a:pt x="49985" y="144011"/>
                </a:moveTo>
                <a:lnTo>
                  <a:pt x="49985" y="149945"/>
                </a:lnTo>
                <a:lnTo>
                  <a:pt x="44049" y="149945"/>
                </a:lnTo>
                <a:lnTo>
                  <a:pt x="44049" y="144011"/>
                </a:lnTo>
                <a:close/>
                <a:moveTo>
                  <a:pt x="56232" y="144011"/>
                </a:moveTo>
                <a:lnTo>
                  <a:pt x="56232" y="149945"/>
                </a:lnTo>
                <a:lnTo>
                  <a:pt x="50296" y="149945"/>
                </a:lnTo>
                <a:lnTo>
                  <a:pt x="50296" y="144011"/>
                </a:lnTo>
                <a:close/>
                <a:moveTo>
                  <a:pt x="62480" y="144011"/>
                </a:moveTo>
                <a:lnTo>
                  <a:pt x="62480" y="149945"/>
                </a:lnTo>
                <a:lnTo>
                  <a:pt x="56545" y="149945"/>
                </a:lnTo>
                <a:lnTo>
                  <a:pt x="56545" y="144011"/>
                </a:lnTo>
                <a:close/>
                <a:moveTo>
                  <a:pt x="68727" y="144011"/>
                </a:moveTo>
                <a:lnTo>
                  <a:pt x="68727" y="149945"/>
                </a:lnTo>
                <a:lnTo>
                  <a:pt x="62792" y="149945"/>
                </a:lnTo>
                <a:lnTo>
                  <a:pt x="62792" y="144011"/>
                </a:lnTo>
                <a:close/>
                <a:moveTo>
                  <a:pt x="74975" y="144011"/>
                </a:moveTo>
                <a:lnTo>
                  <a:pt x="74975" y="149945"/>
                </a:lnTo>
                <a:lnTo>
                  <a:pt x="69039" y="149945"/>
                </a:lnTo>
                <a:lnTo>
                  <a:pt x="69039" y="144011"/>
                </a:lnTo>
                <a:close/>
                <a:moveTo>
                  <a:pt x="81223" y="144011"/>
                </a:moveTo>
                <a:lnTo>
                  <a:pt x="81223" y="149945"/>
                </a:lnTo>
                <a:lnTo>
                  <a:pt x="75286" y="149945"/>
                </a:lnTo>
                <a:lnTo>
                  <a:pt x="75286" y="144011"/>
                </a:lnTo>
                <a:close/>
                <a:moveTo>
                  <a:pt x="87470" y="144011"/>
                </a:moveTo>
                <a:lnTo>
                  <a:pt x="87470" y="149945"/>
                </a:lnTo>
                <a:lnTo>
                  <a:pt x="81535" y="149945"/>
                </a:lnTo>
                <a:lnTo>
                  <a:pt x="81535" y="144011"/>
                </a:lnTo>
                <a:close/>
                <a:moveTo>
                  <a:pt x="93718" y="144011"/>
                </a:moveTo>
                <a:lnTo>
                  <a:pt x="93718" y="149945"/>
                </a:lnTo>
                <a:lnTo>
                  <a:pt x="87784" y="149945"/>
                </a:lnTo>
                <a:lnTo>
                  <a:pt x="87784" y="144011"/>
                </a:lnTo>
                <a:close/>
                <a:moveTo>
                  <a:pt x="99967" y="144011"/>
                </a:moveTo>
                <a:lnTo>
                  <a:pt x="99967" y="149945"/>
                </a:lnTo>
                <a:lnTo>
                  <a:pt x="94031" y="149945"/>
                </a:lnTo>
                <a:lnTo>
                  <a:pt x="94031" y="144011"/>
                </a:lnTo>
                <a:close/>
                <a:moveTo>
                  <a:pt x="106214" y="144011"/>
                </a:moveTo>
                <a:lnTo>
                  <a:pt x="106214" y="149945"/>
                </a:lnTo>
                <a:lnTo>
                  <a:pt x="100278" y="149945"/>
                </a:lnTo>
                <a:lnTo>
                  <a:pt x="100278" y="144011"/>
                </a:lnTo>
                <a:close/>
                <a:moveTo>
                  <a:pt x="112461" y="144011"/>
                </a:moveTo>
                <a:lnTo>
                  <a:pt x="112461" y="149945"/>
                </a:lnTo>
                <a:lnTo>
                  <a:pt x="106527" y="149945"/>
                </a:lnTo>
                <a:lnTo>
                  <a:pt x="106527" y="144011"/>
                </a:lnTo>
                <a:close/>
                <a:moveTo>
                  <a:pt x="118710" y="144011"/>
                </a:moveTo>
                <a:lnTo>
                  <a:pt x="118710" y="149945"/>
                </a:lnTo>
                <a:lnTo>
                  <a:pt x="112774" y="149945"/>
                </a:lnTo>
                <a:lnTo>
                  <a:pt x="112774" y="144011"/>
                </a:lnTo>
                <a:close/>
                <a:moveTo>
                  <a:pt x="124957" y="144011"/>
                </a:moveTo>
                <a:lnTo>
                  <a:pt x="124957" y="149945"/>
                </a:lnTo>
                <a:lnTo>
                  <a:pt x="119021" y="149945"/>
                </a:lnTo>
                <a:lnTo>
                  <a:pt x="119021" y="144011"/>
                </a:lnTo>
                <a:close/>
                <a:moveTo>
                  <a:pt x="131204" y="144011"/>
                </a:moveTo>
                <a:lnTo>
                  <a:pt x="131204" y="149945"/>
                </a:lnTo>
                <a:lnTo>
                  <a:pt x="125270" y="149945"/>
                </a:lnTo>
                <a:lnTo>
                  <a:pt x="125270" y="144011"/>
                </a:lnTo>
                <a:close/>
                <a:moveTo>
                  <a:pt x="137451" y="144011"/>
                </a:moveTo>
                <a:lnTo>
                  <a:pt x="137451" y="149945"/>
                </a:lnTo>
                <a:lnTo>
                  <a:pt x="131517" y="149945"/>
                </a:lnTo>
                <a:lnTo>
                  <a:pt x="131517" y="144011"/>
                </a:lnTo>
                <a:close/>
                <a:moveTo>
                  <a:pt x="143702" y="144011"/>
                </a:moveTo>
                <a:lnTo>
                  <a:pt x="143702" y="149945"/>
                </a:lnTo>
                <a:lnTo>
                  <a:pt x="137766" y="149945"/>
                </a:lnTo>
                <a:lnTo>
                  <a:pt x="137766" y="144011"/>
                </a:lnTo>
                <a:close/>
                <a:moveTo>
                  <a:pt x="149949" y="144011"/>
                </a:moveTo>
                <a:lnTo>
                  <a:pt x="149949" y="149945"/>
                </a:lnTo>
                <a:lnTo>
                  <a:pt x="144015" y="149945"/>
                </a:lnTo>
                <a:lnTo>
                  <a:pt x="144015" y="144011"/>
                </a:lnTo>
                <a:close/>
                <a:moveTo>
                  <a:pt x="156196" y="144011"/>
                </a:moveTo>
                <a:lnTo>
                  <a:pt x="156196" y="149945"/>
                </a:lnTo>
                <a:lnTo>
                  <a:pt x="150262" y="149945"/>
                </a:lnTo>
                <a:lnTo>
                  <a:pt x="150262" y="144011"/>
                </a:lnTo>
                <a:close/>
                <a:moveTo>
                  <a:pt x="162445" y="144011"/>
                </a:moveTo>
                <a:lnTo>
                  <a:pt x="162445" y="149945"/>
                </a:lnTo>
                <a:lnTo>
                  <a:pt x="156509" y="149945"/>
                </a:lnTo>
                <a:lnTo>
                  <a:pt x="156509" y="144011"/>
                </a:lnTo>
                <a:close/>
                <a:moveTo>
                  <a:pt x="168692" y="144011"/>
                </a:moveTo>
                <a:lnTo>
                  <a:pt x="168692" y="149945"/>
                </a:lnTo>
                <a:lnTo>
                  <a:pt x="162756" y="149945"/>
                </a:lnTo>
                <a:lnTo>
                  <a:pt x="162756" y="144011"/>
                </a:lnTo>
                <a:close/>
                <a:moveTo>
                  <a:pt x="174939" y="144011"/>
                </a:moveTo>
                <a:lnTo>
                  <a:pt x="174939" y="149945"/>
                </a:lnTo>
                <a:lnTo>
                  <a:pt x="169005" y="149945"/>
                </a:lnTo>
                <a:lnTo>
                  <a:pt x="169005" y="144011"/>
                </a:lnTo>
                <a:close/>
                <a:moveTo>
                  <a:pt x="181186" y="144011"/>
                </a:moveTo>
                <a:lnTo>
                  <a:pt x="181186" y="149945"/>
                </a:lnTo>
                <a:lnTo>
                  <a:pt x="175252" y="149945"/>
                </a:lnTo>
                <a:lnTo>
                  <a:pt x="175252" y="144011"/>
                </a:lnTo>
                <a:close/>
                <a:moveTo>
                  <a:pt x="187433" y="144011"/>
                </a:moveTo>
                <a:lnTo>
                  <a:pt x="187433" y="149945"/>
                </a:lnTo>
                <a:lnTo>
                  <a:pt x="181499" y="149945"/>
                </a:lnTo>
                <a:lnTo>
                  <a:pt x="181499" y="144011"/>
                </a:lnTo>
                <a:close/>
                <a:moveTo>
                  <a:pt x="193682" y="144011"/>
                </a:moveTo>
                <a:lnTo>
                  <a:pt x="193682" y="149945"/>
                </a:lnTo>
                <a:lnTo>
                  <a:pt x="187746" y="149945"/>
                </a:lnTo>
                <a:lnTo>
                  <a:pt x="187746" y="144011"/>
                </a:lnTo>
                <a:close/>
                <a:moveTo>
                  <a:pt x="199931" y="144011"/>
                </a:moveTo>
                <a:lnTo>
                  <a:pt x="199931" y="149945"/>
                </a:lnTo>
                <a:lnTo>
                  <a:pt x="193996" y="149945"/>
                </a:lnTo>
                <a:lnTo>
                  <a:pt x="193996" y="144011"/>
                </a:lnTo>
                <a:close/>
                <a:moveTo>
                  <a:pt x="206180" y="144011"/>
                </a:moveTo>
                <a:lnTo>
                  <a:pt x="206180" y="149945"/>
                </a:lnTo>
                <a:lnTo>
                  <a:pt x="200244" y="149945"/>
                </a:lnTo>
                <a:lnTo>
                  <a:pt x="200244" y="144011"/>
                </a:lnTo>
                <a:close/>
                <a:moveTo>
                  <a:pt x="212427" y="144011"/>
                </a:moveTo>
                <a:lnTo>
                  <a:pt x="212427" y="149945"/>
                </a:lnTo>
                <a:lnTo>
                  <a:pt x="206491" y="149945"/>
                </a:lnTo>
                <a:lnTo>
                  <a:pt x="206491" y="144011"/>
                </a:lnTo>
                <a:close/>
                <a:moveTo>
                  <a:pt x="218674" y="144011"/>
                </a:moveTo>
                <a:lnTo>
                  <a:pt x="218674" y="149945"/>
                </a:lnTo>
                <a:lnTo>
                  <a:pt x="212739" y="149945"/>
                </a:lnTo>
                <a:lnTo>
                  <a:pt x="212739" y="144011"/>
                </a:lnTo>
                <a:close/>
                <a:moveTo>
                  <a:pt x="224921" y="144011"/>
                </a:moveTo>
                <a:lnTo>
                  <a:pt x="224921" y="149945"/>
                </a:lnTo>
                <a:lnTo>
                  <a:pt x="218987" y="149945"/>
                </a:lnTo>
                <a:lnTo>
                  <a:pt x="218987" y="144011"/>
                </a:lnTo>
                <a:close/>
                <a:moveTo>
                  <a:pt x="231170" y="144011"/>
                </a:moveTo>
                <a:lnTo>
                  <a:pt x="231170" y="149945"/>
                </a:lnTo>
                <a:lnTo>
                  <a:pt x="225234" y="149945"/>
                </a:lnTo>
                <a:lnTo>
                  <a:pt x="225234" y="144011"/>
                </a:lnTo>
                <a:close/>
                <a:moveTo>
                  <a:pt x="237417" y="144011"/>
                </a:moveTo>
                <a:lnTo>
                  <a:pt x="237417" y="149945"/>
                </a:lnTo>
                <a:lnTo>
                  <a:pt x="231481" y="149945"/>
                </a:lnTo>
                <a:lnTo>
                  <a:pt x="231481" y="144011"/>
                </a:lnTo>
                <a:close/>
                <a:moveTo>
                  <a:pt x="243664" y="144011"/>
                </a:moveTo>
                <a:lnTo>
                  <a:pt x="243664" y="149945"/>
                </a:lnTo>
                <a:lnTo>
                  <a:pt x="237729" y="149945"/>
                </a:lnTo>
                <a:lnTo>
                  <a:pt x="237729" y="144011"/>
                </a:lnTo>
                <a:close/>
                <a:moveTo>
                  <a:pt x="249911" y="144011"/>
                </a:moveTo>
                <a:lnTo>
                  <a:pt x="249911" y="149945"/>
                </a:lnTo>
                <a:lnTo>
                  <a:pt x="243977" y="149945"/>
                </a:lnTo>
                <a:lnTo>
                  <a:pt x="243977" y="144011"/>
                </a:lnTo>
                <a:close/>
                <a:moveTo>
                  <a:pt x="256161" y="144011"/>
                </a:moveTo>
                <a:lnTo>
                  <a:pt x="256161" y="149945"/>
                </a:lnTo>
                <a:lnTo>
                  <a:pt x="250225" y="149945"/>
                </a:lnTo>
                <a:lnTo>
                  <a:pt x="250225" y="144011"/>
                </a:lnTo>
                <a:close/>
                <a:moveTo>
                  <a:pt x="262409" y="144011"/>
                </a:moveTo>
                <a:lnTo>
                  <a:pt x="262409" y="149945"/>
                </a:lnTo>
                <a:lnTo>
                  <a:pt x="256474" y="149945"/>
                </a:lnTo>
                <a:lnTo>
                  <a:pt x="256474" y="144011"/>
                </a:lnTo>
                <a:close/>
                <a:moveTo>
                  <a:pt x="268656" y="144011"/>
                </a:moveTo>
                <a:lnTo>
                  <a:pt x="268656" y="149945"/>
                </a:lnTo>
                <a:lnTo>
                  <a:pt x="262721" y="149945"/>
                </a:lnTo>
                <a:lnTo>
                  <a:pt x="262721" y="144011"/>
                </a:lnTo>
                <a:close/>
                <a:moveTo>
                  <a:pt x="274904" y="144011"/>
                </a:moveTo>
                <a:lnTo>
                  <a:pt x="274904" y="149945"/>
                </a:lnTo>
                <a:lnTo>
                  <a:pt x="268968" y="149945"/>
                </a:lnTo>
                <a:lnTo>
                  <a:pt x="268968" y="144011"/>
                </a:lnTo>
                <a:close/>
                <a:moveTo>
                  <a:pt x="6251" y="150258"/>
                </a:moveTo>
                <a:lnTo>
                  <a:pt x="6251" y="156192"/>
                </a:lnTo>
                <a:lnTo>
                  <a:pt x="315" y="156192"/>
                </a:lnTo>
                <a:lnTo>
                  <a:pt x="315" y="150258"/>
                </a:lnTo>
                <a:close/>
                <a:moveTo>
                  <a:pt x="12498" y="150258"/>
                </a:moveTo>
                <a:lnTo>
                  <a:pt x="12498" y="156192"/>
                </a:lnTo>
                <a:lnTo>
                  <a:pt x="6562" y="156192"/>
                </a:lnTo>
                <a:lnTo>
                  <a:pt x="6562" y="150258"/>
                </a:lnTo>
                <a:close/>
                <a:moveTo>
                  <a:pt x="18745" y="150258"/>
                </a:moveTo>
                <a:lnTo>
                  <a:pt x="18745" y="156192"/>
                </a:lnTo>
                <a:lnTo>
                  <a:pt x="12810" y="156192"/>
                </a:lnTo>
                <a:lnTo>
                  <a:pt x="12810" y="150258"/>
                </a:lnTo>
                <a:close/>
                <a:moveTo>
                  <a:pt x="24992" y="150258"/>
                </a:moveTo>
                <a:lnTo>
                  <a:pt x="24992" y="156192"/>
                </a:lnTo>
                <a:lnTo>
                  <a:pt x="19058" y="156192"/>
                </a:lnTo>
                <a:lnTo>
                  <a:pt x="19058" y="150258"/>
                </a:lnTo>
                <a:close/>
                <a:moveTo>
                  <a:pt x="31241" y="150258"/>
                </a:moveTo>
                <a:lnTo>
                  <a:pt x="31241" y="156192"/>
                </a:lnTo>
                <a:lnTo>
                  <a:pt x="25305" y="156192"/>
                </a:lnTo>
                <a:lnTo>
                  <a:pt x="25305" y="150258"/>
                </a:lnTo>
                <a:close/>
                <a:moveTo>
                  <a:pt x="37489" y="150258"/>
                </a:moveTo>
                <a:lnTo>
                  <a:pt x="37489" y="156192"/>
                </a:lnTo>
                <a:lnTo>
                  <a:pt x="31553" y="156192"/>
                </a:lnTo>
                <a:lnTo>
                  <a:pt x="31553" y="150258"/>
                </a:lnTo>
                <a:close/>
                <a:moveTo>
                  <a:pt x="43737" y="150258"/>
                </a:moveTo>
                <a:lnTo>
                  <a:pt x="43737" y="156192"/>
                </a:lnTo>
                <a:lnTo>
                  <a:pt x="37802" y="156192"/>
                </a:lnTo>
                <a:lnTo>
                  <a:pt x="37802" y="150258"/>
                </a:lnTo>
                <a:close/>
                <a:moveTo>
                  <a:pt x="49985" y="150258"/>
                </a:moveTo>
                <a:lnTo>
                  <a:pt x="49985" y="156192"/>
                </a:lnTo>
                <a:lnTo>
                  <a:pt x="44049" y="156192"/>
                </a:lnTo>
                <a:lnTo>
                  <a:pt x="44049" y="150258"/>
                </a:lnTo>
                <a:close/>
                <a:moveTo>
                  <a:pt x="56232" y="150258"/>
                </a:moveTo>
                <a:lnTo>
                  <a:pt x="56232" y="156192"/>
                </a:lnTo>
                <a:lnTo>
                  <a:pt x="50296" y="156192"/>
                </a:lnTo>
                <a:lnTo>
                  <a:pt x="50296" y="150258"/>
                </a:lnTo>
                <a:close/>
                <a:moveTo>
                  <a:pt x="62480" y="150258"/>
                </a:moveTo>
                <a:lnTo>
                  <a:pt x="62480" y="156192"/>
                </a:lnTo>
                <a:lnTo>
                  <a:pt x="56545" y="156192"/>
                </a:lnTo>
                <a:lnTo>
                  <a:pt x="56545" y="150258"/>
                </a:lnTo>
                <a:close/>
                <a:moveTo>
                  <a:pt x="68727" y="150258"/>
                </a:moveTo>
                <a:lnTo>
                  <a:pt x="68727" y="156192"/>
                </a:lnTo>
                <a:lnTo>
                  <a:pt x="62792" y="156192"/>
                </a:lnTo>
                <a:lnTo>
                  <a:pt x="62792" y="150258"/>
                </a:lnTo>
                <a:close/>
                <a:moveTo>
                  <a:pt x="74975" y="150258"/>
                </a:moveTo>
                <a:lnTo>
                  <a:pt x="74975" y="156192"/>
                </a:lnTo>
                <a:lnTo>
                  <a:pt x="69039" y="156192"/>
                </a:lnTo>
                <a:lnTo>
                  <a:pt x="69039" y="150258"/>
                </a:lnTo>
                <a:close/>
                <a:moveTo>
                  <a:pt x="81223" y="150258"/>
                </a:moveTo>
                <a:lnTo>
                  <a:pt x="81223" y="156192"/>
                </a:lnTo>
                <a:lnTo>
                  <a:pt x="75286" y="156192"/>
                </a:lnTo>
                <a:lnTo>
                  <a:pt x="75286" y="150258"/>
                </a:lnTo>
                <a:close/>
                <a:moveTo>
                  <a:pt x="87470" y="150258"/>
                </a:moveTo>
                <a:lnTo>
                  <a:pt x="87470" y="156192"/>
                </a:lnTo>
                <a:lnTo>
                  <a:pt x="81535" y="156192"/>
                </a:lnTo>
                <a:lnTo>
                  <a:pt x="81535" y="150258"/>
                </a:lnTo>
                <a:close/>
                <a:moveTo>
                  <a:pt x="93718" y="150258"/>
                </a:moveTo>
                <a:lnTo>
                  <a:pt x="93718" y="156192"/>
                </a:lnTo>
                <a:lnTo>
                  <a:pt x="87784" y="156192"/>
                </a:lnTo>
                <a:lnTo>
                  <a:pt x="87784" y="150258"/>
                </a:lnTo>
                <a:close/>
                <a:moveTo>
                  <a:pt x="99967" y="150258"/>
                </a:moveTo>
                <a:lnTo>
                  <a:pt x="99967" y="156192"/>
                </a:lnTo>
                <a:lnTo>
                  <a:pt x="94031" y="156192"/>
                </a:lnTo>
                <a:lnTo>
                  <a:pt x="94031" y="150258"/>
                </a:lnTo>
                <a:close/>
                <a:moveTo>
                  <a:pt x="106214" y="150258"/>
                </a:moveTo>
                <a:lnTo>
                  <a:pt x="106214" y="156192"/>
                </a:lnTo>
                <a:lnTo>
                  <a:pt x="100278" y="156192"/>
                </a:lnTo>
                <a:lnTo>
                  <a:pt x="100278" y="150258"/>
                </a:lnTo>
                <a:close/>
                <a:moveTo>
                  <a:pt x="112461" y="150258"/>
                </a:moveTo>
                <a:lnTo>
                  <a:pt x="112461" y="156192"/>
                </a:lnTo>
                <a:lnTo>
                  <a:pt x="106527" y="156192"/>
                </a:lnTo>
                <a:lnTo>
                  <a:pt x="106527" y="150258"/>
                </a:lnTo>
                <a:close/>
                <a:moveTo>
                  <a:pt x="118710" y="150258"/>
                </a:moveTo>
                <a:lnTo>
                  <a:pt x="118710" y="156192"/>
                </a:lnTo>
                <a:lnTo>
                  <a:pt x="112774" y="156192"/>
                </a:lnTo>
                <a:lnTo>
                  <a:pt x="112774" y="150258"/>
                </a:lnTo>
                <a:close/>
                <a:moveTo>
                  <a:pt x="124957" y="150258"/>
                </a:moveTo>
                <a:lnTo>
                  <a:pt x="124957" y="156192"/>
                </a:lnTo>
                <a:lnTo>
                  <a:pt x="119021" y="156192"/>
                </a:lnTo>
                <a:lnTo>
                  <a:pt x="119021" y="150258"/>
                </a:lnTo>
                <a:close/>
                <a:moveTo>
                  <a:pt x="131204" y="150258"/>
                </a:moveTo>
                <a:lnTo>
                  <a:pt x="131204" y="156192"/>
                </a:lnTo>
                <a:lnTo>
                  <a:pt x="125270" y="156192"/>
                </a:lnTo>
                <a:lnTo>
                  <a:pt x="125270" y="150258"/>
                </a:lnTo>
                <a:close/>
                <a:moveTo>
                  <a:pt x="137451" y="150258"/>
                </a:moveTo>
                <a:lnTo>
                  <a:pt x="137451" y="156192"/>
                </a:lnTo>
                <a:lnTo>
                  <a:pt x="131517" y="156192"/>
                </a:lnTo>
                <a:lnTo>
                  <a:pt x="131517" y="150258"/>
                </a:lnTo>
                <a:close/>
                <a:moveTo>
                  <a:pt x="143702" y="150258"/>
                </a:moveTo>
                <a:lnTo>
                  <a:pt x="143702" y="156192"/>
                </a:lnTo>
                <a:lnTo>
                  <a:pt x="137766" y="156192"/>
                </a:lnTo>
                <a:lnTo>
                  <a:pt x="137766" y="150258"/>
                </a:lnTo>
                <a:close/>
                <a:moveTo>
                  <a:pt x="149949" y="150258"/>
                </a:moveTo>
                <a:lnTo>
                  <a:pt x="149949" y="156192"/>
                </a:lnTo>
                <a:lnTo>
                  <a:pt x="144015" y="156192"/>
                </a:lnTo>
                <a:lnTo>
                  <a:pt x="144015" y="150258"/>
                </a:lnTo>
                <a:close/>
                <a:moveTo>
                  <a:pt x="156196" y="150258"/>
                </a:moveTo>
                <a:lnTo>
                  <a:pt x="156196" y="156192"/>
                </a:lnTo>
                <a:lnTo>
                  <a:pt x="150262" y="156192"/>
                </a:lnTo>
                <a:lnTo>
                  <a:pt x="150262" y="150258"/>
                </a:lnTo>
                <a:close/>
                <a:moveTo>
                  <a:pt x="162445" y="150258"/>
                </a:moveTo>
                <a:lnTo>
                  <a:pt x="162445" y="156192"/>
                </a:lnTo>
                <a:lnTo>
                  <a:pt x="156509" y="156192"/>
                </a:lnTo>
                <a:lnTo>
                  <a:pt x="156509" y="150258"/>
                </a:lnTo>
                <a:close/>
                <a:moveTo>
                  <a:pt x="168692" y="150258"/>
                </a:moveTo>
                <a:lnTo>
                  <a:pt x="168692" y="156192"/>
                </a:lnTo>
                <a:lnTo>
                  <a:pt x="162756" y="156192"/>
                </a:lnTo>
                <a:lnTo>
                  <a:pt x="162756" y="150258"/>
                </a:lnTo>
                <a:close/>
                <a:moveTo>
                  <a:pt x="174939" y="150258"/>
                </a:moveTo>
                <a:lnTo>
                  <a:pt x="174939" y="156192"/>
                </a:lnTo>
                <a:lnTo>
                  <a:pt x="169005" y="156192"/>
                </a:lnTo>
                <a:lnTo>
                  <a:pt x="169005" y="150258"/>
                </a:lnTo>
                <a:close/>
                <a:moveTo>
                  <a:pt x="181186" y="150258"/>
                </a:moveTo>
                <a:lnTo>
                  <a:pt x="181186" y="156192"/>
                </a:lnTo>
                <a:lnTo>
                  <a:pt x="175252" y="156192"/>
                </a:lnTo>
                <a:lnTo>
                  <a:pt x="175252" y="150258"/>
                </a:lnTo>
                <a:close/>
                <a:moveTo>
                  <a:pt x="187433" y="150258"/>
                </a:moveTo>
                <a:lnTo>
                  <a:pt x="187433" y="156192"/>
                </a:lnTo>
                <a:lnTo>
                  <a:pt x="181499" y="156192"/>
                </a:lnTo>
                <a:lnTo>
                  <a:pt x="181499" y="150258"/>
                </a:lnTo>
                <a:close/>
                <a:moveTo>
                  <a:pt x="193682" y="150258"/>
                </a:moveTo>
                <a:lnTo>
                  <a:pt x="193682" y="156192"/>
                </a:lnTo>
                <a:lnTo>
                  <a:pt x="187746" y="156192"/>
                </a:lnTo>
                <a:lnTo>
                  <a:pt x="187746" y="150258"/>
                </a:lnTo>
                <a:close/>
                <a:moveTo>
                  <a:pt x="199931" y="150258"/>
                </a:moveTo>
                <a:lnTo>
                  <a:pt x="199931" y="156192"/>
                </a:lnTo>
                <a:lnTo>
                  <a:pt x="193996" y="156192"/>
                </a:lnTo>
                <a:lnTo>
                  <a:pt x="193996" y="150258"/>
                </a:lnTo>
                <a:close/>
                <a:moveTo>
                  <a:pt x="206180" y="150258"/>
                </a:moveTo>
                <a:lnTo>
                  <a:pt x="206180" y="156192"/>
                </a:lnTo>
                <a:lnTo>
                  <a:pt x="200244" y="156192"/>
                </a:lnTo>
                <a:lnTo>
                  <a:pt x="200244" y="150258"/>
                </a:lnTo>
                <a:close/>
                <a:moveTo>
                  <a:pt x="212427" y="150258"/>
                </a:moveTo>
                <a:lnTo>
                  <a:pt x="212427" y="156192"/>
                </a:lnTo>
                <a:lnTo>
                  <a:pt x="206491" y="156192"/>
                </a:lnTo>
                <a:lnTo>
                  <a:pt x="206491" y="150258"/>
                </a:lnTo>
                <a:close/>
                <a:moveTo>
                  <a:pt x="218674" y="150258"/>
                </a:moveTo>
                <a:lnTo>
                  <a:pt x="218674" y="156192"/>
                </a:lnTo>
                <a:lnTo>
                  <a:pt x="212739" y="156192"/>
                </a:lnTo>
                <a:lnTo>
                  <a:pt x="212739" y="150258"/>
                </a:lnTo>
                <a:close/>
                <a:moveTo>
                  <a:pt x="224921" y="150258"/>
                </a:moveTo>
                <a:lnTo>
                  <a:pt x="224921" y="156192"/>
                </a:lnTo>
                <a:lnTo>
                  <a:pt x="218987" y="156192"/>
                </a:lnTo>
                <a:lnTo>
                  <a:pt x="218987" y="150258"/>
                </a:lnTo>
                <a:close/>
                <a:moveTo>
                  <a:pt x="231170" y="150258"/>
                </a:moveTo>
                <a:lnTo>
                  <a:pt x="231170" y="156192"/>
                </a:lnTo>
                <a:lnTo>
                  <a:pt x="225234" y="156192"/>
                </a:lnTo>
                <a:lnTo>
                  <a:pt x="225234" y="150258"/>
                </a:lnTo>
                <a:close/>
                <a:moveTo>
                  <a:pt x="237417" y="150258"/>
                </a:moveTo>
                <a:lnTo>
                  <a:pt x="237417" y="156192"/>
                </a:lnTo>
                <a:lnTo>
                  <a:pt x="231481" y="156192"/>
                </a:lnTo>
                <a:lnTo>
                  <a:pt x="231481" y="150258"/>
                </a:lnTo>
                <a:close/>
                <a:moveTo>
                  <a:pt x="243664" y="150258"/>
                </a:moveTo>
                <a:lnTo>
                  <a:pt x="243664" y="156192"/>
                </a:lnTo>
                <a:lnTo>
                  <a:pt x="237729" y="156192"/>
                </a:lnTo>
                <a:lnTo>
                  <a:pt x="237729" y="150258"/>
                </a:lnTo>
                <a:close/>
                <a:moveTo>
                  <a:pt x="249911" y="150258"/>
                </a:moveTo>
                <a:lnTo>
                  <a:pt x="249911" y="156192"/>
                </a:lnTo>
                <a:lnTo>
                  <a:pt x="243977" y="156192"/>
                </a:lnTo>
                <a:lnTo>
                  <a:pt x="243977" y="150258"/>
                </a:lnTo>
                <a:close/>
                <a:moveTo>
                  <a:pt x="256161" y="150258"/>
                </a:moveTo>
                <a:lnTo>
                  <a:pt x="256161" y="156192"/>
                </a:lnTo>
                <a:lnTo>
                  <a:pt x="250225" y="156192"/>
                </a:lnTo>
                <a:lnTo>
                  <a:pt x="250225" y="150258"/>
                </a:lnTo>
                <a:close/>
                <a:moveTo>
                  <a:pt x="262409" y="150258"/>
                </a:moveTo>
                <a:lnTo>
                  <a:pt x="262409" y="156192"/>
                </a:lnTo>
                <a:lnTo>
                  <a:pt x="256474" y="156192"/>
                </a:lnTo>
                <a:lnTo>
                  <a:pt x="256474" y="150258"/>
                </a:lnTo>
                <a:close/>
                <a:moveTo>
                  <a:pt x="268656" y="150258"/>
                </a:moveTo>
                <a:lnTo>
                  <a:pt x="268656" y="156192"/>
                </a:lnTo>
                <a:lnTo>
                  <a:pt x="262721" y="156192"/>
                </a:lnTo>
                <a:lnTo>
                  <a:pt x="262721" y="150258"/>
                </a:lnTo>
                <a:close/>
                <a:moveTo>
                  <a:pt x="274904" y="150258"/>
                </a:moveTo>
                <a:lnTo>
                  <a:pt x="274904" y="156192"/>
                </a:lnTo>
                <a:lnTo>
                  <a:pt x="268968" y="156192"/>
                </a:lnTo>
                <a:lnTo>
                  <a:pt x="268968" y="150258"/>
                </a:lnTo>
                <a:close/>
                <a:moveTo>
                  <a:pt x="158" y="0"/>
                </a:moveTo>
                <a:lnTo>
                  <a:pt x="158" y="157"/>
                </a:lnTo>
                <a:lnTo>
                  <a:pt x="0" y="157"/>
                </a:lnTo>
                <a:lnTo>
                  <a:pt x="0" y="156350"/>
                </a:lnTo>
                <a:lnTo>
                  <a:pt x="158" y="156350"/>
                </a:lnTo>
                <a:lnTo>
                  <a:pt x="158" y="156508"/>
                </a:lnTo>
                <a:lnTo>
                  <a:pt x="275059" y="156508"/>
                </a:lnTo>
                <a:lnTo>
                  <a:pt x="275059" y="156350"/>
                </a:lnTo>
                <a:lnTo>
                  <a:pt x="275215" y="156350"/>
                </a:lnTo>
                <a:lnTo>
                  <a:pt x="275215" y="155"/>
                </a:lnTo>
                <a:lnTo>
                  <a:pt x="275059" y="155"/>
                </a:lnTo>
                <a:lnTo>
                  <a:pt x="27505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7056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0522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/>
          <p:nvPr/>
        </p:nvSpPr>
        <p:spPr>
          <a:xfrm>
            <a:off x="279167" y="281802"/>
            <a:ext cx="11633380" cy="6294271"/>
          </a:xfrm>
          <a:custGeom>
            <a:avLst/>
            <a:gdLst/>
            <a:ahLst/>
            <a:cxnLst/>
            <a:rect l="l" t="t" r="r" b="b"/>
            <a:pathLst>
              <a:path w="275216" h="156509" extrusionOk="0">
                <a:moveTo>
                  <a:pt x="6251" y="311"/>
                </a:moveTo>
                <a:lnTo>
                  <a:pt x="6251" y="6247"/>
                </a:lnTo>
                <a:lnTo>
                  <a:pt x="315" y="6247"/>
                </a:lnTo>
                <a:lnTo>
                  <a:pt x="315" y="311"/>
                </a:lnTo>
                <a:close/>
                <a:moveTo>
                  <a:pt x="12498" y="311"/>
                </a:moveTo>
                <a:lnTo>
                  <a:pt x="12498" y="6247"/>
                </a:lnTo>
                <a:lnTo>
                  <a:pt x="6562" y="6247"/>
                </a:lnTo>
                <a:lnTo>
                  <a:pt x="6562" y="311"/>
                </a:lnTo>
                <a:close/>
                <a:moveTo>
                  <a:pt x="18745" y="311"/>
                </a:moveTo>
                <a:lnTo>
                  <a:pt x="18745" y="6247"/>
                </a:lnTo>
                <a:lnTo>
                  <a:pt x="12810" y="6247"/>
                </a:lnTo>
                <a:lnTo>
                  <a:pt x="12810" y="311"/>
                </a:lnTo>
                <a:close/>
                <a:moveTo>
                  <a:pt x="24992" y="311"/>
                </a:moveTo>
                <a:lnTo>
                  <a:pt x="24992" y="6247"/>
                </a:lnTo>
                <a:lnTo>
                  <a:pt x="19058" y="6247"/>
                </a:lnTo>
                <a:lnTo>
                  <a:pt x="19058" y="311"/>
                </a:lnTo>
                <a:close/>
                <a:moveTo>
                  <a:pt x="31241" y="311"/>
                </a:moveTo>
                <a:lnTo>
                  <a:pt x="31241" y="6247"/>
                </a:lnTo>
                <a:lnTo>
                  <a:pt x="25305" y="6247"/>
                </a:lnTo>
                <a:lnTo>
                  <a:pt x="25305" y="311"/>
                </a:lnTo>
                <a:close/>
                <a:moveTo>
                  <a:pt x="37489" y="311"/>
                </a:moveTo>
                <a:lnTo>
                  <a:pt x="37489" y="6247"/>
                </a:lnTo>
                <a:lnTo>
                  <a:pt x="31553" y="6247"/>
                </a:lnTo>
                <a:lnTo>
                  <a:pt x="31553" y="311"/>
                </a:lnTo>
                <a:close/>
                <a:moveTo>
                  <a:pt x="43737" y="311"/>
                </a:moveTo>
                <a:lnTo>
                  <a:pt x="43737" y="6247"/>
                </a:lnTo>
                <a:lnTo>
                  <a:pt x="37802" y="6247"/>
                </a:lnTo>
                <a:lnTo>
                  <a:pt x="37802" y="311"/>
                </a:lnTo>
                <a:close/>
                <a:moveTo>
                  <a:pt x="49985" y="311"/>
                </a:moveTo>
                <a:lnTo>
                  <a:pt x="49985" y="6247"/>
                </a:lnTo>
                <a:lnTo>
                  <a:pt x="44049" y="6247"/>
                </a:lnTo>
                <a:lnTo>
                  <a:pt x="44049" y="311"/>
                </a:lnTo>
                <a:close/>
                <a:moveTo>
                  <a:pt x="56232" y="311"/>
                </a:moveTo>
                <a:lnTo>
                  <a:pt x="56232" y="6247"/>
                </a:lnTo>
                <a:lnTo>
                  <a:pt x="50296" y="6247"/>
                </a:lnTo>
                <a:lnTo>
                  <a:pt x="50296" y="311"/>
                </a:lnTo>
                <a:close/>
                <a:moveTo>
                  <a:pt x="62480" y="311"/>
                </a:moveTo>
                <a:lnTo>
                  <a:pt x="62480" y="6247"/>
                </a:lnTo>
                <a:lnTo>
                  <a:pt x="56545" y="6247"/>
                </a:lnTo>
                <a:lnTo>
                  <a:pt x="56545" y="311"/>
                </a:lnTo>
                <a:close/>
                <a:moveTo>
                  <a:pt x="68727" y="311"/>
                </a:moveTo>
                <a:lnTo>
                  <a:pt x="68727" y="6247"/>
                </a:lnTo>
                <a:lnTo>
                  <a:pt x="62792" y="6247"/>
                </a:lnTo>
                <a:lnTo>
                  <a:pt x="62792" y="311"/>
                </a:lnTo>
                <a:close/>
                <a:moveTo>
                  <a:pt x="74975" y="311"/>
                </a:moveTo>
                <a:lnTo>
                  <a:pt x="74975" y="6247"/>
                </a:lnTo>
                <a:lnTo>
                  <a:pt x="69039" y="6247"/>
                </a:lnTo>
                <a:lnTo>
                  <a:pt x="69039" y="311"/>
                </a:lnTo>
                <a:close/>
                <a:moveTo>
                  <a:pt x="81223" y="311"/>
                </a:moveTo>
                <a:lnTo>
                  <a:pt x="81223" y="6247"/>
                </a:lnTo>
                <a:lnTo>
                  <a:pt x="75286" y="6247"/>
                </a:lnTo>
                <a:lnTo>
                  <a:pt x="75286" y="311"/>
                </a:lnTo>
                <a:close/>
                <a:moveTo>
                  <a:pt x="87470" y="311"/>
                </a:moveTo>
                <a:lnTo>
                  <a:pt x="87470" y="6247"/>
                </a:lnTo>
                <a:lnTo>
                  <a:pt x="81535" y="6247"/>
                </a:lnTo>
                <a:lnTo>
                  <a:pt x="81535" y="311"/>
                </a:lnTo>
                <a:close/>
                <a:moveTo>
                  <a:pt x="93720" y="311"/>
                </a:moveTo>
                <a:lnTo>
                  <a:pt x="93720" y="6247"/>
                </a:lnTo>
                <a:lnTo>
                  <a:pt x="87784" y="6247"/>
                </a:lnTo>
                <a:lnTo>
                  <a:pt x="87784" y="311"/>
                </a:lnTo>
                <a:close/>
                <a:moveTo>
                  <a:pt x="99967" y="311"/>
                </a:moveTo>
                <a:lnTo>
                  <a:pt x="99967" y="6247"/>
                </a:lnTo>
                <a:lnTo>
                  <a:pt x="94031" y="6247"/>
                </a:lnTo>
                <a:lnTo>
                  <a:pt x="94031" y="311"/>
                </a:lnTo>
                <a:close/>
                <a:moveTo>
                  <a:pt x="106214" y="311"/>
                </a:moveTo>
                <a:lnTo>
                  <a:pt x="106214" y="6247"/>
                </a:lnTo>
                <a:lnTo>
                  <a:pt x="100280" y="6247"/>
                </a:lnTo>
                <a:lnTo>
                  <a:pt x="100280" y="311"/>
                </a:lnTo>
                <a:close/>
                <a:moveTo>
                  <a:pt x="112461" y="311"/>
                </a:moveTo>
                <a:lnTo>
                  <a:pt x="112461" y="6247"/>
                </a:lnTo>
                <a:lnTo>
                  <a:pt x="106527" y="6247"/>
                </a:lnTo>
                <a:lnTo>
                  <a:pt x="106527" y="311"/>
                </a:lnTo>
                <a:close/>
                <a:moveTo>
                  <a:pt x="118710" y="311"/>
                </a:moveTo>
                <a:lnTo>
                  <a:pt x="118710" y="6247"/>
                </a:lnTo>
                <a:lnTo>
                  <a:pt x="112774" y="6247"/>
                </a:lnTo>
                <a:lnTo>
                  <a:pt x="112774" y="311"/>
                </a:lnTo>
                <a:close/>
                <a:moveTo>
                  <a:pt x="124957" y="311"/>
                </a:moveTo>
                <a:lnTo>
                  <a:pt x="124957" y="6247"/>
                </a:lnTo>
                <a:lnTo>
                  <a:pt x="119021" y="6247"/>
                </a:lnTo>
                <a:lnTo>
                  <a:pt x="119021" y="311"/>
                </a:lnTo>
                <a:close/>
                <a:moveTo>
                  <a:pt x="131204" y="311"/>
                </a:moveTo>
                <a:lnTo>
                  <a:pt x="131204" y="6247"/>
                </a:lnTo>
                <a:lnTo>
                  <a:pt x="125270" y="6247"/>
                </a:lnTo>
                <a:lnTo>
                  <a:pt x="125270" y="311"/>
                </a:lnTo>
                <a:close/>
                <a:moveTo>
                  <a:pt x="137451" y="311"/>
                </a:moveTo>
                <a:lnTo>
                  <a:pt x="137451" y="6247"/>
                </a:lnTo>
                <a:lnTo>
                  <a:pt x="131517" y="6247"/>
                </a:lnTo>
                <a:lnTo>
                  <a:pt x="131517" y="311"/>
                </a:lnTo>
                <a:close/>
                <a:moveTo>
                  <a:pt x="143702" y="311"/>
                </a:moveTo>
                <a:lnTo>
                  <a:pt x="143702" y="6247"/>
                </a:lnTo>
                <a:lnTo>
                  <a:pt x="137766" y="6247"/>
                </a:lnTo>
                <a:lnTo>
                  <a:pt x="137766" y="311"/>
                </a:lnTo>
                <a:close/>
                <a:moveTo>
                  <a:pt x="149949" y="311"/>
                </a:moveTo>
                <a:lnTo>
                  <a:pt x="149949" y="6247"/>
                </a:lnTo>
                <a:lnTo>
                  <a:pt x="144015" y="6247"/>
                </a:lnTo>
                <a:lnTo>
                  <a:pt x="144015" y="311"/>
                </a:lnTo>
                <a:close/>
                <a:moveTo>
                  <a:pt x="156196" y="311"/>
                </a:moveTo>
                <a:lnTo>
                  <a:pt x="156196" y="6247"/>
                </a:lnTo>
                <a:lnTo>
                  <a:pt x="150262" y="6247"/>
                </a:lnTo>
                <a:lnTo>
                  <a:pt x="150262" y="311"/>
                </a:lnTo>
                <a:close/>
                <a:moveTo>
                  <a:pt x="162445" y="311"/>
                </a:moveTo>
                <a:lnTo>
                  <a:pt x="162445" y="6247"/>
                </a:lnTo>
                <a:lnTo>
                  <a:pt x="156509" y="6247"/>
                </a:lnTo>
                <a:lnTo>
                  <a:pt x="156509" y="311"/>
                </a:lnTo>
                <a:close/>
                <a:moveTo>
                  <a:pt x="168692" y="311"/>
                </a:moveTo>
                <a:lnTo>
                  <a:pt x="168692" y="6247"/>
                </a:lnTo>
                <a:lnTo>
                  <a:pt x="162756" y="6247"/>
                </a:lnTo>
                <a:lnTo>
                  <a:pt x="162756" y="311"/>
                </a:lnTo>
                <a:close/>
                <a:moveTo>
                  <a:pt x="174939" y="311"/>
                </a:moveTo>
                <a:lnTo>
                  <a:pt x="174939" y="6247"/>
                </a:lnTo>
                <a:lnTo>
                  <a:pt x="169005" y="6247"/>
                </a:lnTo>
                <a:lnTo>
                  <a:pt x="169005" y="311"/>
                </a:lnTo>
                <a:close/>
                <a:moveTo>
                  <a:pt x="181186" y="311"/>
                </a:moveTo>
                <a:lnTo>
                  <a:pt x="181186" y="6247"/>
                </a:lnTo>
                <a:lnTo>
                  <a:pt x="175252" y="6247"/>
                </a:lnTo>
                <a:lnTo>
                  <a:pt x="175252" y="311"/>
                </a:lnTo>
                <a:close/>
                <a:moveTo>
                  <a:pt x="187435" y="311"/>
                </a:moveTo>
                <a:lnTo>
                  <a:pt x="187435" y="6247"/>
                </a:lnTo>
                <a:lnTo>
                  <a:pt x="181499" y="6247"/>
                </a:lnTo>
                <a:lnTo>
                  <a:pt x="181499" y="311"/>
                </a:lnTo>
                <a:close/>
                <a:moveTo>
                  <a:pt x="193684" y="311"/>
                </a:moveTo>
                <a:lnTo>
                  <a:pt x="193684" y="6247"/>
                </a:lnTo>
                <a:lnTo>
                  <a:pt x="187749" y="6247"/>
                </a:lnTo>
                <a:lnTo>
                  <a:pt x="187749" y="311"/>
                </a:lnTo>
                <a:close/>
                <a:moveTo>
                  <a:pt x="199931" y="311"/>
                </a:moveTo>
                <a:lnTo>
                  <a:pt x="199931" y="6247"/>
                </a:lnTo>
                <a:lnTo>
                  <a:pt x="193996" y="6247"/>
                </a:lnTo>
                <a:lnTo>
                  <a:pt x="193996" y="311"/>
                </a:lnTo>
                <a:close/>
                <a:moveTo>
                  <a:pt x="206180" y="311"/>
                </a:moveTo>
                <a:lnTo>
                  <a:pt x="206180" y="6247"/>
                </a:lnTo>
                <a:lnTo>
                  <a:pt x="200244" y="6247"/>
                </a:lnTo>
                <a:lnTo>
                  <a:pt x="200244" y="311"/>
                </a:lnTo>
                <a:close/>
                <a:moveTo>
                  <a:pt x="212427" y="311"/>
                </a:moveTo>
                <a:lnTo>
                  <a:pt x="212427" y="6247"/>
                </a:lnTo>
                <a:lnTo>
                  <a:pt x="206491" y="6247"/>
                </a:lnTo>
                <a:lnTo>
                  <a:pt x="206491" y="311"/>
                </a:lnTo>
                <a:close/>
                <a:moveTo>
                  <a:pt x="218674" y="311"/>
                </a:moveTo>
                <a:lnTo>
                  <a:pt x="218674" y="6247"/>
                </a:lnTo>
                <a:lnTo>
                  <a:pt x="212739" y="6247"/>
                </a:lnTo>
                <a:lnTo>
                  <a:pt x="212739" y="311"/>
                </a:lnTo>
                <a:close/>
                <a:moveTo>
                  <a:pt x="224921" y="311"/>
                </a:moveTo>
                <a:lnTo>
                  <a:pt x="224921" y="6247"/>
                </a:lnTo>
                <a:lnTo>
                  <a:pt x="218987" y="6247"/>
                </a:lnTo>
                <a:lnTo>
                  <a:pt x="218987" y="311"/>
                </a:lnTo>
                <a:close/>
                <a:moveTo>
                  <a:pt x="231170" y="311"/>
                </a:moveTo>
                <a:lnTo>
                  <a:pt x="231170" y="6247"/>
                </a:lnTo>
                <a:lnTo>
                  <a:pt x="225234" y="6247"/>
                </a:lnTo>
                <a:lnTo>
                  <a:pt x="225234" y="311"/>
                </a:lnTo>
                <a:close/>
                <a:moveTo>
                  <a:pt x="237417" y="311"/>
                </a:moveTo>
                <a:lnTo>
                  <a:pt x="237417" y="6247"/>
                </a:lnTo>
                <a:lnTo>
                  <a:pt x="231481" y="6247"/>
                </a:lnTo>
                <a:lnTo>
                  <a:pt x="231481" y="311"/>
                </a:lnTo>
                <a:close/>
                <a:moveTo>
                  <a:pt x="243664" y="311"/>
                </a:moveTo>
                <a:lnTo>
                  <a:pt x="243664" y="6247"/>
                </a:lnTo>
                <a:lnTo>
                  <a:pt x="237729" y="6247"/>
                </a:lnTo>
                <a:lnTo>
                  <a:pt x="237729" y="311"/>
                </a:lnTo>
                <a:close/>
                <a:moveTo>
                  <a:pt x="249914" y="311"/>
                </a:moveTo>
                <a:lnTo>
                  <a:pt x="249914" y="6247"/>
                </a:lnTo>
                <a:lnTo>
                  <a:pt x="243978" y="6247"/>
                </a:lnTo>
                <a:lnTo>
                  <a:pt x="243978" y="311"/>
                </a:lnTo>
                <a:close/>
                <a:moveTo>
                  <a:pt x="256161" y="311"/>
                </a:moveTo>
                <a:lnTo>
                  <a:pt x="256161" y="6247"/>
                </a:lnTo>
                <a:lnTo>
                  <a:pt x="250225" y="6247"/>
                </a:lnTo>
                <a:lnTo>
                  <a:pt x="250225" y="311"/>
                </a:lnTo>
                <a:close/>
                <a:moveTo>
                  <a:pt x="262409" y="311"/>
                </a:moveTo>
                <a:lnTo>
                  <a:pt x="262409" y="6247"/>
                </a:lnTo>
                <a:lnTo>
                  <a:pt x="256474" y="6247"/>
                </a:lnTo>
                <a:lnTo>
                  <a:pt x="256474" y="311"/>
                </a:lnTo>
                <a:close/>
                <a:moveTo>
                  <a:pt x="268656" y="311"/>
                </a:moveTo>
                <a:lnTo>
                  <a:pt x="268656" y="6247"/>
                </a:lnTo>
                <a:lnTo>
                  <a:pt x="262721" y="6247"/>
                </a:lnTo>
                <a:lnTo>
                  <a:pt x="262721" y="311"/>
                </a:lnTo>
                <a:close/>
                <a:moveTo>
                  <a:pt x="274904" y="311"/>
                </a:moveTo>
                <a:lnTo>
                  <a:pt x="274904" y="6247"/>
                </a:lnTo>
                <a:lnTo>
                  <a:pt x="268968" y="6247"/>
                </a:lnTo>
                <a:lnTo>
                  <a:pt x="268968" y="311"/>
                </a:lnTo>
                <a:close/>
                <a:moveTo>
                  <a:pt x="6251" y="6560"/>
                </a:moveTo>
                <a:lnTo>
                  <a:pt x="6251" y="12494"/>
                </a:lnTo>
                <a:lnTo>
                  <a:pt x="315" y="12494"/>
                </a:lnTo>
                <a:lnTo>
                  <a:pt x="315" y="6560"/>
                </a:lnTo>
                <a:close/>
                <a:moveTo>
                  <a:pt x="12498" y="6560"/>
                </a:moveTo>
                <a:lnTo>
                  <a:pt x="12498" y="12494"/>
                </a:lnTo>
                <a:lnTo>
                  <a:pt x="6562" y="12494"/>
                </a:lnTo>
                <a:lnTo>
                  <a:pt x="6562" y="6560"/>
                </a:lnTo>
                <a:close/>
                <a:moveTo>
                  <a:pt x="18745" y="6560"/>
                </a:moveTo>
                <a:lnTo>
                  <a:pt x="18745" y="12494"/>
                </a:lnTo>
                <a:lnTo>
                  <a:pt x="12810" y="12494"/>
                </a:lnTo>
                <a:lnTo>
                  <a:pt x="12810" y="6560"/>
                </a:lnTo>
                <a:close/>
                <a:moveTo>
                  <a:pt x="24992" y="6560"/>
                </a:moveTo>
                <a:lnTo>
                  <a:pt x="24992" y="12494"/>
                </a:lnTo>
                <a:lnTo>
                  <a:pt x="19058" y="12494"/>
                </a:lnTo>
                <a:lnTo>
                  <a:pt x="19058" y="6560"/>
                </a:lnTo>
                <a:close/>
                <a:moveTo>
                  <a:pt x="31241" y="6560"/>
                </a:moveTo>
                <a:lnTo>
                  <a:pt x="31241" y="12494"/>
                </a:lnTo>
                <a:lnTo>
                  <a:pt x="25305" y="12494"/>
                </a:lnTo>
                <a:lnTo>
                  <a:pt x="25305" y="6560"/>
                </a:lnTo>
                <a:close/>
                <a:moveTo>
                  <a:pt x="37489" y="6560"/>
                </a:moveTo>
                <a:lnTo>
                  <a:pt x="37489" y="12494"/>
                </a:lnTo>
                <a:lnTo>
                  <a:pt x="31553" y="12494"/>
                </a:lnTo>
                <a:lnTo>
                  <a:pt x="31553" y="6560"/>
                </a:lnTo>
                <a:close/>
                <a:moveTo>
                  <a:pt x="43737" y="6560"/>
                </a:moveTo>
                <a:lnTo>
                  <a:pt x="43737" y="12494"/>
                </a:lnTo>
                <a:lnTo>
                  <a:pt x="37802" y="12494"/>
                </a:lnTo>
                <a:lnTo>
                  <a:pt x="37802" y="6560"/>
                </a:lnTo>
                <a:close/>
                <a:moveTo>
                  <a:pt x="49985" y="6560"/>
                </a:moveTo>
                <a:lnTo>
                  <a:pt x="49985" y="12494"/>
                </a:lnTo>
                <a:lnTo>
                  <a:pt x="44049" y="12494"/>
                </a:lnTo>
                <a:lnTo>
                  <a:pt x="44049" y="6560"/>
                </a:lnTo>
                <a:close/>
                <a:moveTo>
                  <a:pt x="56232" y="6560"/>
                </a:moveTo>
                <a:lnTo>
                  <a:pt x="56232" y="12494"/>
                </a:lnTo>
                <a:lnTo>
                  <a:pt x="50296" y="12494"/>
                </a:lnTo>
                <a:lnTo>
                  <a:pt x="50296" y="6560"/>
                </a:lnTo>
                <a:close/>
                <a:moveTo>
                  <a:pt x="62480" y="6560"/>
                </a:moveTo>
                <a:lnTo>
                  <a:pt x="62480" y="12494"/>
                </a:lnTo>
                <a:lnTo>
                  <a:pt x="56545" y="12494"/>
                </a:lnTo>
                <a:lnTo>
                  <a:pt x="56545" y="6560"/>
                </a:lnTo>
                <a:close/>
                <a:moveTo>
                  <a:pt x="68727" y="6560"/>
                </a:moveTo>
                <a:lnTo>
                  <a:pt x="68727" y="12494"/>
                </a:lnTo>
                <a:lnTo>
                  <a:pt x="62792" y="12494"/>
                </a:lnTo>
                <a:lnTo>
                  <a:pt x="62792" y="6560"/>
                </a:lnTo>
                <a:close/>
                <a:moveTo>
                  <a:pt x="74975" y="6560"/>
                </a:moveTo>
                <a:lnTo>
                  <a:pt x="74975" y="12494"/>
                </a:lnTo>
                <a:lnTo>
                  <a:pt x="69039" y="12494"/>
                </a:lnTo>
                <a:lnTo>
                  <a:pt x="69039" y="6560"/>
                </a:lnTo>
                <a:close/>
                <a:moveTo>
                  <a:pt x="81223" y="6560"/>
                </a:moveTo>
                <a:lnTo>
                  <a:pt x="81223" y="12494"/>
                </a:lnTo>
                <a:lnTo>
                  <a:pt x="75286" y="12494"/>
                </a:lnTo>
                <a:lnTo>
                  <a:pt x="75286" y="6560"/>
                </a:lnTo>
                <a:close/>
                <a:moveTo>
                  <a:pt x="87470" y="6560"/>
                </a:moveTo>
                <a:lnTo>
                  <a:pt x="87470" y="12494"/>
                </a:lnTo>
                <a:lnTo>
                  <a:pt x="81535" y="12494"/>
                </a:lnTo>
                <a:lnTo>
                  <a:pt x="81535" y="6560"/>
                </a:lnTo>
                <a:close/>
                <a:moveTo>
                  <a:pt x="93720" y="6560"/>
                </a:moveTo>
                <a:lnTo>
                  <a:pt x="93720" y="12494"/>
                </a:lnTo>
                <a:lnTo>
                  <a:pt x="87784" y="12494"/>
                </a:lnTo>
                <a:lnTo>
                  <a:pt x="87784" y="6560"/>
                </a:lnTo>
                <a:close/>
                <a:moveTo>
                  <a:pt x="99967" y="6560"/>
                </a:moveTo>
                <a:lnTo>
                  <a:pt x="99967" y="12494"/>
                </a:lnTo>
                <a:lnTo>
                  <a:pt x="94031" y="12494"/>
                </a:lnTo>
                <a:lnTo>
                  <a:pt x="94031" y="6560"/>
                </a:lnTo>
                <a:close/>
                <a:moveTo>
                  <a:pt x="106214" y="6560"/>
                </a:moveTo>
                <a:lnTo>
                  <a:pt x="106214" y="12494"/>
                </a:lnTo>
                <a:lnTo>
                  <a:pt x="100280" y="12494"/>
                </a:lnTo>
                <a:lnTo>
                  <a:pt x="100280" y="6560"/>
                </a:lnTo>
                <a:close/>
                <a:moveTo>
                  <a:pt x="112461" y="6560"/>
                </a:moveTo>
                <a:lnTo>
                  <a:pt x="112461" y="12494"/>
                </a:lnTo>
                <a:lnTo>
                  <a:pt x="106527" y="12494"/>
                </a:lnTo>
                <a:lnTo>
                  <a:pt x="106527" y="6560"/>
                </a:lnTo>
                <a:close/>
                <a:moveTo>
                  <a:pt x="118710" y="6560"/>
                </a:moveTo>
                <a:lnTo>
                  <a:pt x="118710" y="12494"/>
                </a:lnTo>
                <a:lnTo>
                  <a:pt x="112774" y="12494"/>
                </a:lnTo>
                <a:lnTo>
                  <a:pt x="112774" y="6560"/>
                </a:lnTo>
                <a:close/>
                <a:moveTo>
                  <a:pt x="124957" y="6560"/>
                </a:moveTo>
                <a:lnTo>
                  <a:pt x="124957" y="12494"/>
                </a:lnTo>
                <a:lnTo>
                  <a:pt x="119021" y="12494"/>
                </a:lnTo>
                <a:lnTo>
                  <a:pt x="119021" y="6560"/>
                </a:lnTo>
                <a:close/>
                <a:moveTo>
                  <a:pt x="131204" y="6560"/>
                </a:moveTo>
                <a:lnTo>
                  <a:pt x="131204" y="12494"/>
                </a:lnTo>
                <a:lnTo>
                  <a:pt x="125270" y="12494"/>
                </a:lnTo>
                <a:lnTo>
                  <a:pt x="125270" y="6560"/>
                </a:lnTo>
                <a:close/>
                <a:moveTo>
                  <a:pt x="137451" y="6560"/>
                </a:moveTo>
                <a:lnTo>
                  <a:pt x="137451" y="12494"/>
                </a:lnTo>
                <a:lnTo>
                  <a:pt x="131517" y="12494"/>
                </a:lnTo>
                <a:lnTo>
                  <a:pt x="131517" y="6560"/>
                </a:lnTo>
                <a:close/>
                <a:moveTo>
                  <a:pt x="143702" y="6560"/>
                </a:moveTo>
                <a:lnTo>
                  <a:pt x="143702" y="12494"/>
                </a:lnTo>
                <a:lnTo>
                  <a:pt x="137766" y="12494"/>
                </a:lnTo>
                <a:lnTo>
                  <a:pt x="137766" y="6560"/>
                </a:lnTo>
                <a:close/>
                <a:moveTo>
                  <a:pt x="149949" y="6560"/>
                </a:moveTo>
                <a:lnTo>
                  <a:pt x="149949" y="12494"/>
                </a:lnTo>
                <a:lnTo>
                  <a:pt x="144015" y="12494"/>
                </a:lnTo>
                <a:lnTo>
                  <a:pt x="144015" y="6560"/>
                </a:lnTo>
                <a:close/>
                <a:moveTo>
                  <a:pt x="156196" y="6560"/>
                </a:moveTo>
                <a:lnTo>
                  <a:pt x="156196" y="12494"/>
                </a:lnTo>
                <a:lnTo>
                  <a:pt x="150262" y="12494"/>
                </a:lnTo>
                <a:lnTo>
                  <a:pt x="150262" y="6560"/>
                </a:lnTo>
                <a:close/>
                <a:moveTo>
                  <a:pt x="162445" y="6560"/>
                </a:moveTo>
                <a:lnTo>
                  <a:pt x="162445" y="12494"/>
                </a:lnTo>
                <a:lnTo>
                  <a:pt x="156509" y="12494"/>
                </a:lnTo>
                <a:lnTo>
                  <a:pt x="156509" y="6560"/>
                </a:lnTo>
                <a:close/>
                <a:moveTo>
                  <a:pt x="168692" y="6560"/>
                </a:moveTo>
                <a:lnTo>
                  <a:pt x="168692" y="12494"/>
                </a:lnTo>
                <a:lnTo>
                  <a:pt x="162756" y="12494"/>
                </a:lnTo>
                <a:lnTo>
                  <a:pt x="162756" y="6560"/>
                </a:lnTo>
                <a:close/>
                <a:moveTo>
                  <a:pt x="174939" y="6560"/>
                </a:moveTo>
                <a:lnTo>
                  <a:pt x="174939" y="12494"/>
                </a:lnTo>
                <a:lnTo>
                  <a:pt x="169005" y="12494"/>
                </a:lnTo>
                <a:lnTo>
                  <a:pt x="169005" y="6560"/>
                </a:lnTo>
                <a:close/>
                <a:moveTo>
                  <a:pt x="181186" y="6560"/>
                </a:moveTo>
                <a:lnTo>
                  <a:pt x="181186" y="12494"/>
                </a:lnTo>
                <a:lnTo>
                  <a:pt x="175252" y="12494"/>
                </a:lnTo>
                <a:lnTo>
                  <a:pt x="175252" y="6560"/>
                </a:lnTo>
                <a:close/>
                <a:moveTo>
                  <a:pt x="187435" y="6560"/>
                </a:moveTo>
                <a:lnTo>
                  <a:pt x="187435" y="12494"/>
                </a:lnTo>
                <a:lnTo>
                  <a:pt x="181499" y="12494"/>
                </a:lnTo>
                <a:lnTo>
                  <a:pt x="181499" y="6560"/>
                </a:lnTo>
                <a:close/>
                <a:moveTo>
                  <a:pt x="193684" y="6560"/>
                </a:moveTo>
                <a:lnTo>
                  <a:pt x="193684" y="12494"/>
                </a:lnTo>
                <a:lnTo>
                  <a:pt x="187749" y="12494"/>
                </a:lnTo>
                <a:lnTo>
                  <a:pt x="187749" y="6560"/>
                </a:lnTo>
                <a:close/>
                <a:moveTo>
                  <a:pt x="199931" y="6560"/>
                </a:moveTo>
                <a:lnTo>
                  <a:pt x="199931" y="12494"/>
                </a:lnTo>
                <a:lnTo>
                  <a:pt x="193996" y="12494"/>
                </a:lnTo>
                <a:lnTo>
                  <a:pt x="193996" y="6560"/>
                </a:lnTo>
                <a:close/>
                <a:moveTo>
                  <a:pt x="206180" y="6560"/>
                </a:moveTo>
                <a:lnTo>
                  <a:pt x="206180" y="12494"/>
                </a:lnTo>
                <a:lnTo>
                  <a:pt x="200244" y="12494"/>
                </a:lnTo>
                <a:lnTo>
                  <a:pt x="200244" y="6560"/>
                </a:lnTo>
                <a:close/>
                <a:moveTo>
                  <a:pt x="212427" y="6560"/>
                </a:moveTo>
                <a:lnTo>
                  <a:pt x="212427" y="12494"/>
                </a:lnTo>
                <a:lnTo>
                  <a:pt x="206491" y="12494"/>
                </a:lnTo>
                <a:lnTo>
                  <a:pt x="206491" y="6560"/>
                </a:lnTo>
                <a:close/>
                <a:moveTo>
                  <a:pt x="218674" y="6560"/>
                </a:moveTo>
                <a:lnTo>
                  <a:pt x="218674" y="12494"/>
                </a:lnTo>
                <a:lnTo>
                  <a:pt x="212739" y="12494"/>
                </a:lnTo>
                <a:lnTo>
                  <a:pt x="212739" y="6560"/>
                </a:lnTo>
                <a:close/>
                <a:moveTo>
                  <a:pt x="224921" y="6560"/>
                </a:moveTo>
                <a:lnTo>
                  <a:pt x="224921" y="12494"/>
                </a:lnTo>
                <a:lnTo>
                  <a:pt x="218987" y="12494"/>
                </a:lnTo>
                <a:lnTo>
                  <a:pt x="218987" y="6560"/>
                </a:lnTo>
                <a:close/>
                <a:moveTo>
                  <a:pt x="231170" y="6560"/>
                </a:moveTo>
                <a:lnTo>
                  <a:pt x="231170" y="12494"/>
                </a:lnTo>
                <a:lnTo>
                  <a:pt x="225234" y="12494"/>
                </a:lnTo>
                <a:lnTo>
                  <a:pt x="225234" y="6560"/>
                </a:lnTo>
                <a:close/>
                <a:moveTo>
                  <a:pt x="237417" y="6560"/>
                </a:moveTo>
                <a:lnTo>
                  <a:pt x="237417" y="12494"/>
                </a:lnTo>
                <a:lnTo>
                  <a:pt x="231481" y="12494"/>
                </a:lnTo>
                <a:lnTo>
                  <a:pt x="231481" y="6560"/>
                </a:lnTo>
                <a:close/>
                <a:moveTo>
                  <a:pt x="243664" y="6560"/>
                </a:moveTo>
                <a:lnTo>
                  <a:pt x="243664" y="12494"/>
                </a:lnTo>
                <a:lnTo>
                  <a:pt x="237729" y="12494"/>
                </a:lnTo>
                <a:lnTo>
                  <a:pt x="237729" y="6560"/>
                </a:lnTo>
                <a:close/>
                <a:moveTo>
                  <a:pt x="249914" y="6560"/>
                </a:moveTo>
                <a:lnTo>
                  <a:pt x="249914" y="12494"/>
                </a:lnTo>
                <a:lnTo>
                  <a:pt x="243978" y="12494"/>
                </a:lnTo>
                <a:lnTo>
                  <a:pt x="243978" y="6560"/>
                </a:lnTo>
                <a:close/>
                <a:moveTo>
                  <a:pt x="256161" y="6560"/>
                </a:moveTo>
                <a:lnTo>
                  <a:pt x="256161" y="12494"/>
                </a:lnTo>
                <a:lnTo>
                  <a:pt x="250225" y="12494"/>
                </a:lnTo>
                <a:lnTo>
                  <a:pt x="250225" y="6560"/>
                </a:lnTo>
                <a:close/>
                <a:moveTo>
                  <a:pt x="262409" y="6560"/>
                </a:moveTo>
                <a:lnTo>
                  <a:pt x="262409" y="12494"/>
                </a:lnTo>
                <a:lnTo>
                  <a:pt x="256474" y="12494"/>
                </a:lnTo>
                <a:lnTo>
                  <a:pt x="256474" y="6560"/>
                </a:lnTo>
                <a:close/>
                <a:moveTo>
                  <a:pt x="268656" y="6560"/>
                </a:moveTo>
                <a:lnTo>
                  <a:pt x="268656" y="12494"/>
                </a:lnTo>
                <a:lnTo>
                  <a:pt x="262721" y="12494"/>
                </a:lnTo>
                <a:lnTo>
                  <a:pt x="262721" y="6560"/>
                </a:lnTo>
                <a:close/>
                <a:moveTo>
                  <a:pt x="274904" y="6560"/>
                </a:moveTo>
                <a:lnTo>
                  <a:pt x="274904" y="12494"/>
                </a:lnTo>
                <a:lnTo>
                  <a:pt x="268968" y="12494"/>
                </a:lnTo>
                <a:lnTo>
                  <a:pt x="268968" y="6560"/>
                </a:lnTo>
                <a:close/>
                <a:moveTo>
                  <a:pt x="6251" y="12807"/>
                </a:moveTo>
                <a:lnTo>
                  <a:pt x="6251" y="18742"/>
                </a:lnTo>
                <a:lnTo>
                  <a:pt x="315" y="18742"/>
                </a:lnTo>
                <a:lnTo>
                  <a:pt x="315" y="12807"/>
                </a:lnTo>
                <a:close/>
                <a:moveTo>
                  <a:pt x="12498" y="12807"/>
                </a:moveTo>
                <a:lnTo>
                  <a:pt x="12498" y="18742"/>
                </a:lnTo>
                <a:lnTo>
                  <a:pt x="6562" y="18742"/>
                </a:lnTo>
                <a:lnTo>
                  <a:pt x="6562" y="12807"/>
                </a:lnTo>
                <a:close/>
                <a:moveTo>
                  <a:pt x="18745" y="12807"/>
                </a:moveTo>
                <a:lnTo>
                  <a:pt x="18745" y="18742"/>
                </a:lnTo>
                <a:lnTo>
                  <a:pt x="12810" y="18742"/>
                </a:lnTo>
                <a:lnTo>
                  <a:pt x="12810" y="12807"/>
                </a:lnTo>
                <a:close/>
                <a:moveTo>
                  <a:pt x="24992" y="12807"/>
                </a:moveTo>
                <a:lnTo>
                  <a:pt x="24992" y="18742"/>
                </a:lnTo>
                <a:lnTo>
                  <a:pt x="19058" y="18742"/>
                </a:lnTo>
                <a:lnTo>
                  <a:pt x="19058" y="12807"/>
                </a:lnTo>
                <a:close/>
                <a:moveTo>
                  <a:pt x="31241" y="12807"/>
                </a:moveTo>
                <a:lnTo>
                  <a:pt x="31241" y="18742"/>
                </a:lnTo>
                <a:lnTo>
                  <a:pt x="25305" y="18742"/>
                </a:lnTo>
                <a:lnTo>
                  <a:pt x="25305" y="12807"/>
                </a:lnTo>
                <a:close/>
                <a:moveTo>
                  <a:pt x="37489" y="12807"/>
                </a:moveTo>
                <a:lnTo>
                  <a:pt x="37489" y="18742"/>
                </a:lnTo>
                <a:lnTo>
                  <a:pt x="31553" y="18742"/>
                </a:lnTo>
                <a:lnTo>
                  <a:pt x="31553" y="12807"/>
                </a:lnTo>
                <a:close/>
                <a:moveTo>
                  <a:pt x="43737" y="12807"/>
                </a:moveTo>
                <a:lnTo>
                  <a:pt x="43737" y="18742"/>
                </a:lnTo>
                <a:lnTo>
                  <a:pt x="37802" y="18742"/>
                </a:lnTo>
                <a:lnTo>
                  <a:pt x="37802" y="12807"/>
                </a:lnTo>
                <a:close/>
                <a:moveTo>
                  <a:pt x="49985" y="12807"/>
                </a:moveTo>
                <a:lnTo>
                  <a:pt x="49985" y="18742"/>
                </a:lnTo>
                <a:lnTo>
                  <a:pt x="44049" y="18742"/>
                </a:lnTo>
                <a:lnTo>
                  <a:pt x="44049" y="12807"/>
                </a:lnTo>
                <a:close/>
                <a:moveTo>
                  <a:pt x="56232" y="12807"/>
                </a:moveTo>
                <a:lnTo>
                  <a:pt x="56232" y="18742"/>
                </a:lnTo>
                <a:lnTo>
                  <a:pt x="50296" y="18742"/>
                </a:lnTo>
                <a:lnTo>
                  <a:pt x="50296" y="12807"/>
                </a:lnTo>
                <a:close/>
                <a:moveTo>
                  <a:pt x="62480" y="12807"/>
                </a:moveTo>
                <a:lnTo>
                  <a:pt x="62480" y="18742"/>
                </a:lnTo>
                <a:lnTo>
                  <a:pt x="56545" y="18742"/>
                </a:lnTo>
                <a:lnTo>
                  <a:pt x="56545" y="12807"/>
                </a:lnTo>
                <a:close/>
                <a:moveTo>
                  <a:pt x="68727" y="12807"/>
                </a:moveTo>
                <a:lnTo>
                  <a:pt x="68727" y="18742"/>
                </a:lnTo>
                <a:lnTo>
                  <a:pt x="62792" y="18742"/>
                </a:lnTo>
                <a:lnTo>
                  <a:pt x="62792" y="12807"/>
                </a:lnTo>
                <a:close/>
                <a:moveTo>
                  <a:pt x="74975" y="12807"/>
                </a:moveTo>
                <a:lnTo>
                  <a:pt x="74975" y="18742"/>
                </a:lnTo>
                <a:lnTo>
                  <a:pt x="69039" y="18742"/>
                </a:lnTo>
                <a:lnTo>
                  <a:pt x="69039" y="12807"/>
                </a:lnTo>
                <a:close/>
                <a:moveTo>
                  <a:pt x="81223" y="12807"/>
                </a:moveTo>
                <a:lnTo>
                  <a:pt x="81223" y="18742"/>
                </a:lnTo>
                <a:lnTo>
                  <a:pt x="75286" y="18742"/>
                </a:lnTo>
                <a:lnTo>
                  <a:pt x="75286" y="12807"/>
                </a:lnTo>
                <a:close/>
                <a:moveTo>
                  <a:pt x="87470" y="12807"/>
                </a:moveTo>
                <a:lnTo>
                  <a:pt x="87470" y="18742"/>
                </a:lnTo>
                <a:lnTo>
                  <a:pt x="81535" y="18742"/>
                </a:lnTo>
                <a:lnTo>
                  <a:pt x="81535" y="12807"/>
                </a:lnTo>
                <a:close/>
                <a:moveTo>
                  <a:pt x="93720" y="12807"/>
                </a:moveTo>
                <a:lnTo>
                  <a:pt x="93720" y="18742"/>
                </a:lnTo>
                <a:lnTo>
                  <a:pt x="87784" y="18742"/>
                </a:lnTo>
                <a:lnTo>
                  <a:pt x="87784" y="12807"/>
                </a:lnTo>
                <a:close/>
                <a:moveTo>
                  <a:pt x="99967" y="12807"/>
                </a:moveTo>
                <a:lnTo>
                  <a:pt x="99967" y="18742"/>
                </a:lnTo>
                <a:lnTo>
                  <a:pt x="94031" y="18742"/>
                </a:lnTo>
                <a:lnTo>
                  <a:pt x="94031" y="12807"/>
                </a:lnTo>
                <a:close/>
                <a:moveTo>
                  <a:pt x="106214" y="12807"/>
                </a:moveTo>
                <a:lnTo>
                  <a:pt x="106214" y="18742"/>
                </a:lnTo>
                <a:lnTo>
                  <a:pt x="100280" y="18742"/>
                </a:lnTo>
                <a:lnTo>
                  <a:pt x="100280" y="12807"/>
                </a:lnTo>
                <a:close/>
                <a:moveTo>
                  <a:pt x="112461" y="12807"/>
                </a:moveTo>
                <a:lnTo>
                  <a:pt x="112461" y="18742"/>
                </a:lnTo>
                <a:lnTo>
                  <a:pt x="106527" y="18742"/>
                </a:lnTo>
                <a:lnTo>
                  <a:pt x="106527" y="12807"/>
                </a:lnTo>
                <a:close/>
                <a:moveTo>
                  <a:pt x="118710" y="12807"/>
                </a:moveTo>
                <a:lnTo>
                  <a:pt x="118710" y="18742"/>
                </a:lnTo>
                <a:lnTo>
                  <a:pt x="112774" y="18742"/>
                </a:lnTo>
                <a:lnTo>
                  <a:pt x="112774" y="12807"/>
                </a:lnTo>
                <a:close/>
                <a:moveTo>
                  <a:pt x="124957" y="12807"/>
                </a:moveTo>
                <a:lnTo>
                  <a:pt x="124957" y="18742"/>
                </a:lnTo>
                <a:lnTo>
                  <a:pt x="119021" y="18742"/>
                </a:lnTo>
                <a:lnTo>
                  <a:pt x="119021" y="12807"/>
                </a:lnTo>
                <a:close/>
                <a:moveTo>
                  <a:pt x="131204" y="12807"/>
                </a:moveTo>
                <a:lnTo>
                  <a:pt x="131204" y="18742"/>
                </a:lnTo>
                <a:lnTo>
                  <a:pt x="125270" y="18742"/>
                </a:lnTo>
                <a:lnTo>
                  <a:pt x="125270" y="12807"/>
                </a:lnTo>
                <a:close/>
                <a:moveTo>
                  <a:pt x="137451" y="12807"/>
                </a:moveTo>
                <a:lnTo>
                  <a:pt x="137451" y="18742"/>
                </a:lnTo>
                <a:lnTo>
                  <a:pt x="131517" y="18742"/>
                </a:lnTo>
                <a:lnTo>
                  <a:pt x="131517" y="12807"/>
                </a:lnTo>
                <a:close/>
                <a:moveTo>
                  <a:pt x="143702" y="12807"/>
                </a:moveTo>
                <a:lnTo>
                  <a:pt x="143702" y="18742"/>
                </a:lnTo>
                <a:lnTo>
                  <a:pt x="137766" y="18742"/>
                </a:lnTo>
                <a:lnTo>
                  <a:pt x="137766" y="12807"/>
                </a:lnTo>
                <a:close/>
                <a:moveTo>
                  <a:pt x="149949" y="12807"/>
                </a:moveTo>
                <a:lnTo>
                  <a:pt x="149949" y="18742"/>
                </a:lnTo>
                <a:lnTo>
                  <a:pt x="144015" y="18742"/>
                </a:lnTo>
                <a:lnTo>
                  <a:pt x="144015" y="12807"/>
                </a:lnTo>
                <a:close/>
                <a:moveTo>
                  <a:pt x="156196" y="12807"/>
                </a:moveTo>
                <a:lnTo>
                  <a:pt x="156196" y="18742"/>
                </a:lnTo>
                <a:lnTo>
                  <a:pt x="150262" y="18742"/>
                </a:lnTo>
                <a:lnTo>
                  <a:pt x="150262" y="12807"/>
                </a:lnTo>
                <a:close/>
                <a:moveTo>
                  <a:pt x="162445" y="12807"/>
                </a:moveTo>
                <a:lnTo>
                  <a:pt x="162445" y="18742"/>
                </a:lnTo>
                <a:lnTo>
                  <a:pt x="156509" y="18742"/>
                </a:lnTo>
                <a:lnTo>
                  <a:pt x="156509" y="12807"/>
                </a:lnTo>
                <a:close/>
                <a:moveTo>
                  <a:pt x="168692" y="12807"/>
                </a:moveTo>
                <a:lnTo>
                  <a:pt x="168692" y="18742"/>
                </a:lnTo>
                <a:lnTo>
                  <a:pt x="162756" y="18742"/>
                </a:lnTo>
                <a:lnTo>
                  <a:pt x="162756" y="12807"/>
                </a:lnTo>
                <a:close/>
                <a:moveTo>
                  <a:pt x="174939" y="12807"/>
                </a:moveTo>
                <a:lnTo>
                  <a:pt x="174939" y="18742"/>
                </a:lnTo>
                <a:lnTo>
                  <a:pt x="169005" y="18742"/>
                </a:lnTo>
                <a:lnTo>
                  <a:pt x="169005" y="12807"/>
                </a:lnTo>
                <a:close/>
                <a:moveTo>
                  <a:pt x="181186" y="12807"/>
                </a:moveTo>
                <a:lnTo>
                  <a:pt x="181186" y="18742"/>
                </a:lnTo>
                <a:lnTo>
                  <a:pt x="175252" y="18742"/>
                </a:lnTo>
                <a:lnTo>
                  <a:pt x="175252" y="12807"/>
                </a:lnTo>
                <a:close/>
                <a:moveTo>
                  <a:pt x="187435" y="12807"/>
                </a:moveTo>
                <a:lnTo>
                  <a:pt x="187435" y="18742"/>
                </a:lnTo>
                <a:lnTo>
                  <a:pt x="181499" y="18742"/>
                </a:lnTo>
                <a:lnTo>
                  <a:pt x="181499" y="12807"/>
                </a:lnTo>
                <a:close/>
                <a:moveTo>
                  <a:pt x="193684" y="12807"/>
                </a:moveTo>
                <a:lnTo>
                  <a:pt x="193684" y="18742"/>
                </a:lnTo>
                <a:lnTo>
                  <a:pt x="187749" y="18742"/>
                </a:lnTo>
                <a:lnTo>
                  <a:pt x="187749" y="12807"/>
                </a:lnTo>
                <a:close/>
                <a:moveTo>
                  <a:pt x="199931" y="12807"/>
                </a:moveTo>
                <a:lnTo>
                  <a:pt x="199931" y="18742"/>
                </a:lnTo>
                <a:lnTo>
                  <a:pt x="193996" y="18742"/>
                </a:lnTo>
                <a:lnTo>
                  <a:pt x="193996" y="12807"/>
                </a:lnTo>
                <a:close/>
                <a:moveTo>
                  <a:pt x="206180" y="12807"/>
                </a:moveTo>
                <a:lnTo>
                  <a:pt x="206180" y="18742"/>
                </a:lnTo>
                <a:lnTo>
                  <a:pt x="200244" y="18742"/>
                </a:lnTo>
                <a:lnTo>
                  <a:pt x="200244" y="12807"/>
                </a:lnTo>
                <a:close/>
                <a:moveTo>
                  <a:pt x="212427" y="12807"/>
                </a:moveTo>
                <a:lnTo>
                  <a:pt x="212427" y="18742"/>
                </a:lnTo>
                <a:lnTo>
                  <a:pt x="206491" y="18742"/>
                </a:lnTo>
                <a:lnTo>
                  <a:pt x="206491" y="12807"/>
                </a:lnTo>
                <a:close/>
                <a:moveTo>
                  <a:pt x="218674" y="12807"/>
                </a:moveTo>
                <a:lnTo>
                  <a:pt x="218674" y="18742"/>
                </a:lnTo>
                <a:lnTo>
                  <a:pt x="212739" y="18742"/>
                </a:lnTo>
                <a:lnTo>
                  <a:pt x="212739" y="12807"/>
                </a:lnTo>
                <a:close/>
                <a:moveTo>
                  <a:pt x="224921" y="12807"/>
                </a:moveTo>
                <a:lnTo>
                  <a:pt x="224921" y="18742"/>
                </a:lnTo>
                <a:lnTo>
                  <a:pt x="218987" y="18742"/>
                </a:lnTo>
                <a:lnTo>
                  <a:pt x="218987" y="12807"/>
                </a:lnTo>
                <a:close/>
                <a:moveTo>
                  <a:pt x="231170" y="12807"/>
                </a:moveTo>
                <a:lnTo>
                  <a:pt x="231170" y="18742"/>
                </a:lnTo>
                <a:lnTo>
                  <a:pt x="225234" y="18742"/>
                </a:lnTo>
                <a:lnTo>
                  <a:pt x="225234" y="12807"/>
                </a:lnTo>
                <a:close/>
                <a:moveTo>
                  <a:pt x="237417" y="12807"/>
                </a:moveTo>
                <a:lnTo>
                  <a:pt x="237417" y="18742"/>
                </a:lnTo>
                <a:lnTo>
                  <a:pt x="231481" y="18742"/>
                </a:lnTo>
                <a:lnTo>
                  <a:pt x="231481" y="12807"/>
                </a:lnTo>
                <a:close/>
                <a:moveTo>
                  <a:pt x="243664" y="12807"/>
                </a:moveTo>
                <a:lnTo>
                  <a:pt x="243664" y="18742"/>
                </a:lnTo>
                <a:lnTo>
                  <a:pt x="237729" y="18742"/>
                </a:lnTo>
                <a:lnTo>
                  <a:pt x="237729" y="12807"/>
                </a:lnTo>
                <a:close/>
                <a:moveTo>
                  <a:pt x="249914" y="12807"/>
                </a:moveTo>
                <a:lnTo>
                  <a:pt x="249914" y="18742"/>
                </a:lnTo>
                <a:lnTo>
                  <a:pt x="243978" y="18742"/>
                </a:lnTo>
                <a:lnTo>
                  <a:pt x="243978" y="12807"/>
                </a:lnTo>
                <a:close/>
                <a:moveTo>
                  <a:pt x="256161" y="12807"/>
                </a:moveTo>
                <a:lnTo>
                  <a:pt x="256161" y="18742"/>
                </a:lnTo>
                <a:lnTo>
                  <a:pt x="250225" y="18742"/>
                </a:lnTo>
                <a:lnTo>
                  <a:pt x="250225" y="12807"/>
                </a:lnTo>
                <a:close/>
                <a:moveTo>
                  <a:pt x="262409" y="12807"/>
                </a:moveTo>
                <a:lnTo>
                  <a:pt x="262409" y="18742"/>
                </a:lnTo>
                <a:lnTo>
                  <a:pt x="256474" y="18742"/>
                </a:lnTo>
                <a:lnTo>
                  <a:pt x="256474" y="12807"/>
                </a:lnTo>
                <a:close/>
                <a:moveTo>
                  <a:pt x="268656" y="12807"/>
                </a:moveTo>
                <a:lnTo>
                  <a:pt x="268656" y="18742"/>
                </a:lnTo>
                <a:lnTo>
                  <a:pt x="262721" y="18742"/>
                </a:lnTo>
                <a:lnTo>
                  <a:pt x="262721" y="12807"/>
                </a:lnTo>
                <a:close/>
                <a:moveTo>
                  <a:pt x="274904" y="12807"/>
                </a:moveTo>
                <a:lnTo>
                  <a:pt x="274904" y="18742"/>
                </a:lnTo>
                <a:lnTo>
                  <a:pt x="268968" y="18742"/>
                </a:lnTo>
                <a:lnTo>
                  <a:pt x="268968" y="12807"/>
                </a:lnTo>
                <a:close/>
                <a:moveTo>
                  <a:pt x="6251" y="19054"/>
                </a:moveTo>
                <a:lnTo>
                  <a:pt x="6251" y="24990"/>
                </a:lnTo>
                <a:lnTo>
                  <a:pt x="315" y="24990"/>
                </a:lnTo>
                <a:lnTo>
                  <a:pt x="315" y="19054"/>
                </a:lnTo>
                <a:close/>
                <a:moveTo>
                  <a:pt x="12498" y="19054"/>
                </a:moveTo>
                <a:lnTo>
                  <a:pt x="12498" y="24990"/>
                </a:lnTo>
                <a:lnTo>
                  <a:pt x="6562" y="24990"/>
                </a:lnTo>
                <a:lnTo>
                  <a:pt x="6562" y="19054"/>
                </a:lnTo>
                <a:close/>
                <a:moveTo>
                  <a:pt x="18745" y="19054"/>
                </a:moveTo>
                <a:lnTo>
                  <a:pt x="18745" y="24990"/>
                </a:lnTo>
                <a:lnTo>
                  <a:pt x="12810" y="24990"/>
                </a:lnTo>
                <a:lnTo>
                  <a:pt x="12810" y="19054"/>
                </a:lnTo>
                <a:close/>
                <a:moveTo>
                  <a:pt x="24992" y="19054"/>
                </a:moveTo>
                <a:lnTo>
                  <a:pt x="24992" y="24990"/>
                </a:lnTo>
                <a:lnTo>
                  <a:pt x="19058" y="24990"/>
                </a:lnTo>
                <a:lnTo>
                  <a:pt x="19058" y="19054"/>
                </a:lnTo>
                <a:close/>
                <a:moveTo>
                  <a:pt x="31241" y="19054"/>
                </a:moveTo>
                <a:lnTo>
                  <a:pt x="31241" y="24990"/>
                </a:lnTo>
                <a:lnTo>
                  <a:pt x="25305" y="24990"/>
                </a:lnTo>
                <a:lnTo>
                  <a:pt x="25305" y="19054"/>
                </a:lnTo>
                <a:close/>
                <a:moveTo>
                  <a:pt x="37489" y="19054"/>
                </a:moveTo>
                <a:lnTo>
                  <a:pt x="37489" y="24990"/>
                </a:lnTo>
                <a:lnTo>
                  <a:pt x="31553" y="24990"/>
                </a:lnTo>
                <a:lnTo>
                  <a:pt x="31553" y="19054"/>
                </a:lnTo>
                <a:close/>
                <a:moveTo>
                  <a:pt x="43737" y="19054"/>
                </a:moveTo>
                <a:lnTo>
                  <a:pt x="43737" y="24990"/>
                </a:lnTo>
                <a:lnTo>
                  <a:pt x="37802" y="24990"/>
                </a:lnTo>
                <a:lnTo>
                  <a:pt x="37802" y="19054"/>
                </a:lnTo>
                <a:close/>
                <a:moveTo>
                  <a:pt x="49985" y="19054"/>
                </a:moveTo>
                <a:lnTo>
                  <a:pt x="49985" y="24990"/>
                </a:lnTo>
                <a:lnTo>
                  <a:pt x="44049" y="24990"/>
                </a:lnTo>
                <a:lnTo>
                  <a:pt x="44049" y="19054"/>
                </a:lnTo>
                <a:close/>
                <a:moveTo>
                  <a:pt x="56232" y="19054"/>
                </a:moveTo>
                <a:lnTo>
                  <a:pt x="56232" y="24990"/>
                </a:lnTo>
                <a:lnTo>
                  <a:pt x="50296" y="24990"/>
                </a:lnTo>
                <a:lnTo>
                  <a:pt x="50296" y="19054"/>
                </a:lnTo>
                <a:close/>
                <a:moveTo>
                  <a:pt x="62480" y="19054"/>
                </a:moveTo>
                <a:lnTo>
                  <a:pt x="62480" y="24990"/>
                </a:lnTo>
                <a:lnTo>
                  <a:pt x="56545" y="24990"/>
                </a:lnTo>
                <a:lnTo>
                  <a:pt x="56545" y="19054"/>
                </a:lnTo>
                <a:close/>
                <a:moveTo>
                  <a:pt x="68727" y="19054"/>
                </a:moveTo>
                <a:lnTo>
                  <a:pt x="68727" y="24990"/>
                </a:lnTo>
                <a:lnTo>
                  <a:pt x="62792" y="24990"/>
                </a:lnTo>
                <a:lnTo>
                  <a:pt x="62792" y="19054"/>
                </a:lnTo>
                <a:close/>
                <a:moveTo>
                  <a:pt x="74975" y="19054"/>
                </a:moveTo>
                <a:lnTo>
                  <a:pt x="74975" y="24990"/>
                </a:lnTo>
                <a:lnTo>
                  <a:pt x="69039" y="24990"/>
                </a:lnTo>
                <a:lnTo>
                  <a:pt x="69039" y="19054"/>
                </a:lnTo>
                <a:close/>
                <a:moveTo>
                  <a:pt x="81223" y="19054"/>
                </a:moveTo>
                <a:lnTo>
                  <a:pt x="81223" y="24990"/>
                </a:lnTo>
                <a:lnTo>
                  <a:pt x="75286" y="24990"/>
                </a:lnTo>
                <a:lnTo>
                  <a:pt x="75286" y="19054"/>
                </a:lnTo>
                <a:close/>
                <a:moveTo>
                  <a:pt x="87470" y="19054"/>
                </a:moveTo>
                <a:lnTo>
                  <a:pt x="87470" y="24990"/>
                </a:lnTo>
                <a:lnTo>
                  <a:pt x="81535" y="24990"/>
                </a:lnTo>
                <a:lnTo>
                  <a:pt x="81535" y="19054"/>
                </a:lnTo>
                <a:close/>
                <a:moveTo>
                  <a:pt x="93720" y="19054"/>
                </a:moveTo>
                <a:lnTo>
                  <a:pt x="93720" y="24990"/>
                </a:lnTo>
                <a:lnTo>
                  <a:pt x="87784" y="24990"/>
                </a:lnTo>
                <a:lnTo>
                  <a:pt x="87784" y="19054"/>
                </a:lnTo>
                <a:close/>
                <a:moveTo>
                  <a:pt x="99967" y="19054"/>
                </a:moveTo>
                <a:lnTo>
                  <a:pt x="99967" y="24990"/>
                </a:lnTo>
                <a:lnTo>
                  <a:pt x="94031" y="24990"/>
                </a:lnTo>
                <a:lnTo>
                  <a:pt x="94031" y="19054"/>
                </a:lnTo>
                <a:close/>
                <a:moveTo>
                  <a:pt x="106214" y="19054"/>
                </a:moveTo>
                <a:lnTo>
                  <a:pt x="106214" y="24990"/>
                </a:lnTo>
                <a:lnTo>
                  <a:pt x="100280" y="24990"/>
                </a:lnTo>
                <a:lnTo>
                  <a:pt x="100280" y="19054"/>
                </a:lnTo>
                <a:close/>
                <a:moveTo>
                  <a:pt x="112461" y="19054"/>
                </a:moveTo>
                <a:lnTo>
                  <a:pt x="112461" y="24990"/>
                </a:lnTo>
                <a:lnTo>
                  <a:pt x="106527" y="24990"/>
                </a:lnTo>
                <a:lnTo>
                  <a:pt x="106527" y="19054"/>
                </a:lnTo>
                <a:close/>
                <a:moveTo>
                  <a:pt x="118710" y="19054"/>
                </a:moveTo>
                <a:lnTo>
                  <a:pt x="118710" y="24990"/>
                </a:lnTo>
                <a:lnTo>
                  <a:pt x="112774" y="24990"/>
                </a:lnTo>
                <a:lnTo>
                  <a:pt x="112774" y="19054"/>
                </a:lnTo>
                <a:close/>
                <a:moveTo>
                  <a:pt x="124957" y="19054"/>
                </a:moveTo>
                <a:lnTo>
                  <a:pt x="124957" y="24990"/>
                </a:lnTo>
                <a:lnTo>
                  <a:pt x="119021" y="24990"/>
                </a:lnTo>
                <a:lnTo>
                  <a:pt x="119021" y="19054"/>
                </a:lnTo>
                <a:close/>
                <a:moveTo>
                  <a:pt x="131204" y="19054"/>
                </a:moveTo>
                <a:lnTo>
                  <a:pt x="131204" y="24990"/>
                </a:lnTo>
                <a:lnTo>
                  <a:pt x="125270" y="24990"/>
                </a:lnTo>
                <a:lnTo>
                  <a:pt x="125270" y="19054"/>
                </a:lnTo>
                <a:close/>
                <a:moveTo>
                  <a:pt x="137451" y="19054"/>
                </a:moveTo>
                <a:lnTo>
                  <a:pt x="137451" y="24990"/>
                </a:lnTo>
                <a:lnTo>
                  <a:pt x="131517" y="24990"/>
                </a:lnTo>
                <a:lnTo>
                  <a:pt x="131517" y="19054"/>
                </a:lnTo>
                <a:close/>
                <a:moveTo>
                  <a:pt x="143702" y="19054"/>
                </a:moveTo>
                <a:lnTo>
                  <a:pt x="143702" y="24990"/>
                </a:lnTo>
                <a:lnTo>
                  <a:pt x="137766" y="24990"/>
                </a:lnTo>
                <a:lnTo>
                  <a:pt x="137766" y="19054"/>
                </a:lnTo>
                <a:close/>
                <a:moveTo>
                  <a:pt x="149949" y="19054"/>
                </a:moveTo>
                <a:lnTo>
                  <a:pt x="149949" y="24990"/>
                </a:lnTo>
                <a:lnTo>
                  <a:pt x="144015" y="24990"/>
                </a:lnTo>
                <a:lnTo>
                  <a:pt x="144015" y="19054"/>
                </a:lnTo>
                <a:close/>
                <a:moveTo>
                  <a:pt x="156196" y="19054"/>
                </a:moveTo>
                <a:lnTo>
                  <a:pt x="156196" y="24990"/>
                </a:lnTo>
                <a:lnTo>
                  <a:pt x="150262" y="24990"/>
                </a:lnTo>
                <a:lnTo>
                  <a:pt x="150262" y="19054"/>
                </a:lnTo>
                <a:close/>
                <a:moveTo>
                  <a:pt x="162445" y="19054"/>
                </a:moveTo>
                <a:lnTo>
                  <a:pt x="162445" y="24990"/>
                </a:lnTo>
                <a:lnTo>
                  <a:pt x="156509" y="24990"/>
                </a:lnTo>
                <a:lnTo>
                  <a:pt x="156509" y="19054"/>
                </a:lnTo>
                <a:close/>
                <a:moveTo>
                  <a:pt x="168692" y="19054"/>
                </a:moveTo>
                <a:lnTo>
                  <a:pt x="168692" y="24990"/>
                </a:lnTo>
                <a:lnTo>
                  <a:pt x="162756" y="24990"/>
                </a:lnTo>
                <a:lnTo>
                  <a:pt x="162756" y="19054"/>
                </a:lnTo>
                <a:close/>
                <a:moveTo>
                  <a:pt x="174939" y="19054"/>
                </a:moveTo>
                <a:lnTo>
                  <a:pt x="174939" y="24990"/>
                </a:lnTo>
                <a:lnTo>
                  <a:pt x="169005" y="24990"/>
                </a:lnTo>
                <a:lnTo>
                  <a:pt x="169005" y="19054"/>
                </a:lnTo>
                <a:close/>
                <a:moveTo>
                  <a:pt x="181186" y="19054"/>
                </a:moveTo>
                <a:lnTo>
                  <a:pt x="181186" y="24990"/>
                </a:lnTo>
                <a:lnTo>
                  <a:pt x="175252" y="24990"/>
                </a:lnTo>
                <a:lnTo>
                  <a:pt x="175252" y="19054"/>
                </a:lnTo>
                <a:close/>
                <a:moveTo>
                  <a:pt x="187435" y="19054"/>
                </a:moveTo>
                <a:lnTo>
                  <a:pt x="187435" y="24990"/>
                </a:lnTo>
                <a:lnTo>
                  <a:pt x="181499" y="24990"/>
                </a:lnTo>
                <a:lnTo>
                  <a:pt x="181499" y="19054"/>
                </a:lnTo>
                <a:close/>
                <a:moveTo>
                  <a:pt x="193684" y="19054"/>
                </a:moveTo>
                <a:lnTo>
                  <a:pt x="193684" y="24990"/>
                </a:lnTo>
                <a:lnTo>
                  <a:pt x="187749" y="24990"/>
                </a:lnTo>
                <a:lnTo>
                  <a:pt x="187749" y="19054"/>
                </a:lnTo>
                <a:close/>
                <a:moveTo>
                  <a:pt x="199931" y="19054"/>
                </a:moveTo>
                <a:lnTo>
                  <a:pt x="199931" y="24990"/>
                </a:lnTo>
                <a:lnTo>
                  <a:pt x="193996" y="24990"/>
                </a:lnTo>
                <a:lnTo>
                  <a:pt x="193996" y="19054"/>
                </a:lnTo>
                <a:close/>
                <a:moveTo>
                  <a:pt x="206180" y="19054"/>
                </a:moveTo>
                <a:lnTo>
                  <a:pt x="206180" y="24990"/>
                </a:lnTo>
                <a:lnTo>
                  <a:pt x="200244" y="24990"/>
                </a:lnTo>
                <a:lnTo>
                  <a:pt x="200244" y="19054"/>
                </a:lnTo>
                <a:close/>
                <a:moveTo>
                  <a:pt x="212427" y="19054"/>
                </a:moveTo>
                <a:lnTo>
                  <a:pt x="212427" y="24990"/>
                </a:lnTo>
                <a:lnTo>
                  <a:pt x="206491" y="24990"/>
                </a:lnTo>
                <a:lnTo>
                  <a:pt x="206491" y="19054"/>
                </a:lnTo>
                <a:close/>
                <a:moveTo>
                  <a:pt x="218674" y="19054"/>
                </a:moveTo>
                <a:lnTo>
                  <a:pt x="218674" y="24990"/>
                </a:lnTo>
                <a:lnTo>
                  <a:pt x="212739" y="24990"/>
                </a:lnTo>
                <a:lnTo>
                  <a:pt x="212739" y="19054"/>
                </a:lnTo>
                <a:close/>
                <a:moveTo>
                  <a:pt x="224921" y="19054"/>
                </a:moveTo>
                <a:lnTo>
                  <a:pt x="224921" y="24990"/>
                </a:lnTo>
                <a:lnTo>
                  <a:pt x="218987" y="24990"/>
                </a:lnTo>
                <a:lnTo>
                  <a:pt x="218987" y="19054"/>
                </a:lnTo>
                <a:close/>
                <a:moveTo>
                  <a:pt x="231170" y="19054"/>
                </a:moveTo>
                <a:lnTo>
                  <a:pt x="231170" y="24990"/>
                </a:lnTo>
                <a:lnTo>
                  <a:pt x="225234" y="24990"/>
                </a:lnTo>
                <a:lnTo>
                  <a:pt x="225234" y="19054"/>
                </a:lnTo>
                <a:close/>
                <a:moveTo>
                  <a:pt x="237417" y="19054"/>
                </a:moveTo>
                <a:lnTo>
                  <a:pt x="237417" y="24990"/>
                </a:lnTo>
                <a:lnTo>
                  <a:pt x="231481" y="24990"/>
                </a:lnTo>
                <a:lnTo>
                  <a:pt x="231481" y="19054"/>
                </a:lnTo>
                <a:close/>
                <a:moveTo>
                  <a:pt x="243664" y="19054"/>
                </a:moveTo>
                <a:lnTo>
                  <a:pt x="243664" y="24990"/>
                </a:lnTo>
                <a:lnTo>
                  <a:pt x="237729" y="24990"/>
                </a:lnTo>
                <a:lnTo>
                  <a:pt x="237729" y="19054"/>
                </a:lnTo>
                <a:close/>
                <a:moveTo>
                  <a:pt x="249911" y="19054"/>
                </a:moveTo>
                <a:lnTo>
                  <a:pt x="249911" y="24990"/>
                </a:lnTo>
                <a:lnTo>
                  <a:pt x="243977" y="24990"/>
                </a:lnTo>
                <a:lnTo>
                  <a:pt x="243977" y="19054"/>
                </a:lnTo>
                <a:close/>
                <a:moveTo>
                  <a:pt x="256161" y="19054"/>
                </a:moveTo>
                <a:lnTo>
                  <a:pt x="256161" y="24990"/>
                </a:lnTo>
                <a:lnTo>
                  <a:pt x="250225" y="24990"/>
                </a:lnTo>
                <a:lnTo>
                  <a:pt x="250225" y="19054"/>
                </a:lnTo>
                <a:close/>
                <a:moveTo>
                  <a:pt x="262409" y="19054"/>
                </a:moveTo>
                <a:lnTo>
                  <a:pt x="262409" y="24990"/>
                </a:lnTo>
                <a:lnTo>
                  <a:pt x="256474" y="24990"/>
                </a:lnTo>
                <a:lnTo>
                  <a:pt x="256474" y="19054"/>
                </a:lnTo>
                <a:close/>
                <a:moveTo>
                  <a:pt x="268656" y="19054"/>
                </a:moveTo>
                <a:lnTo>
                  <a:pt x="268656" y="24990"/>
                </a:lnTo>
                <a:lnTo>
                  <a:pt x="262721" y="24990"/>
                </a:lnTo>
                <a:lnTo>
                  <a:pt x="262721" y="19054"/>
                </a:lnTo>
                <a:close/>
                <a:moveTo>
                  <a:pt x="274904" y="19054"/>
                </a:moveTo>
                <a:lnTo>
                  <a:pt x="274904" y="24990"/>
                </a:lnTo>
                <a:lnTo>
                  <a:pt x="268968" y="24990"/>
                </a:lnTo>
                <a:lnTo>
                  <a:pt x="268968" y="19054"/>
                </a:lnTo>
                <a:close/>
                <a:moveTo>
                  <a:pt x="6251" y="25301"/>
                </a:moveTo>
                <a:lnTo>
                  <a:pt x="6251" y="31237"/>
                </a:lnTo>
                <a:lnTo>
                  <a:pt x="315" y="31237"/>
                </a:lnTo>
                <a:lnTo>
                  <a:pt x="315" y="25301"/>
                </a:lnTo>
                <a:close/>
                <a:moveTo>
                  <a:pt x="12498" y="25301"/>
                </a:moveTo>
                <a:lnTo>
                  <a:pt x="12498" y="31237"/>
                </a:lnTo>
                <a:lnTo>
                  <a:pt x="6562" y="31237"/>
                </a:lnTo>
                <a:lnTo>
                  <a:pt x="6562" y="25301"/>
                </a:lnTo>
                <a:close/>
                <a:moveTo>
                  <a:pt x="18745" y="25301"/>
                </a:moveTo>
                <a:lnTo>
                  <a:pt x="18745" y="31237"/>
                </a:lnTo>
                <a:lnTo>
                  <a:pt x="12810" y="31237"/>
                </a:lnTo>
                <a:lnTo>
                  <a:pt x="12810" y="25301"/>
                </a:lnTo>
                <a:close/>
                <a:moveTo>
                  <a:pt x="24992" y="25301"/>
                </a:moveTo>
                <a:lnTo>
                  <a:pt x="24992" y="31237"/>
                </a:lnTo>
                <a:lnTo>
                  <a:pt x="19058" y="31237"/>
                </a:lnTo>
                <a:lnTo>
                  <a:pt x="19058" y="25301"/>
                </a:lnTo>
                <a:close/>
                <a:moveTo>
                  <a:pt x="31241" y="25301"/>
                </a:moveTo>
                <a:lnTo>
                  <a:pt x="31241" y="31237"/>
                </a:lnTo>
                <a:lnTo>
                  <a:pt x="25305" y="31237"/>
                </a:lnTo>
                <a:lnTo>
                  <a:pt x="25305" y="25301"/>
                </a:lnTo>
                <a:close/>
                <a:moveTo>
                  <a:pt x="37489" y="25301"/>
                </a:moveTo>
                <a:lnTo>
                  <a:pt x="37489" y="31237"/>
                </a:lnTo>
                <a:lnTo>
                  <a:pt x="31553" y="31237"/>
                </a:lnTo>
                <a:lnTo>
                  <a:pt x="31553" y="25301"/>
                </a:lnTo>
                <a:close/>
                <a:moveTo>
                  <a:pt x="43737" y="25301"/>
                </a:moveTo>
                <a:lnTo>
                  <a:pt x="43737" y="31237"/>
                </a:lnTo>
                <a:lnTo>
                  <a:pt x="37802" y="31237"/>
                </a:lnTo>
                <a:lnTo>
                  <a:pt x="37802" y="25301"/>
                </a:lnTo>
                <a:close/>
                <a:moveTo>
                  <a:pt x="49985" y="25301"/>
                </a:moveTo>
                <a:lnTo>
                  <a:pt x="49985" y="31237"/>
                </a:lnTo>
                <a:lnTo>
                  <a:pt x="44049" y="31237"/>
                </a:lnTo>
                <a:lnTo>
                  <a:pt x="44049" y="25301"/>
                </a:lnTo>
                <a:close/>
                <a:moveTo>
                  <a:pt x="56232" y="25301"/>
                </a:moveTo>
                <a:lnTo>
                  <a:pt x="56232" y="31237"/>
                </a:lnTo>
                <a:lnTo>
                  <a:pt x="50296" y="31237"/>
                </a:lnTo>
                <a:lnTo>
                  <a:pt x="50296" y="25301"/>
                </a:lnTo>
                <a:close/>
                <a:moveTo>
                  <a:pt x="62480" y="25301"/>
                </a:moveTo>
                <a:lnTo>
                  <a:pt x="62480" y="31237"/>
                </a:lnTo>
                <a:lnTo>
                  <a:pt x="56545" y="31237"/>
                </a:lnTo>
                <a:lnTo>
                  <a:pt x="56545" y="25301"/>
                </a:lnTo>
                <a:close/>
                <a:moveTo>
                  <a:pt x="68727" y="25301"/>
                </a:moveTo>
                <a:lnTo>
                  <a:pt x="68727" y="31237"/>
                </a:lnTo>
                <a:lnTo>
                  <a:pt x="62792" y="31237"/>
                </a:lnTo>
                <a:lnTo>
                  <a:pt x="62792" y="25301"/>
                </a:lnTo>
                <a:close/>
                <a:moveTo>
                  <a:pt x="74975" y="25301"/>
                </a:moveTo>
                <a:lnTo>
                  <a:pt x="74975" y="31237"/>
                </a:lnTo>
                <a:lnTo>
                  <a:pt x="69039" y="31237"/>
                </a:lnTo>
                <a:lnTo>
                  <a:pt x="69039" y="25301"/>
                </a:lnTo>
                <a:close/>
                <a:moveTo>
                  <a:pt x="81223" y="25301"/>
                </a:moveTo>
                <a:lnTo>
                  <a:pt x="81223" y="31237"/>
                </a:lnTo>
                <a:lnTo>
                  <a:pt x="75286" y="31237"/>
                </a:lnTo>
                <a:lnTo>
                  <a:pt x="75286" y="25301"/>
                </a:lnTo>
                <a:close/>
                <a:moveTo>
                  <a:pt x="87470" y="25301"/>
                </a:moveTo>
                <a:lnTo>
                  <a:pt x="87470" y="31237"/>
                </a:lnTo>
                <a:lnTo>
                  <a:pt x="81535" y="31237"/>
                </a:lnTo>
                <a:lnTo>
                  <a:pt x="81535" y="25301"/>
                </a:lnTo>
                <a:close/>
                <a:moveTo>
                  <a:pt x="93720" y="25301"/>
                </a:moveTo>
                <a:lnTo>
                  <a:pt x="93720" y="31237"/>
                </a:lnTo>
                <a:lnTo>
                  <a:pt x="87784" y="31237"/>
                </a:lnTo>
                <a:lnTo>
                  <a:pt x="87784" y="25301"/>
                </a:lnTo>
                <a:close/>
                <a:moveTo>
                  <a:pt x="99967" y="25301"/>
                </a:moveTo>
                <a:lnTo>
                  <a:pt x="99967" y="31237"/>
                </a:lnTo>
                <a:lnTo>
                  <a:pt x="94031" y="31237"/>
                </a:lnTo>
                <a:lnTo>
                  <a:pt x="94031" y="25301"/>
                </a:lnTo>
                <a:close/>
                <a:moveTo>
                  <a:pt x="106214" y="25301"/>
                </a:moveTo>
                <a:lnTo>
                  <a:pt x="106214" y="31237"/>
                </a:lnTo>
                <a:lnTo>
                  <a:pt x="100280" y="31237"/>
                </a:lnTo>
                <a:lnTo>
                  <a:pt x="100280" y="25301"/>
                </a:lnTo>
                <a:close/>
                <a:moveTo>
                  <a:pt x="112461" y="25301"/>
                </a:moveTo>
                <a:lnTo>
                  <a:pt x="112461" y="31237"/>
                </a:lnTo>
                <a:lnTo>
                  <a:pt x="106527" y="31237"/>
                </a:lnTo>
                <a:lnTo>
                  <a:pt x="106527" y="25301"/>
                </a:lnTo>
                <a:close/>
                <a:moveTo>
                  <a:pt x="118710" y="25301"/>
                </a:moveTo>
                <a:lnTo>
                  <a:pt x="118710" y="31237"/>
                </a:lnTo>
                <a:lnTo>
                  <a:pt x="112774" y="31237"/>
                </a:lnTo>
                <a:lnTo>
                  <a:pt x="112774" y="25301"/>
                </a:lnTo>
                <a:close/>
                <a:moveTo>
                  <a:pt x="124957" y="25301"/>
                </a:moveTo>
                <a:lnTo>
                  <a:pt x="124957" y="31237"/>
                </a:lnTo>
                <a:lnTo>
                  <a:pt x="119021" y="31237"/>
                </a:lnTo>
                <a:lnTo>
                  <a:pt x="119021" y="25301"/>
                </a:lnTo>
                <a:close/>
                <a:moveTo>
                  <a:pt x="131204" y="25301"/>
                </a:moveTo>
                <a:lnTo>
                  <a:pt x="131204" y="31237"/>
                </a:lnTo>
                <a:lnTo>
                  <a:pt x="125270" y="31237"/>
                </a:lnTo>
                <a:lnTo>
                  <a:pt x="125270" y="25301"/>
                </a:lnTo>
                <a:close/>
                <a:moveTo>
                  <a:pt x="137451" y="25301"/>
                </a:moveTo>
                <a:lnTo>
                  <a:pt x="137451" y="31237"/>
                </a:lnTo>
                <a:lnTo>
                  <a:pt x="131517" y="31237"/>
                </a:lnTo>
                <a:lnTo>
                  <a:pt x="131517" y="25301"/>
                </a:lnTo>
                <a:close/>
                <a:moveTo>
                  <a:pt x="143702" y="25301"/>
                </a:moveTo>
                <a:lnTo>
                  <a:pt x="143702" y="31237"/>
                </a:lnTo>
                <a:lnTo>
                  <a:pt x="137766" y="31237"/>
                </a:lnTo>
                <a:lnTo>
                  <a:pt x="137766" y="25301"/>
                </a:lnTo>
                <a:close/>
                <a:moveTo>
                  <a:pt x="149949" y="25301"/>
                </a:moveTo>
                <a:lnTo>
                  <a:pt x="149949" y="31237"/>
                </a:lnTo>
                <a:lnTo>
                  <a:pt x="144015" y="31237"/>
                </a:lnTo>
                <a:lnTo>
                  <a:pt x="144015" y="25301"/>
                </a:lnTo>
                <a:close/>
                <a:moveTo>
                  <a:pt x="156196" y="25301"/>
                </a:moveTo>
                <a:lnTo>
                  <a:pt x="156196" y="31237"/>
                </a:lnTo>
                <a:lnTo>
                  <a:pt x="150262" y="31237"/>
                </a:lnTo>
                <a:lnTo>
                  <a:pt x="150262" y="25301"/>
                </a:lnTo>
                <a:close/>
                <a:moveTo>
                  <a:pt x="162445" y="25301"/>
                </a:moveTo>
                <a:lnTo>
                  <a:pt x="162445" y="31237"/>
                </a:lnTo>
                <a:lnTo>
                  <a:pt x="156509" y="31237"/>
                </a:lnTo>
                <a:lnTo>
                  <a:pt x="156509" y="25301"/>
                </a:lnTo>
                <a:close/>
                <a:moveTo>
                  <a:pt x="168692" y="25301"/>
                </a:moveTo>
                <a:lnTo>
                  <a:pt x="168692" y="31237"/>
                </a:lnTo>
                <a:lnTo>
                  <a:pt x="162756" y="31237"/>
                </a:lnTo>
                <a:lnTo>
                  <a:pt x="162756" y="25301"/>
                </a:lnTo>
                <a:close/>
                <a:moveTo>
                  <a:pt x="174939" y="25301"/>
                </a:moveTo>
                <a:lnTo>
                  <a:pt x="174939" y="31237"/>
                </a:lnTo>
                <a:lnTo>
                  <a:pt x="169005" y="31237"/>
                </a:lnTo>
                <a:lnTo>
                  <a:pt x="169005" y="25301"/>
                </a:lnTo>
                <a:close/>
                <a:moveTo>
                  <a:pt x="181186" y="25301"/>
                </a:moveTo>
                <a:lnTo>
                  <a:pt x="181186" y="31237"/>
                </a:lnTo>
                <a:lnTo>
                  <a:pt x="175252" y="31237"/>
                </a:lnTo>
                <a:lnTo>
                  <a:pt x="175252" y="25301"/>
                </a:lnTo>
                <a:close/>
                <a:moveTo>
                  <a:pt x="187435" y="25301"/>
                </a:moveTo>
                <a:lnTo>
                  <a:pt x="187435" y="31237"/>
                </a:lnTo>
                <a:lnTo>
                  <a:pt x="181499" y="31237"/>
                </a:lnTo>
                <a:lnTo>
                  <a:pt x="181499" y="25301"/>
                </a:lnTo>
                <a:close/>
                <a:moveTo>
                  <a:pt x="193684" y="25301"/>
                </a:moveTo>
                <a:lnTo>
                  <a:pt x="193684" y="31237"/>
                </a:lnTo>
                <a:lnTo>
                  <a:pt x="187749" y="31237"/>
                </a:lnTo>
                <a:lnTo>
                  <a:pt x="187749" y="25301"/>
                </a:lnTo>
                <a:close/>
                <a:moveTo>
                  <a:pt x="199931" y="25301"/>
                </a:moveTo>
                <a:lnTo>
                  <a:pt x="199931" y="31237"/>
                </a:lnTo>
                <a:lnTo>
                  <a:pt x="193996" y="31237"/>
                </a:lnTo>
                <a:lnTo>
                  <a:pt x="193996" y="25301"/>
                </a:lnTo>
                <a:close/>
                <a:moveTo>
                  <a:pt x="206180" y="25301"/>
                </a:moveTo>
                <a:lnTo>
                  <a:pt x="206180" y="31237"/>
                </a:lnTo>
                <a:lnTo>
                  <a:pt x="200244" y="31237"/>
                </a:lnTo>
                <a:lnTo>
                  <a:pt x="200244" y="25301"/>
                </a:lnTo>
                <a:close/>
                <a:moveTo>
                  <a:pt x="212427" y="25301"/>
                </a:moveTo>
                <a:lnTo>
                  <a:pt x="212427" y="31237"/>
                </a:lnTo>
                <a:lnTo>
                  <a:pt x="206491" y="31237"/>
                </a:lnTo>
                <a:lnTo>
                  <a:pt x="206491" y="25301"/>
                </a:lnTo>
                <a:close/>
                <a:moveTo>
                  <a:pt x="218674" y="25301"/>
                </a:moveTo>
                <a:lnTo>
                  <a:pt x="218674" y="31237"/>
                </a:lnTo>
                <a:lnTo>
                  <a:pt x="212739" y="31237"/>
                </a:lnTo>
                <a:lnTo>
                  <a:pt x="212739" y="25301"/>
                </a:lnTo>
                <a:close/>
                <a:moveTo>
                  <a:pt x="224921" y="25301"/>
                </a:moveTo>
                <a:lnTo>
                  <a:pt x="224921" y="31237"/>
                </a:lnTo>
                <a:lnTo>
                  <a:pt x="218987" y="31237"/>
                </a:lnTo>
                <a:lnTo>
                  <a:pt x="218987" y="25301"/>
                </a:lnTo>
                <a:close/>
                <a:moveTo>
                  <a:pt x="231170" y="25301"/>
                </a:moveTo>
                <a:lnTo>
                  <a:pt x="231170" y="31237"/>
                </a:lnTo>
                <a:lnTo>
                  <a:pt x="225234" y="31237"/>
                </a:lnTo>
                <a:lnTo>
                  <a:pt x="225234" y="25301"/>
                </a:lnTo>
                <a:close/>
                <a:moveTo>
                  <a:pt x="237417" y="25301"/>
                </a:moveTo>
                <a:lnTo>
                  <a:pt x="237417" y="31237"/>
                </a:lnTo>
                <a:lnTo>
                  <a:pt x="231481" y="31237"/>
                </a:lnTo>
                <a:lnTo>
                  <a:pt x="231481" y="25301"/>
                </a:lnTo>
                <a:close/>
                <a:moveTo>
                  <a:pt x="243664" y="25301"/>
                </a:moveTo>
                <a:lnTo>
                  <a:pt x="243664" y="31237"/>
                </a:lnTo>
                <a:lnTo>
                  <a:pt x="237729" y="31237"/>
                </a:lnTo>
                <a:lnTo>
                  <a:pt x="237729" y="25301"/>
                </a:lnTo>
                <a:close/>
                <a:moveTo>
                  <a:pt x="249911" y="25301"/>
                </a:moveTo>
                <a:lnTo>
                  <a:pt x="249911" y="31237"/>
                </a:lnTo>
                <a:lnTo>
                  <a:pt x="243977" y="31237"/>
                </a:lnTo>
                <a:lnTo>
                  <a:pt x="243977" y="25301"/>
                </a:lnTo>
                <a:close/>
                <a:moveTo>
                  <a:pt x="256161" y="25301"/>
                </a:moveTo>
                <a:lnTo>
                  <a:pt x="256161" y="31237"/>
                </a:lnTo>
                <a:lnTo>
                  <a:pt x="250225" y="31237"/>
                </a:lnTo>
                <a:lnTo>
                  <a:pt x="250225" y="25301"/>
                </a:lnTo>
                <a:close/>
                <a:moveTo>
                  <a:pt x="262409" y="25301"/>
                </a:moveTo>
                <a:lnTo>
                  <a:pt x="262409" y="31237"/>
                </a:lnTo>
                <a:lnTo>
                  <a:pt x="256474" y="31237"/>
                </a:lnTo>
                <a:lnTo>
                  <a:pt x="256474" y="25301"/>
                </a:lnTo>
                <a:close/>
                <a:moveTo>
                  <a:pt x="268656" y="25301"/>
                </a:moveTo>
                <a:lnTo>
                  <a:pt x="268656" y="31237"/>
                </a:lnTo>
                <a:lnTo>
                  <a:pt x="262721" y="31237"/>
                </a:lnTo>
                <a:lnTo>
                  <a:pt x="262721" y="25301"/>
                </a:lnTo>
                <a:close/>
                <a:moveTo>
                  <a:pt x="274904" y="25301"/>
                </a:moveTo>
                <a:lnTo>
                  <a:pt x="274904" y="31237"/>
                </a:lnTo>
                <a:lnTo>
                  <a:pt x="268968" y="31237"/>
                </a:lnTo>
                <a:lnTo>
                  <a:pt x="268968" y="25301"/>
                </a:lnTo>
                <a:close/>
                <a:moveTo>
                  <a:pt x="6251" y="31548"/>
                </a:moveTo>
                <a:lnTo>
                  <a:pt x="6251" y="31550"/>
                </a:lnTo>
                <a:lnTo>
                  <a:pt x="6251" y="37484"/>
                </a:lnTo>
                <a:lnTo>
                  <a:pt x="315" y="37484"/>
                </a:lnTo>
                <a:lnTo>
                  <a:pt x="315" y="31548"/>
                </a:lnTo>
                <a:close/>
                <a:moveTo>
                  <a:pt x="12498" y="31548"/>
                </a:moveTo>
                <a:lnTo>
                  <a:pt x="12498" y="31550"/>
                </a:lnTo>
                <a:lnTo>
                  <a:pt x="12498" y="37484"/>
                </a:lnTo>
                <a:lnTo>
                  <a:pt x="6562" y="37484"/>
                </a:lnTo>
                <a:lnTo>
                  <a:pt x="6562" y="31548"/>
                </a:lnTo>
                <a:close/>
                <a:moveTo>
                  <a:pt x="18745" y="31548"/>
                </a:moveTo>
                <a:lnTo>
                  <a:pt x="18745" y="31550"/>
                </a:lnTo>
                <a:lnTo>
                  <a:pt x="18745" y="37484"/>
                </a:lnTo>
                <a:lnTo>
                  <a:pt x="12810" y="37484"/>
                </a:lnTo>
                <a:lnTo>
                  <a:pt x="12810" y="31548"/>
                </a:lnTo>
                <a:close/>
                <a:moveTo>
                  <a:pt x="24992" y="31548"/>
                </a:moveTo>
                <a:lnTo>
                  <a:pt x="24992" y="31550"/>
                </a:lnTo>
                <a:lnTo>
                  <a:pt x="24992" y="37484"/>
                </a:lnTo>
                <a:lnTo>
                  <a:pt x="19058" y="37484"/>
                </a:lnTo>
                <a:lnTo>
                  <a:pt x="19058" y="31548"/>
                </a:lnTo>
                <a:close/>
                <a:moveTo>
                  <a:pt x="31242" y="31548"/>
                </a:moveTo>
                <a:lnTo>
                  <a:pt x="31242" y="31550"/>
                </a:lnTo>
                <a:lnTo>
                  <a:pt x="31242" y="37484"/>
                </a:lnTo>
                <a:lnTo>
                  <a:pt x="25305" y="37484"/>
                </a:lnTo>
                <a:lnTo>
                  <a:pt x="25305" y="31548"/>
                </a:lnTo>
                <a:close/>
                <a:moveTo>
                  <a:pt x="162445" y="31548"/>
                </a:moveTo>
                <a:lnTo>
                  <a:pt x="162445" y="31550"/>
                </a:lnTo>
                <a:lnTo>
                  <a:pt x="162445" y="37484"/>
                </a:lnTo>
                <a:lnTo>
                  <a:pt x="156509" y="37484"/>
                </a:lnTo>
                <a:lnTo>
                  <a:pt x="156509" y="31548"/>
                </a:lnTo>
                <a:close/>
                <a:moveTo>
                  <a:pt x="168692" y="31548"/>
                </a:moveTo>
                <a:lnTo>
                  <a:pt x="168692" y="31550"/>
                </a:lnTo>
                <a:lnTo>
                  <a:pt x="168692" y="37484"/>
                </a:lnTo>
                <a:lnTo>
                  <a:pt x="162756" y="37484"/>
                </a:lnTo>
                <a:lnTo>
                  <a:pt x="162756" y="31548"/>
                </a:lnTo>
                <a:close/>
                <a:moveTo>
                  <a:pt x="174939" y="31548"/>
                </a:moveTo>
                <a:lnTo>
                  <a:pt x="174939" y="31550"/>
                </a:lnTo>
                <a:lnTo>
                  <a:pt x="174939" y="37484"/>
                </a:lnTo>
                <a:lnTo>
                  <a:pt x="169005" y="37484"/>
                </a:lnTo>
                <a:lnTo>
                  <a:pt x="169005" y="31548"/>
                </a:lnTo>
                <a:close/>
                <a:moveTo>
                  <a:pt x="181186" y="31548"/>
                </a:moveTo>
                <a:lnTo>
                  <a:pt x="181186" y="31550"/>
                </a:lnTo>
                <a:lnTo>
                  <a:pt x="181186" y="37484"/>
                </a:lnTo>
                <a:lnTo>
                  <a:pt x="175252" y="37484"/>
                </a:lnTo>
                <a:lnTo>
                  <a:pt x="175252" y="31548"/>
                </a:lnTo>
                <a:close/>
                <a:moveTo>
                  <a:pt x="187435" y="31548"/>
                </a:moveTo>
                <a:lnTo>
                  <a:pt x="187435" y="31550"/>
                </a:lnTo>
                <a:lnTo>
                  <a:pt x="187435" y="37484"/>
                </a:lnTo>
                <a:lnTo>
                  <a:pt x="181499" y="37484"/>
                </a:lnTo>
                <a:lnTo>
                  <a:pt x="181499" y="31548"/>
                </a:lnTo>
                <a:close/>
                <a:moveTo>
                  <a:pt x="37489" y="31552"/>
                </a:moveTo>
                <a:lnTo>
                  <a:pt x="37489" y="37486"/>
                </a:lnTo>
                <a:lnTo>
                  <a:pt x="31553" y="37486"/>
                </a:lnTo>
                <a:lnTo>
                  <a:pt x="31553" y="31552"/>
                </a:lnTo>
                <a:close/>
                <a:moveTo>
                  <a:pt x="43737" y="31552"/>
                </a:moveTo>
                <a:lnTo>
                  <a:pt x="43737" y="37486"/>
                </a:lnTo>
                <a:lnTo>
                  <a:pt x="37802" y="37486"/>
                </a:lnTo>
                <a:lnTo>
                  <a:pt x="37802" y="31552"/>
                </a:lnTo>
                <a:close/>
                <a:moveTo>
                  <a:pt x="49985" y="31552"/>
                </a:moveTo>
                <a:lnTo>
                  <a:pt x="49985" y="37486"/>
                </a:lnTo>
                <a:lnTo>
                  <a:pt x="44049" y="37486"/>
                </a:lnTo>
                <a:lnTo>
                  <a:pt x="44049" y="31552"/>
                </a:lnTo>
                <a:close/>
                <a:moveTo>
                  <a:pt x="56232" y="31552"/>
                </a:moveTo>
                <a:lnTo>
                  <a:pt x="56232" y="37486"/>
                </a:lnTo>
                <a:lnTo>
                  <a:pt x="50296" y="37486"/>
                </a:lnTo>
                <a:lnTo>
                  <a:pt x="50296" y="31552"/>
                </a:lnTo>
                <a:close/>
                <a:moveTo>
                  <a:pt x="62480" y="31552"/>
                </a:moveTo>
                <a:lnTo>
                  <a:pt x="62480" y="37486"/>
                </a:lnTo>
                <a:lnTo>
                  <a:pt x="56545" y="37486"/>
                </a:lnTo>
                <a:lnTo>
                  <a:pt x="56545" y="31552"/>
                </a:lnTo>
                <a:close/>
                <a:moveTo>
                  <a:pt x="68727" y="31552"/>
                </a:moveTo>
                <a:lnTo>
                  <a:pt x="68727" y="37486"/>
                </a:lnTo>
                <a:lnTo>
                  <a:pt x="62792" y="37486"/>
                </a:lnTo>
                <a:lnTo>
                  <a:pt x="62792" y="31552"/>
                </a:lnTo>
                <a:close/>
                <a:moveTo>
                  <a:pt x="74975" y="31552"/>
                </a:moveTo>
                <a:lnTo>
                  <a:pt x="74975" y="37486"/>
                </a:lnTo>
                <a:lnTo>
                  <a:pt x="69039" y="37486"/>
                </a:lnTo>
                <a:lnTo>
                  <a:pt x="69039" y="31552"/>
                </a:lnTo>
                <a:close/>
                <a:moveTo>
                  <a:pt x="81223" y="31552"/>
                </a:moveTo>
                <a:lnTo>
                  <a:pt x="81223" y="37486"/>
                </a:lnTo>
                <a:lnTo>
                  <a:pt x="75286" y="37486"/>
                </a:lnTo>
                <a:lnTo>
                  <a:pt x="75286" y="31552"/>
                </a:lnTo>
                <a:close/>
                <a:moveTo>
                  <a:pt x="87470" y="31552"/>
                </a:moveTo>
                <a:lnTo>
                  <a:pt x="87470" y="37486"/>
                </a:lnTo>
                <a:lnTo>
                  <a:pt x="81535" y="37486"/>
                </a:lnTo>
                <a:lnTo>
                  <a:pt x="81535" y="31552"/>
                </a:lnTo>
                <a:close/>
                <a:moveTo>
                  <a:pt x="93720" y="31552"/>
                </a:moveTo>
                <a:lnTo>
                  <a:pt x="93720" y="37486"/>
                </a:lnTo>
                <a:lnTo>
                  <a:pt x="87784" y="37486"/>
                </a:lnTo>
                <a:lnTo>
                  <a:pt x="87784" y="31552"/>
                </a:lnTo>
                <a:close/>
                <a:moveTo>
                  <a:pt x="99967" y="31552"/>
                </a:moveTo>
                <a:lnTo>
                  <a:pt x="99967" y="37486"/>
                </a:lnTo>
                <a:lnTo>
                  <a:pt x="94031" y="37486"/>
                </a:lnTo>
                <a:lnTo>
                  <a:pt x="94031" y="31552"/>
                </a:lnTo>
                <a:close/>
                <a:moveTo>
                  <a:pt x="106214" y="31552"/>
                </a:moveTo>
                <a:lnTo>
                  <a:pt x="106214" y="37486"/>
                </a:lnTo>
                <a:lnTo>
                  <a:pt x="100280" y="37486"/>
                </a:lnTo>
                <a:lnTo>
                  <a:pt x="100280" y="31552"/>
                </a:lnTo>
                <a:close/>
                <a:moveTo>
                  <a:pt x="112461" y="31552"/>
                </a:moveTo>
                <a:lnTo>
                  <a:pt x="112461" y="37486"/>
                </a:lnTo>
                <a:lnTo>
                  <a:pt x="106527" y="37486"/>
                </a:lnTo>
                <a:lnTo>
                  <a:pt x="106527" y="31552"/>
                </a:lnTo>
                <a:close/>
                <a:moveTo>
                  <a:pt x="118710" y="31552"/>
                </a:moveTo>
                <a:lnTo>
                  <a:pt x="118710" y="37486"/>
                </a:lnTo>
                <a:lnTo>
                  <a:pt x="112774" y="37486"/>
                </a:lnTo>
                <a:lnTo>
                  <a:pt x="112774" y="31552"/>
                </a:lnTo>
                <a:close/>
                <a:moveTo>
                  <a:pt x="124957" y="31552"/>
                </a:moveTo>
                <a:lnTo>
                  <a:pt x="124957" y="37486"/>
                </a:lnTo>
                <a:lnTo>
                  <a:pt x="119021" y="37486"/>
                </a:lnTo>
                <a:lnTo>
                  <a:pt x="119021" y="31552"/>
                </a:lnTo>
                <a:close/>
                <a:moveTo>
                  <a:pt x="131204" y="31552"/>
                </a:moveTo>
                <a:lnTo>
                  <a:pt x="131204" y="37486"/>
                </a:lnTo>
                <a:lnTo>
                  <a:pt x="125270" y="37486"/>
                </a:lnTo>
                <a:lnTo>
                  <a:pt x="125270" y="31552"/>
                </a:lnTo>
                <a:close/>
                <a:moveTo>
                  <a:pt x="137451" y="31552"/>
                </a:moveTo>
                <a:lnTo>
                  <a:pt x="137451" y="37486"/>
                </a:lnTo>
                <a:lnTo>
                  <a:pt x="131517" y="37486"/>
                </a:lnTo>
                <a:lnTo>
                  <a:pt x="131517" y="31552"/>
                </a:lnTo>
                <a:close/>
                <a:moveTo>
                  <a:pt x="143702" y="31552"/>
                </a:moveTo>
                <a:lnTo>
                  <a:pt x="143702" y="37486"/>
                </a:lnTo>
                <a:lnTo>
                  <a:pt x="137766" y="37486"/>
                </a:lnTo>
                <a:lnTo>
                  <a:pt x="137766" y="31552"/>
                </a:lnTo>
                <a:close/>
                <a:moveTo>
                  <a:pt x="149949" y="31552"/>
                </a:moveTo>
                <a:lnTo>
                  <a:pt x="149949" y="37486"/>
                </a:lnTo>
                <a:lnTo>
                  <a:pt x="144015" y="37486"/>
                </a:lnTo>
                <a:lnTo>
                  <a:pt x="144015" y="31552"/>
                </a:lnTo>
                <a:close/>
                <a:moveTo>
                  <a:pt x="156196" y="31552"/>
                </a:moveTo>
                <a:lnTo>
                  <a:pt x="156196" y="37486"/>
                </a:lnTo>
                <a:lnTo>
                  <a:pt x="150262" y="37486"/>
                </a:lnTo>
                <a:lnTo>
                  <a:pt x="150262" y="31552"/>
                </a:lnTo>
                <a:close/>
                <a:moveTo>
                  <a:pt x="193684" y="31552"/>
                </a:moveTo>
                <a:lnTo>
                  <a:pt x="193684" y="37486"/>
                </a:lnTo>
                <a:lnTo>
                  <a:pt x="187749" y="37486"/>
                </a:lnTo>
                <a:lnTo>
                  <a:pt x="187749" y="31552"/>
                </a:lnTo>
                <a:close/>
                <a:moveTo>
                  <a:pt x="199931" y="31552"/>
                </a:moveTo>
                <a:lnTo>
                  <a:pt x="199931" y="37486"/>
                </a:lnTo>
                <a:lnTo>
                  <a:pt x="193996" y="37486"/>
                </a:lnTo>
                <a:lnTo>
                  <a:pt x="193996" y="31552"/>
                </a:lnTo>
                <a:close/>
                <a:moveTo>
                  <a:pt x="206180" y="31552"/>
                </a:moveTo>
                <a:lnTo>
                  <a:pt x="206180" y="37486"/>
                </a:lnTo>
                <a:lnTo>
                  <a:pt x="200244" y="37486"/>
                </a:lnTo>
                <a:lnTo>
                  <a:pt x="200244" y="31552"/>
                </a:lnTo>
                <a:close/>
                <a:moveTo>
                  <a:pt x="212427" y="31552"/>
                </a:moveTo>
                <a:lnTo>
                  <a:pt x="212427" y="37486"/>
                </a:lnTo>
                <a:lnTo>
                  <a:pt x="206491" y="37486"/>
                </a:lnTo>
                <a:lnTo>
                  <a:pt x="206491" y="31552"/>
                </a:lnTo>
                <a:close/>
                <a:moveTo>
                  <a:pt x="218674" y="31552"/>
                </a:moveTo>
                <a:lnTo>
                  <a:pt x="218674" y="37486"/>
                </a:lnTo>
                <a:lnTo>
                  <a:pt x="212739" y="37486"/>
                </a:lnTo>
                <a:lnTo>
                  <a:pt x="212739" y="31552"/>
                </a:lnTo>
                <a:close/>
                <a:moveTo>
                  <a:pt x="224921" y="31552"/>
                </a:moveTo>
                <a:lnTo>
                  <a:pt x="224921" y="37486"/>
                </a:lnTo>
                <a:lnTo>
                  <a:pt x="218987" y="37486"/>
                </a:lnTo>
                <a:lnTo>
                  <a:pt x="218987" y="31552"/>
                </a:lnTo>
                <a:close/>
                <a:moveTo>
                  <a:pt x="231170" y="31552"/>
                </a:moveTo>
                <a:lnTo>
                  <a:pt x="231170" y="37486"/>
                </a:lnTo>
                <a:lnTo>
                  <a:pt x="225234" y="37486"/>
                </a:lnTo>
                <a:lnTo>
                  <a:pt x="225234" y="31552"/>
                </a:lnTo>
                <a:close/>
                <a:moveTo>
                  <a:pt x="237417" y="31552"/>
                </a:moveTo>
                <a:lnTo>
                  <a:pt x="237417" y="37486"/>
                </a:lnTo>
                <a:lnTo>
                  <a:pt x="231481" y="37486"/>
                </a:lnTo>
                <a:lnTo>
                  <a:pt x="231481" y="31552"/>
                </a:lnTo>
                <a:close/>
                <a:moveTo>
                  <a:pt x="243664" y="31552"/>
                </a:moveTo>
                <a:lnTo>
                  <a:pt x="243664" y="37486"/>
                </a:lnTo>
                <a:lnTo>
                  <a:pt x="237729" y="37486"/>
                </a:lnTo>
                <a:lnTo>
                  <a:pt x="237729" y="31552"/>
                </a:lnTo>
                <a:close/>
                <a:moveTo>
                  <a:pt x="249911" y="31552"/>
                </a:moveTo>
                <a:lnTo>
                  <a:pt x="249911" y="37486"/>
                </a:lnTo>
                <a:lnTo>
                  <a:pt x="243977" y="37486"/>
                </a:lnTo>
                <a:lnTo>
                  <a:pt x="243977" y="31552"/>
                </a:lnTo>
                <a:close/>
                <a:moveTo>
                  <a:pt x="256161" y="31552"/>
                </a:moveTo>
                <a:lnTo>
                  <a:pt x="256161" y="37486"/>
                </a:lnTo>
                <a:lnTo>
                  <a:pt x="250225" y="37486"/>
                </a:lnTo>
                <a:lnTo>
                  <a:pt x="250225" y="31552"/>
                </a:lnTo>
                <a:close/>
                <a:moveTo>
                  <a:pt x="262409" y="31552"/>
                </a:moveTo>
                <a:lnTo>
                  <a:pt x="262409" y="37486"/>
                </a:lnTo>
                <a:lnTo>
                  <a:pt x="256474" y="37486"/>
                </a:lnTo>
                <a:lnTo>
                  <a:pt x="256474" y="31552"/>
                </a:lnTo>
                <a:close/>
                <a:moveTo>
                  <a:pt x="268656" y="31552"/>
                </a:moveTo>
                <a:lnTo>
                  <a:pt x="268656" y="37486"/>
                </a:lnTo>
                <a:lnTo>
                  <a:pt x="262721" y="37486"/>
                </a:lnTo>
                <a:lnTo>
                  <a:pt x="262721" y="31552"/>
                </a:lnTo>
                <a:close/>
                <a:moveTo>
                  <a:pt x="274904" y="31552"/>
                </a:moveTo>
                <a:lnTo>
                  <a:pt x="274904" y="37486"/>
                </a:lnTo>
                <a:lnTo>
                  <a:pt x="268968" y="37486"/>
                </a:lnTo>
                <a:lnTo>
                  <a:pt x="268968" y="31552"/>
                </a:lnTo>
                <a:close/>
                <a:moveTo>
                  <a:pt x="6251" y="37799"/>
                </a:moveTo>
                <a:lnTo>
                  <a:pt x="6251" y="43735"/>
                </a:lnTo>
                <a:lnTo>
                  <a:pt x="315" y="43735"/>
                </a:lnTo>
                <a:lnTo>
                  <a:pt x="315" y="37799"/>
                </a:lnTo>
                <a:close/>
                <a:moveTo>
                  <a:pt x="12498" y="37799"/>
                </a:moveTo>
                <a:lnTo>
                  <a:pt x="12498" y="43735"/>
                </a:lnTo>
                <a:lnTo>
                  <a:pt x="6562" y="43735"/>
                </a:lnTo>
                <a:lnTo>
                  <a:pt x="6562" y="37799"/>
                </a:lnTo>
                <a:close/>
                <a:moveTo>
                  <a:pt x="18745" y="37799"/>
                </a:moveTo>
                <a:lnTo>
                  <a:pt x="18745" y="43735"/>
                </a:lnTo>
                <a:lnTo>
                  <a:pt x="12810" y="43735"/>
                </a:lnTo>
                <a:lnTo>
                  <a:pt x="12810" y="37799"/>
                </a:lnTo>
                <a:close/>
                <a:moveTo>
                  <a:pt x="24992" y="37799"/>
                </a:moveTo>
                <a:lnTo>
                  <a:pt x="24992" y="43735"/>
                </a:lnTo>
                <a:lnTo>
                  <a:pt x="19058" y="43735"/>
                </a:lnTo>
                <a:lnTo>
                  <a:pt x="19058" y="37799"/>
                </a:lnTo>
                <a:close/>
                <a:moveTo>
                  <a:pt x="31242" y="37799"/>
                </a:moveTo>
                <a:lnTo>
                  <a:pt x="31242" y="43735"/>
                </a:lnTo>
                <a:lnTo>
                  <a:pt x="25305" y="43735"/>
                </a:lnTo>
                <a:lnTo>
                  <a:pt x="25305" y="37799"/>
                </a:lnTo>
                <a:close/>
                <a:moveTo>
                  <a:pt x="37489" y="37799"/>
                </a:moveTo>
                <a:lnTo>
                  <a:pt x="37489" y="43735"/>
                </a:lnTo>
                <a:lnTo>
                  <a:pt x="31553" y="43735"/>
                </a:lnTo>
                <a:lnTo>
                  <a:pt x="31553" y="37799"/>
                </a:lnTo>
                <a:close/>
                <a:moveTo>
                  <a:pt x="43737" y="37799"/>
                </a:moveTo>
                <a:lnTo>
                  <a:pt x="43737" y="43735"/>
                </a:lnTo>
                <a:lnTo>
                  <a:pt x="37802" y="43735"/>
                </a:lnTo>
                <a:lnTo>
                  <a:pt x="37802" y="37799"/>
                </a:lnTo>
                <a:close/>
                <a:moveTo>
                  <a:pt x="49985" y="37799"/>
                </a:moveTo>
                <a:lnTo>
                  <a:pt x="49985" y="43735"/>
                </a:lnTo>
                <a:lnTo>
                  <a:pt x="44049" y="43735"/>
                </a:lnTo>
                <a:lnTo>
                  <a:pt x="44049" y="37799"/>
                </a:lnTo>
                <a:close/>
                <a:moveTo>
                  <a:pt x="56232" y="37799"/>
                </a:moveTo>
                <a:lnTo>
                  <a:pt x="56232" y="43735"/>
                </a:lnTo>
                <a:lnTo>
                  <a:pt x="50296" y="43735"/>
                </a:lnTo>
                <a:lnTo>
                  <a:pt x="50296" y="37799"/>
                </a:lnTo>
                <a:close/>
                <a:moveTo>
                  <a:pt x="62480" y="37799"/>
                </a:moveTo>
                <a:lnTo>
                  <a:pt x="62480" y="43735"/>
                </a:lnTo>
                <a:lnTo>
                  <a:pt x="56545" y="43735"/>
                </a:lnTo>
                <a:lnTo>
                  <a:pt x="56545" y="37799"/>
                </a:lnTo>
                <a:close/>
                <a:moveTo>
                  <a:pt x="68727" y="37799"/>
                </a:moveTo>
                <a:lnTo>
                  <a:pt x="68727" y="43735"/>
                </a:lnTo>
                <a:lnTo>
                  <a:pt x="62792" y="43735"/>
                </a:lnTo>
                <a:lnTo>
                  <a:pt x="62792" y="37799"/>
                </a:lnTo>
                <a:close/>
                <a:moveTo>
                  <a:pt x="74975" y="37799"/>
                </a:moveTo>
                <a:lnTo>
                  <a:pt x="74975" y="43735"/>
                </a:lnTo>
                <a:lnTo>
                  <a:pt x="69039" y="43735"/>
                </a:lnTo>
                <a:lnTo>
                  <a:pt x="69039" y="37799"/>
                </a:lnTo>
                <a:close/>
                <a:moveTo>
                  <a:pt x="81223" y="37799"/>
                </a:moveTo>
                <a:lnTo>
                  <a:pt x="81223" y="43735"/>
                </a:lnTo>
                <a:lnTo>
                  <a:pt x="75286" y="43735"/>
                </a:lnTo>
                <a:lnTo>
                  <a:pt x="75286" y="37799"/>
                </a:lnTo>
                <a:close/>
                <a:moveTo>
                  <a:pt x="87470" y="37799"/>
                </a:moveTo>
                <a:lnTo>
                  <a:pt x="87470" y="43735"/>
                </a:lnTo>
                <a:lnTo>
                  <a:pt x="81535" y="43735"/>
                </a:lnTo>
                <a:lnTo>
                  <a:pt x="81535" y="37799"/>
                </a:lnTo>
                <a:close/>
                <a:moveTo>
                  <a:pt x="93720" y="37799"/>
                </a:moveTo>
                <a:lnTo>
                  <a:pt x="93720" y="43735"/>
                </a:lnTo>
                <a:lnTo>
                  <a:pt x="87784" y="43735"/>
                </a:lnTo>
                <a:lnTo>
                  <a:pt x="87784" y="37799"/>
                </a:lnTo>
                <a:close/>
                <a:moveTo>
                  <a:pt x="99967" y="37799"/>
                </a:moveTo>
                <a:lnTo>
                  <a:pt x="99967" y="43735"/>
                </a:lnTo>
                <a:lnTo>
                  <a:pt x="94031" y="43735"/>
                </a:lnTo>
                <a:lnTo>
                  <a:pt x="94031" y="37799"/>
                </a:lnTo>
                <a:close/>
                <a:moveTo>
                  <a:pt x="106214" y="37799"/>
                </a:moveTo>
                <a:lnTo>
                  <a:pt x="106214" y="43735"/>
                </a:lnTo>
                <a:lnTo>
                  <a:pt x="100280" y="43735"/>
                </a:lnTo>
                <a:lnTo>
                  <a:pt x="100280" y="37799"/>
                </a:lnTo>
                <a:close/>
                <a:moveTo>
                  <a:pt x="112461" y="37799"/>
                </a:moveTo>
                <a:lnTo>
                  <a:pt x="112461" y="43735"/>
                </a:lnTo>
                <a:lnTo>
                  <a:pt x="106527" y="43735"/>
                </a:lnTo>
                <a:lnTo>
                  <a:pt x="106527" y="37799"/>
                </a:lnTo>
                <a:close/>
                <a:moveTo>
                  <a:pt x="118710" y="37799"/>
                </a:moveTo>
                <a:lnTo>
                  <a:pt x="118710" y="43735"/>
                </a:lnTo>
                <a:lnTo>
                  <a:pt x="112774" y="43735"/>
                </a:lnTo>
                <a:lnTo>
                  <a:pt x="112774" y="37799"/>
                </a:lnTo>
                <a:close/>
                <a:moveTo>
                  <a:pt x="124957" y="37799"/>
                </a:moveTo>
                <a:lnTo>
                  <a:pt x="124957" y="43735"/>
                </a:lnTo>
                <a:lnTo>
                  <a:pt x="119021" y="43735"/>
                </a:lnTo>
                <a:lnTo>
                  <a:pt x="119021" y="37799"/>
                </a:lnTo>
                <a:close/>
                <a:moveTo>
                  <a:pt x="131204" y="37799"/>
                </a:moveTo>
                <a:lnTo>
                  <a:pt x="131204" y="43735"/>
                </a:lnTo>
                <a:lnTo>
                  <a:pt x="125270" y="43735"/>
                </a:lnTo>
                <a:lnTo>
                  <a:pt x="125270" y="37799"/>
                </a:lnTo>
                <a:close/>
                <a:moveTo>
                  <a:pt x="137451" y="37799"/>
                </a:moveTo>
                <a:lnTo>
                  <a:pt x="137451" y="43735"/>
                </a:lnTo>
                <a:lnTo>
                  <a:pt x="131517" y="43735"/>
                </a:lnTo>
                <a:lnTo>
                  <a:pt x="131517" y="37799"/>
                </a:lnTo>
                <a:close/>
                <a:moveTo>
                  <a:pt x="143702" y="37799"/>
                </a:moveTo>
                <a:lnTo>
                  <a:pt x="143702" y="43735"/>
                </a:lnTo>
                <a:lnTo>
                  <a:pt x="137766" y="43735"/>
                </a:lnTo>
                <a:lnTo>
                  <a:pt x="137766" y="37799"/>
                </a:lnTo>
                <a:close/>
                <a:moveTo>
                  <a:pt x="149949" y="37799"/>
                </a:moveTo>
                <a:lnTo>
                  <a:pt x="149949" y="43735"/>
                </a:lnTo>
                <a:lnTo>
                  <a:pt x="144015" y="43735"/>
                </a:lnTo>
                <a:lnTo>
                  <a:pt x="144015" y="37799"/>
                </a:lnTo>
                <a:close/>
                <a:moveTo>
                  <a:pt x="156196" y="37799"/>
                </a:moveTo>
                <a:lnTo>
                  <a:pt x="156196" y="43735"/>
                </a:lnTo>
                <a:lnTo>
                  <a:pt x="150262" y="43735"/>
                </a:lnTo>
                <a:lnTo>
                  <a:pt x="150262" y="37799"/>
                </a:lnTo>
                <a:close/>
                <a:moveTo>
                  <a:pt x="162445" y="37799"/>
                </a:moveTo>
                <a:lnTo>
                  <a:pt x="162445" y="43735"/>
                </a:lnTo>
                <a:lnTo>
                  <a:pt x="156509" y="43735"/>
                </a:lnTo>
                <a:lnTo>
                  <a:pt x="156509" y="37799"/>
                </a:lnTo>
                <a:close/>
                <a:moveTo>
                  <a:pt x="168692" y="37799"/>
                </a:moveTo>
                <a:lnTo>
                  <a:pt x="168692" y="43735"/>
                </a:lnTo>
                <a:lnTo>
                  <a:pt x="162756" y="43735"/>
                </a:lnTo>
                <a:lnTo>
                  <a:pt x="162756" y="37799"/>
                </a:lnTo>
                <a:close/>
                <a:moveTo>
                  <a:pt x="174939" y="37799"/>
                </a:moveTo>
                <a:lnTo>
                  <a:pt x="174939" y="43735"/>
                </a:lnTo>
                <a:lnTo>
                  <a:pt x="169005" y="43735"/>
                </a:lnTo>
                <a:lnTo>
                  <a:pt x="169005" y="37799"/>
                </a:lnTo>
                <a:close/>
                <a:moveTo>
                  <a:pt x="181186" y="37799"/>
                </a:moveTo>
                <a:lnTo>
                  <a:pt x="181186" y="43735"/>
                </a:lnTo>
                <a:lnTo>
                  <a:pt x="175252" y="43735"/>
                </a:lnTo>
                <a:lnTo>
                  <a:pt x="175252" y="37799"/>
                </a:lnTo>
                <a:close/>
                <a:moveTo>
                  <a:pt x="187435" y="37799"/>
                </a:moveTo>
                <a:lnTo>
                  <a:pt x="187435" y="43735"/>
                </a:lnTo>
                <a:lnTo>
                  <a:pt x="181499" y="43735"/>
                </a:lnTo>
                <a:lnTo>
                  <a:pt x="181499" y="37799"/>
                </a:lnTo>
                <a:close/>
                <a:moveTo>
                  <a:pt x="193684" y="37799"/>
                </a:moveTo>
                <a:lnTo>
                  <a:pt x="193684" y="43735"/>
                </a:lnTo>
                <a:lnTo>
                  <a:pt x="187749" y="43735"/>
                </a:lnTo>
                <a:lnTo>
                  <a:pt x="187749" y="37799"/>
                </a:lnTo>
                <a:close/>
                <a:moveTo>
                  <a:pt x="199931" y="37799"/>
                </a:moveTo>
                <a:lnTo>
                  <a:pt x="199931" y="43735"/>
                </a:lnTo>
                <a:lnTo>
                  <a:pt x="193996" y="43735"/>
                </a:lnTo>
                <a:lnTo>
                  <a:pt x="193996" y="37799"/>
                </a:lnTo>
                <a:close/>
                <a:moveTo>
                  <a:pt x="206180" y="37799"/>
                </a:moveTo>
                <a:lnTo>
                  <a:pt x="206180" y="43735"/>
                </a:lnTo>
                <a:lnTo>
                  <a:pt x="200244" y="43735"/>
                </a:lnTo>
                <a:lnTo>
                  <a:pt x="200244" y="37799"/>
                </a:lnTo>
                <a:close/>
                <a:moveTo>
                  <a:pt x="212427" y="37799"/>
                </a:moveTo>
                <a:lnTo>
                  <a:pt x="212427" y="43735"/>
                </a:lnTo>
                <a:lnTo>
                  <a:pt x="206491" y="43735"/>
                </a:lnTo>
                <a:lnTo>
                  <a:pt x="206491" y="37799"/>
                </a:lnTo>
                <a:close/>
                <a:moveTo>
                  <a:pt x="218674" y="37799"/>
                </a:moveTo>
                <a:lnTo>
                  <a:pt x="218674" y="43735"/>
                </a:lnTo>
                <a:lnTo>
                  <a:pt x="212739" y="43735"/>
                </a:lnTo>
                <a:lnTo>
                  <a:pt x="212739" y="37799"/>
                </a:lnTo>
                <a:close/>
                <a:moveTo>
                  <a:pt x="224921" y="37799"/>
                </a:moveTo>
                <a:lnTo>
                  <a:pt x="224921" y="43735"/>
                </a:lnTo>
                <a:lnTo>
                  <a:pt x="218987" y="43735"/>
                </a:lnTo>
                <a:lnTo>
                  <a:pt x="218987" y="37799"/>
                </a:lnTo>
                <a:close/>
                <a:moveTo>
                  <a:pt x="231170" y="37799"/>
                </a:moveTo>
                <a:lnTo>
                  <a:pt x="231170" y="43735"/>
                </a:lnTo>
                <a:lnTo>
                  <a:pt x="225234" y="43735"/>
                </a:lnTo>
                <a:lnTo>
                  <a:pt x="225234" y="37799"/>
                </a:lnTo>
                <a:close/>
                <a:moveTo>
                  <a:pt x="237417" y="37799"/>
                </a:moveTo>
                <a:lnTo>
                  <a:pt x="237417" y="43735"/>
                </a:lnTo>
                <a:lnTo>
                  <a:pt x="231481" y="43735"/>
                </a:lnTo>
                <a:lnTo>
                  <a:pt x="231481" y="37799"/>
                </a:lnTo>
                <a:close/>
                <a:moveTo>
                  <a:pt x="243664" y="37799"/>
                </a:moveTo>
                <a:lnTo>
                  <a:pt x="243664" y="43735"/>
                </a:lnTo>
                <a:lnTo>
                  <a:pt x="237729" y="43735"/>
                </a:lnTo>
                <a:lnTo>
                  <a:pt x="237729" y="37799"/>
                </a:lnTo>
                <a:close/>
                <a:moveTo>
                  <a:pt x="249911" y="37799"/>
                </a:moveTo>
                <a:lnTo>
                  <a:pt x="249911" y="43735"/>
                </a:lnTo>
                <a:lnTo>
                  <a:pt x="243977" y="43735"/>
                </a:lnTo>
                <a:lnTo>
                  <a:pt x="243977" y="37799"/>
                </a:lnTo>
                <a:close/>
                <a:moveTo>
                  <a:pt x="256161" y="37799"/>
                </a:moveTo>
                <a:lnTo>
                  <a:pt x="256161" y="43735"/>
                </a:lnTo>
                <a:lnTo>
                  <a:pt x="250225" y="43735"/>
                </a:lnTo>
                <a:lnTo>
                  <a:pt x="250225" y="37799"/>
                </a:lnTo>
                <a:close/>
                <a:moveTo>
                  <a:pt x="262409" y="37799"/>
                </a:moveTo>
                <a:lnTo>
                  <a:pt x="262409" y="43735"/>
                </a:lnTo>
                <a:lnTo>
                  <a:pt x="256474" y="43735"/>
                </a:lnTo>
                <a:lnTo>
                  <a:pt x="256474" y="37799"/>
                </a:lnTo>
                <a:close/>
                <a:moveTo>
                  <a:pt x="268656" y="37799"/>
                </a:moveTo>
                <a:lnTo>
                  <a:pt x="268656" y="43735"/>
                </a:lnTo>
                <a:lnTo>
                  <a:pt x="262721" y="43735"/>
                </a:lnTo>
                <a:lnTo>
                  <a:pt x="262721" y="37799"/>
                </a:lnTo>
                <a:close/>
                <a:moveTo>
                  <a:pt x="274904" y="37799"/>
                </a:moveTo>
                <a:lnTo>
                  <a:pt x="274904" y="43735"/>
                </a:lnTo>
                <a:lnTo>
                  <a:pt x="268968" y="43735"/>
                </a:lnTo>
                <a:lnTo>
                  <a:pt x="268968" y="37799"/>
                </a:lnTo>
                <a:close/>
                <a:moveTo>
                  <a:pt x="6251" y="44046"/>
                </a:moveTo>
                <a:lnTo>
                  <a:pt x="6251" y="49982"/>
                </a:lnTo>
                <a:lnTo>
                  <a:pt x="315" y="49982"/>
                </a:lnTo>
                <a:lnTo>
                  <a:pt x="315" y="44046"/>
                </a:lnTo>
                <a:close/>
                <a:moveTo>
                  <a:pt x="12498" y="44046"/>
                </a:moveTo>
                <a:lnTo>
                  <a:pt x="12498" y="49982"/>
                </a:lnTo>
                <a:lnTo>
                  <a:pt x="6562" y="49982"/>
                </a:lnTo>
                <a:lnTo>
                  <a:pt x="6562" y="44046"/>
                </a:lnTo>
                <a:close/>
                <a:moveTo>
                  <a:pt x="18745" y="44046"/>
                </a:moveTo>
                <a:lnTo>
                  <a:pt x="18745" y="49982"/>
                </a:lnTo>
                <a:lnTo>
                  <a:pt x="12810" y="49982"/>
                </a:lnTo>
                <a:lnTo>
                  <a:pt x="12810" y="44046"/>
                </a:lnTo>
                <a:close/>
                <a:moveTo>
                  <a:pt x="24992" y="44046"/>
                </a:moveTo>
                <a:lnTo>
                  <a:pt x="24992" y="49982"/>
                </a:lnTo>
                <a:lnTo>
                  <a:pt x="19058" y="49982"/>
                </a:lnTo>
                <a:lnTo>
                  <a:pt x="19058" y="44046"/>
                </a:lnTo>
                <a:close/>
                <a:moveTo>
                  <a:pt x="31242" y="44046"/>
                </a:moveTo>
                <a:lnTo>
                  <a:pt x="31242" y="49982"/>
                </a:lnTo>
                <a:lnTo>
                  <a:pt x="25305" y="49982"/>
                </a:lnTo>
                <a:lnTo>
                  <a:pt x="25305" y="44046"/>
                </a:lnTo>
                <a:close/>
                <a:moveTo>
                  <a:pt x="37489" y="44046"/>
                </a:moveTo>
                <a:lnTo>
                  <a:pt x="37489" y="49982"/>
                </a:lnTo>
                <a:lnTo>
                  <a:pt x="31553" y="49982"/>
                </a:lnTo>
                <a:lnTo>
                  <a:pt x="31553" y="44046"/>
                </a:lnTo>
                <a:close/>
                <a:moveTo>
                  <a:pt x="43737" y="44046"/>
                </a:moveTo>
                <a:lnTo>
                  <a:pt x="43737" y="49982"/>
                </a:lnTo>
                <a:lnTo>
                  <a:pt x="37802" y="49982"/>
                </a:lnTo>
                <a:lnTo>
                  <a:pt x="37802" y="44046"/>
                </a:lnTo>
                <a:close/>
                <a:moveTo>
                  <a:pt x="49985" y="44046"/>
                </a:moveTo>
                <a:lnTo>
                  <a:pt x="49985" y="49982"/>
                </a:lnTo>
                <a:lnTo>
                  <a:pt x="44049" y="49982"/>
                </a:lnTo>
                <a:lnTo>
                  <a:pt x="44049" y="44046"/>
                </a:lnTo>
                <a:close/>
                <a:moveTo>
                  <a:pt x="56232" y="44046"/>
                </a:moveTo>
                <a:lnTo>
                  <a:pt x="56232" y="49982"/>
                </a:lnTo>
                <a:lnTo>
                  <a:pt x="50296" y="49982"/>
                </a:lnTo>
                <a:lnTo>
                  <a:pt x="50296" y="44046"/>
                </a:lnTo>
                <a:close/>
                <a:moveTo>
                  <a:pt x="62480" y="44046"/>
                </a:moveTo>
                <a:lnTo>
                  <a:pt x="62480" y="49982"/>
                </a:lnTo>
                <a:lnTo>
                  <a:pt x="56545" y="49982"/>
                </a:lnTo>
                <a:lnTo>
                  <a:pt x="56545" y="44046"/>
                </a:lnTo>
                <a:close/>
                <a:moveTo>
                  <a:pt x="68727" y="44046"/>
                </a:moveTo>
                <a:lnTo>
                  <a:pt x="68727" y="49982"/>
                </a:lnTo>
                <a:lnTo>
                  <a:pt x="62792" y="49982"/>
                </a:lnTo>
                <a:lnTo>
                  <a:pt x="62792" y="44046"/>
                </a:lnTo>
                <a:close/>
                <a:moveTo>
                  <a:pt x="74975" y="44046"/>
                </a:moveTo>
                <a:lnTo>
                  <a:pt x="74975" y="49982"/>
                </a:lnTo>
                <a:lnTo>
                  <a:pt x="69039" y="49982"/>
                </a:lnTo>
                <a:lnTo>
                  <a:pt x="69039" y="44046"/>
                </a:lnTo>
                <a:close/>
                <a:moveTo>
                  <a:pt x="81223" y="44046"/>
                </a:moveTo>
                <a:lnTo>
                  <a:pt x="81223" y="49982"/>
                </a:lnTo>
                <a:lnTo>
                  <a:pt x="75286" y="49982"/>
                </a:lnTo>
                <a:lnTo>
                  <a:pt x="75286" y="44046"/>
                </a:lnTo>
                <a:close/>
                <a:moveTo>
                  <a:pt x="87470" y="44046"/>
                </a:moveTo>
                <a:lnTo>
                  <a:pt x="87470" y="49982"/>
                </a:lnTo>
                <a:lnTo>
                  <a:pt x="81535" y="49982"/>
                </a:lnTo>
                <a:lnTo>
                  <a:pt x="81535" y="44046"/>
                </a:lnTo>
                <a:close/>
                <a:moveTo>
                  <a:pt x="93720" y="44046"/>
                </a:moveTo>
                <a:lnTo>
                  <a:pt x="93720" y="49982"/>
                </a:lnTo>
                <a:lnTo>
                  <a:pt x="87784" y="49982"/>
                </a:lnTo>
                <a:lnTo>
                  <a:pt x="87784" y="44046"/>
                </a:lnTo>
                <a:close/>
                <a:moveTo>
                  <a:pt x="99967" y="44046"/>
                </a:moveTo>
                <a:lnTo>
                  <a:pt x="99967" y="49982"/>
                </a:lnTo>
                <a:lnTo>
                  <a:pt x="94031" y="49982"/>
                </a:lnTo>
                <a:lnTo>
                  <a:pt x="94031" y="44046"/>
                </a:lnTo>
                <a:close/>
                <a:moveTo>
                  <a:pt x="106214" y="44046"/>
                </a:moveTo>
                <a:lnTo>
                  <a:pt x="106214" y="49982"/>
                </a:lnTo>
                <a:lnTo>
                  <a:pt x="100278" y="49982"/>
                </a:lnTo>
                <a:lnTo>
                  <a:pt x="100278" y="44046"/>
                </a:lnTo>
                <a:close/>
                <a:moveTo>
                  <a:pt x="112461" y="44046"/>
                </a:moveTo>
                <a:lnTo>
                  <a:pt x="112461" y="49982"/>
                </a:lnTo>
                <a:lnTo>
                  <a:pt x="106527" y="49982"/>
                </a:lnTo>
                <a:lnTo>
                  <a:pt x="106527" y="44046"/>
                </a:lnTo>
                <a:close/>
                <a:moveTo>
                  <a:pt x="118710" y="44046"/>
                </a:moveTo>
                <a:lnTo>
                  <a:pt x="118710" y="49982"/>
                </a:lnTo>
                <a:lnTo>
                  <a:pt x="112774" y="49982"/>
                </a:lnTo>
                <a:lnTo>
                  <a:pt x="112774" y="44046"/>
                </a:lnTo>
                <a:close/>
                <a:moveTo>
                  <a:pt x="124957" y="44046"/>
                </a:moveTo>
                <a:lnTo>
                  <a:pt x="124957" y="49982"/>
                </a:lnTo>
                <a:lnTo>
                  <a:pt x="119021" y="49982"/>
                </a:lnTo>
                <a:lnTo>
                  <a:pt x="119021" y="44046"/>
                </a:lnTo>
                <a:close/>
                <a:moveTo>
                  <a:pt x="131204" y="44046"/>
                </a:moveTo>
                <a:lnTo>
                  <a:pt x="131204" y="49982"/>
                </a:lnTo>
                <a:lnTo>
                  <a:pt x="125270" y="49982"/>
                </a:lnTo>
                <a:lnTo>
                  <a:pt x="125270" y="44046"/>
                </a:lnTo>
                <a:close/>
                <a:moveTo>
                  <a:pt x="137451" y="44046"/>
                </a:moveTo>
                <a:lnTo>
                  <a:pt x="137451" y="49982"/>
                </a:lnTo>
                <a:lnTo>
                  <a:pt x="131517" y="49982"/>
                </a:lnTo>
                <a:lnTo>
                  <a:pt x="131517" y="44046"/>
                </a:lnTo>
                <a:close/>
                <a:moveTo>
                  <a:pt x="143702" y="44046"/>
                </a:moveTo>
                <a:lnTo>
                  <a:pt x="143702" y="49982"/>
                </a:lnTo>
                <a:lnTo>
                  <a:pt x="137766" y="49982"/>
                </a:lnTo>
                <a:lnTo>
                  <a:pt x="137766" y="44046"/>
                </a:lnTo>
                <a:close/>
                <a:moveTo>
                  <a:pt x="149949" y="44046"/>
                </a:moveTo>
                <a:lnTo>
                  <a:pt x="149949" y="49982"/>
                </a:lnTo>
                <a:lnTo>
                  <a:pt x="144015" y="49982"/>
                </a:lnTo>
                <a:lnTo>
                  <a:pt x="144015" y="44046"/>
                </a:lnTo>
                <a:close/>
                <a:moveTo>
                  <a:pt x="156196" y="44046"/>
                </a:moveTo>
                <a:lnTo>
                  <a:pt x="156196" y="49982"/>
                </a:lnTo>
                <a:lnTo>
                  <a:pt x="150262" y="49982"/>
                </a:lnTo>
                <a:lnTo>
                  <a:pt x="150262" y="44046"/>
                </a:lnTo>
                <a:close/>
                <a:moveTo>
                  <a:pt x="162445" y="44046"/>
                </a:moveTo>
                <a:lnTo>
                  <a:pt x="162445" y="49982"/>
                </a:lnTo>
                <a:lnTo>
                  <a:pt x="156509" y="49982"/>
                </a:lnTo>
                <a:lnTo>
                  <a:pt x="156509" y="44046"/>
                </a:lnTo>
                <a:close/>
                <a:moveTo>
                  <a:pt x="168692" y="44046"/>
                </a:moveTo>
                <a:lnTo>
                  <a:pt x="168692" y="49982"/>
                </a:lnTo>
                <a:lnTo>
                  <a:pt x="162756" y="49982"/>
                </a:lnTo>
                <a:lnTo>
                  <a:pt x="162756" y="44046"/>
                </a:lnTo>
                <a:close/>
                <a:moveTo>
                  <a:pt x="174939" y="44046"/>
                </a:moveTo>
                <a:lnTo>
                  <a:pt x="174939" y="49982"/>
                </a:lnTo>
                <a:lnTo>
                  <a:pt x="169005" y="49982"/>
                </a:lnTo>
                <a:lnTo>
                  <a:pt x="169005" y="44046"/>
                </a:lnTo>
                <a:close/>
                <a:moveTo>
                  <a:pt x="181186" y="44046"/>
                </a:moveTo>
                <a:lnTo>
                  <a:pt x="181186" y="49982"/>
                </a:lnTo>
                <a:lnTo>
                  <a:pt x="175252" y="49982"/>
                </a:lnTo>
                <a:lnTo>
                  <a:pt x="175252" y="44046"/>
                </a:lnTo>
                <a:close/>
                <a:moveTo>
                  <a:pt x="187435" y="44046"/>
                </a:moveTo>
                <a:lnTo>
                  <a:pt x="187435" y="49982"/>
                </a:lnTo>
                <a:lnTo>
                  <a:pt x="181499" y="49982"/>
                </a:lnTo>
                <a:lnTo>
                  <a:pt x="181499" y="44046"/>
                </a:lnTo>
                <a:close/>
                <a:moveTo>
                  <a:pt x="193684" y="44046"/>
                </a:moveTo>
                <a:lnTo>
                  <a:pt x="193684" y="49982"/>
                </a:lnTo>
                <a:lnTo>
                  <a:pt x="187749" y="49982"/>
                </a:lnTo>
                <a:lnTo>
                  <a:pt x="187749" y="44046"/>
                </a:lnTo>
                <a:close/>
                <a:moveTo>
                  <a:pt x="199931" y="44046"/>
                </a:moveTo>
                <a:lnTo>
                  <a:pt x="199931" y="49982"/>
                </a:lnTo>
                <a:lnTo>
                  <a:pt x="193996" y="49982"/>
                </a:lnTo>
                <a:lnTo>
                  <a:pt x="193996" y="44046"/>
                </a:lnTo>
                <a:close/>
                <a:moveTo>
                  <a:pt x="206180" y="44046"/>
                </a:moveTo>
                <a:lnTo>
                  <a:pt x="206180" y="49982"/>
                </a:lnTo>
                <a:lnTo>
                  <a:pt x="200244" y="49982"/>
                </a:lnTo>
                <a:lnTo>
                  <a:pt x="200244" y="44046"/>
                </a:lnTo>
                <a:close/>
                <a:moveTo>
                  <a:pt x="212427" y="44046"/>
                </a:moveTo>
                <a:lnTo>
                  <a:pt x="212427" y="49982"/>
                </a:lnTo>
                <a:lnTo>
                  <a:pt x="206491" y="49982"/>
                </a:lnTo>
                <a:lnTo>
                  <a:pt x="206491" y="44046"/>
                </a:lnTo>
                <a:close/>
                <a:moveTo>
                  <a:pt x="218674" y="44046"/>
                </a:moveTo>
                <a:lnTo>
                  <a:pt x="218674" y="49982"/>
                </a:lnTo>
                <a:lnTo>
                  <a:pt x="212739" y="49982"/>
                </a:lnTo>
                <a:lnTo>
                  <a:pt x="212739" y="44046"/>
                </a:lnTo>
                <a:close/>
                <a:moveTo>
                  <a:pt x="224921" y="44046"/>
                </a:moveTo>
                <a:lnTo>
                  <a:pt x="224921" y="49982"/>
                </a:lnTo>
                <a:lnTo>
                  <a:pt x="218987" y="49982"/>
                </a:lnTo>
                <a:lnTo>
                  <a:pt x="218987" y="44046"/>
                </a:lnTo>
                <a:close/>
                <a:moveTo>
                  <a:pt x="231170" y="44046"/>
                </a:moveTo>
                <a:lnTo>
                  <a:pt x="231170" y="49982"/>
                </a:lnTo>
                <a:lnTo>
                  <a:pt x="225234" y="49982"/>
                </a:lnTo>
                <a:lnTo>
                  <a:pt x="225234" y="44046"/>
                </a:lnTo>
                <a:close/>
                <a:moveTo>
                  <a:pt x="237417" y="44046"/>
                </a:moveTo>
                <a:lnTo>
                  <a:pt x="237417" y="49982"/>
                </a:lnTo>
                <a:lnTo>
                  <a:pt x="231481" y="49982"/>
                </a:lnTo>
                <a:lnTo>
                  <a:pt x="231481" y="44046"/>
                </a:lnTo>
                <a:close/>
                <a:moveTo>
                  <a:pt x="243664" y="44046"/>
                </a:moveTo>
                <a:lnTo>
                  <a:pt x="243664" y="49982"/>
                </a:lnTo>
                <a:lnTo>
                  <a:pt x="237729" y="49982"/>
                </a:lnTo>
                <a:lnTo>
                  <a:pt x="237729" y="44046"/>
                </a:lnTo>
                <a:close/>
                <a:moveTo>
                  <a:pt x="249911" y="44046"/>
                </a:moveTo>
                <a:lnTo>
                  <a:pt x="249911" y="49982"/>
                </a:lnTo>
                <a:lnTo>
                  <a:pt x="243977" y="49982"/>
                </a:lnTo>
                <a:lnTo>
                  <a:pt x="243977" y="44046"/>
                </a:lnTo>
                <a:close/>
                <a:moveTo>
                  <a:pt x="256161" y="44046"/>
                </a:moveTo>
                <a:lnTo>
                  <a:pt x="256161" y="49982"/>
                </a:lnTo>
                <a:lnTo>
                  <a:pt x="250225" y="49982"/>
                </a:lnTo>
                <a:lnTo>
                  <a:pt x="250225" y="44046"/>
                </a:lnTo>
                <a:close/>
                <a:moveTo>
                  <a:pt x="262409" y="44046"/>
                </a:moveTo>
                <a:lnTo>
                  <a:pt x="262409" y="49982"/>
                </a:lnTo>
                <a:lnTo>
                  <a:pt x="256474" y="49982"/>
                </a:lnTo>
                <a:lnTo>
                  <a:pt x="256474" y="44046"/>
                </a:lnTo>
                <a:close/>
                <a:moveTo>
                  <a:pt x="268656" y="44046"/>
                </a:moveTo>
                <a:lnTo>
                  <a:pt x="268656" y="49982"/>
                </a:lnTo>
                <a:lnTo>
                  <a:pt x="262721" y="49982"/>
                </a:lnTo>
                <a:lnTo>
                  <a:pt x="262721" y="44046"/>
                </a:lnTo>
                <a:close/>
                <a:moveTo>
                  <a:pt x="274904" y="44046"/>
                </a:moveTo>
                <a:lnTo>
                  <a:pt x="274904" y="49982"/>
                </a:lnTo>
                <a:lnTo>
                  <a:pt x="268968" y="49982"/>
                </a:lnTo>
                <a:lnTo>
                  <a:pt x="268968" y="44046"/>
                </a:lnTo>
                <a:close/>
                <a:moveTo>
                  <a:pt x="6251" y="50295"/>
                </a:moveTo>
                <a:lnTo>
                  <a:pt x="6251" y="56229"/>
                </a:lnTo>
                <a:lnTo>
                  <a:pt x="315" y="56229"/>
                </a:lnTo>
                <a:lnTo>
                  <a:pt x="315" y="50295"/>
                </a:lnTo>
                <a:close/>
                <a:moveTo>
                  <a:pt x="12498" y="50295"/>
                </a:moveTo>
                <a:lnTo>
                  <a:pt x="12498" y="56229"/>
                </a:lnTo>
                <a:lnTo>
                  <a:pt x="6562" y="56229"/>
                </a:lnTo>
                <a:lnTo>
                  <a:pt x="6562" y="50295"/>
                </a:lnTo>
                <a:close/>
                <a:moveTo>
                  <a:pt x="18745" y="50295"/>
                </a:moveTo>
                <a:lnTo>
                  <a:pt x="18745" y="56229"/>
                </a:lnTo>
                <a:lnTo>
                  <a:pt x="12810" y="56229"/>
                </a:lnTo>
                <a:lnTo>
                  <a:pt x="12810" y="50295"/>
                </a:lnTo>
                <a:close/>
                <a:moveTo>
                  <a:pt x="24992" y="50295"/>
                </a:moveTo>
                <a:lnTo>
                  <a:pt x="24992" y="56229"/>
                </a:lnTo>
                <a:lnTo>
                  <a:pt x="19058" y="56229"/>
                </a:lnTo>
                <a:lnTo>
                  <a:pt x="19058" y="50295"/>
                </a:lnTo>
                <a:close/>
                <a:moveTo>
                  <a:pt x="31242" y="50295"/>
                </a:moveTo>
                <a:lnTo>
                  <a:pt x="31242" y="56229"/>
                </a:lnTo>
                <a:lnTo>
                  <a:pt x="25305" y="56229"/>
                </a:lnTo>
                <a:lnTo>
                  <a:pt x="25305" y="50295"/>
                </a:lnTo>
                <a:close/>
                <a:moveTo>
                  <a:pt x="37489" y="50295"/>
                </a:moveTo>
                <a:lnTo>
                  <a:pt x="37489" y="56229"/>
                </a:lnTo>
                <a:lnTo>
                  <a:pt x="31553" y="56229"/>
                </a:lnTo>
                <a:lnTo>
                  <a:pt x="31553" y="50295"/>
                </a:lnTo>
                <a:close/>
                <a:moveTo>
                  <a:pt x="43737" y="50295"/>
                </a:moveTo>
                <a:lnTo>
                  <a:pt x="43737" y="56229"/>
                </a:lnTo>
                <a:lnTo>
                  <a:pt x="37802" y="56229"/>
                </a:lnTo>
                <a:lnTo>
                  <a:pt x="37802" y="50295"/>
                </a:lnTo>
                <a:close/>
                <a:moveTo>
                  <a:pt x="49985" y="50295"/>
                </a:moveTo>
                <a:lnTo>
                  <a:pt x="49985" y="56229"/>
                </a:lnTo>
                <a:lnTo>
                  <a:pt x="44049" y="56229"/>
                </a:lnTo>
                <a:lnTo>
                  <a:pt x="44049" y="50295"/>
                </a:lnTo>
                <a:close/>
                <a:moveTo>
                  <a:pt x="56232" y="50295"/>
                </a:moveTo>
                <a:lnTo>
                  <a:pt x="56232" y="56229"/>
                </a:lnTo>
                <a:lnTo>
                  <a:pt x="50296" y="56229"/>
                </a:lnTo>
                <a:lnTo>
                  <a:pt x="50296" y="50295"/>
                </a:lnTo>
                <a:close/>
                <a:moveTo>
                  <a:pt x="62480" y="50295"/>
                </a:moveTo>
                <a:lnTo>
                  <a:pt x="62480" y="56229"/>
                </a:lnTo>
                <a:lnTo>
                  <a:pt x="56545" y="56229"/>
                </a:lnTo>
                <a:lnTo>
                  <a:pt x="56545" y="50295"/>
                </a:lnTo>
                <a:close/>
                <a:moveTo>
                  <a:pt x="68727" y="50295"/>
                </a:moveTo>
                <a:lnTo>
                  <a:pt x="68727" y="56229"/>
                </a:lnTo>
                <a:lnTo>
                  <a:pt x="62792" y="56229"/>
                </a:lnTo>
                <a:lnTo>
                  <a:pt x="62792" y="50295"/>
                </a:lnTo>
                <a:close/>
                <a:moveTo>
                  <a:pt x="74975" y="50295"/>
                </a:moveTo>
                <a:lnTo>
                  <a:pt x="74975" y="56229"/>
                </a:lnTo>
                <a:lnTo>
                  <a:pt x="69039" y="56229"/>
                </a:lnTo>
                <a:lnTo>
                  <a:pt x="69039" y="50295"/>
                </a:lnTo>
                <a:close/>
                <a:moveTo>
                  <a:pt x="81223" y="50295"/>
                </a:moveTo>
                <a:lnTo>
                  <a:pt x="81223" y="56229"/>
                </a:lnTo>
                <a:lnTo>
                  <a:pt x="75286" y="56229"/>
                </a:lnTo>
                <a:lnTo>
                  <a:pt x="75286" y="50295"/>
                </a:lnTo>
                <a:close/>
                <a:moveTo>
                  <a:pt x="87470" y="50295"/>
                </a:moveTo>
                <a:lnTo>
                  <a:pt x="87470" y="56229"/>
                </a:lnTo>
                <a:lnTo>
                  <a:pt x="81535" y="56229"/>
                </a:lnTo>
                <a:lnTo>
                  <a:pt x="81535" y="50295"/>
                </a:lnTo>
                <a:close/>
                <a:moveTo>
                  <a:pt x="93720" y="50295"/>
                </a:moveTo>
                <a:lnTo>
                  <a:pt x="93720" y="56229"/>
                </a:lnTo>
                <a:lnTo>
                  <a:pt x="87784" y="56229"/>
                </a:lnTo>
                <a:lnTo>
                  <a:pt x="87784" y="50295"/>
                </a:lnTo>
                <a:close/>
                <a:moveTo>
                  <a:pt x="99967" y="50295"/>
                </a:moveTo>
                <a:lnTo>
                  <a:pt x="99967" y="56229"/>
                </a:lnTo>
                <a:lnTo>
                  <a:pt x="94031" y="56229"/>
                </a:lnTo>
                <a:lnTo>
                  <a:pt x="94031" y="50295"/>
                </a:lnTo>
                <a:close/>
                <a:moveTo>
                  <a:pt x="106214" y="50295"/>
                </a:moveTo>
                <a:lnTo>
                  <a:pt x="106214" y="56229"/>
                </a:lnTo>
                <a:lnTo>
                  <a:pt x="100278" y="56229"/>
                </a:lnTo>
                <a:lnTo>
                  <a:pt x="100278" y="50295"/>
                </a:lnTo>
                <a:close/>
                <a:moveTo>
                  <a:pt x="112461" y="50295"/>
                </a:moveTo>
                <a:lnTo>
                  <a:pt x="112461" y="56229"/>
                </a:lnTo>
                <a:lnTo>
                  <a:pt x="106527" y="56229"/>
                </a:lnTo>
                <a:lnTo>
                  <a:pt x="106527" y="50295"/>
                </a:lnTo>
                <a:close/>
                <a:moveTo>
                  <a:pt x="118710" y="50295"/>
                </a:moveTo>
                <a:lnTo>
                  <a:pt x="118710" y="56229"/>
                </a:lnTo>
                <a:lnTo>
                  <a:pt x="112774" y="56229"/>
                </a:lnTo>
                <a:lnTo>
                  <a:pt x="112774" y="50295"/>
                </a:lnTo>
                <a:close/>
                <a:moveTo>
                  <a:pt x="124957" y="50295"/>
                </a:moveTo>
                <a:lnTo>
                  <a:pt x="124957" y="56229"/>
                </a:lnTo>
                <a:lnTo>
                  <a:pt x="119021" y="56229"/>
                </a:lnTo>
                <a:lnTo>
                  <a:pt x="119021" y="50295"/>
                </a:lnTo>
                <a:close/>
                <a:moveTo>
                  <a:pt x="131204" y="50295"/>
                </a:moveTo>
                <a:lnTo>
                  <a:pt x="131204" y="56229"/>
                </a:lnTo>
                <a:lnTo>
                  <a:pt x="125270" y="56229"/>
                </a:lnTo>
                <a:lnTo>
                  <a:pt x="125270" y="50295"/>
                </a:lnTo>
                <a:close/>
                <a:moveTo>
                  <a:pt x="137451" y="50295"/>
                </a:moveTo>
                <a:lnTo>
                  <a:pt x="137451" y="56229"/>
                </a:lnTo>
                <a:lnTo>
                  <a:pt x="131517" y="56229"/>
                </a:lnTo>
                <a:lnTo>
                  <a:pt x="131517" y="50295"/>
                </a:lnTo>
                <a:close/>
                <a:moveTo>
                  <a:pt x="143702" y="50295"/>
                </a:moveTo>
                <a:lnTo>
                  <a:pt x="143702" y="56229"/>
                </a:lnTo>
                <a:lnTo>
                  <a:pt x="137766" y="56229"/>
                </a:lnTo>
                <a:lnTo>
                  <a:pt x="137766" y="50295"/>
                </a:lnTo>
                <a:close/>
                <a:moveTo>
                  <a:pt x="149949" y="50295"/>
                </a:moveTo>
                <a:lnTo>
                  <a:pt x="149949" y="56229"/>
                </a:lnTo>
                <a:lnTo>
                  <a:pt x="144015" y="56229"/>
                </a:lnTo>
                <a:lnTo>
                  <a:pt x="144015" y="50295"/>
                </a:lnTo>
                <a:close/>
                <a:moveTo>
                  <a:pt x="156196" y="50295"/>
                </a:moveTo>
                <a:lnTo>
                  <a:pt x="156196" y="56229"/>
                </a:lnTo>
                <a:lnTo>
                  <a:pt x="150262" y="56229"/>
                </a:lnTo>
                <a:lnTo>
                  <a:pt x="150262" y="50295"/>
                </a:lnTo>
                <a:close/>
                <a:moveTo>
                  <a:pt x="162445" y="50295"/>
                </a:moveTo>
                <a:lnTo>
                  <a:pt x="162445" y="56229"/>
                </a:lnTo>
                <a:lnTo>
                  <a:pt x="156509" y="56229"/>
                </a:lnTo>
                <a:lnTo>
                  <a:pt x="156509" y="50295"/>
                </a:lnTo>
                <a:close/>
                <a:moveTo>
                  <a:pt x="168692" y="50295"/>
                </a:moveTo>
                <a:lnTo>
                  <a:pt x="168692" y="56229"/>
                </a:lnTo>
                <a:lnTo>
                  <a:pt x="162756" y="56229"/>
                </a:lnTo>
                <a:lnTo>
                  <a:pt x="162756" y="50295"/>
                </a:lnTo>
                <a:close/>
                <a:moveTo>
                  <a:pt x="174939" y="50295"/>
                </a:moveTo>
                <a:lnTo>
                  <a:pt x="174939" y="56229"/>
                </a:lnTo>
                <a:lnTo>
                  <a:pt x="169005" y="56229"/>
                </a:lnTo>
                <a:lnTo>
                  <a:pt x="169005" y="50295"/>
                </a:lnTo>
                <a:close/>
                <a:moveTo>
                  <a:pt x="181186" y="50295"/>
                </a:moveTo>
                <a:lnTo>
                  <a:pt x="181186" y="56229"/>
                </a:lnTo>
                <a:lnTo>
                  <a:pt x="175252" y="56229"/>
                </a:lnTo>
                <a:lnTo>
                  <a:pt x="175252" y="50295"/>
                </a:lnTo>
                <a:close/>
                <a:moveTo>
                  <a:pt x="187435" y="50295"/>
                </a:moveTo>
                <a:lnTo>
                  <a:pt x="187435" y="56229"/>
                </a:lnTo>
                <a:lnTo>
                  <a:pt x="181499" y="56229"/>
                </a:lnTo>
                <a:lnTo>
                  <a:pt x="181499" y="50295"/>
                </a:lnTo>
                <a:close/>
                <a:moveTo>
                  <a:pt x="193684" y="50295"/>
                </a:moveTo>
                <a:lnTo>
                  <a:pt x="193684" y="56229"/>
                </a:lnTo>
                <a:lnTo>
                  <a:pt x="187749" y="56229"/>
                </a:lnTo>
                <a:lnTo>
                  <a:pt x="187749" y="50295"/>
                </a:lnTo>
                <a:close/>
                <a:moveTo>
                  <a:pt x="199931" y="50295"/>
                </a:moveTo>
                <a:lnTo>
                  <a:pt x="199931" y="56229"/>
                </a:lnTo>
                <a:lnTo>
                  <a:pt x="193996" y="56229"/>
                </a:lnTo>
                <a:lnTo>
                  <a:pt x="193996" y="50295"/>
                </a:lnTo>
                <a:close/>
                <a:moveTo>
                  <a:pt x="206180" y="50295"/>
                </a:moveTo>
                <a:lnTo>
                  <a:pt x="206180" y="56229"/>
                </a:lnTo>
                <a:lnTo>
                  <a:pt x="200244" y="56229"/>
                </a:lnTo>
                <a:lnTo>
                  <a:pt x="200244" y="50295"/>
                </a:lnTo>
                <a:close/>
                <a:moveTo>
                  <a:pt x="212427" y="50295"/>
                </a:moveTo>
                <a:lnTo>
                  <a:pt x="212427" y="56229"/>
                </a:lnTo>
                <a:lnTo>
                  <a:pt x="206491" y="56229"/>
                </a:lnTo>
                <a:lnTo>
                  <a:pt x="206491" y="50295"/>
                </a:lnTo>
                <a:close/>
                <a:moveTo>
                  <a:pt x="218674" y="50295"/>
                </a:moveTo>
                <a:lnTo>
                  <a:pt x="218674" y="56229"/>
                </a:lnTo>
                <a:lnTo>
                  <a:pt x="212739" y="56229"/>
                </a:lnTo>
                <a:lnTo>
                  <a:pt x="212739" y="50295"/>
                </a:lnTo>
                <a:close/>
                <a:moveTo>
                  <a:pt x="224921" y="50295"/>
                </a:moveTo>
                <a:lnTo>
                  <a:pt x="224921" y="56229"/>
                </a:lnTo>
                <a:lnTo>
                  <a:pt x="218987" y="56229"/>
                </a:lnTo>
                <a:lnTo>
                  <a:pt x="218987" y="50295"/>
                </a:lnTo>
                <a:close/>
                <a:moveTo>
                  <a:pt x="231170" y="50295"/>
                </a:moveTo>
                <a:lnTo>
                  <a:pt x="231170" y="56229"/>
                </a:lnTo>
                <a:lnTo>
                  <a:pt x="225234" y="56229"/>
                </a:lnTo>
                <a:lnTo>
                  <a:pt x="225234" y="50295"/>
                </a:lnTo>
                <a:close/>
                <a:moveTo>
                  <a:pt x="237417" y="50295"/>
                </a:moveTo>
                <a:lnTo>
                  <a:pt x="237417" y="56229"/>
                </a:lnTo>
                <a:lnTo>
                  <a:pt x="231481" y="56229"/>
                </a:lnTo>
                <a:lnTo>
                  <a:pt x="231481" y="50295"/>
                </a:lnTo>
                <a:close/>
                <a:moveTo>
                  <a:pt x="243664" y="50295"/>
                </a:moveTo>
                <a:lnTo>
                  <a:pt x="243664" y="56229"/>
                </a:lnTo>
                <a:lnTo>
                  <a:pt x="237729" y="56229"/>
                </a:lnTo>
                <a:lnTo>
                  <a:pt x="237729" y="50295"/>
                </a:lnTo>
                <a:close/>
                <a:moveTo>
                  <a:pt x="249911" y="50295"/>
                </a:moveTo>
                <a:lnTo>
                  <a:pt x="249911" y="56229"/>
                </a:lnTo>
                <a:lnTo>
                  <a:pt x="243977" y="56229"/>
                </a:lnTo>
                <a:lnTo>
                  <a:pt x="243977" y="50295"/>
                </a:lnTo>
                <a:close/>
                <a:moveTo>
                  <a:pt x="256161" y="50295"/>
                </a:moveTo>
                <a:lnTo>
                  <a:pt x="256161" y="56229"/>
                </a:lnTo>
                <a:lnTo>
                  <a:pt x="250225" y="56229"/>
                </a:lnTo>
                <a:lnTo>
                  <a:pt x="250225" y="50295"/>
                </a:lnTo>
                <a:close/>
                <a:moveTo>
                  <a:pt x="262409" y="50295"/>
                </a:moveTo>
                <a:lnTo>
                  <a:pt x="262409" y="56229"/>
                </a:lnTo>
                <a:lnTo>
                  <a:pt x="256474" y="56229"/>
                </a:lnTo>
                <a:lnTo>
                  <a:pt x="256474" y="50295"/>
                </a:lnTo>
                <a:close/>
                <a:moveTo>
                  <a:pt x="268656" y="50295"/>
                </a:moveTo>
                <a:lnTo>
                  <a:pt x="268656" y="56229"/>
                </a:lnTo>
                <a:lnTo>
                  <a:pt x="262721" y="56229"/>
                </a:lnTo>
                <a:lnTo>
                  <a:pt x="262721" y="50295"/>
                </a:lnTo>
                <a:close/>
                <a:moveTo>
                  <a:pt x="274904" y="50295"/>
                </a:moveTo>
                <a:lnTo>
                  <a:pt x="274904" y="56229"/>
                </a:lnTo>
                <a:lnTo>
                  <a:pt x="268968" y="56229"/>
                </a:lnTo>
                <a:lnTo>
                  <a:pt x="268968" y="50295"/>
                </a:lnTo>
                <a:close/>
                <a:moveTo>
                  <a:pt x="6251" y="56542"/>
                </a:moveTo>
                <a:lnTo>
                  <a:pt x="6251" y="62476"/>
                </a:lnTo>
                <a:lnTo>
                  <a:pt x="315" y="62476"/>
                </a:lnTo>
                <a:lnTo>
                  <a:pt x="315" y="56542"/>
                </a:lnTo>
                <a:close/>
                <a:moveTo>
                  <a:pt x="12498" y="56542"/>
                </a:moveTo>
                <a:lnTo>
                  <a:pt x="12498" y="62476"/>
                </a:lnTo>
                <a:lnTo>
                  <a:pt x="6562" y="62476"/>
                </a:lnTo>
                <a:lnTo>
                  <a:pt x="6562" y="56542"/>
                </a:lnTo>
                <a:close/>
                <a:moveTo>
                  <a:pt x="18745" y="56542"/>
                </a:moveTo>
                <a:lnTo>
                  <a:pt x="18745" y="62476"/>
                </a:lnTo>
                <a:lnTo>
                  <a:pt x="12810" y="62476"/>
                </a:lnTo>
                <a:lnTo>
                  <a:pt x="12810" y="56542"/>
                </a:lnTo>
                <a:close/>
                <a:moveTo>
                  <a:pt x="24992" y="56542"/>
                </a:moveTo>
                <a:lnTo>
                  <a:pt x="24992" y="62476"/>
                </a:lnTo>
                <a:lnTo>
                  <a:pt x="19058" y="62476"/>
                </a:lnTo>
                <a:lnTo>
                  <a:pt x="19058" y="56542"/>
                </a:lnTo>
                <a:close/>
                <a:moveTo>
                  <a:pt x="31242" y="56542"/>
                </a:moveTo>
                <a:lnTo>
                  <a:pt x="31242" y="62476"/>
                </a:lnTo>
                <a:lnTo>
                  <a:pt x="25305" y="62476"/>
                </a:lnTo>
                <a:lnTo>
                  <a:pt x="25305" y="56542"/>
                </a:lnTo>
                <a:close/>
                <a:moveTo>
                  <a:pt x="37489" y="56542"/>
                </a:moveTo>
                <a:lnTo>
                  <a:pt x="37489" y="62476"/>
                </a:lnTo>
                <a:lnTo>
                  <a:pt x="31553" y="62476"/>
                </a:lnTo>
                <a:lnTo>
                  <a:pt x="31553" y="56542"/>
                </a:lnTo>
                <a:close/>
                <a:moveTo>
                  <a:pt x="43737" y="56542"/>
                </a:moveTo>
                <a:lnTo>
                  <a:pt x="43737" y="62476"/>
                </a:lnTo>
                <a:lnTo>
                  <a:pt x="37802" y="62476"/>
                </a:lnTo>
                <a:lnTo>
                  <a:pt x="37802" y="56542"/>
                </a:lnTo>
                <a:close/>
                <a:moveTo>
                  <a:pt x="49985" y="56542"/>
                </a:moveTo>
                <a:lnTo>
                  <a:pt x="49985" y="62476"/>
                </a:lnTo>
                <a:lnTo>
                  <a:pt x="44049" y="62476"/>
                </a:lnTo>
                <a:lnTo>
                  <a:pt x="44049" y="56542"/>
                </a:lnTo>
                <a:close/>
                <a:moveTo>
                  <a:pt x="56232" y="56542"/>
                </a:moveTo>
                <a:lnTo>
                  <a:pt x="56232" y="62476"/>
                </a:lnTo>
                <a:lnTo>
                  <a:pt x="50296" y="62476"/>
                </a:lnTo>
                <a:lnTo>
                  <a:pt x="50296" y="56542"/>
                </a:lnTo>
                <a:close/>
                <a:moveTo>
                  <a:pt x="62480" y="56542"/>
                </a:moveTo>
                <a:lnTo>
                  <a:pt x="62480" y="62476"/>
                </a:lnTo>
                <a:lnTo>
                  <a:pt x="56545" y="62476"/>
                </a:lnTo>
                <a:lnTo>
                  <a:pt x="56545" y="56542"/>
                </a:lnTo>
                <a:close/>
                <a:moveTo>
                  <a:pt x="68727" y="56542"/>
                </a:moveTo>
                <a:lnTo>
                  <a:pt x="68727" y="62476"/>
                </a:lnTo>
                <a:lnTo>
                  <a:pt x="62792" y="62476"/>
                </a:lnTo>
                <a:lnTo>
                  <a:pt x="62792" y="56542"/>
                </a:lnTo>
                <a:close/>
                <a:moveTo>
                  <a:pt x="74975" y="56542"/>
                </a:moveTo>
                <a:lnTo>
                  <a:pt x="74975" y="62476"/>
                </a:lnTo>
                <a:lnTo>
                  <a:pt x="69039" y="62476"/>
                </a:lnTo>
                <a:lnTo>
                  <a:pt x="69039" y="56542"/>
                </a:lnTo>
                <a:close/>
                <a:moveTo>
                  <a:pt x="81223" y="56542"/>
                </a:moveTo>
                <a:lnTo>
                  <a:pt x="81223" y="62476"/>
                </a:lnTo>
                <a:lnTo>
                  <a:pt x="75286" y="62476"/>
                </a:lnTo>
                <a:lnTo>
                  <a:pt x="75286" y="56542"/>
                </a:lnTo>
                <a:close/>
                <a:moveTo>
                  <a:pt x="87470" y="56542"/>
                </a:moveTo>
                <a:lnTo>
                  <a:pt x="87470" y="62476"/>
                </a:lnTo>
                <a:lnTo>
                  <a:pt x="81535" y="62476"/>
                </a:lnTo>
                <a:lnTo>
                  <a:pt x="81535" y="56542"/>
                </a:lnTo>
                <a:close/>
                <a:moveTo>
                  <a:pt x="93718" y="56542"/>
                </a:moveTo>
                <a:lnTo>
                  <a:pt x="93718" y="62476"/>
                </a:lnTo>
                <a:lnTo>
                  <a:pt x="87784" y="62476"/>
                </a:lnTo>
                <a:lnTo>
                  <a:pt x="87784" y="56542"/>
                </a:lnTo>
                <a:close/>
                <a:moveTo>
                  <a:pt x="99967" y="56542"/>
                </a:moveTo>
                <a:lnTo>
                  <a:pt x="99967" y="62476"/>
                </a:lnTo>
                <a:lnTo>
                  <a:pt x="94031" y="62476"/>
                </a:lnTo>
                <a:lnTo>
                  <a:pt x="94031" y="56542"/>
                </a:lnTo>
                <a:close/>
                <a:moveTo>
                  <a:pt x="106214" y="56542"/>
                </a:moveTo>
                <a:lnTo>
                  <a:pt x="106214" y="62476"/>
                </a:lnTo>
                <a:lnTo>
                  <a:pt x="100278" y="62476"/>
                </a:lnTo>
                <a:lnTo>
                  <a:pt x="100278" y="56542"/>
                </a:lnTo>
                <a:close/>
                <a:moveTo>
                  <a:pt x="112461" y="56542"/>
                </a:moveTo>
                <a:lnTo>
                  <a:pt x="112461" y="62476"/>
                </a:lnTo>
                <a:lnTo>
                  <a:pt x="106527" y="62476"/>
                </a:lnTo>
                <a:lnTo>
                  <a:pt x="106527" y="56542"/>
                </a:lnTo>
                <a:close/>
                <a:moveTo>
                  <a:pt x="118710" y="56542"/>
                </a:moveTo>
                <a:lnTo>
                  <a:pt x="118710" y="62476"/>
                </a:lnTo>
                <a:lnTo>
                  <a:pt x="112774" y="62476"/>
                </a:lnTo>
                <a:lnTo>
                  <a:pt x="112774" y="56542"/>
                </a:lnTo>
                <a:close/>
                <a:moveTo>
                  <a:pt x="124957" y="56542"/>
                </a:moveTo>
                <a:lnTo>
                  <a:pt x="124957" y="62476"/>
                </a:lnTo>
                <a:lnTo>
                  <a:pt x="119021" y="62476"/>
                </a:lnTo>
                <a:lnTo>
                  <a:pt x="119021" y="56542"/>
                </a:lnTo>
                <a:close/>
                <a:moveTo>
                  <a:pt x="131204" y="56542"/>
                </a:moveTo>
                <a:lnTo>
                  <a:pt x="131204" y="62476"/>
                </a:lnTo>
                <a:lnTo>
                  <a:pt x="125270" y="62476"/>
                </a:lnTo>
                <a:lnTo>
                  <a:pt x="125270" y="56542"/>
                </a:lnTo>
                <a:close/>
                <a:moveTo>
                  <a:pt x="137451" y="56542"/>
                </a:moveTo>
                <a:lnTo>
                  <a:pt x="137451" y="62476"/>
                </a:lnTo>
                <a:lnTo>
                  <a:pt x="131517" y="62476"/>
                </a:lnTo>
                <a:lnTo>
                  <a:pt x="131517" y="56542"/>
                </a:lnTo>
                <a:close/>
                <a:moveTo>
                  <a:pt x="143702" y="56542"/>
                </a:moveTo>
                <a:lnTo>
                  <a:pt x="143702" y="62476"/>
                </a:lnTo>
                <a:lnTo>
                  <a:pt x="137766" y="62476"/>
                </a:lnTo>
                <a:lnTo>
                  <a:pt x="137766" y="56542"/>
                </a:lnTo>
                <a:close/>
                <a:moveTo>
                  <a:pt x="149949" y="56542"/>
                </a:moveTo>
                <a:lnTo>
                  <a:pt x="149949" y="62476"/>
                </a:lnTo>
                <a:lnTo>
                  <a:pt x="144015" y="62476"/>
                </a:lnTo>
                <a:lnTo>
                  <a:pt x="144015" y="56542"/>
                </a:lnTo>
                <a:close/>
                <a:moveTo>
                  <a:pt x="156196" y="56542"/>
                </a:moveTo>
                <a:lnTo>
                  <a:pt x="156196" y="62476"/>
                </a:lnTo>
                <a:lnTo>
                  <a:pt x="150262" y="62476"/>
                </a:lnTo>
                <a:lnTo>
                  <a:pt x="150262" y="56542"/>
                </a:lnTo>
                <a:close/>
                <a:moveTo>
                  <a:pt x="162445" y="56542"/>
                </a:moveTo>
                <a:lnTo>
                  <a:pt x="162445" y="62476"/>
                </a:lnTo>
                <a:lnTo>
                  <a:pt x="156509" y="62476"/>
                </a:lnTo>
                <a:lnTo>
                  <a:pt x="156509" y="56542"/>
                </a:lnTo>
                <a:close/>
                <a:moveTo>
                  <a:pt x="168692" y="56542"/>
                </a:moveTo>
                <a:lnTo>
                  <a:pt x="168692" y="62476"/>
                </a:lnTo>
                <a:lnTo>
                  <a:pt x="162756" y="62476"/>
                </a:lnTo>
                <a:lnTo>
                  <a:pt x="162756" y="56542"/>
                </a:lnTo>
                <a:close/>
                <a:moveTo>
                  <a:pt x="174939" y="56542"/>
                </a:moveTo>
                <a:lnTo>
                  <a:pt x="174939" y="62476"/>
                </a:lnTo>
                <a:lnTo>
                  <a:pt x="169005" y="62476"/>
                </a:lnTo>
                <a:lnTo>
                  <a:pt x="169005" y="56542"/>
                </a:lnTo>
                <a:close/>
                <a:moveTo>
                  <a:pt x="181186" y="56542"/>
                </a:moveTo>
                <a:lnTo>
                  <a:pt x="181186" y="62476"/>
                </a:lnTo>
                <a:lnTo>
                  <a:pt x="175252" y="62476"/>
                </a:lnTo>
                <a:lnTo>
                  <a:pt x="175252" y="56542"/>
                </a:lnTo>
                <a:close/>
                <a:moveTo>
                  <a:pt x="187435" y="56542"/>
                </a:moveTo>
                <a:lnTo>
                  <a:pt x="187435" y="62476"/>
                </a:lnTo>
                <a:lnTo>
                  <a:pt x="181499" y="62476"/>
                </a:lnTo>
                <a:lnTo>
                  <a:pt x="181499" y="56542"/>
                </a:lnTo>
                <a:close/>
                <a:moveTo>
                  <a:pt x="193684" y="56542"/>
                </a:moveTo>
                <a:lnTo>
                  <a:pt x="193684" y="62476"/>
                </a:lnTo>
                <a:lnTo>
                  <a:pt x="187749" y="62476"/>
                </a:lnTo>
                <a:lnTo>
                  <a:pt x="187749" y="56542"/>
                </a:lnTo>
                <a:close/>
                <a:moveTo>
                  <a:pt x="199931" y="56542"/>
                </a:moveTo>
                <a:lnTo>
                  <a:pt x="199931" y="62476"/>
                </a:lnTo>
                <a:lnTo>
                  <a:pt x="193996" y="62476"/>
                </a:lnTo>
                <a:lnTo>
                  <a:pt x="193996" y="56542"/>
                </a:lnTo>
                <a:close/>
                <a:moveTo>
                  <a:pt x="206180" y="56542"/>
                </a:moveTo>
                <a:lnTo>
                  <a:pt x="206180" y="62476"/>
                </a:lnTo>
                <a:lnTo>
                  <a:pt x="200244" y="62476"/>
                </a:lnTo>
                <a:lnTo>
                  <a:pt x="200244" y="56542"/>
                </a:lnTo>
                <a:close/>
                <a:moveTo>
                  <a:pt x="212427" y="56542"/>
                </a:moveTo>
                <a:lnTo>
                  <a:pt x="212427" y="62476"/>
                </a:lnTo>
                <a:lnTo>
                  <a:pt x="206491" y="62476"/>
                </a:lnTo>
                <a:lnTo>
                  <a:pt x="206491" y="56542"/>
                </a:lnTo>
                <a:close/>
                <a:moveTo>
                  <a:pt x="218674" y="56542"/>
                </a:moveTo>
                <a:lnTo>
                  <a:pt x="218674" y="62476"/>
                </a:lnTo>
                <a:lnTo>
                  <a:pt x="212739" y="62476"/>
                </a:lnTo>
                <a:lnTo>
                  <a:pt x="212739" y="56542"/>
                </a:lnTo>
                <a:close/>
                <a:moveTo>
                  <a:pt x="224921" y="56542"/>
                </a:moveTo>
                <a:lnTo>
                  <a:pt x="224921" y="62476"/>
                </a:lnTo>
                <a:lnTo>
                  <a:pt x="218987" y="62476"/>
                </a:lnTo>
                <a:lnTo>
                  <a:pt x="218987" y="56542"/>
                </a:lnTo>
                <a:close/>
                <a:moveTo>
                  <a:pt x="231170" y="56542"/>
                </a:moveTo>
                <a:lnTo>
                  <a:pt x="231170" y="62476"/>
                </a:lnTo>
                <a:lnTo>
                  <a:pt x="225234" y="62476"/>
                </a:lnTo>
                <a:lnTo>
                  <a:pt x="225234" y="56542"/>
                </a:lnTo>
                <a:close/>
                <a:moveTo>
                  <a:pt x="237417" y="56542"/>
                </a:moveTo>
                <a:lnTo>
                  <a:pt x="237417" y="62476"/>
                </a:lnTo>
                <a:lnTo>
                  <a:pt x="231481" y="62476"/>
                </a:lnTo>
                <a:lnTo>
                  <a:pt x="231481" y="56542"/>
                </a:lnTo>
                <a:close/>
                <a:moveTo>
                  <a:pt x="243664" y="56542"/>
                </a:moveTo>
                <a:lnTo>
                  <a:pt x="243664" y="62476"/>
                </a:lnTo>
                <a:lnTo>
                  <a:pt x="237729" y="62476"/>
                </a:lnTo>
                <a:lnTo>
                  <a:pt x="237729" y="56542"/>
                </a:lnTo>
                <a:close/>
                <a:moveTo>
                  <a:pt x="249911" y="56542"/>
                </a:moveTo>
                <a:lnTo>
                  <a:pt x="249911" y="62476"/>
                </a:lnTo>
                <a:lnTo>
                  <a:pt x="243977" y="62476"/>
                </a:lnTo>
                <a:lnTo>
                  <a:pt x="243977" y="56542"/>
                </a:lnTo>
                <a:close/>
                <a:moveTo>
                  <a:pt x="256161" y="56542"/>
                </a:moveTo>
                <a:lnTo>
                  <a:pt x="256161" y="62476"/>
                </a:lnTo>
                <a:lnTo>
                  <a:pt x="250225" y="62476"/>
                </a:lnTo>
                <a:lnTo>
                  <a:pt x="250225" y="56542"/>
                </a:lnTo>
                <a:close/>
                <a:moveTo>
                  <a:pt x="262409" y="56542"/>
                </a:moveTo>
                <a:lnTo>
                  <a:pt x="262409" y="62476"/>
                </a:lnTo>
                <a:lnTo>
                  <a:pt x="256474" y="62476"/>
                </a:lnTo>
                <a:lnTo>
                  <a:pt x="256474" y="56542"/>
                </a:lnTo>
                <a:close/>
                <a:moveTo>
                  <a:pt x="268656" y="56542"/>
                </a:moveTo>
                <a:lnTo>
                  <a:pt x="268656" y="62476"/>
                </a:lnTo>
                <a:lnTo>
                  <a:pt x="262721" y="62476"/>
                </a:lnTo>
                <a:lnTo>
                  <a:pt x="262721" y="56542"/>
                </a:lnTo>
                <a:close/>
                <a:moveTo>
                  <a:pt x="274904" y="56542"/>
                </a:moveTo>
                <a:lnTo>
                  <a:pt x="274904" y="62476"/>
                </a:lnTo>
                <a:lnTo>
                  <a:pt x="268968" y="62476"/>
                </a:lnTo>
                <a:lnTo>
                  <a:pt x="268968" y="56542"/>
                </a:lnTo>
                <a:close/>
                <a:moveTo>
                  <a:pt x="6251" y="62789"/>
                </a:moveTo>
                <a:lnTo>
                  <a:pt x="6251" y="68725"/>
                </a:lnTo>
                <a:lnTo>
                  <a:pt x="315" y="68725"/>
                </a:lnTo>
                <a:lnTo>
                  <a:pt x="315" y="62789"/>
                </a:lnTo>
                <a:close/>
                <a:moveTo>
                  <a:pt x="12498" y="62789"/>
                </a:moveTo>
                <a:lnTo>
                  <a:pt x="12498" y="68725"/>
                </a:lnTo>
                <a:lnTo>
                  <a:pt x="6562" y="68725"/>
                </a:lnTo>
                <a:lnTo>
                  <a:pt x="6562" y="62789"/>
                </a:lnTo>
                <a:close/>
                <a:moveTo>
                  <a:pt x="18745" y="62789"/>
                </a:moveTo>
                <a:lnTo>
                  <a:pt x="18745" y="68725"/>
                </a:lnTo>
                <a:lnTo>
                  <a:pt x="12810" y="68725"/>
                </a:lnTo>
                <a:lnTo>
                  <a:pt x="12810" y="62789"/>
                </a:lnTo>
                <a:close/>
                <a:moveTo>
                  <a:pt x="24992" y="62789"/>
                </a:moveTo>
                <a:lnTo>
                  <a:pt x="24992" y="68725"/>
                </a:lnTo>
                <a:lnTo>
                  <a:pt x="19058" y="68725"/>
                </a:lnTo>
                <a:lnTo>
                  <a:pt x="19058" y="62789"/>
                </a:lnTo>
                <a:close/>
                <a:moveTo>
                  <a:pt x="31242" y="62789"/>
                </a:moveTo>
                <a:lnTo>
                  <a:pt x="31242" y="68725"/>
                </a:lnTo>
                <a:lnTo>
                  <a:pt x="25305" y="68725"/>
                </a:lnTo>
                <a:lnTo>
                  <a:pt x="25305" y="62789"/>
                </a:lnTo>
                <a:close/>
                <a:moveTo>
                  <a:pt x="37489" y="62789"/>
                </a:moveTo>
                <a:lnTo>
                  <a:pt x="37489" y="68725"/>
                </a:lnTo>
                <a:lnTo>
                  <a:pt x="31553" y="68725"/>
                </a:lnTo>
                <a:lnTo>
                  <a:pt x="31553" y="62789"/>
                </a:lnTo>
                <a:close/>
                <a:moveTo>
                  <a:pt x="43737" y="62789"/>
                </a:moveTo>
                <a:lnTo>
                  <a:pt x="43737" y="68725"/>
                </a:lnTo>
                <a:lnTo>
                  <a:pt x="37802" y="68725"/>
                </a:lnTo>
                <a:lnTo>
                  <a:pt x="37802" y="62789"/>
                </a:lnTo>
                <a:close/>
                <a:moveTo>
                  <a:pt x="49985" y="62789"/>
                </a:moveTo>
                <a:lnTo>
                  <a:pt x="49985" y="68725"/>
                </a:lnTo>
                <a:lnTo>
                  <a:pt x="44049" y="68725"/>
                </a:lnTo>
                <a:lnTo>
                  <a:pt x="44049" y="62789"/>
                </a:lnTo>
                <a:close/>
                <a:moveTo>
                  <a:pt x="56232" y="62789"/>
                </a:moveTo>
                <a:lnTo>
                  <a:pt x="56232" y="68725"/>
                </a:lnTo>
                <a:lnTo>
                  <a:pt x="50296" y="68725"/>
                </a:lnTo>
                <a:lnTo>
                  <a:pt x="50296" y="62789"/>
                </a:lnTo>
                <a:close/>
                <a:moveTo>
                  <a:pt x="62480" y="62789"/>
                </a:moveTo>
                <a:lnTo>
                  <a:pt x="62480" y="68725"/>
                </a:lnTo>
                <a:lnTo>
                  <a:pt x="56545" y="68725"/>
                </a:lnTo>
                <a:lnTo>
                  <a:pt x="56545" y="62789"/>
                </a:lnTo>
                <a:close/>
                <a:moveTo>
                  <a:pt x="68727" y="62789"/>
                </a:moveTo>
                <a:lnTo>
                  <a:pt x="68727" y="68725"/>
                </a:lnTo>
                <a:lnTo>
                  <a:pt x="62792" y="68725"/>
                </a:lnTo>
                <a:lnTo>
                  <a:pt x="62792" y="62789"/>
                </a:lnTo>
                <a:close/>
                <a:moveTo>
                  <a:pt x="74975" y="62789"/>
                </a:moveTo>
                <a:lnTo>
                  <a:pt x="74975" y="68725"/>
                </a:lnTo>
                <a:lnTo>
                  <a:pt x="69039" y="68725"/>
                </a:lnTo>
                <a:lnTo>
                  <a:pt x="69039" y="62789"/>
                </a:lnTo>
                <a:close/>
                <a:moveTo>
                  <a:pt x="81223" y="62789"/>
                </a:moveTo>
                <a:lnTo>
                  <a:pt x="81223" y="68725"/>
                </a:lnTo>
                <a:lnTo>
                  <a:pt x="75286" y="68725"/>
                </a:lnTo>
                <a:lnTo>
                  <a:pt x="75286" y="62789"/>
                </a:lnTo>
                <a:close/>
                <a:moveTo>
                  <a:pt x="87470" y="62789"/>
                </a:moveTo>
                <a:lnTo>
                  <a:pt x="87470" y="68725"/>
                </a:lnTo>
                <a:lnTo>
                  <a:pt x="81535" y="68725"/>
                </a:lnTo>
                <a:lnTo>
                  <a:pt x="81535" y="62789"/>
                </a:lnTo>
                <a:close/>
                <a:moveTo>
                  <a:pt x="93718" y="62789"/>
                </a:moveTo>
                <a:lnTo>
                  <a:pt x="93718" y="68725"/>
                </a:lnTo>
                <a:lnTo>
                  <a:pt x="87784" y="68725"/>
                </a:lnTo>
                <a:lnTo>
                  <a:pt x="87784" y="62789"/>
                </a:lnTo>
                <a:close/>
                <a:moveTo>
                  <a:pt x="99967" y="62789"/>
                </a:moveTo>
                <a:lnTo>
                  <a:pt x="99967" y="68725"/>
                </a:lnTo>
                <a:lnTo>
                  <a:pt x="94031" y="68725"/>
                </a:lnTo>
                <a:lnTo>
                  <a:pt x="94031" y="62789"/>
                </a:lnTo>
                <a:close/>
                <a:moveTo>
                  <a:pt x="106214" y="62789"/>
                </a:moveTo>
                <a:lnTo>
                  <a:pt x="106214" y="68725"/>
                </a:lnTo>
                <a:lnTo>
                  <a:pt x="100278" y="68725"/>
                </a:lnTo>
                <a:lnTo>
                  <a:pt x="100278" y="62789"/>
                </a:lnTo>
                <a:close/>
                <a:moveTo>
                  <a:pt x="112461" y="62789"/>
                </a:moveTo>
                <a:lnTo>
                  <a:pt x="112461" y="68725"/>
                </a:lnTo>
                <a:lnTo>
                  <a:pt x="106527" y="68725"/>
                </a:lnTo>
                <a:lnTo>
                  <a:pt x="106527" y="62789"/>
                </a:lnTo>
                <a:close/>
                <a:moveTo>
                  <a:pt x="118710" y="62789"/>
                </a:moveTo>
                <a:lnTo>
                  <a:pt x="118710" y="68725"/>
                </a:lnTo>
                <a:lnTo>
                  <a:pt x="112774" y="68725"/>
                </a:lnTo>
                <a:lnTo>
                  <a:pt x="112774" y="62789"/>
                </a:lnTo>
                <a:close/>
                <a:moveTo>
                  <a:pt x="124957" y="62789"/>
                </a:moveTo>
                <a:lnTo>
                  <a:pt x="124957" y="68725"/>
                </a:lnTo>
                <a:lnTo>
                  <a:pt x="119021" y="68725"/>
                </a:lnTo>
                <a:lnTo>
                  <a:pt x="119021" y="62789"/>
                </a:lnTo>
                <a:close/>
                <a:moveTo>
                  <a:pt x="131204" y="62789"/>
                </a:moveTo>
                <a:lnTo>
                  <a:pt x="131204" y="68725"/>
                </a:lnTo>
                <a:lnTo>
                  <a:pt x="125270" y="68725"/>
                </a:lnTo>
                <a:lnTo>
                  <a:pt x="125270" y="62789"/>
                </a:lnTo>
                <a:close/>
                <a:moveTo>
                  <a:pt x="137451" y="62789"/>
                </a:moveTo>
                <a:lnTo>
                  <a:pt x="137451" y="68725"/>
                </a:lnTo>
                <a:lnTo>
                  <a:pt x="131517" y="68725"/>
                </a:lnTo>
                <a:lnTo>
                  <a:pt x="131517" y="62789"/>
                </a:lnTo>
                <a:close/>
                <a:moveTo>
                  <a:pt x="143702" y="62789"/>
                </a:moveTo>
                <a:lnTo>
                  <a:pt x="143702" y="68725"/>
                </a:lnTo>
                <a:lnTo>
                  <a:pt x="137766" y="68725"/>
                </a:lnTo>
                <a:lnTo>
                  <a:pt x="137766" y="62789"/>
                </a:lnTo>
                <a:close/>
                <a:moveTo>
                  <a:pt x="149949" y="62789"/>
                </a:moveTo>
                <a:lnTo>
                  <a:pt x="149949" y="68725"/>
                </a:lnTo>
                <a:lnTo>
                  <a:pt x="144015" y="68725"/>
                </a:lnTo>
                <a:lnTo>
                  <a:pt x="144015" y="62789"/>
                </a:lnTo>
                <a:close/>
                <a:moveTo>
                  <a:pt x="156196" y="62789"/>
                </a:moveTo>
                <a:lnTo>
                  <a:pt x="156196" y="68725"/>
                </a:lnTo>
                <a:lnTo>
                  <a:pt x="150262" y="68725"/>
                </a:lnTo>
                <a:lnTo>
                  <a:pt x="150262" y="62789"/>
                </a:lnTo>
                <a:close/>
                <a:moveTo>
                  <a:pt x="162445" y="62789"/>
                </a:moveTo>
                <a:lnTo>
                  <a:pt x="162445" y="68725"/>
                </a:lnTo>
                <a:lnTo>
                  <a:pt x="156509" y="68725"/>
                </a:lnTo>
                <a:lnTo>
                  <a:pt x="156509" y="62789"/>
                </a:lnTo>
                <a:close/>
                <a:moveTo>
                  <a:pt x="168692" y="62789"/>
                </a:moveTo>
                <a:lnTo>
                  <a:pt x="168692" y="68725"/>
                </a:lnTo>
                <a:lnTo>
                  <a:pt x="162756" y="68725"/>
                </a:lnTo>
                <a:lnTo>
                  <a:pt x="162756" y="62789"/>
                </a:lnTo>
                <a:close/>
                <a:moveTo>
                  <a:pt x="174939" y="62789"/>
                </a:moveTo>
                <a:lnTo>
                  <a:pt x="174939" y="68725"/>
                </a:lnTo>
                <a:lnTo>
                  <a:pt x="169005" y="68725"/>
                </a:lnTo>
                <a:lnTo>
                  <a:pt x="169005" y="62789"/>
                </a:lnTo>
                <a:close/>
                <a:moveTo>
                  <a:pt x="181186" y="62789"/>
                </a:moveTo>
                <a:lnTo>
                  <a:pt x="181186" y="68725"/>
                </a:lnTo>
                <a:lnTo>
                  <a:pt x="175252" y="68725"/>
                </a:lnTo>
                <a:lnTo>
                  <a:pt x="175252" y="62789"/>
                </a:lnTo>
                <a:close/>
                <a:moveTo>
                  <a:pt x="187435" y="62789"/>
                </a:moveTo>
                <a:lnTo>
                  <a:pt x="187435" y="68725"/>
                </a:lnTo>
                <a:lnTo>
                  <a:pt x="181499" y="68725"/>
                </a:lnTo>
                <a:lnTo>
                  <a:pt x="181499" y="62789"/>
                </a:lnTo>
                <a:close/>
                <a:moveTo>
                  <a:pt x="193684" y="62789"/>
                </a:moveTo>
                <a:lnTo>
                  <a:pt x="193684" y="68725"/>
                </a:lnTo>
                <a:lnTo>
                  <a:pt x="187749" y="68725"/>
                </a:lnTo>
                <a:lnTo>
                  <a:pt x="187749" y="62789"/>
                </a:lnTo>
                <a:close/>
                <a:moveTo>
                  <a:pt x="199931" y="62789"/>
                </a:moveTo>
                <a:lnTo>
                  <a:pt x="199931" y="68725"/>
                </a:lnTo>
                <a:lnTo>
                  <a:pt x="193996" y="68725"/>
                </a:lnTo>
                <a:lnTo>
                  <a:pt x="193996" y="62789"/>
                </a:lnTo>
                <a:close/>
                <a:moveTo>
                  <a:pt x="206180" y="62789"/>
                </a:moveTo>
                <a:lnTo>
                  <a:pt x="206180" y="68725"/>
                </a:lnTo>
                <a:lnTo>
                  <a:pt x="200244" y="68725"/>
                </a:lnTo>
                <a:lnTo>
                  <a:pt x="200244" y="62789"/>
                </a:lnTo>
                <a:close/>
                <a:moveTo>
                  <a:pt x="212427" y="62789"/>
                </a:moveTo>
                <a:lnTo>
                  <a:pt x="212427" y="68725"/>
                </a:lnTo>
                <a:lnTo>
                  <a:pt x="206491" y="68725"/>
                </a:lnTo>
                <a:lnTo>
                  <a:pt x="206491" y="62789"/>
                </a:lnTo>
                <a:close/>
                <a:moveTo>
                  <a:pt x="218674" y="62789"/>
                </a:moveTo>
                <a:lnTo>
                  <a:pt x="218674" y="68725"/>
                </a:lnTo>
                <a:lnTo>
                  <a:pt x="212739" y="68725"/>
                </a:lnTo>
                <a:lnTo>
                  <a:pt x="212739" y="62789"/>
                </a:lnTo>
                <a:close/>
                <a:moveTo>
                  <a:pt x="224921" y="62789"/>
                </a:moveTo>
                <a:lnTo>
                  <a:pt x="224921" y="68725"/>
                </a:lnTo>
                <a:lnTo>
                  <a:pt x="218987" y="68725"/>
                </a:lnTo>
                <a:lnTo>
                  <a:pt x="218987" y="62789"/>
                </a:lnTo>
                <a:close/>
                <a:moveTo>
                  <a:pt x="231170" y="62789"/>
                </a:moveTo>
                <a:lnTo>
                  <a:pt x="231170" y="68725"/>
                </a:lnTo>
                <a:lnTo>
                  <a:pt x="225234" y="68725"/>
                </a:lnTo>
                <a:lnTo>
                  <a:pt x="225234" y="62789"/>
                </a:lnTo>
                <a:close/>
                <a:moveTo>
                  <a:pt x="237417" y="62789"/>
                </a:moveTo>
                <a:lnTo>
                  <a:pt x="237417" y="68725"/>
                </a:lnTo>
                <a:lnTo>
                  <a:pt x="231481" y="68725"/>
                </a:lnTo>
                <a:lnTo>
                  <a:pt x="231481" y="62789"/>
                </a:lnTo>
                <a:close/>
                <a:moveTo>
                  <a:pt x="243664" y="62789"/>
                </a:moveTo>
                <a:lnTo>
                  <a:pt x="243664" y="68725"/>
                </a:lnTo>
                <a:lnTo>
                  <a:pt x="237729" y="68725"/>
                </a:lnTo>
                <a:lnTo>
                  <a:pt x="237729" y="62789"/>
                </a:lnTo>
                <a:close/>
                <a:moveTo>
                  <a:pt x="249911" y="62789"/>
                </a:moveTo>
                <a:lnTo>
                  <a:pt x="249911" y="68725"/>
                </a:lnTo>
                <a:lnTo>
                  <a:pt x="243977" y="68725"/>
                </a:lnTo>
                <a:lnTo>
                  <a:pt x="243977" y="62789"/>
                </a:lnTo>
                <a:close/>
                <a:moveTo>
                  <a:pt x="256161" y="62789"/>
                </a:moveTo>
                <a:lnTo>
                  <a:pt x="256161" y="68725"/>
                </a:lnTo>
                <a:lnTo>
                  <a:pt x="250225" y="68725"/>
                </a:lnTo>
                <a:lnTo>
                  <a:pt x="250225" y="62789"/>
                </a:lnTo>
                <a:close/>
                <a:moveTo>
                  <a:pt x="262409" y="62789"/>
                </a:moveTo>
                <a:lnTo>
                  <a:pt x="262409" y="68725"/>
                </a:lnTo>
                <a:lnTo>
                  <a:pt x="256474" y="68725"/>
                </a:lnTo>
                <a:lnTo>
                  <a:pt x="256474" y="62789"/>
                </a:lnTo>
                <a:close/>
                <a:moveTo>
                  <a:pt x="268656" y="62789"/>
                </a:moveTo>
                <a:lnTo>
                  <a:pt x="268656" y="68725"/>
                </a:lnTo>
                <a:lnTo>
                  <a:pt x="262721" y="68725"/>
                </a:lnTo>
                <a:lnTo>
                  <a:pt x="262721" y="62789"/>
                </a:lnTo>
                <a:close/>
                <a:moveTo>
                  <a:pt x="274904" y="62789"/>
                </a:moveTo>
                <a:lnTo>
                  <a:pt x="274904" y="68725"/>
                </a:lnTo>
                <a:lnTo>
                  <a:pt x="268968" y="68725"/>
                </a:lnTo>
                <a:lnTo>
                  <a:pt x="268968" y="62789"/>
                </a:lnTo>
                <a:close/>
                <a:moveTo>
                  <a:pt x="6251" y="69036"/>
                </a:moveTo>
                <a:lnTo>
                  <a:pt x="6251" y="74972"/>
                </a:lnTo>
                <a:lnTo>
                  <a:pt x="315" y="74972"/>
                </a:lnTo>
                <a:lnTo>
                  <a:pt x="315" y="69036"/>
                </a:lnTo>
                <a:close/>
                <a:moveTo>
                  <a:pt x="12498" y="69036"/>
                </a:moveTo>
                <a:lnTo>
                  <a:pt x="12498" y="74972"/>
                </a:lnTo>
                <a:lnTo>
                  <a:pt x="6562" y="74972"/>
                </a:lnTo>
                <a:lnTo>
                  <a:pt x="6562" y="69036"/>
                </a:lnTo>
                <a:close/>
                <a:moveTo>
                  <a:pt x="18745" y="69036"/>
                </a:moveTo>
                <a:lnTo>
                  <a:pt x="18745" y="74972"/>
                </a:lnTo>
                <a:lnTo>
                  <a:pt x="12810" y="74972"/>
                </a:lnTo>
                <a:lnTo>
                  <a:pt x="12810" y="69036"/>
                </a:lnTo>
                <a:close/>
                <a:moveTo>
                  <a:pt x="24992" y="69036"/>
                </a:moveTo>
                <a:lnTo>
                  <a:pt x="24992" y="74972"/>
                </a:lnTo>
                <a:lnTo>
                  <a:pt x="19058" y="74972"/>
                </a:lnTo>
                <a:lnTo>
                  <a:pt x="19058" y="69036"/>
                </a:lnTo>
                <a:close/>
                <a:moveTo>
                  <a:pt x="31242" y="69036"/>
                </a:moveTo>
                <a:lnTo>
                  <a:pt x="31242" y="74972"/>
                </a:lnTo>
                <a:lnTo>
                  <a:pt x="25305" y="74972"/>
                </a:lnTo>
                <a:lnTo>
                  <a:pt x="25305" y="69036"/>
                </a:lnTo>
                <a:close/>
                <a:moveTo>
                  <a:pt x="37489" y="69036"/>
                </a:moveTo>
                <a:lnTo>
                  <a:pt x="37489" y="74972"/>
                </a:lnTo>
                <a:lnTo>
                  <a:pt x="31553" y="74972"/>
                </a:lnTo>
                <a:lnTo>
                  <a:pt x="31553" y="69036"/>
                </a:lnTo>
                <a:close/>
                <a:moveTo>
                  <a:pt x="43737" y="69036"/>
                </a:moveTo>
                <a:lnTo>
                  <a:pt x="43737" y="74972"/>
                </a:lnTo>
                <a:lnTo>
                  <a:pt x="37802" y="74972"/>
                </a:lnTo>
                <a:lnTo>
                  <a:pt x="37802" y="69036"/>
                </a:lnTo>
                <a:close/>
                <a:moveTo>
                  <a:pt x="49985" y="69036"/>
                </a:moveTo>
                <a:lnTo>
                  <a:pt x="49985" y="74972"/>
                </a:lnTo>
                <a:lnTo>
                  <a:pt x="44049" y="74972"/>
                </a:lnTo>
                <a:lnTo>
                  <a:pt x="44049" y="69036"/>
                </a:lnTo>
                <a:close/>
                <a:moveTo>
                  <a:pt x="56232" y="69036"/>
                </a:moveTo>
                <a:lnTo>
                  <a:pt x="56232" y="74972"/>
                </a:lnTo>
                <a:lnTo>
                  <a:pt x="50296" y="74972"/>
                </a:lnTo>
                <a:lnTo>
                  <a:pt x="50296" y="69036"/>
                </a:lnTo>
                <a:close/>
                <a:moveTo>
                  <a:pt x="62480" y="69036"/>
                </a:moveTo>
                <a:lnTo>
                  <a:pt x="62480" y="74972"/>
                </a:lnTo>
                <a:lnTo>
                  <a:pt x="56545" y="74972"/>
                </a:lnTo>
                <a:lnTo>
                  <a:pt x="56545" y="69036"/>
                </a:lnTo>
                <a:close/>
                <a:moveTo>
                  <a:pt x="68727" y="69036"/>
                </a:moveTo>
                <a:lnTo>
                  <a:pt x="68727" y="74972"/>
                </a:lnTo>
                <a:lnTo>
                  <a:pt x="62792" y="74972"/>
                </a:lnTo>
                <a:lnTo>
                  <a:pt x="62792" y="69036"/>
                </a:lnTo>
                <a:close/>
                <a:moveTo>
                  <a:pt x="74975" y="69036"/>
                </a:moveTo>
                <a:lnTo>
                  <a:pt x="74975" y="74972"/>
                </a:lnTo>
                <a:lnTo>
                  <a:pt x="69039" y="74972"/>
                </a:lnTo>
                <a:lnTo>
                  <a:pt x="69039" y="69036"/>
                </a:lnTo>
                <a:close/>
                <a:moveTo>
                  <a:pt x="81223" y="69036"/>
                </a:moveTo>
                <a:lnTo>
                  <a:pt x="81223" y="74972"/>
                </a:lnTo>
                <a:lnTo>
                  <a:pt x="75286" y="74972"/>
                </a:lnTo>
                <a:lnTo>
                  <a:pt x="75286" y="69036"/>
                </a:lnTo>
                <a:close/>
                <a:moveTo>
                  <a:pt x="87470" y="69036"/>
                </a:moveTo>
                <a:lnTo>
                  <a:pt x="87470" y="74972"/>
                </a:lnTo>
                <a:lnTo>
                  <a:pt x="81535" y="74972"/>
                </a:lnTo>
                <a:lnTo>
                  <a:pt x="81535" y="69036"/>
                </a:lnTo>
                <a:close/>
                <a:moveTo>
                  <a:pt x="93718" y="69036"/>
                </a:moveTo>
                <a:lnTo>
                  <a:pt x="93718" y="74972"/>
                </a:lnTo>
                <a:lnTo>
                  <a:pt x="87784" y="74972"/>
                </a:lnTo>
                <a:lnTo>
                  <a:pt x="87784" y="69036"/>
                </a:lnTo>
                <a:close/>
                <a:moveTo>
                  <a:pt x="99967" y="69036"/>
                </a:moveTo>
                <a:lnTo>
                  <a:pt x="99967" y="74972"/>
                </a:lnTo>
                <a:lnTo>
                  <a:pt x="94031" y="74972"/>
                </a:lnTo>
                <a:lnTo>
                  <a:pt x="94031" y="69036"/>
                </a:lnTo>
                <a:close/>
                <a:moveTo>
                  <a:pt x="106214" y="69036"/>
                </a:moveTo>
                <a:lnTo>
                  <a:pt x="106214" y="74972"/>
                </a:lnTo>
                <a:lnTo>
                  <a:pt x="100278" y="74972"/>
                </a:lnTo>
                <a:lnTo>
                  <a:pt x="100278" y="69036"/>
                </a:lnTo>
                <a:close/>
                <a:moveTo>
                  <a:pt x="112461" y="69036"/>
                </a:moveTo>
                <a:lnTo>
                  <a:pt x="112461" y="74972"/>
                </a:lnTo>
                <a:lnTo>
                  <a:pt x="106527" y="74972"/>
                </a:lnTo>
                <a:lnTo>
                  <a:pt x="106527" y="69036"/>
                </a:lnTo>
                <a:close/>
                <a:moveTo>
                  <a:pt x="118710" y="69036"/>
                </a:moveTo>
                <a:lnTo>
                  <a:pt x="118710" y="74972"/>
                </a:lnTo>
                <a:lnTo>
                  <a:pt x="112774" y="74972"/>
                </a:lnTo>
                <a:lnTo>
                  <a:pt x="112774" y="69036"/>
                </a:lnTo>
                <a:close/>
                <a:moveTo>
                  <a:pt x="124957" y="69036"/>
                </a:moveTo>
                <a:lnTo>
                  <a:pt x="124957" y="74972"/>
                </a:lnTo>
                <a:lnTo>
                  <a:pt x="119021" y="74972"/>
                </a:lnTo>
                <a:lnTo>
                  <a:pt x="119021" y="69036"/>
                </a:lnTo>
                <a:close/>
                <a:moveTo>
                  <a:pt x="131204" y="69036"/>
                </a:moveTo>
                <a:lnTo>
                  <a:pt x="131204" y="74972"/>
                </a:lnTo>
                <a:lnTo>
                  <a:pt x="125270" y="74972"/>
                </a:lnTo>
                <a:lnTo>
                  <a:pt x="125270" y="69036"/>
                </a:lnTo>
                <a:close/>
                <a:moveTo>
                  <a:pt x="137451" y="69036"/>
                </a:moveTo>
                <a:lnTo>
                  <a:pt x="137451" y="74972"/>
                </a:lnTo>
                <a:lnTo>
                  <a:pt x="131517" y="74972"/>
                </a:lnTo>
                <a:lnTo>
                  <a:pt x="131517" y="69036"/>
                </a:lnTo>
                <a:close/>
                <a:moveTo>
                  <a:pt x="143702" y="69036"/>
                </a:moveTo>
                <a:lnTo>
                  <a:pt x="143702" y="74972"/>
                </a:lnTo>
                <a:lnTo>
                  <a:pt x="137766" y="74972"/>
                </a:lnTo>
                <a:lnTo>
                  <a:pt x="137766" y="69036"/>
                </a:lnTo>
                <a:close/>
                <a:moveTo>
                  <a:pt x="149949" y="69036"/>
                </a:moveTo>
                <a:lnTo>
                  <a:pt x="149949" y="74972"/>
                </a:lnTo>
                <a:lnTo>
                  <a:pt x="144015" y="74972"/>
                </a:lnTo>
                <a:lnTo>
                  <a:pt x="144015" y="69036"/>
                </a:lnTo>
                <a:close/>
                <a:moveTo>
                  <a:pt x="156196" y="69036"/>
                </a:moveTo>
                <a:lnTo>
                  <a:pt x="156196" y="74972"/>
                </a:lnTo>
                <a:lnTo>
                  <a:pt x="150262" y="74972"/>
                </a:lnTo>
                <a:lnTo>
                  <a:pt x="150262" y="69036"/>
                </a:lnTo>
                <a:close/>
                <a:moveTo>
                  <a:pt x="162445" y="69036"/>
                </a:moveTo>
                <a:lnTo>
                  <a:pt x="162445" y="74972"/>
                </a:lnTo>
                <a:lnTo>
                  <a:pt x="156509" y="74972"/>
                </a:lnTo>
                <a:lnTo>
                  <a:pt x="156509" y="69036"/>
                </a:lnTo>
                <a:close/>
                <a:moveTo>
                  <a:pt x="168692" y="69036"/>
                </a:moveTo>
                <a:lnTo>
                  <a:pt x="168692" y="74972"/>
                </a:lnTo>
                <a:lnTo>
                  <a:pt x="162756" y="74972"/>
                </a:lnTo>
                <a:lnTo>
                  <a:pt x="162756" y="69036"/>
                </a:lnTo>
                <a:close/>
                <a:moveTo>
                  <a:pt x="174939" y="69036"/>
                </a:moveTo>
                <a:lnTo>
                  <a:pt x="174939" y="74972"/>
                </a:lnTo>
                <a:lnTo>
                  <a:pt x="169005" y="74972"/>
                </a:lnTo>
                <a:lnTo>
                  <a:pt x="169005" y="69036"/>
                </a:lnTo>
                <a:close/>
                <a:moveTo>
                  <a:pt x="181186" y="69036"/>
                </a:moveTo>
                <a:lnTo>
                  <a:pt x="181186" y="74972"/>
                </a:lnTo>
                <a:lnTo>
                  <a:pt x="175252" y="74972"/>
                </a:lnTo>
                <a:lnTo>
                  <a:pt x="175252" y="69036"/>
                </a:lnTo>
                <a:close/>
                <a:moveTo>
                  <a:pt x="187435" y="69036"/>
                </a:moveTo>
                <a:lnTo>
                  <a:pt x="187435" y="74972"/>
                </a:lnTo>
                <a:lnTo>
                  <a:pt x="181499" y="74972"/>
                </a:lnTo>
                <a:lnTo>
                  <a:pt x="181499" y="69036"/>
                </a:lnTo>
                <a:close/>
                <a:moveTo>
                  <a:pt x="193684" y="69036"/>
                </a:moveTo>
                <a:lnTo>
                  <a:pt x="193684" y="74972"/>
                </a:lnTo>
                <a:lnTo>
                  <a:pt x="187749" y="74972"/>
                </a:lnTo>
                <a:lnTo>
                  <a:pt x="187749" y="69036"/>
                </a:lnTo>
                <a:close/>
                <a:moveTo>
                  <a:pt x="199931" y="69036"/>
                </a:moveTo>
                <a:lnTo>
                  <a:pt x="199931" y="74972"/>
                </a:lnTo>
                <a:lnTo>
                  <a:pt x="193996" y="74972"/>
                </a:lnTo>
                <a:lnTo>
                  <a:pt x="193996" y="69036"/>
                </a:lnTo>
                <a:close/>
                <a:moveTo>
                  <a:pt x="206180" y="69036"/>
                </a:moveTo>
                <a:lnTo>
                  <a:pt x="206180" y="74972"/>
                </a:lnTo>
                <a:lnTo>
                  <a:pt x="200244" y="74972"/>
                </a:lnTo>
                <a:lnTo>
                  <a:pt x="200244" y="69036"/>
                </a:lnTo>
                <a:close/>
                <a:moveTo>
                  <a:pt x="212427" y="69036"/>
                </a:moveTo>
                <a:lnTo>
                  <a:pt x="212427" y="74972"/>
                </a:lnTo>
                <a:lnTo>
                  <a:pt x="206491" y="74972"/>
                </a:lnTo>
                <a:lnTo>
                  <a:pt x="206491" y="69036"/>
                </a:lnTo>
                <a:close/>
                <a:moveTo>
                  <a:pt x="218674" y="69036"/>
                </a:moveTo>
                <a:lnTo>
                  <a:pt x="218674" y="74972"/>
                </a:lnTo>
                <a:lnTo>
                  <a:pt x="212739" y="74972"/>
                </a:lnTo>
                <a:lnTo>
                  <a:pt x="212739" y="69036"/>
                </a:lnTo>
                <a:close/>
                <a:moveTo>
                  <a:pt x="224921" y="69036"/>
                </a:moveTo>
                <a:lnTo>
                  <a:pt x="224921" y="74972"/>
                </a:lnTo>
                <a:lnTo>
                  <a:pt x="218987" y="74972"/>
                </a:lnTo>
                <a:lnTo>
                  <a:pt x="218987" y="69036"/>
                </a:lnTo>
                <a:close/>
                <a:moveTo>
                  <a:pt x="231170" y="69036"/>
                </a:moveTo>
                <a:lnTo>
                  <a:pt x="231170" y="74972"/>
                </a:lnTo>
                <a:lnTo>
                  <a:pt x="225234" y="74972"/>
                </a:lnTo>
                <a:lnTo>
                  <a:pt x="225234" y="69036"/>
                </a:lnTo>
                <a:close/>
                <a:moveTo>
                  <a:pt x="237417" y="69036"/>
                </a:moveTo>
                <a:lnTo>
                  <a:pt x="237417" y="74972"/>
                </a:lnTo>
                <a:lnTo>
                  <a:pt x="231481" y="74972"/>
                </a:lnTo>
                <a:lnTo>
                  <a:pt x="231481" y="69036"/>
                </a:lnTo>
                <a:close/>
                <a:moveTo>
                  <a:pt x="243664" y="69036"/>
                </a:moveTo>
                <a:lnTo>
                  <a:pt x="243664" y="74972"/>
                </a:lnTo>
                <a:lnTo>
                  <a:pt x="237729" y="74972"/>
                </a:lnTo>
                <a:lnTo>
                  <a:pt x="237729" y="69036"/>
                </a:lnTo>
                <a:close/>
                <a:moveTo>
                  <a:pt x="249911" y="69036"/>
                </a:moveTo>
                <a:lnTo>
                  <a:pt x="249911" y="74972"/>
                </a:lnTo>
                <a:lnTo>
                  <a:pt x="243977" y="74972"/>
                </a:lnTo>
                <a:lnTo>
                  <a:pt x="243977" y="69036"/>
                </a:lnTo>
                <a:close/>
                <a:moveTo>
                  <a:pt x="256161" y="69036"/>
                </a:moveTo>
                <a:lnTo>
                  <a:pt x="256161" y="74972"/>
                </a:lnTo>
                <a:lnTo>
                  <a:pt x="250225" y="74972"/>
                </a:lnTo>
                <a:lnTo>
                  <a:pt x="250225" y="69036"/>
                </a:lnTo>
                <a:close/>
                <a:moveTo>
                  <a:pt x="262409" y="69036"/>
                </a:moveTo>
                <a:lnTo>
                  <a:pt x="262409" y="74972"/>
                </a:lnTo>
                <a:lnTo>
                  <a:pt x="256474" y="74972"/>
                </a:lnTo>
                <a:lnTo>
                  <a:pt x="256474" y="69036"/>
                </a:lnTo>
                <a:close/>
                <a:moveTo>
                  <a:pt x="268656" y="69036"/>
                </a:moveTo>
                <a:lnTo>
                  <a:pt x="268656" y="74972"/>
                </a:lnTo>
                <a:lnTo>
                  <a:pt x="262721" y="74972"/>
                </a:lnTo>
                <a:lnTo>
                  <a:pt x="262721" y="69036"/>
                </a:lnTo>
                <a:close/>
                <a:moveTo>
                  <a:pt x="274904" y="69036"/>
                </a:moveTo>
                <a:lnTo>
                  <a:pt x="274904" y="74972"/>
                </a:lnTo>
                <a:lnTo>
                  <a:pt x="268968" y="74972"/>
                </a:lnTo>
                <a:lnTo>
                  <a:pt x="268968" y="69036"/>
                </a:lnTo>
                <a:close/>
                <a:moveTo>
                  <a:pt x="6251" y="75285"/>
                </a:moveTo>
                <a:lnTo>
                  <a:pt x="6251" y="81219"/>
                </a:lnTo>
                <a:lnTo>
                  <a:pt x="315" y="81219"/>
                </a:lnTo>
                <a:lnTo>
                  <a:pt x="315" y="75285"/>
                </a:lnTo>
                <a:close/>
                <a:moveTo>
                  <a:pt x="12498" y="75285"/>
                </a:moveTo>
                <a:lnTo>
                  <a:pt x="12498" y="81219"/>
                </a:lnTo>
                <a:lnTo>
                  <a:pt x="6562" y="81219"/>
                </a:lnTo>
                <a:lnTo>
                  <a:pt x="6562" y="75285"/>
                </a:lnTo>
                <a:close/>
                <a:moveTo>
                  <a:pt x="18745" y="75285"/>
                </a:moveTo>
                <a:lnTo>
                  <a:pt x="18745" y="81219"/>
                </a:lnTo>
                <a:lnTo>
                  <a:pt x="12810" y="81219"/>
                </a:lnTo>
                <a:lnTo>
                  <a:pt x="12810" y="75285"/>
                </a:lnTo>
                <a:close/>
                <a:moveTo>
                  <a:pt x="24992" y="75285"/>
                </a:moveTo>
                <a:lnTo>
                  <a:pt x="24992" y="81219"/>
                </a:lnTo>
                <a:lnTo>
                  <a:pt x="19058" y="81219"/>
                </a:lnTo>
                <a:lnTo>
                  <a:pt x="19058" y="75285"/>
                </a:lnTo>
                <a:close/>
                <a:moveTo>
                  <a:pt x="31242" y="75285"/>
                </a:moveTo>
                <a:lnTo>
                  <a:pt x="31242" y="81219"/>
                </a:lnTo>
                <a:lnTo>
                  <a:pt x="25305" y="81219"/>
                </a:lnTo>
                <a:lnTo>
                  <a:pt x="25305" y="75285"/>
                </a:lnTo>
                <a:close/>
                <a:moveTo>
                  <a:pt x="37489" y="75285"/>
                </a:moveTo>
                <a:lnTo>
                  <a:pt x="37489" y="81219"/>
                </a:lnTo>
                <a:lnTo>
                  <a:pt x="31553" y="81219"/>
                </a:lnTo>
                <a:lnTo>
                  <a:pt x="31553" y="75285"/>
                </a:lnTo>
                <a:close/>
                <a:moveTo>
                  <a:pt x="43737" y="75285"/>
                </a:moveTo>
                <a:lnTo>
                  <a:pt x="43737" y="81219"/>
                </a:lnTo>
                <a:lnTo>
                  <a:pt x="37802" y="81219"/>
                </a:lnTo>
                <a:lnTo>
                  <a:pt x="37802" y="75285"/>
                </a:lnTo>
                <a:close/>
                <a:moveTo>
                  <a:pt x="49985" y="75285"/>
                </a:moveTo>
                <a:lnTo>
                  <a:pt x="49985" y="81219"/>
                </a:lnTo>
                <a:lnTo>
                  <a:pt x="44049" y="81219"/>
                </a:lnTo>
                <a:lnTo>
                  <a:pt x="44049" y="75285"/>
                </a:lnTo>
                <a:close/>
                <a:moveTo>
                  <a:pt x="56232" y="75285"/>
                </a:moveTo>
                <a:lnTo>
                  <a:pt x="56232" y="81219"/>
                </a:lnTo>
                <a:lnTo>
                  <a:pt x="50296" y="81219"/>
                </a:lnTo>
                <a:lnTo>
                  <a:pt x="50296" y="75285"/>
                </a:lnTo>
                <a:close/>
                <a:moveTo>
                  <a:pt x="62480" y="75285"/>
                </a:moveTo>
                <a:lnTo>
                  <a:pt x="62480" y="81219"/>
                </a:lnTo>
                <a:lnTo>
                  <a:pt x="56545" y="81219"/>
                </a:lnTo>
                <a:lnTo>
                  <a:pt x="56545" y="75285"/>
                </a:lnTo>
                <a:close/>
                <a:moveTo>
                  <a:pt x="68727" y="75285"/>
                </a:moveTo>
                <a:lnTo>
                  <a:pt x="68727" y="81219"/>
                </a:lnTo>
                <a:lnTo>
                  <a:pt x="62792" y="81219"/>
                </a:lnTo>
                <a:lnTo>
                  <a:pt x="62792" y="75285"/>
                </a:lnTo>
                <a:close/>
                <a:moveTo>
                  <a:pt x="74975" y="75285"/>
                </a:moveTo>
                <a:lnTo>
                  <a:pt x="74975" y="81219"/>
                </a:lnTo>
                <a:lnTo>
                  <a:pt x="69039" y="81219"/>
                </a:lnTo>
                <a:lnTo>
                  <a:pt x="69039" y="75285"/>
                </a:lnTo>
                <a:close/>
                <a:moveTo>
                  <a:pt x="81223" y="75285"/>
                </a:moveTo>
                <a:lnTo>
                  <a:pt x="81223" y="81219"/>
                </a:lnTo>
                <a:lnTo>
                  <a:pt x="75286" y="81219"/>
                </a:lnTo>
                <a:lnTo>
                  <a:pt x="75286" y="75285"/>
                </a:lnTo>
                <a:close/>
                <a:moveTo>
                  <a:pt x="87470" y="75285"/>
                </a:moveTo>
                <a:lnTo>
                  <a:pt x="87470" y="81219"/>
                </a:lnTo>
                <a:lnTo>
                  <a:pt x="81535" y="81219"/>
                </a:lnTo>
                <a:lnTo>
                  <a:pt x="81535" y="75285"/>
                </a:lnTo>
                <a:close/>
                <a:moveTo>
                  <a:pt x="93718" y="75285"/>
                </a:moveTo>
                <a:lnTo>
                  <a:pt x="93718" y="81219"/>
                </a:lnTo>
                <a:lnTo>
                  <a:pt x="87784" y="81219"/>
                </a:lnTo>
                <a:lnTo>
                  <a:pt x="87784" y="75285"/>
                </a:lnTo>
                <a:close/>
                <a:moveTo>
                  <a:pt x="99967" y="75285"/>
                </a:moveTo>
                <a:lnTo>
                  <a:pt x="99967" y="81219"/>
                </a:lnTo>
                <a:lnTo>
                  <a:pt x="94031" y="81219"/>
                </a:lnTo>
                <a:lnTo>
                  <a:pt x="94031" y="75285"/>
                </a:lnTo>
                <a:close/>
                <a:moveTo>
                  <a:pt x="106214" y="75285"/>
                </a:moveTo>
                <a:lnTo>
                  <a:pt x="106214" y="81219"/>
                </a:lnTo>
                <a:lnTo>
                  <a:pt x="100278" y="81219"/>
                </a:lnTo>
                <a:lnTo>
                  <a:pt x="100278" y="75285"/>
                </a:lnTo>
                <a:close/>
                <a:moveTo>
                  <a:pt x="112461" y="75285"/>
                </a:moveTo>
                <a:lnTo>
                  <a:pt x="112461" y="81219"/>
                </a:lnTo>
                <a:lnTo>
                  <a:pt x="106527" y="81219"/>
                </a:lnTo>
                <a:lnTo>
                  <a:pt x="106527" y="75285"/>
                </a:lnTo>
                <a:close/>
                <a:moveTo>
                  <a:pt x="118710" y="75285"/>
                </a:moveTo>
                <a:lnTo>
                  <a:pt x="118710" y="81219"/>
                </a:lnTo>
                <a:lnTo>
                  <a:pt x="112774" y="81219"/>
                </a:lnTo>
                <a:lnTo>
                  <a:pt x="112774" y="75285"/>
                </a:lnTo>
                <a:close/>
                <a:moveTo>
                  <a:pt x="124957" y="75285"/>
                </a:moveTo>
                <a:lnTo>
                  <a:pt x="124957" y="81219"/>
                </a:lnTo>
                <a:lnTo>
                  <a:pt x="119021" y="81219"/>
                </a:lnTo>
                <a:lnTo>
                  <a:pt x="119021" y="75285"/>
                </a:lnTo>
                <a:close/>
                <a:moveTo>
                  <a:pt x="131204" y="75285"/>
                </a:moveTo>
                <a:lnTo>
                  <a:pt x="131204" y="81219"/>
                </a:lnTo>
                <a:lnTo>
                  <a:pt x="125270" y="81219"/>
                </a:lnTo>
                <a:lnTo>
                  <a:pt x="125270" y="75285"/>
                </a:lnTo>
                <a:close/>
                <a:moveTo>
                  <a:pt x="137451" y="75285"/>
                </a:moveTo>
                <a:lnTo>
                  <a:pt x="137451" y="81219"/>
                </a:lnTo>
                <a:lnTo>
                  <a:pt x="131517" y="81219"/>
                </a:lnTo>
                <a:lnTo>
                  <a:pt x="131517" y="75285"/>
                </a:lnTo>
                <a:close/>
                <a:moveTo>
                  <a:pt x="143702" y="75285"/>
                </a:moveTo>
                <a:lnTo>
                  <a:pt x="143702" y="81219"/>
                </a:lnTo>
                <a:lnTo>
                  <a:pt x="137766" y="81219"/>
                </a:lnTo>
                <a:lnTo>
                  <a:pt x="137766" y="75285"/>
                </a:lnTo>
                <a:close/>
                <a:moveTo>
                  <a:pt x="149949" y="75285"/>
                </a:moveTo>
                <a:lnTo>
                  <a:pt x="149949" y="81219"/>
                </a:lnTo>
                <a:lnTo>
                  <a:pt x="144015" y="81219"/>
                </a:lnTo>
                <a:lnTo>
                  <a:pt x="144015" y="75285"/>
                </a:lnTo>
                <a:close/>
                <a:moveTo>
                  <a:pt x="156196" y="75285"/>
                </a:moveTo>
                <a:lnTo>
                  <a:pt x="156196" y="81219"/>
                </a:lnTo>
                <a:lnTo>
                  <a:pt x="150262" y="81219"/>
                </a:lnTo>
                <a:lnTo>
                  <a:pt x="150262" y="75285"/>
                </a:lnTo>
                <a:close/>
                <a:moveTo>
                  <a:pt x="162445" y="75285"/>
                </a:moveTo>
                <a:lnTo>
                  <a:pt x="162445" y="81219"/>
                </a:lnTo>
                <a:lnTo>
                  <a:pt x="156509" y="81219"/>
                </a:lnTo>
                <a:lnTo>
                  <a:pt x="156509" y="75285"/>
                </a:lnTo>
                <a:close/>
                <a:moveTo>
                  <a:pt x="168692" y="75285"/>
                </a:moveTo>
                <a:lnTo>
                  <a:pt x="168692" y="81219"/>
                </a:lnTo>
                <a:lnTo>
                  <a:pt x="162756" y="81219"/>
                </a:lnTo>
                <a:lnTo>
                  <a:pt x="162756" y="75285"/>
                </a:lnTo>
                <a:close/>
                <a:moveTo>
                  <a:pt x="174939" y="75285"/>
                </a:moveTo>
                <a:lnTo>
                  <a:pt x="174939" y="81219"/>
                </a:lnTo>
                <a:lnTo>
                  <a:pt x="169005" y="81219"/>
                </a:lnTo>
                <a:lnTo>
                  <a:pt x="169005" y="75285"/>
                </a:lnTo>
                <a:close/>
                <a:moveTo>
                  <a:pt x="181186" y="75285"/>
                </a:moveTo>
                <a:lnTo>
                  <a:pt x="181186" y="81219"/>
                </a:lnTo>
                <a:lnTo>
                  <a:pt x="175252" y="81219"/>
                </a:lnTo>
                <a:lnTo>
                  <a:pt x="175252" y="75285"/>
                </a:lnTo>
                <a:close/>
                <a:moveTo>
                  <a:pt x="187435" y="75285"/>
                </a:moveTo>
                <a:lnTo>
                  <a:pt x="187435" y="81219"/>
                </a:lnTo>
                <a:lnTo>
                  <a:pt x="181499" y="81219"/>
                </a:lnTo>
                <a:lnTo>
                  <a:pt x="181499" y="75285"/>
                </a:lnTo>
                <a:close/>
                <a:moveTo>
                  <a:pt x="193684" y="75285"/>
                </a:moveTo>
                <a:lnTo>
                  <a:pt x="193684" y="81219"/>
                </a:lnTo>
                <a:lnTo>
                  <a:pt x="187749" y="81219"/>
                </a:lnTo>
                <a:lnTo>
                  <a:pt x="187749" y="75285"/>
                </a:lnTo>
                <a:close/>
                <a:moveTo>
                  <a:pt x="199931" y="75285"/>
                </a:moveTo>
                <a:lnTo>
                  <a:pt x="199931" y="81219"/>
                </a:lnTo>
                <a:lnTo>
                  <a:pt x="193996" y="81219"/>
                </a:lnTo>
                <a:lnTo>
                  <a:pt x="193996" y="75285"/>
                </a:lnTo>
                <a:close/>
                <a:moveTo>
                  <a:pt x="206180" y="75285"/>
                </a:moveTo>
                <a:lnTo>
                  <a:pt x="206180" y="81219"/>
                </a:lnTo>
                <a:lnTo>
                  <a:pt x="200244" y="81219"/>
                </a:lnTo>
                <a:lnTo>
                  <a:pt x="200244" y="75285"/>
                </a:lnTo>
                <a:close/>
                <a:moveTo>
                  <a:pt x="212427" y="75285"/>
                </a:moveTo>
                <a:lnTo>
                  <a:pt x="212427" y="81219"/>
                </a:lnTo>
                <a:lnTo>
                  <a:pt x="206491" y="81219"/>
                </a:lnTo>
                <a:lnTo>
                  <a:pt x="206491" y="75285"/>
                </a:lnTo>
                <a:close/>
                <a:moveTo>
                  <a:pt x="218674" y="75285"/>
                </a:moveTo>
                <a:lnTo>
                  <a:pt x="218674" y="81219"/>
                </a:lnTo>
                <a:lnTo>
                  <a:pt x="212739" y="81219"/>
                </a:lnTo>
                <a:lnTo>
                  <a:pt x="212739" y="75285"/>
                </a:lnTo>
                <a:close/>
                <a:moveTo>
                  <a:pt x="224921" y="75285"/>
                </a:moveTo>
                <a:lnTo>
                  <a:pt x="224921" y="81219"/>
                </a:lnTo>
                <a:lnTo>
                  <a:pt x="218987" y="81219"/>
                </a:lnTo>
                <a:lnTo>
                  <a:pt x="218987" y="75285"/>
                </a:lnTo>
                <a:close/>
                <a:moveTo>
                  <a:pt x="231170" y="75285"/>
                </a:moveTo>
                <a:lnTo>
                  <a:pt x="231170" y="81219"/>
                </a:lnTo>
                <a:lnTo>
                  <a:pt x="225234" y="81219"/>
                </a:lnTo>
                <a:lnTo>
                  <a:pt x="225234" y="75285"/>
                </a:lnTo>
                <a:close/>
                <a:moveTo>
                  <a:pt x="237417" y="75285"/>
                </a:moveTo>
                <a:lnTo>
                  <a:pt x="237417" y="81219"/>
                </a:lnTo>
                <a:lnTo>
                  <a:pt x="231481" y="81219"/>
                </a:lnTo>
                <a:lnTo>
                  <a:pt x="231481" y="75285"/>
                </a:lnTo>
                <a:close/>
                <a:moveTo>
                  <a:pt x="243664" y="75285"/>
                </a:moveTo>
                <a:lnTo>
                  <a:pt x="243664" y="81219"/>
                </a:lnTo>
                <a:lnTo>
                  <a:pt x="237729" y="81219"/>
                </a:lnTo>
                <a:lnTo>
                  <a:pt x="237729" y="75285"/>
                </a:lnTo>
                <a:close/>
                <a:moveTo>
                  <a:pt x="249911" y="75285"/>
                </a:moveTo>
                <a:lnTo>
                  <a:pt x="249911" y="81219"/>
                </a:lnTo>
                <a:lnTo>
                  <a:pt x="243977" y="81219"/>
                </a:lnTo>
                <a:lnTo>
                  <a:pt x="243977" y="75285"/>
                </a:lnTo>
                <a:close/>
                <a:moveTo>
                  <a:pt x="256161" y="75285"/>
                </a:moveTo>
                <a:lnTo>
                  <a:pt x="256161" y="81219"/>
                </a:lnTo>
                <a:lnTo>
                  <a:pt x="250225" y="81219"/>
                </a:lnTo>
                <a:lnTo>
                  <a:pt x="250225" y="75285"/>
                </a:lnTo>
                <a:close/>
                <a:moveTo>
                  <a:pt x="262409" y="75285"/>
                </a:moveTo>
                <a:lnTo>
                  <a:pt x="262409" y="81219"/>
                </a:lnTo>
                <a:lnTo>
                  <a:pt x="256474" y="81219"/>
                </a:lnTo>
                <a:lnTo>
                  <a:pt x="256474" y="75285"/>
                </a:lnTo>
                <a:close/>
                <a:moveTo>
                  <a:pt x="268656" y="75285"/>
                </a:moveTo>
                <a:lnTo>
                  <a:pt x="268656" y="81219"/>
                </a:lnTo>
                <a:lnTo>
                  <a:pt x="262721" y="81219"/>
                </a:lnTo>
                <a:lnTo>
                  <a:pt x="262721" y="75285"/>
                </a:lnTo>
                <a:close/>
                <a:moveTo>
                  <a:pt x="274904" y="75285"/>
                </a:moveTo>
                <a:lnTo>
                  <a:pt x="274904" y="81219"/>
                </a:lnTo>
                <a:lnTo>
                  <a:pt x="268968" y="81219"/>
                </a:lnTo>
                <a:lnTo>
                  <a:pt x="268968" y="75285"/>
                </a:lnTo>
                <a:close/>
                <a:moveTo>
                  <a:pt x="6251" y="81532"/>
                </a:moveTo>
                <a:lnTo>
                  <a:pt x="6251" y="87466"/>
                </a:lnTo>
                <a:lnTo>
                  <a:pt x="315" y="87466"/>
                </a:lnTo>
                <a:lnTo>
                  <a:pt x="315" y="81532"/>
                </a:lnTo>
                <a:close/>
                <a:moveTo>
                  <a:pt x="12498" y="81532"/>
                </a:moveTo>
                <a:lnTo>
                  <a:pt x="12498" y="87466"/>
                </a:lnTo>
                <a:lnTo>
                  <a:pt x="6562" y="87466"/>
                </a:lnTo>
                <a:lnTo>
                  <a:pt x="6562" y="81532"/>
                </a:lnTo>
                <a:close/>
                <a:moveTo>
                  <a:pt x="18745" y="81532"/>
                </a:moveTo>
                <a:lnTo>
                  <a:pt x="18745" y="87466"/>
                </a:lnTo>
                <a:lnTo>
                  <a:pt x="12810" y="87466"/>
                </a:lnTo>
                <a:lnTo>
                  <a:pt x="12810" y="81532"/>
                </a:lnTo>
                <a:close/>
                <a:moveTo>
                  <a:pt x="24992" y="81532"/>
                </a:moveTo>
                <a:lnTo>
                  <a:pt x="24992" y="87466"/>
                </a:lnTo>
                <a:lnTo>
                  <a:pt x="19058" y="87466"/>
                </a:lnTo>
                <a:lnTo>
                  <a:pt x="19058" y="81532"/>
                </a:lnTo>
                <a:close/>
                <a:moveTo>
                  <a:pt x="31242" y="81532"/>
                </a:moveTo>
                <a:lnTo>
                  <a:pt x="31242" y="87466"/>
                </a:lnTo>
                <a:lnTo>
                  <a:pt x="25305" y="87466"/>
                </a:lnTo>
                <a:lnTo>
                  <a:pt x="25305" y="81532"/>
                </a:lnTo>
                <a:close/>
                <a:moveTo>
                  <a:pt x="37489" y="81532"/>
                </a:moveTo>
                <a:lnTo>
                  <a:pt x="37489" y="87466"/>
                </a:lnTo>
                <a:lnTo>
                  <a:pt x="31553" y="87466"/>
                </a:lnTo>
                <a:lnTo>
                  <a:pt x="31553" y="81532"/>
                </a:lnTo>
                <a:close/>
                <a:moveTo>
                  <a:pt x="43737" y="81532"/>
                </a:moveTo>
                <a:lnTo>
                  <a:pt x="43737" y="87466"/>
                </a:lnTo>
                <a:lnTo>
                  <a:pt x="37802" y="87466"/>
                </a:lnTo>
                <a:lnTo>
                  <a:pt x="37802" y="81532"/>
                </a:lnTo>
                <a:close/>
                <a:moveTo>
                  <a:pt x="49985" y="81532"/>
                </a:moveTo>
                <a:lnTo>
                  <a:pt x="49985" y="87466"/>
                </a:lnTo>
                <a:lnTo>
                  <a:pt x="44049" y="87466"/>
                </a:lnTo>
                <a:lnTo>
                  <a:pt x="44049" y="81532"/>
                </a:lnTo>
                <a:close/>
                <a:moveTo>
                  <a:pt x="56232" y="81532"/>
                </a:moveTo>
                <a:lnTo>
                  <a:pt x="56232" y="87466"/>
                </a:lnTo>
                <a:lnTo>
                  <a:pt x="50296" y="87466"/>
                </a:lnTo>
                <a:lnTo>
                  <a:pt x="50296" y="81532"/>
                </a:lnTo>
                <a:close/>
                <a:moveTo>
                  <a:pt x="62480" y="81532"/>
                </a:moveTo>
                <a:lnTo>
                  <a:pt x="62480" y="87466"/>
                </a:lnTo>
                <a:lnTo>
                  <a:pt x="56545" y="87466"/>
                </a:lnTo>
                <a:lnTo>
                  <a:pt x="56545" y="81532"/>
                </a:lnTo>
                <a:close/>
                <a:moveTo>
                  <a:pt x="68727" y="81532"/>
                </a:moveTo>
                <a:lnTo>
                  <a:pt x="68727" y="87466"/>
                </a:lnTo>
                <a:lnTo>
                  <a:pt x="62792" y="87466"/>
                </a:lnTo>
                <a:lnTo>
                  <a:pt x="62792" y="81532"/>
                </a:lnTo>
                <a:close/>
                <a:moveTo>
                  <a:pt x="74975" y="81532"/>
                </a:moveTo>
                <a:lnTo>
                  <a:pt x="74975" y="87466"/>
                </a:lnTo>
                <a:lnTo>
                  <a:pt x="69039" y="87466"/>
                </a:lnTo>
                <a:lnTo>
                  <a:pt x="69039" y="81532"/>
                </a:lnTo>
                <a:close/>
                <a:moveTo>
                  <a:pt x="81223" y="81532"/>
                </a:moveTo>
                <a:lnTo>
                  <a:pt x="81223" y="87466"/>
                </a:lnTo>
                <a:lnTo>
                  <a:pt x="75286" y="87466"/>
                </a:lnTo>
                <a:lnTo>
                  <a:pt x="75286" y="81532"/>
                </a:lnTo>
                <a:close/>
                <a:moveTo>
                  <a:pt x="87470" y="81532"/>
                </a:moveTo>
                <a:lnTo>
                  <a:pt x="87470" y="87466"/>
                </a:lnTo>
                <a:lnTo>
                  <a:pt x="81535" y="87466"/>
                </a:lnTo>
                <a:lnTo>
                  <a:pt x="81535" y="81532"/>
                </a:lnTo>
                <a:close/>
                <a:moveTo>
                  <a:pt x="93718" y="81532"/>
                </a:moveTo>
                <a:lnTo>
                  <a:pt x="93718" y="87466"/>
                </a:lnTo>
                <a:lnTo>
                  <a:pt x="87784" y="87466"/>
                </a:lnTo>
                <a:lnTo>
                  <a:pt x="87784" y="81532"/>
                </a:lnTo>
                <a:close/>
                <a:moveTo>
                  <a:pt x="99967" y="81532"/>
                </a:moveTo>
                <a:lnTo>
                  <a:pt x="99967" y="87466"/>
                </a:lnTo>
                <a:lnTo>
                  <a:pt x="94031" y="87466"/>
                </a:lnTo>
                <a:lnTo>
                  <a:pt x="94031" y="81532"/>
                </a:lnTo>
                <a:close/>
                <a:moveTo>
                  <a:pt x="106214" y="81532"/>
                </a:moveTo>
                <a:lnTo>
                  <a:pt x="106214" y="87466"/>
                </a:lnTo>
                <a:lnTo>
                  <a:pt x="100278" y="87466"/>
                </a:lnTo>
                <a:lnTo>
                  <a:pt x="100278" y="81532"/>
                </a:lnTo>
                <a:close/>
                <a:moveTo>
                  <a:pt x="112461" y="81532"/>
                </a:moveTo>
                <a:lnTo>
                  <a:pt x="112461" y="87466"/>
                </a:lnTo>
                <a:lnTo>
                  <a:pt x="106527" y="87466"/>
                </a:lnTo>
                <a:lnTo>
                  <a:pt x="106527" y="81532"/>
                </a:lnTo>
                <a:close/>
                <a:moveTo>
                  <a:pt x="118710" y="81532"/>
                </a:moveTo>
                <a:lnTo>
                  <a:pt x="118710" y="87466"/>
                </a:lnTo>
                <a:lnTo>
                  <a:pt x="112774" y="87466"/>
                </a:lnTo>
                <a:lnTo>
                  <a:pt x="112774" y="81532"/>
                </a:lnTo>
                <a:close/>
                <a:moveTo>
                  <a:pt x="124957" y="81532"/>
                </a:moveTo>
                <a:lnTo>
                  <a:pt x="124957" y="87466"/>
                </a:lnTo>
                <a:lnTo>
                  <a:pt x="119021" y="87466"/>
                </a:lnTo>
                <a:lnTo>
                  <a:pt x="119021" y="81532"/>
                </a:lnTo>
                <a:close/>
                <a:moveTo>
                  <a:pt x="131204" y="81532"/>
                </a:moveTo>
                <a:lnTo>
                  <a:pt x="131204" y="87466"/>
                </a:lnTo>
                <a:lnTo>
                  <a:pt x="125270" y="87466"/>
                </a:lnTo>
                <a:lnTo>
                  <a:pt x="125270" y="81532"/>
                </a:lnTo>
                <a:close/>
                <a:moveTo>
                  <a:pt x="137451" y="81532"/>
                </a:moveTo>
                <a:lnTo>
                  <a:pt x="137451" y="87466"/>
                </a:lnTo>
                <a:lnTo>
                  <a:pt x="131517" y="87466"/>
                </a:lnTo>
                <a:lnTo>
                  <a:pt x="131517" y="81532"/>
                </a:lnTo>
                <a:close/>
                <a:moveTo>
                  <a:pt x="143702" y="81532"/>
                </a:moveTo>
                <a:lnTo>
                  <a:pt x="143702" y="87466"/>
                </a:lnTo>
                <a:lnTo>
                  <a:pt x="137766" y="87466"/>
                </a:lnTo>
                <a:lnTo>
                  <a:pt x="137766" y="81532"/>
                </a:lnTo>
                <a:close/>
                <a:moveTo>
                  <a:pt x="149949" y="81532"/>
                </a:moveTo>
                <a:lnTo>
                  <a:pt x="149949" y="87466"/>
                </a:lnTo>
                <a:lnTo>
                  <a:pt x="144015" y="87466"/>
                </a:lnTo>
                <a:lnTo>
                  <a:pt x="144015" y="81532"/>
                </a:lnTo>
                <a:close/>
                <a:moveTo>
                  <a:pt x="156196" y="81532"/>
                </a:moveTo>
                <a:lnTo>
                  <a:pt x="156196" y="87466"/>
                </a:lnTo>
                <a:lnTo>
                  <a:pt x="150262" y="87466"/>
                </a:lnTo>
                <a:lnTo>
                  <a:pt x="150262" y="81532"/>
                </a:lnTo>
                <a:close/>
                <a:moveTo>
                  <a:pt x="162445" y="81532"/>
                </a:moveTo>
                <a:lnTo>
                  <a:pt x="162445" y="87466"/>
                </a:lnTo>
                <a:lnTo>
                  <a:pt x="156509" y="87466"/>
                </a:lnTo>
                <a:lnTo>
                  <a:pt x="156509" y="81532"/>
                </a:lnTo>
                <a:close/>
                <a:moveTo>
                  <a:pt x="168692" y="81532"/>
                </a:moveTo>
                <a:lnTo>
                  <a:pt x="168692" y="87466"/>
                </a:lnTo>
                <a:lnTo>
                  <a:pt x="162756" y="87466"/>
                </a:lnTo>
                <a:lnTo>
                  <a:pt x="162756" y="81532"/>
                </a:lnTo>
                <a:close/>
                <a:moveTo>
                  <a:pt x="174939" y="81532"/>
                </a:moveTo>
                <a:lnTo>
                  <a:pt x="174939" y="87466"/>
                </a:lnTo>
                <a:lnTo>
                  <a:pt x="169005" y="87466"/>
                </a:lnTo>
                <a:lnTo>
                  <a:pt x="169005" y="81532"/>
                </a:lnTo>
                <a:close/>
                <a:moveTo>
                  <a:pt x="181186" y="81532"/>
                </a:moveTo>
                <a:lnTo>
                  <a:pt x="181186" y="87466"/>
                </a:lnTo>
                <a:lnTo>
                  <a:pt x="175252" y="87466"/>
                </a:lnTo>
                <a:lnTo>
                  <a:pt x="175252" y="81532"/>
                </a:lnTo>
                <a:close/>
                <a:moveTo>
                  <a:pt x="187435" y="81532"/>
                </a:moveTo>
                <a:lnTo>
                  <a:pt x="187435" y="87466"/>
                </a:lnTo>
                <a:lnTo>
                  <a:pt x="181499" y="87466"/>
                </a:lnTo>
                <a:lnTo>
                  <a:pt x="181499" y="81532"/>
                </a:lnTo>
                <a:close/>
                <a:moveTo>
                  <a:pt x="193684" y="81532"/>
                </a:moveTo>
                <a:lnTo>
                  <a:pt x="193684" y="87466"/>
                </a:lnTo>
                <a:lnTo>
                  <a:pt x="187749" y="87466"/>
                </a:lnTo>
                <a:lnTo>
                  <a:pt x="187749" y="81532"/>
                </a:lnTo>
                <a:close/>
                <a:moveTo>
                  <a:pt x="199931" y="81532"/>
                </a:moveTo>
                <a:lnTo>
                  <a:pt x="199931" y="87466"/>
                </a:lnTo>
                <a:lnTo>
                  <a:pt x="193996" y="87466"/>
                </a:lnTo>
                <a:lnTo>
                  <a:pt x="193996" y="81532"/>
                </a:lnTo>
                <a:close/>
                <a:moveTo>
                  <a:pt x="206180" y="81532"/>
                </a:moveTo>
                <a:lnTo>
                  <a:pt x="206180" y="87466"/>
                </a:lnTo>
                <a:lnTo>
                  <a:pt x="200244" y="87466"/>
                </a:lnTo>
                <a:lnTo>
                  <a:pt x="200244" y="81532"/>
                </a:lnTo>
                <a:close/>
                <a:moveTo>
                  <a:pt x="212427" y="81532"/>
                </a:moveTo>
                <a:lnTo>
                  <a:pt x="212427" y="87466"/>
                </a:lnTo>
                <a:lnTo>
                  <a:pt x="206491" y="87466"/>
                </a:lnTo>
                <a:lnTo>
                  <a:pt x="206491" y="81532"/>
                </a:lnTo>
                <a:close/>
                <a:moveTo>
                  <a:pt x="218674" y="81532"/>
                </a:moveTo>
                <a:lnTo>
                  <a:pt x="218674" y="87466"/>
                </a:lnTo>
                <a:lnTo>
                  <a:pt x="212739" y="87466"/>
                </a:lnTo>
                <a:lnTo>
                  <a:pt x="212739" y="81532"/>
                </a:lnTo>
                <a:close/>
                <a:moveTo>
                  <a:pt x="224921" y="81532"/>
                </a:moveTo>
                <a:lnTo>
                  <a:pt x="224921" y="87466"/>
                </a:lnTo>
                <a:lnTo>
                  <a:pt x="218987" y="87466"/>
                </a:lnTo>
                <a:lnTo>
                  <a:pt x="218987" y="81532"/>
                </a:lnTo>
                <a:close/>
                <a:moveTo>
                  <a:pt x="231170" y="81532"/>
                </a:moveTo>
                <a:lnTo>
                  <a:pt x="231170" y="87466"/>
                </a:lnTo>
                <a:lnTo>
                  <a:pt x="225234" y="87466"/>
                </a:lnTo>
                <a:lnTo>
                  <a:pt x="225234" y="81532"/>
                </a:lnTo>
                <a:close/>
                <a:moveTo>
                  <a:pt x="237417" y="81532"/>
                </a:moveTo>
                <a:lnTo>
                  <a:pt x="237417" y="87466"/>
                </a:lnTo>
                <a:lnTo>
                  <a:pt x="231481" y="87466"/>
                </a:lnTo>
                <a:lnTo>
                  <a:pt x="231481" y="81532"/>
                </a:lnTo>
                <a:close/>
                <a:moveTo>
                  <a:pt x="243664" y="81532"/>
                </a:moveTo>
                <a:lnTo>
                  <a:pt x="243664" y="87466"/>
                </a:lnTo>
                <a:lnTo>
                  <a:pt x="237729" y="87466"/>
                </a:lnTo>
                <a:lnTo>
                  <a:pt x="237729" y="81532"/>
                </a:lnTo>
                <a:close/>
                <a:moveTo>
                  <a:pt x="249911" y="81532"/>
                </a:moveTo>
                <a:lnTo>
                  <a:pt x="249911" y="87466"/>
                </a:lnTo>
                <a:lnTo>
                  <a:pt x="243977" y="87466"/>
                </a:lnTo>
                <a:lnTo>
                  <a:pt x="243977" y="81532"/>
                </a:lnTo>
                <a:close/>
                <a:moveTo>
                  <a:pt x="256161" y="81532"/>
                </a:moveTo>
                <a:lnTo>
                  <a:pt x="256161" y="87466"/>
                </a:lnTo>
                <a:lnTo>
                  <a:pt x="250225" y="87466"/>
                </a:lnTo>
                <a:lnTo>
                  <a:pt x="250225" y="81532"/>
                </a:lnTo>
                <a:close/>
                <a:moveTo>
                  <a:pt x="262409" y="81532"/>
                </a:moveTo>
                <a:lnTo>
                  <a:pt x="262409" y="87466"/>
                </a:lnTo>
                <a:lnTo>
                  <a:pt x="256474" y="87466"/>
                </a:lnTo>
                <a:lnTo>
                  <a:pt x="256474" y="81532"/>
                </a:lnTo>
                <a:close/>
                <a:moveTo>
                  <a:pt x="268656" y="81532"/>
                </a:moveTo>
                <a:lnTo>
                  <a:pt x="268656" y="87466"/>
                </a:lnTo>
                <a:lnTo>
                  <a:pt x="262721" y="87466"/>
                </a:lnTo>
                <a:lnTo>
                  <a:pt x="262721" y="81532"/>
                </a:lnTo>
                <a:close/>
                <a:moveTo>
                  <a:pt x="274904" y="81532"/>
                </a:moveTo>
                <a:lnTo>
                  <a:pt x="274904" y="87466"/>
                </a:lnTo>
                <a:lnTo>
                  <a:pt x="268968" y="87466"/>
                </a:lnTo>
                <a:lnTo>
                  <a:pt x="268968" y="81532"/>
                </a:lnTo>
                <a:close/>
                <a:moveTo>
                  <a:pt x="6251" y="87779"/>
                </a:moveTo>
                <a:lnTo>
                  <a:pt x="6251" y="93713"/>
                </a:lnTo>
                <a:lnTo>
                  <a:pt x="315" y="93713"/>
                </a:lnTo>
                <a:lnTo>
                  <a:pt x="315" y="87779"/>
                </a:lnTo>
                <a:close/>
                <a:moveTo>
                  <a:pt x="12498" y="87779"/>
                </a:moveTo>
                <a:lnTo>
                  <a:pt x="12498" y="93713"/>
                </a:lnTo>
                <a:lnTo>
                  <a:pt x="6562" y="93713"/>
                </a:lnTo>
                <a:lnTo>
                  <a:pt x="6562" y="87779"/>
                </a:lnTo>
                <a:close/>
                <a:moveTo>
                  <a:pt x="18745" y="87779"/>
                </a:moveTo>
                <a:lnTo>
                  <a:pt x="18745" y="93713"/>
                </a:lnTo>
                <a:lnTo>
                  <a:pt x="12810" y="93713"/>
                </a:lnTo>
                <a:lnTo>
                  <a:pt x="12810" y="87779"/>
                </a:lnTo>
                <a:close/>
                <a:moveTo>
                  <a:pt x="24992" y="87779"/>
                </a:moveTo>
                <a:lnTo>
                  <a:pt x="24992" y="93713"/>
                </a:lnTo>
                <a:lnTo>
                  <a:pt x="19058" y="93713"/>
                </a:lnTo>
                <a:lnTo>
                  <a:pt x="19058" y="87779"/>
                </a:lnTo>
                <a:close/>
                <a:moveTo>
                  <a:pt x="31242" y="87779"/>
                </a:moveTo>
                <a:lnTo>
                  <a:pt x="31242" y="93713"/>
                </a:lnTo>
                <a:lnTo>
                  <a:pt x="25305" y="93713"/>
                </a:lnTo>
                <a:lnTo>
                  <a:pt x="25305" y="87779"/>
                </a:lnTo>
                <a:close/>
                <a:moveTo>
                  <a:pt x="37489" y="87779"/>
                </a:moveTo>
                <a:lnTo>
                  <a:pt x="37489" y="93713"/>
                </a:lnTo>
                <a:lnTo>
                  <a:pt x="31553" y="93713"/>
                </a:lnTo>
                <a:lnTo>
                  <a:pt x="31553" y="87779"/>
                </a:lnTo>
                <a:close/>
                <a:moveTo>
                  <a:pt x="43737" y="87779"/>
                </a:moveTo>
                <a:lnTo>
                  <a:pt x="43737" y="93713"/>
                </a:lnTo>
                <a:lnTo>
                  <a:pt x="37802" y="93713"/>
                </a:lnTo>
                <a:lnTo>
                  <a:pt x="37802" y="87779"/>
                </a:lnTo>
                <a:close/>
                <a:moveTo>
                  <a:pt x="49985" y="87779"/>
                </a:moveTo>
                <a:lnTo>
                  <a:pt x="49985" y="93713"/>
                </a:lnTo>
                <a:lnTo>
                  <a:pt x="44049" y="93713"/>
                </a:lnTo>
                <a:lnTo>
                  <a:pt x="44049" y="87779"/>
                </a:lnTo>
                <a:close/>
                <a:moveTo>
                  <a:pt x="56232" y="87779"/>
                </a:moveTo>
                <a:lnTo>
                  <a:pt x="56232" y="93713"/>
                </a:lnTo>
                <a:lnTo>
                  <a:pt x="50296" y="93713"/>
                </a:lnTo>
                <a:lnTo>
                  <a:pt x="50296" y="87779"/>
                </a:lnTo>
                <a:close/>
                <a:moveTo>
                  <a:pt x="62480" y="87779"/>
                </a:moveTo>
                <a:lnTo>
                  <a:pt x="62480" y="93713"/>
                </a:lnTo>
                <a:lnTo>
                  <a:pt x="56545" y="93713"/>
                </a:lnTo>
                <a:lnTo>
                  <a:pt x="56545" y="87779"/>
                </a:lnTo>
                <a:close/>
                <a:moveTo>
                  <a:pt x="68727" y="87779"/>
                </a:moveTo>
                <a:lnTo>
                  <a:pt x="68727" y="93713"/>
                </a:lnTo>
                <a:lnTo>
                  <a:pt x="62792" y="93713"/>
                </a:lnTo>
                <a:lnTo>
                  <a:pt x="62792" y="87779"/>
                </a:lnTo>
                <a:close/>
                <a:moveTo>
                  <a:pt x="74975" y="87779"/>
                </a:moveTo>
                <a:lnTo>
                  <a:pt x="74975" y="93713"/>
                </a:lnTo>
                <a:lnTo>
                  <a:pt x="69039" y="93713"/>
                </a:lnTo>
                <a:lnTo>
                  <a:pt x="69039" y="87779"/>
                </a:lnTo>
                <a:close/>
                <a:moveTo>
                  <a:pt x="81223" y="87779"/>
                </a:moveTo>
                <a:lnTo>
                  <a:pt x="81223" y="93713"/>
                </a:lnTo>
                <a:lnTo>
                  <a:pt x="75286" y="93713"/>
                </a:lnTo>
                <a:lnTo>
                  <a:pt x="75286" y="87779"/>
                </a:lnTo>
                <a:close/>
                <a:moveTo>
                  <a:pt x="87470" y="87779"/>
                </a:moveTo>
                <a:lnTo>
                  <a:pt x="87470" y="93713"/>
                </a:lnTo>
                <a:lnTo>
                  <a:pt x="81535" y="93713"/>
                </a:lnTo>
                <a:lnTo>
                  <a:pt x="81535" y="87779"/>
                </a:lnTo>
                <a:close/>
                <a:moveTo>
                  <a:pt x="93718" y="87779"/>
                </a:moveTo>
                <a:lnTo>
                  <a:pt x="93718" y="93713"/>
                </a:lnTo>
                <a:lnTo>
                  <a:pt x="87784" y="93713"/>
                </a:lnTo>
                <a:lnTo>
                  <a:pt x="87784" y="87779"/>
                </a:lnTo>
                <a:close/>
                <a:moveTo>
                  <a:pt x="162445" y="87779"/>
                </a:moveTo>
                <a:lnTo>
                  <a:pt x="162445" y="93713"/>
                </a:lnTo>
                <a:lnTo>
                  <a:pt x="156509" y="93713"/>
                </a:lnTo>
                <a:lnTo>
                  <a:pt x="156509" y="87779"/>
                </a:lnTo>
                <a:close/>
                <a:moveTo>
                  <a:pt x="168692" y="87779"/>
                </a:moveTo>
                <a:lnTo>
                  <a:pt x="168692" y="93713"/>
                </a:lnTo>
                <a:lnTo>
                  <a:pt x="162756" y="93713"/>
                </a:lnTo>
                <a:lnTo>
                  <a:pt x="162756" y="87779"/>
                </a:lnTo>
                <a:close/>
                <a:moveTo>
                  <a:pt x="174939" y="87779"/>
                </a:moveTo>
                <a:lnTo>
                  <a:pt x="174939" y="93713"/>
                </a:lnTo>
                <a:lnTo>
                  <a:pt x="169005" y="93713"/>
                </a:lnTo>
                <a:lnTo>
                  <a:pt x="169005" y="87779"/>
                </a:lnTo>
                <a:close/>
                <a:moveTo>
                  <a:pt x="181186" y="87779"/>
                </a:moveTo>
                <a:lnTo>
                  <a:pt x="181186" y="93713"/>
                </a:lnTo>
                <a:lnTo>
                  <a:pt x="175252" y="93713"/>
                </a:lnTo>
                <a:lnTo>
                  <a:pt x="175252" y="87779"/>
                </a:lnTo>
                <a:close/>
                <a:moveTo>
                  <a:pt x="187435" y="87779"/>
                </a:moveTo>
                <a:lnTo>
                  <a:pt x="187435" y="93713"/>
                </a:lnTo>
                <a:lnTo>
                  <a:pt x="181499" y="93713"/>
                </a:lnTo>
                <a:lnTo>
                  <a:pt x="181499" y="87779"/>
                </a:lnTo>
                <a:close/>
                <a:moveTo>
                  <a:pt x="193684" y="87779"/>
                </a:moveTo>
                <a:lnTo>
                  <a:pt x="193684" y="93713"/>
                </a:lnTo>
                <a:lnTo>
                  <a:pt x="187749" y="93713"/>
                </a:lnTo>
                <a:lnTo>
                  <a:pt x="187749" y="87779"/>
                </a:lnTo>
                <a:close/>
                <a:moveTo>
                  <a:pt x="199931" y="87779"/>
                </a:moveTo>
                <a:lnTo>
                  <a:pt x="199931" y="93713"/>
                </a:lnTo>
                <a:lnTo>
                  <a:pt x="193996" y="93713"/>
                </a:lnTo>
                <a:lnTo>
                  <a:pt x="193996" y="87779"/>
                </a:lnTo>
                <a:close/>
                <a:moveTo>
                  <a:pt x="206180" y="87779"/>
                </a:moveTo>
                <a:lnTo>
                  <a:pt x="206180" y="93713"/>
                </a:lnTo>
                <a:lnTo>
                  <a:pt x="200244" y="93713"/>
                </a:lnTo>
                <a:lnTo>
                  <a:pt x="200244" y="87779"/>
                </a:lnTo>
                <a:close/>
                <a:moveTo>
                  <a:pt x="212427" y="87779"/>
                </a:moveTo>
                <a:lnTo>
                  <a:pt x="212427" y="93713"/>
                </a:lnTo>
                <a:lnTo>
                  <a:pt x="206491" y="93713"/>
                </a:lnTo>
                <a:lnTo>
                  <a:pt x="206491" y="87779"/>
                </a:lnTo>
                <a:close/>
                <a:moveTo>
                  <a:pt x="99967" y="87781"/>
                </a:moveTo>
                <a:lnTo>
                  <a:pt x="99967" y="93717"/>
                </a:lnTo>
                <a:lnTo>
                  <a:pt x="94031" y="93717"/>
                </a:lnTo>
                <a:lnTo>
                  <a:pt x="94031" y="87781"/>
                </a:lnTo>
                <a:close/>
                <a:moveTo>
                  <a:pt x="106214" y="87781"/>
                </a:moveTo>
                <a:lnTo>
                  <a:pt x="106214" y="93717"/>
                </a:lnTo>
                <a:lnTo>
                  <a:pt x="100278" y="93717"/>
                </a:lnTo>
                <a:lnTo>
                  <a:pt x="100278" y="87781"/>
                </a:lnTo>
                <a:close/>
                <a:moveTo>
                  <a:pt x="112461" y="87781"/>
                </a:moveTo>
                <a:lnTo>
                  <a:pt x="112461" y="93717"/>
                </a:lnTo>
                <a:lnTo>
                  <a:pt x="106527" y="93717"/>
                </a:lnTo>
                <a:lnTo>
                  <a:pt x="106527" y="87781"/>
                </a:lnTo>
                <a:close/>
                <a:moveTo>
                  <a:pt x="118710" y="87781"/>
                </a:moveTo>
                <a:lnTo>
                  <a:pt x="118710" y="93717"/>
                </a:lnTo>
                <a:lnTo>
                  <a:pt x="112774" y="93717"/>
                </a:lnTo>
                <a:lnTo>
                  <a:pt x="112774" y="87781"/>
                </a:lnTo>
                <a:close/>
                <a:moveTo>
                  <a:pt x="124957" y="87781"/>
                </a:moveTo>
                <a:lnTo>
                  <a:pt x="124957" y="93717"/>
                </a:lnTo>
                <a:lnTo>
                  <a:pt x="119021" y="93717"/>
                </a:lnTo>
                <a:lnTo>
                  <a:pt x="119021" y="87781"/>
                </a:lnTo>
                <a:close/>
                <a:moveTo>
                  <a:pt x="131204" y="87781"/>
                </a:moveTo>
                <a:lnTo>
                  <a:pt x="131204" y="93717"/>
                </a:lnTo>
                <a:lnTo>
                  <a:pt x="125270" y="93717"/>
                </a:lnTo>
                <a:lnTo>
                  <a:pt x="125270" y="87781"/>
                </a:lnTo>
                <a:close/>
                <a:moveTo>
                  <a:pt x="137451" y="87781"/>
                </a:moveTo>
                <a:lnTo>
                  <a:pt x="137451" y="93717"/>
                </a:lnTo>
                <a:lnTo>
                  <a:pt x="131517" y="93717"/>
                </a:lnTo>
                <a:lnTo>
                  <a:pt x="131517" y="87781"/>
                </a:lnTo>
                <a:close/>
                <a:moveTo>
                  <a:pt x="143702" y="87781"/>
                </a:moveTo>
                <a:lnTo>
                  <a:pt x="143702" y="93717"/>
                </a:lnTo>
                <a:lnTo>
                  <a:pt x="137766" y="93717"/>
                </a:lnTo>
                <a:lnTo>
                  <a:pt x="137766" y="87781"/>
                </a:lnTo>
                <a:close/>
                <a:moveTo>
                  <a:pt x="149949" y="87781"/>
                </a:moveTo>
                <a:lnTo>
                  <a:pt x="149949" y="93717"/>
                </a:lnTo>
                <a:lnTo>
                  <a:pt x="144015" y="93717"/>
                </a:lnTo>
                <a:lnTo>
                  <a:pt x="144015" y="87781"/>
                </a:lnTo>
                <a:close/>
                <a:moveTo>
                  <a:pt x="156196" y="87781"/>
                </a:moveTo>
                <a:lnTo>
                  <a:pt x="156196" y="93717"/>
                </a:lnTo>
                <a:lnTo>
                  <a:pt x="150262" y="93717"/>
                </a:lnTo>
                <a:lnTo>
                  <a:pt x="150262" y="87781"/>
                </a:lnTo>
                <a:close/>
                <a:moveTo>
                  <a:pt x="218674" y="87781"/>
                </a:moveTo>
                <a:lnTo>
                  <a:pt x="218674" y="93717"/>
                </a:lnTo>
                <a:lnTo>
                  <a:pt x="212739" y="93717"/>
                </a:lnTo>
                <a:lnTo>
                  <a:pt x="212739" y="87781"/>
                </a:lnTo>
                <a:close/>
                <a:moveTo>
                  <a:pt x="224921" y="87781"/>
                </a:moveTo>
                <a:lnTo>
                  <a:pt x="224921" y="93717"/>
                </a:lnTo>
                <a:lnTo>
                  <a:pt x="218987" y="93717"/>
                </a:lnTo>
                <a:lnTo>
                  <a:pt x="218987" y="87781"/>
                </a:lnTo>
                <a:close/>
                <a:moveTo>
                  <a:pt x="231170" y="87781"/>
                </a:moveTo>
                <a:lnTo>
                  <a:pt x="231170" y="93717"/>
                </a:lnTo>
                <a:lnTo>
                  <a:pt x="225234" y="93717"/>
                </a:lnTo>
                <a:lnTo>
                  <a:pt x="225234" y="87781"/>
                </a:lnTo>
                <a:close/>
                <a:moveTo>
                  <a:pt x="237417" y="87781"/>
                </a:moveTo>
                <a:lnTo>
                  <a:pt x="237417" y="93717"/>
                </a:lnTo>
                <a:lnTo>
                  <a:pt x="231481" y="93717"/>
                </a:lnTo>
                <a:lnTo>
                  <a:pt x="231481" y="87781"/>
                </a:lnTo>
                <a:close/>
                <a:moveTo>
                  <a:pt x="243664" y="87781"/>
                </a:moveTo>
                <a:lnTo>
                  <a:pt x="243664" y="93717"/>
                </a:lnTo>
                <a:lnTo>
                  <a:pt x="237729" y="93717"/>
                </a:lnTo>
                <a:lnTo>
                  <a:pt x="237729" y="87781"/>
                </a:lnTo>
                <a:close/>
                <a:moveTo>
                  <a:pt x="249911" y="87781"/>
                </a:moveTo>
                <a:lnTo>
                  <a:pt x="249911" y="93717"/>
                </a:lnTo>
                <a:lnTo>
                  <a:pt x="243977" y="93717"/>
                </a:lnTo>
                <a:lnTo>
                  <a:pt x="243977" y="87781"/>
                </a:lnTo>
                <a:close/>
                <a:moveTo>
                  <a:pt x="256161" y="87781"/>
                </a:moveTo>
                <a:lnTo>
                  <a:pt x="256161" y="93717"/>
                </a:lnTo>
                <a:lnTo>
                  <a:pt x="250225" y="93717"/>
                </a:lnTo>
                <a:lnTo>
                  <a:pt x="250225" y="87781"/>
                </a:lnTo>
                <a:close/>
                <a:moveTo>
                  <a:pt x="262409" y="87781"/>
                </a:moveTo>
                <a:lnTo>
                  <a:pt x="262409" y="93717"/>
                </a:lnTo>
                <a:lnTo>
                  <a:pt x="256474" y="93717"/>
                </a:lnTo>
                <a:lnTo>
                  <a:pt x="256474" y="87781"/>
                </a:lnTo>
                <a:close/>
                <a:moveTo>
                  <a:pt x="268656" y="87781"/>
                </a:moveTo>
                <a:lnTo>
                  <a:pt x="268656" y="93717"/>
                </a:lnTo>
                <a:lnTo>
                  <a:pt x="262721" y="93717"/>
                </a:lnTo>
                <a:lnTo>
                  <a:pt x="262721" y="87781"/>
                </a:lnTo>
                <a:close/>
                <a:moveTo>
                  <a:pt x="274904" y="87781"/>
                </a:moveTo>
                <a:lnTo>
                  <a:pt x="274904" y="93717"/>
                </a:lnTo>
                <a:lnTo>
                  <a:pt x="268968" y="93717"/>
                </a:lnTo>
                <a:lnTo>
                  <a:pt x="268968" y="87781"/>
                </a:lnTo>
                <a:close/>
                <a:moveTo>
                  <a:pt x="6251" y="94028"/>
                </a:moveTo>
                <a:lnTo>
                  <a:pt x="6251" y="99964"/>
                </a:lnTo>
                <a:lnTo>
                  <a:pt x="315" y="99964"/>
                </a:lnTo>
                <a:lnTo>
                  <a:pt x="315" y="94028"/>
                </a:lnTo>
                <a:close/>
                <a:moveTo>
                  <a:pt x="12498" y="94028"/>
                </a:moveTo>
                <a:lnTo>
                  <a:pt x="12498" y="99964"/>
                </a:lnTo>
                <a:lnTo>
                  <a:pt x="6562" y="99964"/>
                </a:lnTo>
                <a:lnTo>
                  <a:pt x="6562" y="94028"/>
                </a:lnTo>
                <a:close/>
                <a:moveTo>
                  <a:pt x="18745" y="94028"/>
                </a:moveTo>
                <a:lnTo>
                  <a:pt x="18745" y="99964"/>
                </a:lnTo>
                <a:lnTo>
                  <a:pt x="12810" y="99964"/>
                </a:lnTo>
                <a:lnTo>
                  <a:pt x="12810" y="94028"/>
                </a:lnTo>
                <a:close/>
                <a:moveTo>
                  <a:pt x="24992" y="94028"/>
                </a:moveTo>
                <a:lnTo>
                  <a:pt x="24992" y="99964"/>
                </a:lnTo>
                <a:lnTo>
                  <a:pt x="19058" y="99964"/>
                </a:lnTo>
                <a:lnTo>
                  <a:pt x="19058" y="94028"/>
                </a:lnTo>
                <a:close/>
                <a:moveTo>
                  <a:pt x="31242" y="94028"/>
                </a:moveTo>
                <a:lnTo>
                  <a:pt x="31242" y="99964"/>
                </a:lnTo>
                <a:lnTo>
                  <a:pt x="25305" y="99964"/>
                </a:lnTo>
                <a:lnTo>
                  <a:pt x="25305" y="94028"/>
                </a:lnTo>
                <a:close/>
                <a:moveTo>
                  <a:pt x="37489" y="94028"/>
                </a:moveTo>
                <a:lnTo>
                  <a:pt x="37489" y="99964"/>
                </a:lnTo>
                <a:lnTo>
                  <a:pt x="31553" y="99964"/>
                </a:lnTo>
                <a:lnTo>
                  <a:pt x="31553" y="94028"/>
                </a:lnTo>
                <a:close/>
                <a:moveTo>
                  <a:pt x="43737" y="94028"/>
                </a:moveTo>
                <a:lnTo>
                  <a:pt x="43737" y="99964"/>
                </a:lnTo>
                <a:lnTo>
                  <a:pt x="37802" y="99964"/>
                </a:lnTo>
                <a:lnTo>
                  <a:pt x="37802" y="94028"/>
                </a:lnTo>
                <a:close/>
                <a:moveTo>
                  <a:pt x="49985" y="94028"/>
                </a:moveTo>
                <a:lnTo>
                  <a:pt x="49985" y="99964"/>
                </a:lnTo>
                <a:lnTo>
                  <a:pt x="44049" y="99964"/>
                </a:lnTo>
                <a:lnTo>
                  <a:pt x="44049" y="94028"/>
                </a:lnTo>
                <a:close/>
                <a:moveTo>
                  <a:pt x="56232" y="94028"/>
                </a:moveTo>
                <a:lnTo>
                  <a:pt x="56232" y="99964"/>
                </a:lnTo>
                <a:lnTo>
                  <a:pt x="50296" y="99964"/>
                </a:lnTo>
                <a:lnTo>
                  <a:pt x="50296" y="94028"/>
                </a:lnTo>
                <a:close/>
                <a:moveTo>
                  <a:pt x="62480" y="94028"/>
                </a:moveTo>
                <a:lnTo>
                  <a:pt x="62480" y="99964"/>
                </a:lnTo>
                <a:lnTo>
                  <a:pt x="56545" y="99964"/>
                </a:lnTo>
                <a:lnTo>
                  <a:pt x="56545" y="94028"/>
                </a:lnTo>
                <a:close/>
                <a:moveTo>
                  <a:pt x="68727" y="94028"/>
                </a:moveTo>
                <a:lnTo>
                  <a:pt x="68727" y="99964"/>
                </a:lnTo>
                <a:lnTo>
                  <a:pt x="62792" y="99964"/>
                </a:lnTo>
                <a:lnTo>
                  <a:pt x="62792" y="94028"/>
                </a:lnTo>
                <a:close/>
                <a:moveTo>
                  <a:pt x="74975" y="94028"/>
                </a:moveTo>
                <a:lnTo>
                  <a:pt x="74975" y="99964"/>
                </a:lnTo>
                <a:lnTo>
                  <a:pt x="69039" y="99964"/>
                </a:lnTo>
                <a:lnTo>
                  <a:pt x="69039" y="94028"/>
                </a:lnTo>
                <a:close/>
                <a:moveTo>
                  <a:pt x="81223" y="94028"/>
                </a:moveTo>
                <a:lnTo>
                  <a:pt x="81223" y="99964"/>
                </a:lnTo>
                <a:lnTo>
                  <a:pt x="75286" y="99964"/>
                </a:lnTo>
                <a:lnTo>
                  <a:pt x="75286" y="94028"/>
                </a:lnTo>
                <a:close/>
                <a:moveTo>
                  <a:pt x="87470" y="94028"/>
                </a:moveTo>
                <a:lnTo>
                  <a:pt x="87470" y="99964"/>
                </a:lnTo>
                <a:lnTo>
                  <a:pt x="81535" y="99964"/>
                </a:lnTo>
                <a:lnTo>
                  <a:pt x="81535" y="94028"/>
                </a:lnTo>
                <a:close/>
                <a:moveTo>
                  <a:pt x="93718" y="94028"/>
                </a:moveTo>
                <a:lnTo>
                  <a:pt x="93718" y="99964"/>
                </a:lnTo>
                <a:lnTo>
                  <a:pt x="87784" y="99964"/>
                </a:lnTo>
                <a:lnTo>
                  <a:pt x="87784" y="94028"/>
                </a:lnTo>
                <a:close/>
                <a:moveTo>
                  <a:pt x="99967" y="94028"/>
                </a:moveTo>
                <a:lnTo>
                  <a:pt x="99967" y="99964"/>
                </a:lnTo>
                <a:lnTo>
                  <a:pt x="94031" y="99964"/>
                </a:lnTo>
                <a:lnTo>
                  <a:pt x="94031" y="94028"/>
                </a:lnTo>
                <a:close/>
                <a:moveTo>
                  <a:pt x="106214" y="94029"/>
                </a:moveTo>
                <a:lnTo>
                  <a:pt x="106214" y="99964"/>
                </a:lnTo>
                <a:lnTo>
                  <a:pt x="100278" y="99964"/>
                </a:lnTo>
                <a:lnTo>
                  <a:pt x="100278" y="94029"/>
                </a:lnTo>
                <a:close/>
                <a:moveTo>
                  <a:pt x="112461" y="94029"/>
                </a:moveTo>
                <a:lnTo>
                  <a:pt x="112461" y="99964"/>
                </a:lnTo>
                <a:lnTo>
                  <a:pt x="106527" y="99964"/>
                </a:lnTo>
                <a:lnTo>
                  <a:pt x="106527" y="94029"/>
                </a:lnTo>
                <a:close/>
                <a:moveTo>
                  <a:pt x="118710" y="94029"/>
                </a:moveTo>
                <a:lnTo>
                  <a:pt x="118710" y="99964"/>
                </a:lnTo>
                <a:lnTo>
                  <a:pt x="112774" y="99964"/>
                </a:lnTo>
                <a:lnTo>
                  <a:pt x="112774" y="94029"/>
                </a:lnTo>
                <a:close/>
                <a:moveTo>
                  <a:pt x="124957" y="94029"/>
                </a:moveTo>
                <a:lnTo>
                  <a:pt x="124957" y="99964"/>
                </a:lnTo>
                <a:lnTo>
                  <a:pt x="119021" y="99964"/>
                </a:lnTo>
                <a:lnTo>
                  <a:pt x="119021" y="94029"/>
                </a:lnTo>
                <a:close/>
                <a:moveTo>
                  <a:pt x="131204" y="94029"/>
                </a:moveTo>
                <a:lnTo>
                  <a:pt x="131204" y="99964"/>
                </a:lnTo>
                <a:lnTo>
                  <a:pt x="125270" y="99964"/>
                </a:lnTo>
                <a:lnTo>
                  <a:pt x="125270" y="94029"/>
                </a:lnTo>
                <a:close/>
                <a:moveTo>
                  <a:pt x="137451" y="94029"/>
                </a:moveTo>
                <a:lnTo>
                  <a:pt x="137451" y="99964"/>
                </a:lnTo>
                <a:lnTo>
                  <a:pt x="131517" y="99964"/>
                </a:lnTo>
                <a:lnTo>
                  <a:pt x="131517" y="94029"/>
                </a:lnTo>
                <a:close/>
                <a:moveTo>
                  <a:pt x="143702" y="94029"/>
                </a:moveTo>
                <a:lnTo>
                  <a:pt x="143702" y="99964"/>
                </a:lnTo>
                <a:lnTo>
                  <a:pt x="137766" y="99964"/>
                </a:lnTo>
                <a:lnTo>
                  <a:pt x="137766" y="94029"/>
                </a:lnTo>
                <a:close/>
                <a:moveTo>
                  <a:pt x="149949" y="94029"/>
                </a:moveTo>
                <a:lnTo>
                  <a:pt x="149949" y="99964"/>
                </a:lnTo>
                <a:lnTo>
                  <a:pt x="144015" y="99964"/>
                </a:lnTo>
                <a:lnTo>
                  <a:pt x="144015" y="94029"/>
                </a:lnTo>
                <a:close/>
                <a:moveTo>
                  <a:pt x="156196" y="94029"/>
                </a:moveTo>
                <a:lnTo>
                  <a:pt x="156196" y="99964"/>
                </a:lnTo>
                <a:lnTo>
                  <a:pt x="150262" y="99964"/>
                </a:lnTo>
                <a:lnTo>
                  <a:pt x="150262" y="94029"/>
                </a:lnTo>
                <a:close/>
                <a:moveTo>
                  <a:pt x="162445" y="94028"/>
                </a:moveTo>
                <a:lnTo>
                  <a:pt x="162445" y="99964"/>
                </a:lnTo>
                <a:lnTo>
                  <a:pt x="156509" y="99964"/>
                </a:lnTo>
                <a:lnTo>
                  <a:pt x="156509" y="94028"/>
                </a:lnTo>
                <a:close/>
                <a:moveTo>
                  <a:pt x="168692" y="94028"/>
                </a:moveTo>
                <a:lnTo>
                  <a:pt x="168692" y="99964"/>
                </a:lnTo>
                <a:lnTo>
                  <a:pt x="162756" y="99964"/>
                </a:lnTo>
                <a:lnTo>
                  <a:pt x="162756" y="94028"/>
                </a:lnTo>
                <a:close/>
                <a:moveTo>
                  <a:pt x="174939" y="94028"/>
                </a:moveTo>
                <a:lnTo>
                  <a:pt x="174939" y="99964"/>
                </a:lnTo>
                <a:lnTo>
                  <a:pt x="169005" y="99964"/>
                </a:lnTo>
                <a:lnTo>
                  <a:pt x="169005" y="94028"/>
                </a:lnTo>
                <a:close/>
                <a:moveTo>
                  <a:pt x="181186" y="94028"/>
                </a:moveTo>
                <a:lnTo>
                  <a:pt x="181186" y="99964"/>
                </a:lnTo>
                <a:lnTo>
                  <a:pt x="175252" y="99964"/>
                </a:lnTo>
                <a:lnTo>
                  <a:pt x="175252" y="94028"/>
                </a:lnTo>
                <a:close/>
                <a:moveTo>
                  <a:pt x="187435" y="94028"/>
                </a:moveTo>
                <a:lnTo>
                  <a:pt x="187435" y="99964"/>
                </a:lnTo>
                <a:lnTo>
                  <a:pt x="181499" y="99964"/>
                </a:lnTo>
                <a:lnTo>
                  <a:pt x="181499" y="94028"/>
                </a:lnTo>
                <a:close/>
                <a:moveTo>
                  <a:pt x="193684" y="94028"/>
                </a:moveTo>
                <a:lnTo>
                  <a:pt x="193684" y="99964"/>
                </a:lnTo>
                <a:lnTo>
                  <a:pt x="187749" y="99964"/>
                </a:lnTo>
                <a:lnTo>
                  <a:pt x="187749" y="94028"/>
                </a:lnTo>
                <a:close/>
                <a:moveTo>
                  <a:pt x="199931" y="94028"/>
                </a:moveTo>
                <a:lnTo>
                  <a:pt x="199931" y="99964"/>
                </a:lnTo>
                <a:lnTo>
                  <a:pt x="193996" y="99964"/>
                </a:lnTo>
                <a:lnTo>
                  <a:pt x="193996" y="94028"/>
                </a:lnTo>
                <a:close/>
                <a:moveTo>
                  <a:pt x="206180" y="94028"/>
                </a:moveTo>
                <a:lnTo>
                  <a:pt x="206180" y="99964"/>
                </a:lnTo>
                <a:lnTo>
                  <a:pt x="200244" y="99964"/>
                </a:lnTo>
                <a:lnTo>
                  <a:pt x="200244" y="94028"/>
                </a:lnTo>
                <a:close/>
                <a:moveTo>
                  <a:pt x="212427" y="94028"/>
                </a:moveTo>
                <a:lnTo>
                  <a:pt x="212427" y="99964"/>
                </a:lnTo>
                <a:lnTo>
                  <a:pt x="206491" y="99964"/>
                </a:lnTo>
                <a:lnTo>
                  <a:pt x="206491" y="94028"/>
                </a:lnTo>
                <a:close/>
                <a:moveTo>
                  <a:pt x="218674" y="94028"/>
                </a:moveTo>
                <a:lnTo>
                  <a:pt x="218674" y="99964"/>
                </a:lnTo>
                <a:lnTo>
                  <a:pt x="212739" y="99964"/>
                </a:lnTo>
                <a:lnTo>
                  <a:pt x="212739" y="94028"/>
                </a:lnTo>
                <a:close/>
                <a:moveTo>
                  <a:pt x="224921" y="94029"/>
                </a:moveTo>
                <a:lnTo>
                  <a:pt x="224921" y="99964"/>
                </a:lnTo>
                <a:lnTo>
                  <a:pt x="218987" y="99964"/>
                </a:lnTo>
                <a:lnTo>
                  <a:pt x="218987" y="94029"/>
                </a:lnTo>
                <a:close/>
                <a:moveTo>
                  <a:pt x="231170" y="94029"/>
                </a:moveTo>
                <a:lnTo>
                  <a:pt x="231170" y="99964"/>
                </a:lnTo>
                <a:lnTo>
                  <a:pt x="225234" y="99964"/>
                </a:lnTo>
                <a:lnTo>
                  <a:pt x="225234" y="94029"/>
                </a:lnTo>
                <a:close/>
                <a:moveTo>
                  <a:pt x="237417" y="94029"/>
                </a:moveTo>
                <a:lnTo>
                  <a:pt x="237417" y="99964"/>
                </a:lnTo>
                <a:lnTo>
                  <a:pt x="231481" y="99964"/>
                </a:lnTo>
                <a:lnTo>
                  <a:pt x="231481" y="94029"/>
                </a:lnTo>
                <a:close/>
                <a:moveTo>
                  <a:pt x="243664" y="94029"/>
                </a:moveTo>
                <a:lnTo>
                  <a:pt x="243664" y="99964"/>
                </a:lnTo>
                <a:lnTo>
                  <a:pt x="237729" y="99964"/>
                </a:lnTo>
                <a:lnTo>
                  <a:pt x="237729" y="94029"/>
                </a:lnTo>
                <a:close/>
                <a:moveTo>
                  <a:pt x="249911" y="94029"/>
                </a:moveTo>
                <a:lnTo>
                  <a:pt x="249911" y="99964"/>
                </a:lnTo>
                <a:lnTo>
                  <a:pt x="243977" y="99964"/>
                </a:lnTo>
                <a:lnTo>
                  <a:pt x="243977" y="94029"/>
                </a:lnTo>
                <a:close/>
                <a:moveTo>
                  <a:pt x="256161" y="94029"/>
                </a:moveTo>
                <a:lnTo>
                  <a:pt x="256161" y="99964"/>
                </a:lnTo>
                <a:lnTo>
                  <a:pt x="250225" y="99964"/>
                </a:lnTo>
                <a:lnTo>
                  <a:pt x="250225" y="94029"/>
                </a:lnTo>
                <a:close/>
                <a:moveTo>
                  <a:pt x="262409" y="94029"/>
                </a:moveTo>
                <a:lnTo>
                  <a:pt x="262409" y="99964"/>
                </a:lnTo>
                <a:lnTo>
                  <a:pt x="256474" y="99964"/>
                </a:lnTo>
                <a:lnTo>
                  <a:pt x="256474" y="94029"/>
                </a:lnTo>
                <a:close/>
                <a:moveTo>
                  <a:pt x="268656" y="94029"/>
                </a:moveTo>
                <a:lnTo>
                  <a:pt x="268656" y="99964"/>
                </a:lnTo>
                <a:lnTo>
                  <a:pt x="262721" y="99964"/>
                </a:lnTo>
                <a:lnTo>
                  <a:pt x="262721" y="94029"/>
                </a:lnTo>
                <a:close/>
                <a:moveTo>
                  <a:pt x="274904" y="94029"/>
                </a:moveTo>
                <a:lnTo>
                  <a:pt x="274904" y="99964"/>
                </a:lnTo>
                <a:lnTo>
                  <a:pt x="268968" y="99964"/>
                </a:lnTo>
                <a:lnTo>
                  <a:pt x="268968" y="94029"/>
                </a:lnTo>
                <a:close/>
                <a:moveTo>
                  <a:pt x="6251" y="100276"/>
                </a:moveTo>
                <a:lnTo>
                  <a:pt x="6251" y="106211"/>
                </a:lnTo>
                <a:lnTo>
                  <a:pt x="315" y="106211"/>
                </a:lnTo>
                <a:lnTo>
                  <a:pt x="315" y="100276"/>
                </a:lnTo>
                <a:close/>
                <a:moveTo>
                  <a:pt x="12498" y="100276"/>
                </a:moveTo>
                <a:lnTo>
                  <a:pt x="12498" y="106211"/>
                </a:lnTo>
                <a:lnTo>
                  <a:pt x="6562" y="106211"/>
                </a:lnTo>
                <a:lnTo>
                  <a:pt x="6562" y="100276"/>
                </a:lnTo>
                <a:close/>
                <a:moveTo>
                  <a:pt x="18745" y="100276"/>
                </a:moveTo>
                <a:lnTo>
                  <a:pt x="18745" y="106211"/>
                </a:lnTo>
                <a:lnTo>
                  <a:pt x="12810" y="106211"/>
                </a:lnTo>
                <a:lnTo>
                  <a:pt x="12810" y="100276"/>
                </a:lnTo>
                <a:close/>
                <a:moveTo>
                  <a:pt x="24992" y="100276"/>
                </a:moveTo>
                <a:lnTo>
                  <a:pt x="24992" y="106211"/>
                </a:lnTo>
                <a:lnTo>
                  <a:pt x="19058" y="106211"/>
                </a:lnTo>
                <a:lnTo>
                  <a:pt x="19058" y="100276"/>
                </a:lnTo>
                <a:close/>
                <a:moveTo>
                  <a:pt x="31242" y="100276"/>
                </a:moveTo>
                <a:lnTo>
                  <a:pt x="31242" y="106211"/>
                </a:lnTo>
                <a:lnTo>
                  <a:pt x="25305" y="106211"/>
                </a:lnTo>
                <a:lnTo>
                  <a:pt x="25305" y="100276"/>
                </a:lnTo>
                <a:close/>
                <a:moveTo>
                  <a:pt x="37489" y="100276"/>
                </a:moveTo>
                <a:lnTo>
                  <a:pt x="37489" y="106211"/>
                </a:lnTo>
                <a:lnTo>
                  <a:pt x="31553" y="106211"/>
                </a:lnTo>
                <a:lnTo>
                  <a:pt x="31553" y="100276"/>
                </a:lnTo>
                <a:close/>
                <a:moveTo>
                  <a:pt x="43737" y="100276"/>
                </a:moveTo>
                <a:lnTo>
                  <a:pt x="43737" y="106211"/>
                </a:lnTo>
                <a:lnTo>
                  <a:pt x="37802" y="106211"/>
                </a:lnTo>
                <a:lnTo>
                  <a:pt x="37802" y="100276"/>
                </a:lnTo>
                <a:close/>
                <a:moveTo>
                  <a:pt x="49985" y="100276"/>
                </a:moveTo>
                <a:lnTo>
                  <a:pt x="49985" y="106211"/>
                </a:lnTo>
                <a:lnTo>
                  <a:pt x="44049" y="106211"/>
                </a:lnTo>
                <a:lnTo>
                  <a:pt x="44049" y="100276"/>
                </a:lnTo>
                <a:close/>
                <a:moveTo>
                  <a:pt x="56232" y="100276"/>
                </a:moveTo>
                <a:lnTo>
                  <a:pt x="56232" y="106211"/>
                </a:lnTo>
                <a:lnTo>
                  <a:pt x="50296" y="106211"/>
                </a:lnTo>
                <a:lnTo>
                  <a:pt x="50296" y="100276"/>
                </a:lnTo>
                <a:close/>
                <a:moveTo>
                  <a:pt x="62480" y="100276"/>
                </a:moveTo>
                <a:lnTo>
                  <a:pt x="62480" y="106211"/>
                </a:lnTo>
                <a:lnTo>
                  <a:pt x="56545" y="106211"/>
                </a:lnTo>
                <a:lnTo>
                  <a:pt x="56545" y="100276"/>
                </a:lnTo>
                <a:close/>
                <a:moveTo>
                  <a:pt x="68727" y="100276"/>
                </a:moveTo>
                <a:lnTo>
                  <a:pt x="68727" y="106211"/>
                </a:lnTo>
                <a:lnTo>
                  <a:pt x="62792" y="106211"/>
                </a:lnTo>
                <a:lnTo>
                  <a:pt x="62792" y="100276"/>
                </a:lnTo>
                <a:close/>
                <a:moveTo>
                  <a:pt x="74975" y="100276"/>
                </a:moveTo>
                <a:lnTo>
                  <a:pt x="74975" y="106211"/>
                </a:lnTo>
                <a:lnTo>
                  <a:pt x="69039" y="106211"/>
                </a:lnTo>
                <a:lnTo>
                  <a:pt x="69039" y="100276"/>
                </a:lnTo>
                <a:close/>
                <a:moveTo>
                  <a:pt x="81223" y="100276"/>
                </a:moveTo>
                <a:lnTo>
                  <a:pt x="81223" y="106211"/>
                </a:lnTo>
                <a:lnTo>
                  <a:pt x="75286" y="106211"/>
                </a:lnTo>
                <a:lnTo>
                  <a:pt x="75286" y="100276"/>
                </a:lnTo>
                <a:close/>
                <a:moveTo>
                  <a:pt x="87470" y="100276"/>
                </a:moveTo>
                <a:lnTo>
                  <a:pt x="87470" y="106211"/>
                </a:lnTo>
                <a:lnTo>
                  <a:pt x="81535" y="106211"/>
                </a:lnTo>
                <a:lnTo>
                  <a:pt x="81535" y="100276"/>
                </a:lnTo>
                <a:close/>
                <a:moveTo>
                  <a:pt x="93718" y="100276"/>
                </a:moveTo>
                <a:lnTo>
                  <a:pt x="93718" y="106211"/>
                </a:lnTo>
                <a:lnTo>
                  <a:pt x="87784" y="106211"/>
                </a:lnTo>
                <a:lnTo>
                  <a:pt x="87784" y="100276"/>
                </a:lnTo>
                <a:close/>
                <a:moveTo>
                  <a:pt x="99967" y="100276"/>
                </a:moveTo>
                <a:lnTo>
                  <a:pt x="99967" y="106211"/>
                </a:lnTo>
                <a:lnTo>
                  <a:pt x="94031" y="106211"/>
                </a:lnTo>
                <a:lnTo>
                  <a:pt x="94031" y="100276"/>
                </a:lnTo>
                <a:close/>
                <a:moveTo>
                  <a:pt x="106214" y="100276"/>
                </a:moveTo>
                <a:lnTo>
                  <a:pt x="106214" y="106211"/>
                </a:lnTo>
                <a:lnTo>
                  <a:pt x="100278" y="106211"/>
                </a:lnTo>
                <a:lnTo>
                  <a:pt x="100278" y="100276"/>
                </a:lnTo>
                <a:close/>
                <a:moveTo>
                  <a:pt x="112461" y="100276"/>
                </a:moveTo>
                <a:lnTo>
                  <a:pt x="112461" y="106211"/>
                </a:lnTo>
                <a:lnTo>
                  <a:pt x="106527" y="106211"/>
                </a:lnTo>
                <a:lnTo>
                  <a:pt x="106527" y="100276"/>
                </a:lnTo>
                <a:close/>
                <a:moveTo>
                  <a:pt x="118710" y="100276"/>
                </a:moveTo>
                <a:lnTo>
                  <a:pt x="118710" y="106211"/>
                </a:lnTo>
                <a:lnTo>
                  <a:pt x="112774" y="106211"/>
                </a:lnTo>
                <a:lnTo>
                  <a:pt x="112774" y="100276"/>
                </a:lnTo>
                <a:close/>
                <a:moveTo>
                  <a:pt x="124957" y="100276"/>
                </a:moveTo>
                <a:lnTo>
                  <a:pt x="124957" y="106211"/>
                </a:lnTo>
                <a:lnTo>
                  <a:pt x="119021" y="106211"/>
                </a:lnTo>
                <a:lnTo>
                  <a:pt x="119021" y="100276"/>
                </a:lnTo>
                <a:close/>
                <a:moveTo>
                  <a:pt x="131204" y="100276"/>
                </a:moveTo>
                <a:lnTo>
                  <a:pt x="131204" y="106211"/>
                </a:lnTo>
                <a:lnTo>
                  <a:pt x="125270" y="106211"/>
                </a:lnTo>
                <a:lnTo>
                  <a:pt x="125270" y="100276"/>
                </a:lnTo>
                <a:close/>
                <a:moveTo>
                  <a:pt x="137451" y="100276"/>
                </a:moveTo>
                <a:lnTo>
                  <a:pt x="137451" y="106211"/>
                </a:lnTo>
                <a:lnTo>
                  <a:pt x="131517" y="106211"/>
                </a:lnTo>
                <a:lnTo>
                  <a:pt x="131517" y="100276"/>
                </a:lnTo>
                <a:close/>
                <a:moveTo>
                  <a:pt x="143702" y="100276"/>
                </a:moveTo>
                <a:lnTo>
                  <a:pt x="143702" y="106211"/>
                </a:lnTo>
                <a:lnTo>
                  <a:pt x="137766" y="106211"/>
                </a:lnTo>
                <a:lnTo>
                  <a:pt x="137766" y="100276"/>
                </a:lnTo>
                <a:close/>
                <a:moveTo>
                  <a:pt x="149949" y="100276"/>
                </a:moveTo>
                <a:lnTo>
                  <a:pt x="149949" y="106211"/>
                </a:lnTo>
                <a:lnTo>
                  <a:pt x="144015" y="106211"/>
                </a:lnTo>
                <a:lnTo>
                  <a:pt x="144015" y="100276"/>
                </a:lnTo>
                <a:close/>
                <a:moveTo>
                  <a:pt x="156196" y="100276"/>
                </a:moveTo>
                <a:lnTo>
                  <a:pt x="156196" y="106211"/>
                </a:lnTo>
                <a:lnTo>
                  <a:pt x="150262" y="106211"/>
                </a:lnTo>
                <a:lnTo>
                  <a:pt x="150262" y="100276"/>
                </a:lnTo>
                <a:close/>
                <a:moveTo>
                  <a:pt x="162445" y="100276"/>
                </a:moveTo>
                <a:lnTo>
                  <a:pt x="162445" y="106211"/>
                </a:lnTo>
                <a:lnTo>
                  <a:pt x="156509" y="106211"/>
                </a:lnTo>
                <a:lnTo>
                  <a:pt x="156509" y="100276"/>
                </a:lnTo>
                <a:close/>
                <a:moveTo>
                  <a:pt x="168692" y="100276"/>
                </a:moveTo>
                <a:lnTo>
                  <a:pt x="168692" y="106211"/>
                </a:lnTo>
                <a:lnTo>
                  <a:pt x="162756" y="106211"/>
                </a:lnTo>
                <a:lnTo>
                  <a:pt x="162756" y="100276"/>
                </a:lnTo>
                <a:close/>
                <a:moveTo>
                  <a:pt x="174939" y="100276"/>
                </a:moveTo>
                <a:lnTo>
                  <a:pt x="174939" y="106211"/>
                </a:lnTo>
                <a:lnTo>
                  <a:pt x="169005" y="106211"/>
                </a:lnTo>
                <a:lnTo>
                  <a:pt x="169005" y="100276"/>
                </a:lnTo>
                <a:close/>
                <a:moveTo>
                  <a:pt x="181186" y="100276"/>
                </a:moveTo>
                <a:lnTo>
                  <a:pt x="181186" y="106211"/>
                </a:lnTo>
                <a:lnTo>
                  <a:pt x="175252" y="106211"/>
                </a:lnTo>
                <a:lnTo>
                  <a:pt x="175252" y="100276"/>
                </a:lnTo>
                <a:close/>
                <a:moveTo>
                  <a:pt x="187435" y="100276"/>
                </a:moveTo>
                <a:lnTo>
                  <a:pt x="187435" y="106211"/>
                </a:lnTo>
                <a:lnTo>
                  <a:pt x="181499" y="106211"/>
                </a:lnTo>
                <a:lnTo>
                  <a:pt x="181499" y="100276"/>
                </a:lnTo>
                <a:close/>
                <a:moveTo>
                  <a:pt x="193684" y="100276"/>
                </a:moveTo>
                <a:lnTo>
                  <a:pt x="193684" y="106211"/>
                </a:lnTo>
                <a:lnTo>
                  <a:pt x="187749" y="106211"/>
                </a:lnTo>
                <a:lnTo>
                  <a:pt x="187749" y="100276"/>
                </a:lnTo>
                <a:close/>
                <a:moveTo>
                  <a:pt x="199931" y="100276"/>
                </a:moveTo>
                <a:lnTo>
                  <a:pt x="199931" y="106211"/>
                </a:lnTo>
                <a:lnTo>
                  <a:pt x="193996" y="106211"/>
                </a:lnTo>
                <a:lnTo>
                  <a:pt x="193996" y="100276"/>
                </a:lnTo>
                <a:close/>
                <a:moveTo>
                  <a:pt x="206180" y="100276"/>
                </a:moveTo>
                <a:lnTo>
                  <a:pt x="206180" y="106211"/>
                </a:lnTo>
                <a:lnTo>
                  <a:pt x="200244" y="106211"/>
                </a:lnTo>
                <a:lnTo>
                  <a:pt x="200244" y="100276"/>
                </a:lnTo>
                <a:close/>
                <a:moveTo>
                  <a:pt x="212427" y="100276"/>
                </a:moveTo>
                <a:lnTo>
                  <a:pt x="212427" y="106211"/>
                </a:lnTo>
                <a:lnTo>
                  <a:pt x="206491" y="106211"/>
                </a:lnTo>
                <a:lnTo>
                  <a:pt x="206491" y="100276"/>
                </a:lnTo>
                <a:close/>
                <a:moveTo>
                  <a:pt x="218674" y="100276"/>
                </a:moveTo>
                <a:lnTo>
                  <a:pt x="218674" y="106211"/>
                </a:lnTo>
                <a:lnTo>
                  <a:pt x="212739" y="106211"/>
                </a:lnTo>
                <a:lnTo>
                  <a:pt x="212739" y="100276"/>
                </a:lnTo>
                <a:close/>
                <a:moveTo>
                  <a:pt x="224921" y="100276"/>
                </a:moveTo>
                <a:lnTo>
                  <a:pt x="224921" y="106211"/>
                </a:lnTo>
                <a:lnTo>
                  <a:pt x="218987" y="106211"/>
                </a:lnTo>
                <a:lnTo>
                  <a:pt x="218987" y="100276"/>
                </a:lnTo>
                <a:close/>
                <a:moveTo>
                  <a:pt x="231170" y="100276"/>
                </a:moveTo>
                <a:lnTo>
                  <a:pt x="231170" y="106211"/>
                </a:lnTo>
                <a:lnTo>
                  <a:pt x="225234" y="106211"/>
                </a:lnTo>
                <a:lnTo>
                  <a:pt x="225234" y="100276"/>
                </a:lnTo>
                <a:close/>
                <a:moveTo>
                  <a:pt x="237417" y="100276"/>
                </a:moveTo>
                <a:lnTo>
                  <a:pt x="237417" y="106211"/>
                </a:lnTo>
                <a:lnTo>
                  <a:pt x="231481" y="106211"/>
                </a:lnTo>
                <a:lnTo>
                  <a:pt x="231481" y="100276"/>
                </a:lnTo>
                <a:close/>
                <a:moveTo>
                  <a:pt x="243664" y="100276"/>
                </a:moveTo>
                <a:lnTo>
                  <a:pt x="243664" y="106211"/>
                </a:lnTo>
                <a:lnTo>
                  <a:pt x="237729" y="106211"/>
                </a:lnTo>
                <a:lnTo>
                  <a:pt x="237729" y="100276"/>
                </a:lnTo>
                <a:close/>
                <a:moveTo>
                  <a:pt x="249911" y="100276"/>
                </a:moveTo>
                <a:lnTo>
                  <a:pt x="249911" y="106211"/>
                </a:lnTo>
                <a:lnTo>
                  <a:pt x="243977" y="106211"/>
                </a:lnTo>
                <a:lnTo>
                  <a:pt x="243977" y="100276"/>
                </a:lnTo>
                <a:close/>
                <a:moveTo>
                  <a:pt x="256161" y="100276"/>
                </a:moveTo>
                <a:lnTo>
                  <a:pt x="256161" y="106211"/>
                </a:lnTo>
                <a:lnTo>
                  <a:pt x="250225" y="106211"/>
                </a:lnTo>
                <a:lnTo>
                  <a:pt x="250225" y="100276"/>
                </a:lnTo>
                <a:close/>
                <a:moveTo>
                  <a:pt x="262409" y="100276"/>
                </a:moveTo>
                <a:lnTo>
                  <a:pt x="262409" y="106211"/>
                </a:lnTo>
                <a:lnTo>
                  <a:pt x="256474" y="106211"/>
                </a:lnTo>
                <a:lnTo>
                  <a:pt x="256474" y="100276"/>
                </a:lnTo>
                <a:close/>
                <a:moveTo>
                  <a:pt x="268656" y="100276"/>
                </a:moveTo>
                <a:lnTo>
                  <a:pt x="268656" y="106211"/>
                </a:lnTo>
                <a:lnTo>
                  <a:pt x="262721" y="106211"/>
                </a:lnTo>
                <a:lnTo>
                  <a:pt x="262721" y="100276"/>
                </a:lnTo>
                <a:close/>
                <a:moveTo>
                  <a:pt x="274904" y="100276"/>
                </a:moveTo>
                <a:lnTo>
                  <a:pt x="274904" y="106211"/>
                </a:lnTo>
                <a:lnTo>
                  <a:pt x="268968" y="106211"/>
                </a:lnTo>
                <a:lnTo>
                  <a:pt x="268968" y="100276"/>
                </a:lnTo>
                <a:close/>
                <a:moveTo>
                  <a:pt x="6251" y="106523"/>
                </a:moveTo>
                <a:lnTo>
                  <a:pt x="6251" y="112460"/>
                </a:lnTo>
                <a:lnTo>
                  <a:pt x="315" y="112460"/>
                </a:lnTo>
                <a:lnTo>
                  <a:pt x="315" y="106523"/>
                </a:lnTo>
                <a:close/>
                <a:moveTo>
                  <a:pt x="12498" y="106523"/>
                </a:moveTo>
                <a:lnTo>
                  <a:pt x="12498" y="112460"/>
                </a:lnTo>
                <a:lnTo>
                  <a:pt x="6562" y="112460"/>
                </a:lnTo>
                <a:lnTo>
                  <a:pt x="6562" y="106523"/>
                </a:lnTo>
                <a:close/>
                <a:moveTo>
                  <a:pt x="18745" y="106523"/>
                </a:moveTo>
                <a:lnTo>
                  <a:pt x="18745" y="112460"/>
                </a:lnTo>
                <a:lnTo>
                  <a:pt x="12810" y="112460"/>
                </a:lnTo>
                <a:lnTo>
                  <a:pt x="12810" y="106523"/>
                </a:lnTo>
                <a:close/>
                <a:moveTo>
                  <a:pt x="24992" y="106523"/>
                </a:moveTo>
                <a:lnTo>
                  <a:pt x="24992" y="112460"/>
                </a:lnTo>
                <a:lnTo>
                  <a:pt x="19058" y="112460"/>
                </a:lnTo>
                <a:lnTo>
                  <a:pt x="19058" y="106523"/>
                </a:lnTo>
                <a:close/>
                <a:moveTo>
                  <a:pt x="31242" y="106523"/>
                </a:moveTo>
                <a:lnTo>
                  <a:pt x="31242" y="112460"/>
                </a:lnTo>
                <a:lnTo>
                  <a:pt x="25305" y="112460"/>
                </a:lnTo>
                <a:lnTo>
                  <a:pt x="25305" y="106523"/>
                </a:lnTo>
                <a:close/>
                <a:moveTo>
                  <a:pt x="37489" y="106523"/>
                </a:moveTo>
                <a:lnTo>
                  <a:pt x="37489" y="112460"/>
                </a:lnTo>
                <a:lnTo>
                  <a:pt x="31553" y="112460"/>
                </a:lnTo>
                <a:lnTo>
                  <a:pt x="31553" y="106523"/>
                </a:lnTo>
                <a:close/>
                <a:moveTo>
                  <a:pt x="43737" y="106523"/>
                </a:moveTo>
                <a:lnTo>
                  <a:pt x="43737" y="112460"/>
                </a:lnTo>
                <a:lnTo>
                  <a:pt x="37802" y="112460"/>
                </a:lnTo>
                <a:lnTo>
                  <a:pt x="37802" y="106523"/>
                </a:lnTo>
                <a:close/>
                <a:moveTo>
                  <a:pt x="49985" y="106523"/>
                </a:moveTo>
                <a:lnTo>
                  <a:pt x="49985" y="112460"/>
                </a:lnTo>
                <a:lnTo>
                  <a:pt x="44049" y="112460"/>
                </a:lnTo>
                <a:lnTo>
                  <a:pt x="44049" y="106523"/>
                </a:lnTo>
                <a:close/>
                <a:moveTo>
                  <a:pt x="56232" y="106523"/>
                </a:moveTo>
                <a:lnTo>
                  <a:pt x="56232" y="112460"/>
                </a:lnTo>
                <a:lnTo>
                  <a:pt x="50296" y="112460"/>
                </a:lnTo>
                <a:lnTo>
                  <a:pt x="50296" y="106523"/>
                </a:lnTo>
                <a:close/>
                <a:moveTo>
                  <a:pt x="62480" y="106523"/>
                </a:moveTo>
                <a:lnTo>
                  <a:pt x="62480" y="112460"/>
                </a:lnTo>
                <a:lnTo>
                  <a:pt x="56545" y="112460"/>
                </a:lnTo>
                <a:lnTo>
                  <a:pt x="56545" y="106523"/>
                </a:lnTo>
                <a:close/>
                <a:moveTo>
                  <a:pt x="68727" y="106523"/>
                </a:moveTo>
                <a:lnTo>
                  <a:pt x="68727" y="112460"/>
                </a:lnTo>
                <a:lnTo>
                  <a:pt x="62792" y="112460"/>
                </a:lnTo>
                <a:lnTo>
                  <a:pt x="62792" y="106523"/>
                </a:lnTo>
                <a:close/>
                <a:moveTo>
                  <a:pt x="74975" y="106523"/>
                </a:moveTo>
                <a:lnTo>
                  <a:pt x="74975" y="112460"/>
                </a:lnTo>
                <a:lnTo>
                  <a:pt x="69039" y="112460"/>
                </a:lnTo>
                <a:lnTo>
                  <a:pt x="69039" y="106523"/>
                </a:lnTo>
                <a:close/>
                <a:moveTo>
                  <a:pt x="81223" y="106523"/>
                </a:moveTo>
                <a:lnTo>
                  <a:pt x="81223" y="112460"/>
                </a:lnTo>
                <a:lnTo>
                  <a:pt x="75286" y="112460"/>
                </a:lnTo>
                <a:lnTo>
                  <a:pt x="75286" y="106523"/>
                </a:lnTo>
                <a:close/>
                <a:moveTo>
                  <a:pt x="87470" y="106523"/>
                </a:moveTo>
                <a:lnTo>
                  <a:pt x="87470" y="112460"/>
                </a:lnTo>
                <a:lnTo>
                  <a:pt x="81535" y="112460"/>
                </a:lnTo>
                <a:lnTo>
                  <a:pt x="81535" y="106523"/>
                </a:lnTo>
                <a:close/>
                <a:moveTo>
                  <a:pt x="93718" y="106523"/>
                </a:moveTo>
                <a:lnTo>
                  <a:pt x="93718" y="112460"/>
                </a:lnTo>
                <a:lnTo>
                  <a:pt x="87784" y="112460"/>
                </a:lnTo>
                <a:lnTo>
                  <a:pt x="87784" y="106523"/>
                </a:lnTo>
                <a:close/>
                <a:moveTo>
                  <a:pt x="99967" y="106523"/>
                </a:moveTo>
                <a:lnTo>
                  <a:pt x="99967" y="112460"/>
                </a:lnTo>
                <a:lnTo>
                  <a:pt x="94031" y="112460"/>
                </a:lnTo>
                <a:lnTo>
                  <a:pt x="94031" y="106523"/>
                </a:lnTo>
                <a:close/>
                <a:moveTo>
                  <a:pt x="106214" y="106523"/>
                </a:moveTo>
                <a:lnTo>
                  <a:pt x="106214" y="112460"/>
                </a:lnTo>
                <a:lnTo>
                  <a:pt x="100278" y="112460"/>
                </a:lnTo>
                <a:lnTo>
                  <a:pt x="100278" y="106523"/>
                </a:lnTo>
                <a:close/>
                <a:moveTo>
                  <a:pt x="112461" y="106523"/>
                </a:moveTo>
                <a:lnTo>
                  <a:pt x="112461" y="112460"/>
                </a:lnTo>
                <a:lnTo>
                  <a:pt x="106527" y="112460"/>
                </a:lnTo>
                <a:lnTo>
                  <a:pt x="106527" y="106523"/>
                </a:lnTo>
                <a:close/>
                <a:moveTo>
                  <a:pt x="118710" y="106523"/>
                </a:moveTo>
                <a:lnTo>
                  <a:pt x="118710" y="112460"/>
                </a:lnTo>
                <a:lnTo>
                  <a:pt x="112774" y="112460"/>
                </a:lnTo>
                <a:lnTo>
                  <a:pt x="112774" y="106523"/>
                </a:lnTo>
                <a:close/>
                <a:moveTo>
                  <a:pt x="124957" y="106523"/>
                </a:moveTo>
                <a:lnTo>
                  <a:pt x="124957" y="112460"/>
                </a:lnTo>
                <a:lnTo>
                  <a:pt x="119021" y="112460"/>
                </a:lnTo>
                <a:lnTo>
                  <a:pt x="119021" y="106523"/>
                </a:lnTo>
                <a:close/>
                <a:moveTo>
                  <a:pt x="131204" y="106523"/>
                </a:moveTo>
                <a:lnTo>
                  <a:pt x="131204" y="112460"/>
                </a:lnTo>
                <a:lnTo>
                  <a:pt x="125270" y="112460"/>
                </a:lnTo>
                <a:lnTo>
                  <a:pt x="125270" y="106523"/>
                </a:lnTo>
                <a:close/>
                <a:moveTo>
                  <a:pt x="137451" y="106523"/>
                </a:moveTo>
                <a:lnTo>
                  <a:pt x="137451" y="112460"/>
                </a:lnTo>
                <a:lnTo>
                  <a:pt x="131517" y="112460"/>
                </a:lnTo>
                <a:lnTo>
                  <a:pt x="131517" y="106523"/>
                </a:lnTo>
                <a:close/>
                <a:moveTo>
                  <a:pt x="143702" y="106523"/>
                </a:moveTo>
                <a:lnTo>
                  <a:pt x="143702" y="112460"/>
                </a:lnTo>
                <a:lnTo>
                  <a:pt x="137766" y="112460"/>
                </a:lnTo>
                <a:lnTo>
                  <a:pt x="137766" y="106523"/>
                </a:lnTo>
                <a:close/>
                <a:moveTo>
                  <a:pt x="149949" y="106523"/>
                </a:moveTo>
                <a:lnTo>
                  <a:pt x="149949" y="112460"/>
                </a:lnTo>
                <a:lnTo>
                  <a:pt x="144015" y="112460"/>
                </a:lnTo>
                <a:lnTo>
                  <a:pt x="144015" y="106523"/>
                </a:lnTo>
                <a:close/>
                <a:moveTo>
                  <a:pt x="156196" y="106523"/>
                </a:moveTo>
                <a:lnTo>
                  <a:pt x="156196" y="112460"/>
                </a:lnTo>
                <a:lnTo>
                  <a:pt x="150262" y="112460"/>
                </a:lnTo>
                <a:lnTo>
                  <a:pt x="150262" y="106523"/>
                </a:lnTo>
                <a:close/>
                <a:moveTo>
                  <a:pt x="162445" y="106523"/>
                </a:moveTo>
                <a:lnTo>
                  <a:pt x="162445" y="112460"/>
                </a:lnTo>
                <a:lnTo>
                  <a:pt x="156509" y="112460"/>
                </a:lnTo>
                <a:lnTo>
                  <a:pt x="156509" y="106523"/>
                </a:lnTo>
                <a:close/>
                <a:moveTo>
                  <a:pt x="168692" y="106523"/>
                </a:moveTo>
                <a:lnTo>
                  <a:pt x="168692" y="112460"/>
                </a:lnTo>
                <a:lnTo>
                  <a:pt x="162756" y="112460"/>
                </a:lnTo>
                <a:lnTo>
                  <a:pt x="162756" y="106523"/>
                </a:lnTo>
                <a:close/>
                <a:moveTo>
                  <a:pt x="174939" y="106523"/>
                </a:moveTo>
                <a:lnTo>
                  <a:pt x="174939" y="112460"/>
                </a:lnTo>
                <a:lnTo>
                  <a:pt x="169005" y="112460"/>
                </a:lnTo>
                <a:lnTo>
                  <a:pt x="169005" y="106523"/>
                </a:lnTo>
                <a:close/>
                <a:moveTo>
                  <a:pt x="181186" y="106523"/>
                </a:moveTo>
                <a:lnTo>
                  <a:pt x="181186" y="112460"/>
                </a:lnTo>
                <a:lnTo>
                  <a:pt x="175252" y="112460"/>
                </a:lnTo>
                <a:lnTo>
                  <a:pt x="175252" y="106523"/>
                </a:lnTo>
                <a:close/>
                <a:moveTo>
                  <a:pt x="187435" y="106523"/>
                </a:moveTo>
                <a:lnTo>
                  <a:pt x="187435" y="112460"/>
                </a:lnTo>
                <a:lnTo>
                  <a:pt x="181499" y="112460"/>
                </a:lnTo>
                <a:lnTo>
                  <a:pt x="181499" y="106523"/>
                </a:lnTo>
                <a:close/>
                <a:moveTo>
                  <a:pt x="193684" y="106523"/>
                </a:moveTo>
                <a:lnTo>
                  <a:pt x="193684" y="112460"/>
                </a:lnTo>
                <a:lnTo>
                  <a:pt x="187749" y="112460"/>
                </a:lnTo>
                <a:lnTo>
                  <a:pt x="187749" y="106523"/>
                </a:lnTo>
                <a:close/>
                <a:moveTo>
                  <a:pt x="199931" y="106523"/>
                </a:moveTo>
                <a:lnTo>
                  <a:pt x="199931" y="112460"/>
                </a:lnTo>
                <a:lnTo>
                  <a:pt x="193996" y="112460"/>
                </a:lnTo>
                <a:lnTo>
                  <a:pt x="193996" y="106523"/>
                </a:lnTo>
                <a:close/>
                <a:moveTo>
                  <a:pt x="206180" y="106523"/>
                </a:moveTo>
                <a:lnTo>
                  <a:pt x="206180" y="112460"/>
                </a:lnTo>
                <a:lnTo>
                  <a:pt x="200244" y="112460"/>
                </a:lnTo>
                <a:lnTo>
                  <a:pt x="200244" y="106523"/>
                </a:lnTo>
                <a:close/>
                <a:moveTo>
                  <a:pt x="212427" y="106523"/>
                </a:moveTo>
                <a:lnTo>
                  <a:pt x="212427" y="112460"/>
                </a:lnTo>
                <a:lnTo>
                  <a:pt x="206491" y="112460"/>
                </a:lnTo>
                <a:lnTo>
                  <a:pt x="206491" y="106523"/>
                </a:lnTo>
                <a:close/>
                <a:moveTo>
                  <a:pt x="218674" y="106523"/>
                </a:moveTo>
                <a:lnTo>
                  <a:pt x="218674" y="112460"/>
                </a:lnTo>
                <a:lnTo>
                  <a:pt x="212739" y="112460"/>
                </a:lnTo>
                <a:lnTo>
                  <a:pt x="212739" y="106523"/>
                </a:lnTo>
                <a:close/>
                <a:moveTo>
                  <a:pt x="224921" y="106523"/>
                </a:moveTo>
                <a:lnTo>
                  <a:pt x="224921" y="112460"/>
                </a:lnTo>
                <a:lnTo>
                  <a:pt x="218987" y="112460"/>
                </a:lnTo>
                <a:lnTo>
                  <a:pt x="218987" y="106523"/>
                </a:lnTo>
                <a:close/>
                <a:moveTo>
                  <a:pt x="231170" y="106523"/>
                </a:moveTo>
                <a:lnTo>
                  <a:pt x="231170" y="112460"/>
                </a:lnTo>
                <a:lnTo>
                  <a:pt x="225234" y="112460"/>
                </a:lnTo>
                <a:lnTo>
                  <a:pt x="225234" y="106523"/>
                </a:lnTo>
                <a:close/>
                <a:moveTo>
                  <a:pt x="237417" y="106523"/>
                </a:moveTo>
                <a:lnTo>
                  <a:pt x="237417" y="112460"/>
                </a:lnTo>
                <a:lnTo>
                  <a:pt x="231481" y="112460"/>
                </a:lnTo>
                <a:lnTo>
                  <a:pt x="231481" y="106523"/>
                </a:lnTo>
                <a:close/>
                <a:moveTo>
                  <a:pt x="243664" y="106523"/>
                </a:moveTo>
                <a:lnTo>
                  <a:pt x="243664" y="112460"/>
                </a:lnTo>
                <a:lnTo>
                  <a:pt x="237729" y="112460"/>
                </a:lnTo>
                <a:lnTo>
                  <a:pt x="237729" y="106523"/>
                </a:lnTo>
                <a:close/>
                <a:moveTo>
                  <a:pt x="249911" y="106523"/>
                </a:moveTo>
                <a:lnTo>
                  <a:pt x="249911" y="112460"/>
                </a:lnTo>
                <a:lnTo>
                  <a:pt x="243977" y="112460"/>
                </a:lnTo>
                <a:lnTo>
                  <a:pt x="243977" y="106523"/>
                </a:lnTo>
                <a:close/>
                <a:moveTo>
                  <a:pt x="256161" y="106523"/>
                </a:moveTo>
                <a:lnTo>
                  <a:pt x="256161" y="112460"/>
                </a:lnTo>
                <a:lnTo>
                  <a:pt x="250225" y="112460"/>
                </a:lnTo>
                <a:lnTo>
                  <a:pt x="250225" y="106523"/>
                </a:lnTo>
                <a:close/>
                <a:moveTo>
                  <a:pt x="262409" y="106523"/>
                </a:moveTo>
                <a:lnTo>
                  <a:pt x="262409" y="112460"/>
                </a:lnTo>
                <a:lnTo>
                  <a:pt x="256474" y="112460"/>
                </a:lnTo>
                <a:lnTo>
                  <a:pt x="256474" y="106523"/>
                </a:lnTo>
                <a:close/>
                <a:moveTo>
                  <a:pt x="268656" y="106523"/>
                </a:moveTo>
                <a:lnTo>
                  <a:pt x="268656" y="112460"/>
                </a:lnTo>
                <a:lnTo>
                  <a:pt x="262721" y="112460"/>
                </a:lnTo>
                <a:lnTo>
                  <a:pt x="262721" y="106523"/>
                </a:lnTo>
                <a:close/>
                <a:moveTo>
                  <a:pt x="274904" y="106523"/>
                </a:moveTo>
                <a:lnTo>
                  <a:pt x="274904" y="112460"/>
                </a:lnTo>
                <a:lnTo>
                  <a:pt x="268968" y="112460"/>
                </a:lnTo>
                <a:lnTo>
                  <a:pt x="268968" y="106523"/>
                </a:lnTo>
                <a:close/>
                <a:moveTo>
                  <a:pt x="6251" y="112771"/>
                </a:moveTo>
                <a:lnTo>
                  <a:pt x="6251" y="118707"/>
                </a:lnTo>
                <a:lnTo>
                  <a:pt x="315" y="118707"/>
                </a:lnTo>
                <a:lnTo>
                  <a:pt x="315" y="112771"/>
                </a:lnTo>
                <a:close/>
                <a:moveTo>
                  <a:pt x="12498" y="112771"/>
                </a:moveTo>
                <a:lnTo>
                  <a:pt x="12498" y="118707"/>
                </a:lnTo>
                <a:lnTo>
                  <a:pt x="6562" y="118707"/>
                </a:lnTo>
                <a:lnTo>
                  <a:pt x="6562" y="112771"/>
                </a:lnTo>
                <a:close/>
                <a:moveTo>
                  <a:pt x="18745" y="112771"/>
                </a:moveTo>
                <a:lnTo>
                  <a:pt x="18745" y="118707"/>
                </a:lnTo>
                <a:lnTo>
                  <a:pt x="12810" y="118707"/>
                </a:lnTo>
                <a:lnTo>
                  <a:pt x="12810" y="112771"/>
                </a:lnTo>
                <a:close/>
                <a:moveTo>
                  <a:pt x="24992" y="112771"/>
                </a:moveTo>
                <a:lnTo>
                  <a:pt x="24992" y="118707"/>
                </a:lnTo>
                <a:lnTo>
                  <a:pt x="19058" y="118707"/>
                </a:lnTo>
                <a:lnTo>
                  <a:pt x="19058" y="112771"/>
                </a:lnTo>
                <a:close/>
                <a:moveTo>
                  <a:pt x="31242" y="112771"/>
                </a:moveTo>
                <a:lnTo>
                  <a:pt x="31242" y="118707"/>
                </a:lnTo>
                <a:lnTo>
                  <a:pt x="25305" y="118707"/>
                </a:lnTo>
                <a:lnTo>
                  <a:pt x="25305" y="112771"/>
                </a:lnTo>
                <a:close/>
                <a:moveTo>
                  <a:pt x="37489" y="112771"/>
                </a:moveTo>
                <a:lnTo>
                  <a:pt x="37489" y="118707"/>
                </a:lnTo>
                <a:lnTo>
                  <a:pt x="31553" y="118707"/>
                </a:lnTo>
                <a:lnTo>
                  <a:pt x="31553" y="112771"/>
                </a:lnTo>
                <a:close/>
                <a:moveTo>
                  <a:pt x="43737" y="112771"/>
                </a:moveTo>
                <a:lnTo>
                  <a:pt x="43737" y="118707"/>
                </a:lnTo>
                <a:lnTo>
                  <a:pt x="37802" y="118707"/>
                </a:lnTo>
                <a:lnTo>
                  <a:pt x="37802" y="112771"/>
                </a:lnTo>
                <a:close/>
                <a:moveTo>
                  <a:pt x="49985" y="112771"/>
                </a:moveTo>
                <a:lnTo>
                  <a:pt x="49985" y="118707"/>
                </a:lnTo>
                <a:lnTo>
                  <a:pt x="44049" y="118707"/>
                </a:lnTo>
                <a:lnTo>
                  <a:pt x="44049" y="112771"/>
                </a:lnTo>
                <a:close/>
                <a:moveTo>
                  <a:pt x="56232" y="112771"/>
                </a:moveTo>
                <a:lnTo>
                  <a:pt x="56232" y="118707"/>
                </a:lnTo>
                <a:lnTo>
                  <a:pt x="50296" y="118707"/>
                </a:lnTo>
                <a:lnTo>
                  <a:pt x="50296" y="112771"/>
                </a:lnTo>
                <a:close/>
                <a:moveTo>
                  <a:pt x="62480" y="112771"/>
                </a:moveTo>
                <a:lnTo>
                  <a:pt x="62480" y="118707"/>
                </a:lnTo>
                <a:lnTo>
                  <a:pt x="56545" y="118707"/>
                </a:lnTo>
                <a:lnTo>
                  <a:pt x="56545" y="112771"/>
                </a:lnTo>
                <a:close/>
                <a:moveTo>
                  <a:pt x="68727" y="112771"/>
                </a:moveTo>
                <a:lnTo>
                  <a:pt x="68727" y="118707"/>
                </a:lnTo>
                <a:lnTo>
                  <a:pt x="62792" y="118707"/>
                </a:lnTo>
                <a:lnTo>
                  <a:pt x="62792" y="112771"/>
                </a:lnTo>
                <a:close/>
                <a:moveTo>
                  <a:pt x="74975" y="112771"/>
                </a:moveTo>
                <a:lnTo>
                  <a:pt x="74975" y="118707"/>
                </a:lnTo>
                <a:lnTo>
                  <a:pt x="69039" y="118707"/>
                </a:lnTo>
                <a:lnTo>
                  <a:pt x="69039" y="112771"/>
                </a:lnTo>
                <a:close/>
                <a:moveTo>
                  <a:pt x="81223" y="112771"/>
                </a:moveTo>
                <a:lnTo>
                  <a:pt x="81223" y="118707"/>
                </a:lnTo>
                <a:lnTo>
                  <a:pt x="75286" y="118707"/>
                </a:lnTo>
                <a:lnTo>
                  <a:pt x="75286" y="112771"/>
                </a:lnTo>
                <a:close/>
                <a:moveTo>
                  <a:pt x="87470" y="112771"/>
                </a:moveTo>
                <a:lnTo>
                  <a:pt x="87470" y="118707"/>
                </a:lnTo>
                <a:lnTo>
                  <a:pt x="81535" y="118707"/>
                </a:lnTo>
                <a:lnTo>
                  <a:pt x="81535" y="112771"/>
                </a:lnTo>
                <a:close/>
                <a:moveTo>
                  <a:pt x="93718" y="112771"/>
                </a:moveTo>
                <a:lnTo>
                  <a:pt x="93718" y="118707"/>
                </a:lnTo>
                <a:lnTo>
                  <a:pt x="87784" y="118707"/>
                </a:lnTo>
                <a:lnTo>
                  <a:pt x="87784" y="112771"/>
                </a:lnTo>
                <a:close/>
                <a:moveTo>
                  <a:pt x="99967" y="112771"/>
                </a:moveTo>
                <a:lnTo>
                  <a:pt x="99967" y="118707"/>
                </a:lnTo>
                <a:lnTo>
                  <a:pt x="94031" y="118707"/>
                </a:lnTo>
                <a:lnTo>
                  <a:pt x="94031" y="112771"/>
                </a:lnTo>
                <a:close/>
                <a:moveTo>
                  <a:pt x="106214" y="112771"/>
                </a:moveTo>
                <a:lnTo>
                  <a:pt x="106214" y="118707"/>
                </a:lnTo>
                <a:lnTo>
                  <a:pt x="100278" y="118707"/>
                </a:lnTo>
                <a:lnTo>
                  <a:pt x="100278" y="112771"/>
                </a:lnTo>
                <a:close/>
                <a:moveTo>
                  <a:pt x="112461" y="112771"/>
                </a:moveTo>
                <a:lnTo>
                  <a:pt x="112461" y="118707"/>
                </a:lnTo>
                <a:lnTo>
                  <a:pt x="106527" y="118707"/>
                </a:lnTo>
                <a:lnTo>
                  <a:pt x="106527" y="112771"/>
                </a:lnTo>
                <a:close/>
                <a:moveTo>
                  <a:pt x="118710" y="112771"/>
                </a:moveTo>
                <a:lnTo>
                  <a:pt x="118710" y="118707"/>
                </a:lnTo>
                <a:lnTo>
                  <a:pt x="112774" y="118707"/>
                </a:lnTo>
                <a:lnTo>
                  <a:pt x="112774" y="112771"/>
                </a:lnTo>
                <a:close/>
                <a:moveTo>
                  <a:pt x="124957" y="112771"/>
                </a:moveTo>
                <a:lnTo>
                  <a:pt x="124957" y="118707"/>
                </a:lnTo>
                <a:lnTo>
                  <a:pt x="119021" y="118707"/>
                </a:lnTo>
                <a:lnTo>
                  <a:pt x="119021" y="112771"/>
                </a:lnTo>
                <a:close/>
                <a:moveTo>
                  <a:pt x="131204" y="112771"/>
                </a:moveTo>
                <a:lnTo>
                  <a:pt x="131204" y="118707"/>
                </a:lnTo>
                <a:lnTo>
                  <a:pt x="125270" y="118707"/>
                </a:lnTo>
                <a:lnTo>
                  <a:pt x="125270" y="112771"/>
                </a:lnTo>
                <a:close/>
                <a:moveTo>
                  <a:pt x="137451" y="112771"/>
                </a:moveTo>
                <a:lnTo>
                  <a:pt x="137451" y="118707"/>
                </a:lnTo>
                <a:lnTo>
                  <a:pt x="131517" y="118707"/>
                </a:lnTo>
                <a:lnTo>
                  <a:pt x="131517" y="112771"/>
                </a:lnTo>
                <a:close/>
                <a:moveTo>
                  <a:pt x="143702" y="112771"/>
                </a:moveTo>
                <a:lnTo>
                  <a:pt x="143702" y="118707"/>
                </a:lnTo>
                <a:lnTo>
                  <a:pt x="137766" y="118707"/>
                </a:lnTo>
                <a:lnTo>
                  <a:pt x="137766" y="112771"/>
                </a:lnTo>
                <a:close/>
                <a:moveTo>
                  <a:pt x="149949" y="112771"/>
                </a:moveTo>
                <a:lnTo>
                  <a:pt x="149949" y="118707"/>
                </a:lnTo>
                <a:lnTo>
                  <a:pt x="144015" y="118707"/>
                </a:lnTo>
                <a:lnTo>
                  <a:pt x="144015" y="112771"/>
                </a:lnTo>
                <a:close/>
                <a:moveTo>
                  <a:pt x="156196" y="112771"/>
                </a:moveTo>
                <a:lnTo>
                  <a:pt x="156196" y="118707"/>
                </a:lnTo>
                <a:lnTo>
                  <a:pt x="150262" y="118707"/>
                </a:lnTo>
                <a:lnTo>
                  <a:pt x="150262" y="112771"/>
                </a:lnTo>
                <a:close/>
                <a:moveTo>
                  <a:pt x="162445" y="112771"/>
                </a:moveTo>
                <a:lnTo>
                  <a:pt x="162445" y="118707"/>
                </a:lnTo>
                <a:lnTo>
                  <a:pt x="156509" y="118707"/>
                </a:lnTo>
                <a:lnTo>
                  <a:pt x="156509" y="112771"/>
                </a:lnTo>
                <a:close/>
                <a:moveTo>
                  <a:pt x="168692" y="112771"/>
                </a:moveTo>
                <a:lnTo>
                  <a:pt x="168692" y="118707"/>
                </a:lnTo>
                <a:lnTo>
                  <a:pt x="162756" y="118707"/>
                </a:lnTo>
                <a:lnTo>
                  <a:pt x="162756" y="112771"/>
                </a:lnTo>
                <a:close/>
                <a:moveTo>
                  <a:pt x="174939" y="112771"/>
                </a:moveTo>
                <a:lnTo>
                  <a:pt x="174939" y="118707"/>
                </a:lnTo>
                <a:lnTo>
                  <a:pt x="169005" y="118707"/>
                </a:lnTo>
                <a:lnTo>
                  <a:pt x="169005" y="112771"/>
                </a:lnTo>
                <a:close/>
                <a:moveTo>
                  <a:pt x="181186" y="112771"/>
                </a:moveTo>
                <a:lnTo>
                  <a:pt x="181186" y="118707"/>
                </a:lnTo>
                <a:lnTo>
                  <a:pt x="175252" y="118707"/>
                </a:lnTo>
                <a:lnTo>
                  <a:pt x="175252" y="112771"/>
                </a:lnTo>
                <a:close/>
                <a:moveTo>
                  <a:pt x="187435" y="112771"/>
                </a:moveTo>
                <a:lnTo>
                  <a:pt x="187435" y="118707"/>
                </a:lnTo>
                <a:lnTo>
                  <a:pt x="181499" y="118707"/>
                </a:lnTo>
                <a:lnTo>
                  <a:pt x="181499" y="112771"/>
                </a:lnTo>
                <a:close/>
                <a:moveTo>
                  <a:pt x="193684" y="112771"/>
                </a:moveTo>
                <a:lnTo>
                  <a:pt x="193684" y="118707"/>
                </a:lnTo>
                <a:lnTo>
                  <a:pt x="187749" y="118707"/>
                </a:lnTo>
                <a:lnTo>
                  <a:pt x="187749" y="112771"/>
                </a:lnTo>
                <a:close/>
                <a:moveTo>
                  <a:pt x="199931" y="112771"/>
                </a:moveTo>
                <a:lnTo>
                  <a:pt x="199931" y="118707"/>
                </a:lnTo>
                <a:lnTo>
                  <a:pt x="193996" y="118707"/>
                </a:lnTo>
                <a:lnTo>
                  <a:pt x="193996" y="112771"/>
                </a:lnTo>
                <a:close/>
                <a:moveTo>
                  <a:pt x="206180" y="112771"/>
                </a:moveTo>
                <a:lnTo>
                  <a:pt x="206180" y="118707"/>
                </a:lnTo>
                <a:lnTo>
                  <a:pt x="200244" y="118707"/>
                </a:lnTo>
                <a:lnTo>
                  <a:pt x="200244" y="112771"/>
                </a:lnTo>
                <a:close/>
                <a:moveTo>
                  <a:pt x="212427" y="112771"/>
                </a:moveTo>
                <a:lnTo>
                  <a:pt x="212427" y="118707"/>
                </a:lnTo>
                <a:lnTo>
                  <a:pt x="206491" y="118707"/>
                </a:lnTo>
                <a:lnTo>
                  <a:pt x="206491" y="112771"/>
                </a:lnTo>
                <a:close/>
                <a:moveTo>
                  <a:pt x="218674" y="112771"/>
                </a:moveTo>
                <a:lnTo>
                  <a:pt x="218674" y="118707"/>
                </a:lnTo>
                <a:lnTo>
                  <a:pt x="212739" y="118707"/>
                </a:lnTo>
                <a:lnTo>
                  <a:pt x="212739" y="112771"/>
                </a:lnTo>
                <a:close/>
                <a:moveTo>
                  <a:pt x="224921" y="112771"/>
                </a:moveTo>
                <a:lnTo>
                  <a:pt x="224921" y="118707"/>
                </a:lnTo>
                <a:lnTo>
                  <a:pt x="218987" y="118707"/>
                </a:lnTo>
                <a:lnTo>
                  <a:pt x="218987" y="112771"/>
                </a:lnTo>
                <a:close/>
                <a:moveTo>
                  <a:pt x="231170" y="112771"/>
                </a:moveTo>
                <a:lnTo>
                  <a:pt x="231170" y="118707"/>
                </a:lnTo>
                <a:lnTo>
                  <a:pt x="225234" y="118707"/>
                </a:lnTo>
                <a:lnTo>
                  <a:pt x="225234" y="112771"/>
                </a:lnTo>
                <a:close/>
                <a:moveTo>
                  <a:pt x="237417" y="112771"/>
                </a:moveTo>
                <a:lnTo>
                  <a:pt x="237417" y="118707"/>
                </a:lnTo>
                <a:lnTo>
                  <a:pt x="231481" y="118707"/>
                </a:lnTo>
                <a:lnTo>
                  <a:pt x="231481" y="112771"/>
                </a:lnTo>
                <a:close/>
                <a:moveTo>
                  <a:pt x="243664" y="112771"/>
                </a:moveTo>
                <a:lnTo>
                  <a:pt x="243664" y="118707"/>
                </a:lnTo>
                <a:lnTo>
                  <a:pt x="237729" y="118707"/>
                </a:lnTo>
                <a:lnTo>
                  <a:pt x="237729" y="112771"/>
                </a:lnTo>
                <a:close/>
                <a:moveTo>
                  <a:pt x="249911" y="112771"/>
                </a:moveTo>
                <a:lnTo>
                  <a:pt x="249911" y="118707"/>
                </a:lnTo>
                <a:lnTo>
                  <a:pt x="243977" y="118707"/>
                </a:lnTo>
                <a:lnTo>
                  <a:pt x="243977" y="112771"/>
                </a:lnTo>
                <a:close/>
                <a:moveTo>
                  <a:pt x="256161" y="112771"/>
                </a:moveTo>
                <a:lnTo>
                  <a:pt x="256161" y="118707"/>
                </a:lnTo>
                <a:lnTo>
                  <a:pt x="250225" y="118707"/>
                </a:lnTo>
                <a:lnTo>
                  <a:pt x="250225" y="112771"/>
                </a:lnTo>
                <a:close/>
                <a:moveTo>
                  <a:pt x="262409" y="112771"/>
                </a:moveTo>
                <a:lnTo>
                  <a:pt x="262409" y="118707"/>
                </a:lnTo>
                <a:lnTo>
                  <a:pt x="256474" y="118707"/>
                </a:lnTo>
                <a:lnTo>
                  <a:pt x="256474" y="112771"/>
                </a:lnTo>
                <a:close/>
                <a:moveTo>
                  <a:pt x="268656" y="112771"/>
                </a:moveTo>
                <a:lnTo>
                  <a:pt x="268656" y="118707"/>
                </a:lnTo>
                <a:lnTo>
                  <a:pt x="262721" y="118707"/>
                </a:lnTo>
                <a:lnTo>
                  <a:pt x="262721" y="112771"/>
                </a:lnTo>
                <a:close/>
                <a:moveTo>
                  <a:pt x="274904" y="112771"/>
                </a:moveTo>
                <a:lnTo>
                  <a:pt x="274904" y="118707"/>
                </a:lnTo>
                <a:lnTo>
                  <a:pt x="268968" y="118707"/>
                </a:lnTo>
                <a:lnTo>
                  <a:pt x="268968" y="112771"/>
                </a:lnTo>
                <a:close/>
                <a:moveTo>
                  <a:pt x="6251" y="119019"/>
                </a:moveTo>
                <a:lnTo>
                  <a:pt x="6251" y="124954"/>
                </a:lnTo>
                <a:lnTo>
                  <a:pt x="315" y="124954"/>
                </a:lnTo>
                <a:lnTo>
                  <a:pt x="315" y="119019"/>
                </a:lnTo>
                <a:close/>
                <a:moveTo>
                  <a:pt x="12498" y="119019"/>
                </a:moveTo>
                <a:lnTo>
                  <a:pt x="12498" y="124954"/>
                </a:lnTo>
                <a:lnTo>
                  <a:pt x="6562" y="124954"/>
                </a:lnTo>
                <a:lnTo>
                  <a:pt x="6562" y="119019"/>
                </a:lnTo>
                <a:close/>
                <a:moveTo>
                  <a:pt x="18745" y="119019"/>
                </a:moveTo>
                <a:lnTo>
                  <a:pt x="18745" y="124954"/>
                </a:lnTo>
                <a:lnTo>
                  <a:pt x="12810" y="124954"/>
                </a:lnTo>
                <a:lnTo>
                  <a:pt x="12810" y="119019"/>
                </a:lnTo>
                <a:close/>
                <a:moveTo>
                  <a:pt x="24992" y="119019"/>
                </a:moveTo>
                <a:lnTo>
                  <a:pt x="24992" y="124954"/>
                </a:lnTo>
                <a:lnTo>
                  <a:pt x="19058" y="124954"/>
                </a:lnTo>
                <a:lnTo>
                  <a:pt x="19058" y="119019"/>
                </a:lnTo>
                <a:close/>
                <a:moveTo>
                  <a:pt x="31242" y="119019"/>
                </a:moveTo>
                <a:lnTo>
                  <a:pt x="31242" y="124954"/>
                </a:lnTo>
                <a:lnTo>
                  <a:pt x="25305" y="124954"/>
                </a:lnTo>
                <a:lnTo>
                  <a:pt x="25305" y="119019"/>
                </a:lnTo>
                <a:close/>
                <a:moveTo>
                  <a:pt x="37489" y="119019"/>
                </a:moveTo>
                <a:lnTo>
                  <a:pt x="37489" y="124954"/>
                </a:lnTo>
                <a:lnTo>
                  <a:pt x="31553" y="124954"/>
                </a:lnTo>
                <a:lnTo>
                  <a:pt x="31553" y="119019"/>
                </a:lnTo>
                <a:close/>
                <a:moveTo>
                  <a:pt x="43737" y="119019"/>
                </a:moveTo>
                <a:lnTo>
                  <a:pt x="43737" y="124954"/>
                </a:lnTo>
                <a:lnTo>
                  <a:pt x="37802" y="124954"/>
                </a:lnTo>
                <a:lnTo>
                  <a:pt x="37802" y="119019"/>
                </a:lnTo>
                <a:close/>
                <a:moveTo>
                  <a:pt x="49985" y="119019"/>
                </a:moveTo>
                <a:lnTo>
                  <a:pt x="49985" y="124954"/>
                </a:lnTo>
                <a:lnTo>
                  <a:pt x="44049" y="124954"/>
                </a:lnTo>
                <a:lnTo>
                  <a:pt x="44049" y="119019"/>
                </a:lnTo>
                <a:close/>
                <a:moveTo>
                  <a:pt x="56232" y="119019"/>
                </a:moveTo>
                <a:lnTo>
                  <a:pt x="56232" y="124954"/>
                </a:lnTo>
                <a:lnTo>
                  <a:pt x="50296" y="124954"/>
                </a:lnTo>
                <a:lnTo>
                  <a:pt x="50296" y="119019"/>
                </a:lnTo>
                <a:close/>
                <a:moveTo>
                  <a:pt x="62480" y="119019"/>
                </a:moveTo>
                <a:lnTo>
                  <a:pt x="62480" y="124954"/>
                </a:lnTo>
                <a:lnTo>
                  <a:pt x="56545" y="124954"/>
                </a:lnTo>
                <a:lnTo>
                  <a:pt x="56545" y="119019"/>
                </a:lnTo>
                <a:close/>
                <a:moveTo>
                  <a:pt x="68727" y="119019"/>
                </a:moveTo>
                <a:lnTo>
                  <a:pt x="68727" y="124954"/>
                </a:lnTo>
                <a:lnTo>
                  <a:pt x="62792" y="124954"/>
                </a:lnTo>
                <a:lnTo>
                  <a:pt x="62792" y="119019"/>
                </a:lnTo>
                <a:close/>
                <a:moveTo>
                  <a:pt x="74975" y="119019"/>
                </a:moveTo>
                <a:lnTo>
                  <a:pt x="74975" y="124954"/>
                </a:lnTo>
                <a:lnTo>
                  <a:pt x="69039" y="124954"/>
                </a:lnTo>
                <a:lnTo>
                  <a:pt x="69039" y="119019"/>
                </a:lnTo>
                <a:close/>
                <a:moveTo>
                  <a:pt x="81223" y="119019"/>
                </a:moveTo>
                <a:lnTo>
                  <a:pt x="81223" y="124954"/>
                </a:lnTo>
                <a:lnTo>
                  <a:pt x="75286" y="124954"/>
                </a:lnTo>
                <a:lnTo>
                  <a:pt x="75286" y="119019"/>
                </a:lnTo>
                <a:close/>
                <a:moveTo>
                  <a:pt x="87470" y="119019"/>
                </a:moveTo>
                <a:lnTo>
                  <a:pt x="87470" y="124954"/>
                </a:lnTo>
                <a:lnTo>
                  <a:pt x="81535" y="124954"/>
                </a:lnTo>
                <a:lnTo>
                  <a:pt x="81535" y="119019"/>
                </a:lnTo>
                <a:close/>
                <a:moveTo>
                  <a:pt x="93718" y="119019"/>
                </a:moveTo>
                <a:lnTo>
                  <a:pt x="93718" y="124954"/>
                </a:lnTo>
                <a:lnTo>
                  <a:pt x="87784" y="124954"/>
                </a:lnTo>
                <a:lnTo>
                  <a:pt x="87784" y="119019"/>
                </a:lnTo>
                <a:close/>
                <a:moveTo>
                  <a:pt x="99967" y="119019"/>
                </a:moveTo>
                <a:lnTo>
                  <a:pt x="99967" y="124954"/>
                </a:lnTo>
                <a:lnTo>
                  <a:pt x="94031" y="124954"/>
                </a:lnTo>
                <a:lnTo>
                  <a:pt x="94031" y="119019"/>
                </a:lnTo>
                <a:close/>
                <a:moveTo>
                  <a:pt x="106214" y="119019"/>
                </a:moveTo>
                <a:lnTo>
                  <a:pt x="106214" y="124954"/>
                </a:lnTo>
                <a:lnTo>
                  <a:pt x="100278" y="124954"/>
                </a:lnTo>
                <a:lnTo>
                  <a:pt x="100278" y="119019"/>
                </a:lnTo>
                <a:close/>
                <a:moveTo>
                  <a:pt x="112461" y="119019"/>
                </a:moveTo>
                <a:lnTo>
                  <a:pt x="112461" y="124954"/>
                </a:lnTo>
                <a:lnTo>
                  <a:pt x="106527" y="124954"/>
                </a:lnTo>
                <a:lnTo>
                  <a:pt x="106527" y="119019"/>
                </a:lnTo>
                <a:close/>
                <a:moveTo>
                  <a:pt x="118710" y="119019"/>
                </a:moveTo>
                <a:lnTo>
                  <a:pt x="118710" y="124954"/>
                </a:lnTo>
                <a:lnTo>
                  <a:pt x="112774" y="124954"/>
                </a:lnTo>
                <a:lnTo>
                  <a:pt x="112774" y="119019"/>
                </a:lnTo>
                <a:close/>
                <a:moveTo>
                  <a:pt x="124957" y="119019"/>
                </a:moveTo>
                <a:lnTo>
                  <a:pt x="124957" y="124954"/>
                </a:lnTo>
                <a:lnTo>
                  <a:pt x="119021" y="124954"/>
                </a:lnTo>
                <a:lnTo>
                  <a:pt x="119021" y="119019"/>
                </a:lnTo>
                <a:close/>
                <a:moveTo>
                  <a:pt x="131204" y="119019"/>
                </a:moveTo>
                <a:lnTo>
                  <a:pt x="131204" y="124954"/>
                </a:lnTo>
                <a:lnTo>
                  <a:pt x="125270" y="124954"/>
                </a:lnTo>
                <a:lnTo>
                  <a:pt x="125270" y="119019"/>
                </a:lnTo>
                <a:close/>
                <a:moveTo>
                  <a:pt x="137451" y="119019"/>
                </a:moveTo>
                <a:lnTo>
                  <a:pt x="137451" y="124954"/>
                </a:lnTo>
                <a:lnTo>
                  <a:pt x="131517" y="124954"/>
                </a:lnTo>
                <a:lnTo>
                  <a:pt x="131517" y="119019"/>
                </a:lnTo>
                <a:close/>
                <a:moveTo>
                  <a:pt x="143702" y="119019"/>
                </a:moveTo>
                <a:lnTo>
                  <a:pt x="143702" y="124954"/>
                </a:lnTo>
                <a:lnTo>
                  <a:pt x="137766" y="124954"/>
                </a:lnTo>
                <a:lnTo>
                  <a:pt x="137766" y="119019"/>
                </a:lnTo>
                <a:close/>
                <a:moveTo>
                  <a:pt x="149949" y="119019"/>
                </a:moveTo>
                <a:lnTo>
                  <a:pt x="149949" y="124954"/>
                </a:lnTo>
                <a:lnTo>
                  <a:pt x="144015" y="124954"/>
                </a:lnTo>
                <a:lnTo>
                  <a:pt x="144015" y="119019"/>
                </a:lnTo>
                <a:close/>
                <a:moveTo>
                  <a:pt x="156196" y="119019"/>
                </a:moveTo>
                <a:lnTo>
                  <a:pt x="156196" y="124954"/>
                </a:lnTo>
                <a:lnTo>
                  <a:pt x="150262" y="124954"/>
                </a:lnTo>
                <a:lnTo>
                  <a:pt x="150262" y="119019"/>
                </a:lnTo>
                <a:close/>
                <a:moveTo>
                  <a:pt x="162445" y="119019"/>
                </a:moveTo>
                <a:lnTo>
                  <a:pt x="162445" y="124954"/>
                </a:lnTo>
                <a:lnTo>
                  <a:pt x="156509" y="124954"/>
                </a:lnTo>
                <a:lnTo>
                  <a:pt x="156509" y="119019"/>
                </a:lnTo>
                <a:close/>
                <a:moveTo>
                  <a:pt x="168692" y="119019"/>
                </a:moveTo>
                <a:lnTo>
                  <a:pt x="168692" y="124954"/>
                </a:lnTo>
                <a:lnTo>
                  <a:pt x="162756" y="124954"/>
                </a:lnTo>
                <a:lnTo>
                  <a:pt x="162756" y="119019"/>
                </a:lnTo>
                <a:close/>
                <a:moveTo>
                  <a:pt x="174939" y="119019"/>
                </a:moveTo>
                <a:lnTo>
                  <a:pt x="174939" y="124954"/>
                </a:lnTo>
                <a:lnTo>
                  <a:pt x="169005" y="124954"/>
                </a:lnTo>
                <a:lnTo>
                  <a:pt x="169005" y="119019"/>
                </a:lnTo>
                <a:close/>
                <a:moveTo>
                  <a:pt x="181186" y="119019"/>
                </a:moveTo>
                <a:lnTo>
                  <a:pt x="181186" y="124954"/>
                </a:lnTo>
                <a:lnTo>
                  <a:pt x="175252" y="124954"/>
                </a:lnTo>
                <a:lnTo>
                  <a:pt x="175252" y="119019"/>
                </a:lnTo>
                <a:close/>
                <a:moveTo>
                  <a:pt x="187435" y="119019"/>
                </a:moveTo>
                <a:lnTo>
                  <a:pt x="187435" y="124954"/>
                </a:lnTo>
                <a:lnTo>
                  <a:pt x="181499" y="124954"/>
                </a:lnTo>
                <a:lnTo>
                  <a:pt x="181499" y="119019"/>
                </a:lnTo>
                <a:close/>
                <a:moveTo>
                  <a:pt x="193684" y="119019"/>
                </a:moveTo>
                <a:lnTo>
                  <a:pt x="193684" y="124954"/>
                </a:lnTo>
                <a:lnTo>
                  <a:pt x="187749" y="124954"/>
                </a:lnTo>
                <a:lnTo>
                  <a:pt x="187749" y="119019"/>
                </a:lnTo>
                <a:close/>
                <a:moveTo>
                  <a:pt x="199931" y="119019"/>
                </a:moveTo>
                <a:lnTo>
                  <a:pt x="199931" y="124954"/>
                </a:lnTo>
                <a:lnTo>
                  <a:pt x="193996" y="124954"/>
                </a:lnTo>
                <a:lnTo>
                  <a:pt x="193996" y="119019"/>
                </a:lnTo>
                <a:close/>
                <a:moveTo>
                  <a:pt x="206180" y="119019"/>
                </a:moveTo>
                <a:lnTo>
                  <a:pt x="206180" y="124954"/>
                </a:lnTo>
                <a:lnTo>
                  <a:pt x="200244" y="124954"/>
                </a:lnTo>
                <a:lnTo>
                  <a:pt x="200244" y="119019"/>
                </a:lnTo>
                <a:close/>
                <a:moveTo>
                  <a:pt x="212427" y="119019"/>
                </a:moveTo>
                <a:lnTo>
                  <a:pt x="212427" y="124954"/>
                </a:lnTo>
                <a:lnTo>
                  <a:pt x="206491" y="124954"/>
                </a:lnTo>
                <a:lnTo>
                  <a:pt x="206491" y="119019"/>
                </a:lnTo>
                <a:close/>
                <a:moveTo>
                  <a:pt x="218674" y="119019"/>
                </a:moveTo>
                <a:lnTo>
                  <a:pt x="218674" y="124954"/>
                </a:lnTo>
                <a:lnTo>
                  <a:pt x="212739" y="124954"/>
                </a:lnTo>
                <a:lnTo>
                  <a:pt x="212739" y="119019"/>
                </a:lnTo>
                <a:close/>
                <a:moveTo>
                  <a:pt x="224921" y="119019"/>
                </a:moveTo>
                <a:lnTo>
                  <a:pt x="224921" y="124954"/>
                </a:lnTo>
                <a:lnTo>
                  <a:pt x="218987" y="124954"/>
                </a:lnTo>
                <a:lnTo>
                  <a:pt x="218987" y="119019"/>
                </a:lnTo>
                <a:close/>
                <a:moveTo>
                  <a:pt x="231170" y="119019"/>
                </a:moveTo>
                <a:lnTo>
                  <a:pt x="231170" y="124954"/>
                </a:lnTo>
                <a:lnTo>
                  <a:pt x="225234" y="124954"/>
                </a:lnTo>
                <a:lnTo>
                  <a:pt x="225234" y="119019"/>
                </a:lnTo>
                <a:close/>
                <a:moveTo>
                  <a:pt x="237417" y="119019"/>
                </a:moveTo>
                <a:lnTo>
                  <a:pt x="237417" y="124954"/>
                </a:lnTo>
                <a:lnTo>
                  <a:pt x="231481" y="124954"/>
                </a:lnTo>
                <a:lnTo>
                  <a:pt x="231481" y="119019"/>
                </a:lnTo>
                <a:close/>
                <a:moveTo>
                  <a:pt x="243664" y="119019"/>
                </a:moveTo>
                <a:lnTo>
                  <a:pt x="243664" y="124954"/>
                </a:lnTo>
                <a:lnTo>
                  <a:pt x="237729" y="124954"/>
                </a:lnTo>
                <a:lnTo>
                  <a:pt x="237729" y="119019"/>
                </a:lnTo>
                <a:close/>
                <a:moveTo>
                  <a:pt x="249911" y="119019"/>
                </a:moveTo>
                <a:lnTo>
                  <a:pt x="249911" y="124954"/>
                </a:lnTo>
                <a:lnTo>
                  <a:pt x="243977" y="124954"/>
                </a:lnTo>
                <a:lnTo>
                  <a:pt x="243977" y="119019"/>
                </a:lnTo>
                <a:close/>
                <a:moveTo>
                  <a:pt x="256161" y="119019"/>
                </a:moveTo>
                <a:lnTo>
                  <a:pt x="256161" y="124954"/>
                </a:lnTo>
                <a:lnTo>
                  <a:pt x="250225" y="124954"/>
                </a:lnTo>
                <a:lnTo>
                  <a:pt x="250225" y="119019"/>
                </a:lnTo>
                <a:close/>
                <a:moveTo>
                  <a:pt x="262409" y="119019"/>
                </a:moveTo>
                <a:lnTo>
                  <a:pt x="262409" y="124954"/>
                </a:lnTo>
                <a:lnTo>
                  <a:pt x="256474" y="124954"/>
                </a:lnTo>
                <a:lnTo>
                  <a:pt x="256474" y="119019"/>
                </a:lnTo>
                <a:close/>
                <a:moveTo>
                  <a:pt x="268656" y="119019"/>
                </a:moveTo>
                <a:lnTo>
                  <a:pt x="268656" y="124954"/>
                </a:lnTo>
                <a:lnTo>
                  <a:pt x="262721" y="124954"/>
                </a:lnTo>
                <a:lnTo>
                  <a:pt x="262721" y="119019"/>
                </a:lnTo>
                <a:close/>
                <a:moveTo>
                  <a:pt x="274904" y="119019"/>
                </a:moveTo>
                <a:lnTo>
                  <a:pt x="274904" y="124954"/>
                </a:lnTo>
                <a:lnTo>
                  <a:pt x="268968" y="124954"/>
                </a:lnTo>
                <a:lnTo>
                  <a:pt x="268968" y="119019"/>
                </a:lnTo>
                <a:close/>
                <a:moveTo>
                  <a:pt x="6251" y="125266"/>
                </a:moveTo>
                <a:lnTo>
                  <a:pt x="6251" y="131201"/>
                </a:lnTo>
                <a:lnTo>
                  <a:pt x="315" y="131201"/>
                </a:lnTo>
                <a:lnTo>
                  <a:pt x="315" y="125266"/>
                </a:lnTo>
                <a:close/>
                <a:moveTo>
                  <a:pt x="12498" y="125266"/>
                </a:moveTo>
                <a:lnTo>
                  <a:pt x="12498" y="131201"/>
                </a:lnTo>
                <a:lnTo>
                  <a:pt x="6562" y="131201"/>
                </a:lnTo>
                <a:lnTo>
                  <a:pt x="6562" y="125266"/>
                </a:lnTo>
                <a:close/>
                <a:moveTo>
                  <a:pt x="18745" y="125266"/>
                </a:moveTo>
                <a:lnTo>
                  <a:pt x="18745" y="131201"/>
                </a:lnTo>
                <a:lnTo>
                  <a:pt x="12810" y="131201"/>
                </a:lnTo>
                <a:lnTo>
                  <a:pt x="12810" y="125266"/>
                </a:lnTo>
                <a:close/>
                <a:moveTo>
                  <a:pt x="24992" y="125266"/>
                </a:moveTo>
                <a:lnTo>
                  <a:pt x="24992" y="131201"/>
                </a:lnTo>
                <a:lnTo>
                  <a:pt x="19058" y="131201"/>
                </a:lnTo>
                <a:lnTo>
                  <a:pt x="19058" y="125266"/>
                </a:lnTo>
                <a:close/>
                <a:moveTo>
                  <a:pt x="31242" y="125266"/>
                </a:moveTo>
                <a:lnTo>
                  <a:pt x="31242" y="131201"/>
                </a:lnTo>
                <a:lnTo>
                  <a:pt x="25305" y="131201"/>
                </a:lnTo>
                <a:lnTo>
                  <a:pt x="25305" y="125266"/>
                </a:lnTo>
                <a:close/>
                <a:moveTo>
                  <a:pt x="37489" y="125266"/>
                </a:moveTo>
                <a:lnTo>
                  <a:pt x="37489" y="131201"/>
                </a:lnTo>
                <a:lnTo>
                  <a:pt x="31553" y="131201"/>
                </a:lnTo>
                <a:lnTo>
                  <a:pt x="31553" y="125266"/>
                </a:lnTo>
                <a:close/>
                <a:moveTo>
                  <a:pt x="43737" y="125266"/>
                </a:moveTo>
                <a:lnTo>
                  <a:pt x="43737" y="131201"/>
                </a:lnTo>
                <a:lnTo>
                  <a:pt x="37802" y="131201"/>
                </a:lnTo>
                <a:lnTo>
                  <a:pt x="37802" y="125266"/>
                </a:lnTo>
                <a:close/>
                <a:moveTo>
                  <a:pt x="49985" y="125266"/>
                </a:moveTo>
                <a:lnTo>
                  <a:pt x="49985" y="131201"/>
                </a:lnTo>
                <a:lnTo>
                  <a:pt x="44049" y="131201"/>
                </a:lnTo>
                <a:lnTo>
                  <a:pt x="44049" y="125266"/>
                </a:lnTo>
                <a:close/>
                <a:moveTo>
                  <a:pt x="56232" y="125266"/>
                </a:moveTo>
                <a:lnTo>
                  <a:pt x="56232" y="131201"/>
                </a:lnTo>
                <a:lnTo>
                  <a:pt x="50296" y="131201"/>
                </a:lnTo>
                <a:lnTo>
                  <a:pt x="50296" y="125266"/>
                </a:lnTo>
                <a:close/>
                <a:moveTo>
                  <a:pt x="62480" y="125266"/>
                </a:moveTo>
                <a:lnTo>
                  <a:pt x="62480" y="131201"/>
                </a:lnTo>
                <a:lnTo>
                  <a:pt x="56545" y="131201"/>
                </a:lnTo>
                <a:lnTo>
                  <a:pt x="56545" y="125266"/>
                </a:lnTo>
                <a:close/>
                <a:moveTo>
                  <a:pt x="68727" y="125266"/>
                </a:moveTo>
                <a:lnTo>
                  <a:pt x="68727" y="131201"/>
                </a:lnTo>
                <a:lnTo>
                  <a:pt x="62792" y="131201"/>
                </a:lnTo>
                <a:lnTo>
                  <a:pt x="62792" y="125266"/>
                </a:lnTo>
                <a:close/>
                <a:moveTo>
                  <a:pt x="74975" y="125266"/>
                </a:moveTo>
                <a:lnTo>
                  <a:pt x="74975" y="131201"/>
                </a:lnTo>
                <a:lnTo>
                  <a:pt x="69039" y="131201"/>
                </a:lnTo>
                <a:lnTo>
                  <a:pt x="69039" y="125266"/>
                </a:lnTo>
                <a:close/>
                <a:moveTo>
                  <a:pt x="81223" y="125266"/>
                </a:moveTo>
                <a:lnTo>
                  <a:pt x="81223" y="131201"/>
                </a:lnTo>
                <a:lnTo>
                  <a:pt x="75286" y="131201"/>
                </a:lnTo>
                <a:lnTo>
                  <a:pt x="75286" y="125266"/>
                </a:lnTo>
                <a:close/>
                <a:moveTo>
                  <a:pt x="87470" y="125266"/>
                </a:moveTo>
                <a:lnTo>
                  <a:pt x="87470" y="131201"/>
                </a:lnTo>
                <a:lnTo>
                  <a:pt x="81535" y="131201"/>
                </a:lnTo>
                <a:lnTo>
                  <a:pt x="81535" y="125266"/>
                </a:lnTo>
                <a:close/>
                <a:moveTo>
                  <a:pt x="93718" y="125266"/>
                </a:moveTo>
                <a:lnTo>
                  <a:pt x="93718" y="131201"/>
                </a:lnTo>
                <a:lnTo>
                  <a:pt x="87784" y="131201"/>
                </a:lnTo>
                <a:lnTo>
                  <a:pt x="87784" y="125266"/>
                </a:lnTo>
                <a:close/>
                <a:moveTo>
                  <a:pt x="99967" y="125266"/>
                </a:moveTo>
                <a:lnTo>
                  <a:pt x="99967" y="131201"/>
                </a:lnTo>
                <a:lnTo>
                  <a:pt x="94031" y="131201"/>
                </a:lnTo>
                <a:lnTo>
                  <a:pt x="94031" y="125266"/>
                </a:lnTo>
                <a:close/>
                <a:moveTo>
                  <a:pt x="106214" y="125266"/>
                </a:moveTo>
                <a:lnTo>
                  <a:pt x="106214" y="131201"/>
                </a:lnTo>
                <a:lnTo>
                  <a:pt x="100278" y="131201"/>
                </a:lnTo>
                <a:lnTo>
                  <a:pt x="100278" y="125266"/>
                </a:lnTo>
                <a:close/>
                <a:moveTo>
                  <a:pt x="112461" y="125266"/>
                </a:moveTo>
                <a:lnTo>
                  <a:pt x="112461" y="131201"/>
                </a:lnTo>
                <a:lnTo>
                  <a:pt x="106527" y="131201"/>
                </a:lnTo>
                <a:lnTo>
                  <a:pt x="106527" y="125266"/>
                </a:lnTo>
                <a:close/>
                <a:moveTo>
                  <a:pt x="118710" y="125266"/>
                </a:moveTo>
                <a:lnTo>
                  <a:pt x="118710" y="131201"/>
                </a:lnTo>
                <a:lnTo>
                  <a:pt x="112774" y="131201"/>
                </a:lnTo>
                <a:lnTo>
                  <a:pt x="112774" y="125266"/>
                </a:lnTo>
                <a:close/>
                <a:moveTo>
                  <a:pt x="124957" y="125266"/>
                </a:moveTo>
                <a:lnTo>
                  <a:pt x="124957" y="131201"/>
                </a:lnTo>
                <a:lnTo>
                  <a:pt x="119021" y="131201"/>
                </a:lnTo>
                <a:lnTo>
                  <a:pt x="119021" y="125266"/>
                </a:lnTo>
                <a:close/>
                <a:moveTo>
                  <a:pt x="131204" y="125266"/>
                </a:moveTo>
                <a:lnTo>
                  <a:pt x="131204" y="131201"/>
                </a:lnTo>
                <a:lnTo>
                  <a:pt x="125270" y="131201"/>
                </a:lnTo>
                <a:lnTo>
                  <a:pt x="125270" y="125266"/>
                </a:lnTo>
                <a:close/>
                <a:moveTo>
                  <a:pt x="137451" y="125266"/>
                </a:moveTo>
                <a:lnTo>
                  <a:pt x="137451" y="131201"/>
                </a:lnTo>
                <a:lnTo>
                  <a:pt x="131517" y="131201"/>
                </a:lnTo>
                <a:lnTo>
                  <a:pt x="131517" y="125266"/>
                </a:lnTo>
                <a:close/>
                <a:moveTo>
                  <a:pt x="143702" y="125266"/>
                </a:moveTo>
                <a:lnTo>
                  <a:pt x="143702" y="131201"/>
                </a:lnTo>
                <a:lnTo>
                  <a:pt x="137766" y="131201"/>
                </a:lnTo>
                <a:lnTo>
                  <a:pt x="137766" y="125266"/>
                </a:lnTo>
                <a:close/>
                <a:moveTo>
                  <a:pt x="149949" y="125266"/>
                </a:moveTo>
                <a:lnTo>
                  <a:pt x="149949" y="131201"/>
                </a:lnTo>
                <a:lnTo>
                  <a:pt x="144015" y="131201"/>
                </a:lnTo>
                <a:lnTo>
                  <a:pt x="144015" y="125266"/>
                </a:lnTo>
                <a:close/>
                <a:moveTo>
                  <a:pt x="156196" y="125266"/>
                </a:moveTo>
                <a:lnTo>
                  <a:pt x="156196" y="131201"/>
                </a:lnTo>
                <a:lnTo>
                  <a:pt x="150262" y="131201"/>
                </a:lnTo>
                <a:lnTo>
                  <a:pt x="150262" y="125266"/>
                </a:lnTo>
                <a:close/>
                <a:moveTo>
                  <a:pt x="162445" y="125266"/>
                </a:moveTo>
                <a:lnTo>
                  <a:pt x="162445" y="131201"/>
                </a:lnTo>
                <a:lnTo>
                  <a:pt x="156509" y="131201"/>
                </a:lnTo>
                <a:lnTo>
                  <a:pt x="156509" y="125266"/>
                </a:lnTo>
                <a:close/>
                <a:moveTo>
                  <a:pt x="168692" y="125266"/>
                </a:moveTo>
                <a:lnTo>
                  <a:pt x="168692" y="131201"/>
                </a:lnTo>
                <a:lnTo>
                  <a:pt x="162756" y="131201"/>
                </a:lnTo>
                <a:lnTo>
                  <a:pt x="162756" y="125266"/>
                </a:lnTo>
                <a:close/>
                <a:moveTo>
                  <a:pt x="174939" y="125266"/>
                </a:moveTo>
                <a:lnTo>
                  <a:pt x="174939" y="131201"/>
                </a:lnTo>
                <a:lnTo>
                  <a:pt x="169005" y="131201"/>
                </a:lnTo>
                <a:lnTo>
                  <a:pt x="169005" y="125266"/>
                </a:lnTo>
                <a:close/>
                <a:moveTo>
                  <a:pt x="181186" y="125266"/>
                </a:moveTo>
                <a:lnTo>
                  <a:pt x="181186" y="131201"/>
                </a:lnTo>
                <a:lnTo>
                  <a:pt x="175252" y="131201"/>
                </a:lnTo>
                <a:lnTo>
                  <a:pt x="175252" y="125266"/>
                </a:lnTo>
                <a:close/>
                <a:moveTo>
                  <a:pt x="187435" y="125266"/>
                </a:moveTo>
                <a:lnTo>
                  <a:pt x="187435" y="131201"/>
                </a:lnTo>
                <a:lnTo>
                  <a:pt x="181499" y="131201"/>
                </a:lnTo>
                <a:lnTo>
                  <a:pt x="181499" y="125266"/>
                </a:lnTo>
                <a:close/>
                <a:moveTo>
                  <a:pt x="193682" y="125266"/>
                </a:moveTo>
                <a:lnTo>
                  <a:pt x="193682" y="131201"/>
                </a:lnTo>
                <a:lnTo>
                  <a:pt x="187746" y="131201"/>
                </a:lnTo>
                <a:lnTo>
                  <a:pt x="187746" y="125266"/>
                </a:lnTo>
                <a:close/>
                <a:moveTo>
                  <a:pt x="199931" y="125266"/>
                </a:moveTo>
                <a:lnTo>
                  <a:pt x="199931" y="131201"/>
                </a:lnTo>
                <a:lnTo>
                  <a:pt x="193996" y="131201"/>
                </a:lnTo>
                <a:lnTo>
                  <a:pt x="193996" y="125266"/>
                </a:lnTo>
                <a:close/>
                <a:moveTo>
                  <a:pt x="206180" y="125266"/>
                </a:moveTo>
                <a:lnTo>
                  <a:pt x="206180" y="131201"/>
                </a:lnTo>
                <a:lnTo>
                  <a:pt x="200244" y="131201"/>
                </a:lnTo>
                <a:lnTo>
                  <a:pt x="200244" y="125266"/>
                </a:lnTo>
                <a:close/>
                <a:moveTo>
                  <a:pt x="212427" y="125266"/>
                </a:moveTo>
                <a:lnTo>
                  <a:pt x="212427" y="131201"/>
                </a:lnTo>
                <a:lnTo>
                  <a:pt x="206491" y="131201"/>
                </a:lnTo>
                <a:lnTo>
                  <a:pt x="206491" y="125266"/>
                </a:lnTo>
                <a:close/>
                <a:moveTo>
                  <a:pt x="218674" y="125266"/>
                </a:moveTo>
                <a:lnTo>
                  <a:pt x="218674" y="131201"/>
                </a:lnTo>
                <a:lnTo>
                  <a:pt x="212739" y="131201"/>
                </a:lnTo>
                <a:lnTo>
                  <a:pt x="212739" y="125266"/>
                </a:lnTo>
                <a:close/>
                <a:moveTo>
                  <a:pt x="224921" y="125266"/>
                </a:moveTo>
                <a:lnTo>
                  <a:pt x="224921" y="131201"/>
                </a:lnTo>
                <a:lnTo>
                  <a:pt x="218987" y="131201"/>
                </a:lnTo>
                <a:lnTo>
                  <a:pt x="218987" y="125266"/>
                </a:lnTo>
                <a:close/>
                <a:moveTo>
                  <a:pt x="231170" y="125266"/>
                </a:moveTo>
                <a:lnTo>
                  <a:pt x="231170" y="131201"/>
                </a:lnTo>
                <a:lnTo>
                  <a:pt x="225234" y="131201"/>
                </a:lnTo>
                <a:lnTo>
                  <a:pt x="225234" y="125266"/>
                </a:lnTo>
                <a:close/>
                <a:moveTo>
                  <a:pt x="237417" y="125266"/>
                </a:moveTo>
                <a:lnTo>
                  <a:pt x="237417" y="131201"/>
                </a:lnTo>
                <a:lnTo>
                  <a:pt x="231481" y="131201"/>
                </a:lnTo>
                <a:lnTo>
                  <a:pt x="231481" y="125266"/>
                </a:lnTo>
                <a:close/>
                <a:moveTo>
                  <a:pt x="243664" y="125266"/>
                </a:moveTo>
                <a:lnTo>
                  <a:pt x="243664" y="131201"/>
                </a:lnTo>
                <a:lnTo>
                  <a:pt x="237729" y="131201"/>
                </a:lnTo>
                <a:lnTo>
                  <a:pt x="237729" y="125266"/>
                </a:lnTo>
                <a:close/>
                <a:moveTo>
                  <a:pt x="249911" y="125266"/>
                </a:moveTo>
                <a:lnTo>
                  <a:pt x="249911" y="131201"/>
                </a:lnTo>
                <a:lnTo>
                  <a:pt x="243977" y="131201"/>
                </a:lnTo>
                <a:lnTo>
                  <a:pt x="243977" y="125266"/>
                </a:lnTo>
                <a:close/>
                <a:moveTo>
                  <a:pt x="256161" y="125266"/>
                </a:moveTo>
                <a:lnTo>
                  <a:pt x="256161" y="131201"/>
                </a:lnTo>
                <a:lnTo>
                  <a:pt x="250225" y="131201"/>
                </a:lnTo>
                <a:lnTo>
                  <a:pt x="250225" y="125266"/>
                </a:lnTo>
                <a:close/>
                <a:moveTo>
                  <a:pt x="262409" y="125266"/>
                </a:moveTo>
                <a:lnTo>
                  <a:pt x="262409" y="131201"/>
                </a:lnTo>
                <a:lnTo>
                  <a:pt x="256474" y="131201"/>
                </a:lnTo>
                <a:lnTo>
                  <a:pt x="256474" y="125266"/>
                </a:lnTo>
                <a:close/>
                <a:moveTo>
                  <a:pt x="268656" y="125266"/>
                </a:moveTo>
                <a:lnTo>
                  <a:pt x="268656" y="131201"/>
                </a:lnTo>
                <a:lnTo>
                  <a:pt x="262721" y="131201"/>
                </a:lnTo>
                <a:lnTo>
                  <a:pt x="262721" y="125266"/>
                </a:lnTo>
                <a:close/>
                <a:moveTo>
                  <a:pt x="274904" y="125266"/>
                </a:moveTo>
                <a:lnTo>
                  <a:pt x="274904" y="131201"/>
                </a:lnTo>
                <a:lnTo>
                  <a:pt x="268968" y="131201"/>
                </a:lnTo>
                <a:lnTo>
                  <a:pt x="268968" y="125266"/>
                </a:lnTo>
                <a:close/>
                <a:moveTo>
                  <a:pt x="6251" y="131513"/>
                </a:moveTo>
                <a:lnTo>
                  <a:pt x="6251" y="137449"/>
                </a:lnTo>
                <a:lnTo>
                  <a:pt x="315" y="137449"/>
                </a:lnTo>
                <a:lnTo>
                  <a:pt x="315" y="131513"/>
                </a:lnTo>
                <a:close/>
                <a:moveTo>
                  <a:pt x="12498" y="131513"/>
                </a:moveTo>
                <a:lnTo>
                  <a:pt x="12498" y="137449"/>
                </a:lnTo>
                <a:lnTo>
                  <a:pt x="6562" y="137449"/>
                </a:lnTo>
                <a:lnTo>
                  <a:pt x="6562" y="131513"/>
                </a:lnTo>
                <a:close/>
                <a:moveTo>
                  <a:pt x="18745" y="131513"/>
                </a:moveTo>
                <a:lnTo>
                  <a:pt x="18745" y="137449"/>
                </a:lnTo>
                <a:lnTo>
                  <a:pt x="12810" y="137449"/>
                </a:lnTo>
                <a:lnTo>
                  <a:pt x="12810" y="131513"/>
                </a:lnTo>
                <a:close/>
                <a:moveTo>
                  <a:pt x="24992" y="131513"/>
                </a:moveTo>
                <a:lnTo>
                  <a:pt x="24992" y="137449"/>
                </a:lnTo>
                <a:lnTo>
                  <a:pt x="19058" y="137449"/>
                </a:lnTo>
                <a:lnTo>
                  <a:pt x="19058" y="131513"/>
                </a:lnTo>
                <a:close/>
                <a:moveTo>
                  <a:pt x="31241" y="131513"/>
                </a:moveTo>
                <a:lnTo>
                  <a:pt x="31241" y="137449"/>
                </a:lnTo>
                <a:lnTo>
                  <a:pt x="25305" y="137449"/>
                </a:lnTo>
                <a:lnTo>
                  <a:pt x="25305" y="131513"/>
                </a:lnTo>
                <a:close/>
                <a:moveTo>
                  <a:pt x="37489" y="131513"/>
                </a:moveTo>
                <a:lnTo>
                  <a:pt x="37489" y="137449"/>
                </a:lnTo>
                <a:lnTo>
                  <a:pt x="31553" y="137449"/>
                </a:lnTo>
                <a:lnTo>
                  <a:pt x="31553" y="131513"/>
                </a:lnTo>
                <a:close/>
                <a:moveTo>
                  <a:pt x="43737" y="131513"/>
                </a:moveTo>
                <a:lnTo>
                  <a:pt x="43737" y="137449"/>
                </a:lnTo>
                <a:lnTo>
                  <a:pt x="37802" y="137449"/>
                </a:lnTo>
                <a:lnTo>
                  <a:pt x="37802" y="131513"/>
                </a:lnTo>
                <a:close/>
                <a:moveTo>
                  <a:pt x="49985" y="131513"/>
                </a:moveTo>
                <a:lnTo>
                  <a:pt x="49985" y="137449"/>
                </a:lnTo>
                <a:lnTo>
                  <a:pt x="44049" y="137449"/>
                </a:lnTo>
                <a:lnTo>
                  <a:pt x="44049" y="131513"/>
                </a:lnTo>
                <a:close/>
                <a:moveTo>
                  <a:pt x="56232" y="131513"/>
                </a:moveTo>
                <a:lnTo>
                  <a:pt x="56232" y="137449"/>
                </a:lnTo>
                <a:lnTo>
                  <a:pt x="50296" y="137449"/>
                </a:lnTo>
                <a:lnTo>
                  <a:pt x="50296" y="131513"/>
                </a:lnTo>
                <a:close/>
                <a:moveTo>
                  <a:pt x="62480" y="131513"/>
                </a:moveTo>
                <a:lnTo>
                  <a:pt x="62480" y="137449"/>
                </a:lnTo>
                <a:lnTo>
                  <a:pt x="56545" y="137449"/>
                </a:lnTo>
                <a:lnTo>
                  <a:pt x="56545" y="131513"/>
                </a:lnTo>
                <a:close/>
                <a:moveTo>
                  <a:pt x="68727" y="131513"/>
                </a:moveTo>
                <a:lnTo>
                  <a:pt x="68727" y="137449"/>
                </a:lnTo>
                <a:lnTo>
                  <a:pt x="62792" y="137449"/>
                </a:lnTo>
                <a:lnTo>
                  <a:pt x="62792" y="131513"/>
                </a:lnTo>
                <a:close/>
                <a:moveTo>
                  <a:pt x="74975" y="131513"/>
                </a:moveTo>
                <a:lnTo>
                  <a:pt x="74975" y="137449"/>
                </a:lnTo>
                <a:lnTo>
                  <a:pt x="69039" y="137449"/>
                </a:lnTo>
                <a:lnTo>
                  <a:pt x="69039" y="131513"/>
                </a:lnTo>
                <a:close/>
                <a:moveTo>
                  <a:pt x="81223" y="131513"/>
                </a:moveTo>
                <a:lnTo>
                  <a:pt x="81223" y="137449"/>
                </a:lnTo>
                <a:lnTo>
                  <a:pt x="75286" y="137449"/>
                </a:lnTo>
                <a:lnTo>
                  <a:pt x="75286" y="131513"/>
                </a:lnTo>
                <a:close/>
                <a:moveTo>
                  <a:pt x="87470" y="131513"/>
                </a:moveTo>
                <a:lnTo>
                  <a:pt x="87470" y="137449"/>
                </a:lnTo>
                <a:lnTo>
                  <a:pt x="81535" y="137449"/>
                </a:lnTo>
                <a:lnTo>
                  <a:pt x="81535" y="131513"/>
                </a:lnTo>
                <a:close/>
                <a:moveTo>
                  <a:pt x="93718" y="131513"/>
                </a:moveTo>
                <a:lnTo>
                  <a:pt x="93718" y="137449"/>
                </a:lnTo>
                <a:lnTo>
                  <a:pt x="87784" y="137449"/>
                </a:lnTo>
                <a:lnTo>
                  <a:pt x="87784" y="131513"/>
                </a:lnTo>
                <a:close/>
                <a:moveTo>
                  <a:pt x="99967" y="131513"/>
                </a:moveTo>
                <a:lnTo>
                  <a:pt x="99967" y="137449"/>
                </a:lnTo>
                <a:lnTo>
                  <a:pt x="94031" y="137449"/>
                </a:lnTo>
                <a:lnTo>
                  <a:pt x="94031" y="131513"/>
                </a:lnTo>
                <a:close/>
                <a:moveTo>
                  <a:pt x="106214" y="131513"/>
                </a:moveTo>
                <a:lnTo>
                  <a:pt x="106214" y="137449"/>
                </a:lnTo>
                <a:lnTo>
                  <a:pt x="100278" y="137449"/>
                </a:lnTo>
                <a:lnTo>
                  <a:pt x="100278" y="131513"/>
                </a:lnTo>
                <a:close/>
                <a:moveTo>
                  <a:pt x="112461" y="131513"/>
                </a:moveTo>
                <a:lnTo>
                  <a:pt x="112461" y="137449"/>
                </a:lnTo>
                <a:lnTo>
                  <a:pt x="106527" y="137449"/>
                </a:lnTo>
                <a:lnTo>
                  <a:pt x="106527" y="131513"/>
                </a:lnTo>
                <a:close/>
                <a:moveTo>
                  <a:pt x="118710" y="131513"/>
                </a:moveTo>
                <a:lnTo>
                  <a:pt x="118710" y="137449"/>
                </a:lnTo>
                <a:lnTo>
                  <a:pt x="112774" y="137449"/>
                </a:lnTo>
                <a:lnTo>
                  <a:pt x="112774" y="131513"/>
                </a:lnTo>
                <a:close/>
                <a:moveTo>
                  <a:pt x="124957" y="131513"/>
                </a:moveTo>
                <a:lnTo>
                  <a:pt x="124957" y="137449"/>
                </a:lnTo>
                <a:lnTo>
                  <a:pt x="119021" y="137449"/>
                </a:lnTo>
                <a:lnTo>
                  <a:pt x="119021" y="131513"/>
                </a:lnTo>
                <a:close/>
                <a:moveTo>
                  <a:pt x="131204" y="131513"/>
                </a:moveTo>
                <a:lnTo>
                  <a:pt x="131204" y="137449"/>
                </a:lnTo>
                <a:lnTo>
                  <a:pt x="125270" y="137449"/>
                </a:lnTo>
                <a:lnTo>
                  <a:pt x="125270" y="131513"/>
                </a:lnTo>
                <a:close/>
                <a:moveTo>
                  <a:pt x="137451" y="131513"/>
                </a:moveTo>
                <a:lnTo>
                  <a:pt x="137451" y="137449"/>
                </a:lnTo>
                <a:lnTo>
                  <a:pt x="131517" y="137449"/>
                </a:lnTo>
                <a:lnTo>
                  <a:pt x="131517" y="131513"/>
                </a:lnTo>
                <a:close/>
                <a:moveTo>
                  <a:pt x="143702" y="131513"/>
                </a:moveTo>
                <a:lnTo>
                  <a:pt x="143702" y="137449"/>
                </a:lnTo>
                <a:lnTo>
                  <a:pt x="137766" y="137449"/>
                </a:lnTo>
                <a:lnTo>
                  <a:pt x="137766" y="131513"/>
                </a:lnTo>
                <a:close/>
                <a:moveTo>
                  <a:pt x="149949" y="131513"/>
                </a:moveTo>
                <a:lnTo>
                  <a:pt x="149949" y="137449"/>
                </a:lnTo>
                <a:lnTo>
                  <a:pt x="144015" y="137449"/>
                </a:lnTo>
                <a:lnTo>
                  <a:pt x="144015" y="131513"/>
                </a:lnTo>
                <a:close/>
                <a:moveTo>
                  <a:pt x="156196" y="131513"/>
                </a:moveTo>
                <a:lnTo>
                  <a:pt x="156196" y="137449"/>
                </a:lnTo>
                <a:lnTo>
                  <a:pt x="150262" y="137449"/>
                </a:lnTo>
                <a:lnTo>
                  <a:pt x="150262" y="131513"/>
                </a:lnTo>
                <a:close/>
                <a:moveTo>
                  <a:pt x="162445" y="131513"/>
                </a:moveTo>
                <a:lnTo>
                  <a:pt x="162445" y="137449"/>
                </a:lnTo>
                <a:lnTo>
                  <a:pt x="156509" y="137449"/>
                </a:lnTo>
                <a:lnTo>
                  <a:pt x="156509" y="131513"/>
                </a:lnTo>
                <a:close/>
                <a:moveTo>
                  <a:pt x="168692" y="131513"/>
                </a:moveTo>
                <a:lnTo>
                  <a:pt x="168692" y="137449"/>
                </a:lnTo>
                <a:lnTo>
                  <a:pt x="162756" y="137449"/>
                </a:lnTo>
                <a:lnTo>
                  <a:pt x="162756" y="131513"/>
                </a:lnTo>
                <a:close/>
                <a:moveTo>
                  <a:pt x="174939" y="131513"/>
                </a:moveTo>
                <a:lnTo>
                  <a:pt x="174939" y="137449"/>
                </a:lnTo>
                <a:lnTo>
                  <a:pt x="169005" y="137449"/>
                </a:lnTo>
                <a:lnTo>
                  <a:pt x="169005" y="131513"/>
                </a:lnTo>
                <a:close/>
                <a:moveTo>
                  <a:pt x="181186" y="131513"/>
                </a:moveTo>
                <a:lnTo>
                  <a:pt x="181186" y="137449"/>
                </a:lnTo>
                <a:lnTo>
                  <a:pt x="175252" y="137449"/>
                </a:lnTo>
                <a:lnTo>
                  <a:pt x="175252" y="131513"/>
                </a:lnTo>
                <a:close/>
                <a:moveTo>
                  <a:pt x="187433" y="131513"/>
                </a:moveTo>
                <a:lnTo>
                  <a:pt x="187433" y="137449"/>
                </a:lnTo>
                <a:lnTo>
                  <a:pt x="181499" y="137449"/>
                </a:lnTo>
                <a:lnTo>
                  <a:pt x="181499" y="131513"/>
                </a:lnTo>
                <a:close/>
                <a:moveTo>
                  <a:pt x="193682" y="131513"/>
                </a:moveTo>
                <a:lnTo>
                  <a:pt x="193682" y="137449"/>
                </a:lnTo>
                <a:lnTo>
                  <a:pt x="187746" y="137449"/>
                </a:lnTo>
                <a:lnTo>
                  <a:pt x="187746" y="131513"/>
                </a:lnTo>
                <a:close/>
                <a:moveTo>
                  <a:pt x="199931" y="131513"/>
                </a:moveTo>
                <a:lnTo>
                  <a:pt x="199931" y="137449"/>
                </a:lnTo>
                <a:lnTo>
                  <a:pt x="193996" y="137449"/>
                </a:lnTo>
                <a:lnTo>
                  <a:pt x="193996" y="131513"/>
                </a:lnTo>
                <a:close/>
                <a:moveTo>
                  <a:pt x="206180" y="131513"/>
                </a:moveTo>
                <a:lnTo>
                  <a:pt x="206180" y="137449"/>
                </a:lnTo>
                <a:lnTo>
                  <a:pt x="200244" y="137449"/>
                </a:lnTo>
                <a:lnTo>
                  <a:pt x="200244" y="131513"/>
                </a:lnTo>
                <a:close/>
                <a:moveTo>
                  <a:pt x="212427" y="131513"/>
                </a:moveTo>
                <a:lnTo>
                  <a:pt x="212427" y="137449"/>
                </a:lnTo>
                <a:lnTo>
                  <a:pt x="206491" y="137449"/>
                </a:lnTo>
                <a:lnTo>
                  <a:pt x="206491" y="131513"/>
                </a:lnTo>
                <a:close/>
                <a:moveTo>
                  <a:pt x="218674" y="131513"/>
                </a:moveTo>
                <a:lnTo>
                  <a:pt x="218674" y="137449"/>
                </a:lnTo>
                <a:lnTo>
                  <a:pt x="212739" y="137449"/>
                </a:lnTo>
                <a:lnTo>
                  <a:pt x="212739" y="131513"/>
                </a:lnTo>
                <a:close/>
                <a:moveTo>
                  <a:pt x="224921" y="131513"/>
                </a:moveTo>
                <a:lnTo>
                  <a:pt x="224921" y="137449"/>
                </a:lnTo>
                <a:lnTo>
                  <a:pt x="218987" y="137449"/>
                </a:lnTo>
                <a:lnTo>
                  <a:pt x="218987" y="131513"/>
                </a:lnTo>
                <a:close/>
                <a:moveTo>
                  <a:pt x="231170" y="131513"/>
                </a:moveTo>
                <a:lnTo>
                  <a:pt x="231170" y="137449"/>
                </a:lnTo>
                <a:lnTo>
                  <a:pt x="225234" y="137449"/>
                </a:lnTo>
                <a:lnTo>
                  <a:pt x="225234" y="131513"/>
                </a:lnTo>
                <a:close/>
                <a:moveTo>
                  <a:pt x="237417" y="131513"/>
                </a:moveTo>
                <a:lnTo>
                  <a:pt x="237417" y="137449"/>
                </a:lnTo>
                <a:lnTo>
                  <a:pt x="231481" y="137449"/>
                </a:lnTo>
                <a:lnTo>
                  <a:pt x="231481" y="131513"/>
                </a:lnTo>
                <a:close/>
                <a:moveTo>
                  <a:pt x="243664" y="131513"/>
                </a:moveTo>
                <a:lnTo>
                  <a:pt x="243664" y="137449"/>
                </a:lnTo>
                <a:lnTo>
                  <a:pt x="237729" y="137449"/>
                </a:lnTo>
                <a:lnTo>
                  <a:pt x="237729" y="131513"/>
                </a:lnTo>
                <a:close/>
                <a:moveTo>
                  <a:pt x="249911" y="131513"/>
                </a:moveTo>
                <a:lnTo>
                  <a:pt x="249911" y="137449"/>
                </a:lnTo>
                <a:lnTo>
                  <a:pt x="243977" y="137449"/>
                </a:lnTo>
                <a:lnTo>
                  <a:pt x="243977" y="131513"/>
                </a:lnTo>
                <a:close/>
                <a:moveTo>
                  <a:pt x="256161" y="131513"/>
                </a:moveTo>
                <a:lnTo>
                  <a:pt x="256161" y="137449"/>
                </a:lnTo>
                <a:lnTo>
                  <a:pt x="250225" y="137449"/>
                </a:lnTo>
                <a:lnTo>
                  <a:pt x="250225" y="131513"/>
                </a:lnTo>
                <a:close/>
                <a:moveTo>
                  <a:pt x="262409" y="131513"/>
                </a:moveTo>
                <a:lnTo>
                  <a:pt x="262409" y="137449"/>
                </a:lnTo>
                <a:lnTo>
                  <a:pt x="256474" y="137449"/>
                </a:lnTo>
                <a:lnTo>
                  <a:pt x="256474" y="131513"/>
                </a:lnTo>
                <a:close/>
                <a:moveTo>
                  <a:pt x="268656" y="131513"/>
                </a:moveTo>
                <a:lnTo>
                  <a:pt x="268656" y="137449"/>
                </a:lnTo>
                <a:lnTo>
                  <a:pt x="262721" y="137449"/>
                </a:lnTo>
                <a:lnTo>
                  <a:pt x="262721" y="131513"/>
                </a:lnTo>
                <a:close/>
                <a:moveTo>
                  <a:pt x="274904" y="131513"/>
                </a:moveTo>
                <a:lnTo>
                  <a:pt x="274904" y="137449"/>
                </a:lnTo>
                <a:lnTo>
                  <a:pt x="268968" y="137449"/>
                </a:lnTo>
                <a:lnTo>
                  <a:pt x="268968" y="131513"/>
                </a:lnTo>
                <a:close/>
                <a:moveTo>
                  <a:pt x="6251" y="137760"/>
                </a:moveTo>
                <a:lnTo>
                  <a:pt x="6251" y="143697"/>
                </a:lnTo>
                <a:lnTo>
                  <a:pt x="315" y="143697"/>
                </a:lnTo>
                <a:lnTo>
                  <a:pt x="315" y="137760"/>
                </a:lnTo>
                <a:close/>
                <a:moveTo>
                  <a:pt x="12498" y="137760"/>
                </a:moveTo>
                <a:lnTo>
                  <a:pt x="12498" y="143697"/>
                </a:lnTo>
                <a:lnTo>
                  <a:pt x="6562" y="143697"/>
                </a:lnTo>
                <a:lnTo>
                  <a:pt x="6562" y="137760"/>
                </a:lnTo>
                <a:close/>
                <a:moveTo>
                  <a:pt x="18745" y="137760"/>
                </a:moveTo>
                <a:lnTo>
                  <a:pt x="18745" y="143697"/>
                </a:lnTo>
                <a:lnTo>
                  <a:pt x="12810" y="143697"/>
                </a:lnTo>
                <a:lnTo>
                  <a:pt x="12810" y="137760"/>
                </a:lnTo>
                <a:close/>
                <a:moveTo>
                  <a:pt x="24992" y="137760"/>
                </a:moveTo>
                <a:lnTo>
                  <a:pt x="24992" y="143697"/>
                </a:lnTo>
                <a:lnTo>
                  <a:pt x="19058" y="143697"/>
                </a:lnTo>
                <a:lnTo>
                  <a:pt x="19058" y="137760"/>
                </a:lnTo>
                <a:close/>
                <a:moveTo>
                  <a:pt x="31241" y="137760"/>
                </a:moveTo>
                <a:lnTo>
                  <a:pt x="31241" y="143697"/>
                </a:lnTo>
                <a:lnTo>
                  <a:pt x="25305" y="143697"/>
                </a:lnTo>
                <a:lnTo>
                  <a:pt x="25305" y="137760"/>
                </a:lnTo>
                <a:close/>
                <a:moveTo>
                  <a:pt x="37489" y="137760"/>
                </a:moveTo>
                <a:lnTo>
                  <a:pt x="37489" y="143697"/>
                </a:lnTo>
                <a:lnTo>
                  <a:pt x="31553" y="143697"/>
                </a:lnTo>
                <a:lnTo>
                  <a:pt x="31553" y="137760"/>
                </a:lnTo>
                <a:close/>
                <a:moveTo>
                  <a:pt x="43737" y="137760"/>
                </a:moveTo>
                <a:lnTo>
                  <a:pt x="43737" y="143697"/>
                </a:lnTo>
                <a:lnTo>
                  <a:pt x="37802" y="143697"/>
                </a:lnTo>
                <a:lnTo>
                  <a:pt x="37802" y="137760"/>
                </a:lnTo>
                <a:close/>
                <a:moveTo>
                  <a:pt x="49985" y="137760"/>
                </a:moveTo>
                <a:lnTo>
                  <a:pt x="49985" y="143697"/>
                </a:lnTo>
                <a:lnTo>
                  <a:pt x="44049" y="143697"/>
                </a:lnTo>
                <a:lnTo>
                  <a:pt x="44049" y="137760"/>
                </a:lnTo>
                <a:close/>
                <a:moveTo>
                  <a:pt x="56232" y="137760"/>
                </a:moveTo>
                <a:lnTo>
                  <a:pt x="56232" y="143697"/>
                </a:lnTo>
                <a:lnTo>
                  <a:pt x="50296" y="143697"/>
                </a:lnTo>
                <a:lnTo>
                  <a:pt x="50296" y="137760"/>
                </a:lnTo>
                <a:close/>
                <a:moveTo>
                  <a:pt x="62480" y="137760"/>
                </a:moveTo>
                <a:lnTo>
                  <a:pt x="62480" y="143697"/>
                </a:lnTo>
                <a:lnTo>
                  <a:pt x="56545" y="143697"/>
                </a:lnTo>
                <a:lnTo>
                  <a:pt x="56545" y="137760"/>
                </a:lnTo>
                <a:close/>
                <a:moveTo>
                  <a:pt x="68727" y="137760"/>
                </a:moveTo>
                <a:lnTo>
                  <a:pt x="68727" y="143697"/>
                </a:lnTo>
                <a:lnTo>
                  <a:pt x="62792" y="143697"/>
                </a:lnTo>
                <a:lnTo>
                  <a:pt x="62792" y="137760"/>
                </a:lnTo>
                <a:close/>
                <a:moveTo>
                  <a:pt x="74975" y="137760"/>
                </a:moveTo>
                <a:lnTo>
                  <a:pt x="74975" y="143697"/>
                </a:lnTo>
                <a:lnTo>
                  <a:pt x="69039" y="143697"/>
                </a:lnTo>
                <a:lnTo>
                  <a:pt x="69039" y="137760"/>
                </a:lnTo>
                <a:close/>
                <a:moveTo>
                  <a:pt x="81223" y="137760"/>
                </a:moveTo>
                <a:lnTo>
                  <a:pt x="81223" y="143697"/>
                </a:lnTo>
                <a:lnTo>
                  <a:pt x="75286" y="143697"/>
                </a:lnTo>
                <a:lnTo>
                  <a:pt x="75286" y="137760"/>
                </a:lnTo>
                <a:close/>
                <a:moveTo>
                  <a:pt x="87470" y="137760"/>
                </a:moveTo>
                <a:lnTo>
                  <a:pt x="87470" y="143697"/>
                </a:lnTo>
                <a:lnTo>
                  <a:pt x="81535" y="143697"/>
                </a:lnTo>
                <a:lnTo>
                  <a:pt x="81535" y="137760"/>
                </a:lnTo>
                <a:close/>
                <a:moveTo>
                  <a:pt x="93718" y="137760"/>
                </a:moveTo>
                <a:lnTo>
                  <a:pt x="93718" y="143697"/>
                </a:lnTo>
                <a:lnTo>
                  <a:pt x="87784" y="143697"/>
                </a:lnTo>
                <a:lnTo>
                  <a:pt x="87784" y="137760"/>
                </a:lnTo>
                <a:close/>
                <a:moveTo>
                  <a:pt x="99967" y="137760"/>
                </a:moveTo>
                <a:lnTo>
                  <a:pt x="99967" y="143697"/>
                </a:lnTo>
                <a:lnTo>
                  <a:pt x="94031" y="143697"/>
                </a:lnTo>
                <a:lnTo>
                  <a:pt x="94031" y="137760"/>
                </a:lnTo>
                <a:close/>
                <a:moveTo>
                  <a:pt x="106214" y="137760"/>
                </a:moveTo>
                <a:lnTo>
                  <a:pt x="106214" y="143697"/>
                </a:lnTo>
                <a:lnTo>
                  <a:pt x="100278" y="143697"/>
                </a:lnTo>
                <a:lnTo>
                  <a:pt x="100278" y="137760"/>
                </a:lnTo>
                <a:close/>
                <a:moveTo>
                  <a:pt x="112461" y="137760"/>
                </a:moveTo>
                <a:lnTo>
                  <a:pt x="112461" y="143697"/>
                </a:lnTo>
                <a:lnTo>
                  <a:pt x="106527" y="143697"/>
                </a:lnTo>
                <a:lnTo>
                  <a:pt x="106527" y="137760"/>
                </a:lnTo>
                <a:close/>
                <a:moveTo>
                  <a:pt x="118710" y="137760"/>
                </a:moveTo>
                <a:lnTo>
                  <a:pt x="118710" y="143697"/>
                </a:lnTo>
                <a:lnTo>
                  <a:pt x="112774" y="143697"/>
                </a:lnTo>
                <a:lnTo>
                  <a:pt x="112774" y="137760"/>
                </a:lnTo>
                <a:close/>
                <a:moveTo>
                  <a:pt x="124957" y="137760"/>
                </a:moveTo>
                <a:lnTo>
                  <a:pt x="124957" y="143697"/>
                </a:lnTo>
                <a:lnTo>
                  <a:pt x="119021" y="143697"/>
                </a:lnTo>
                <a:lnTo>
                  <a:pt x="119021" y="137760"/>
                </a:lnTo>
                <a:close/>
                <a:moveTo>
                  <a:pt x="131204" y="137760"/>
                </a:moveTo>
                <a:lnTo>
                  <a:pt x="131204" y="143697"/>
                </a:lnTo>
                <a:lnTo>
                  <a:pt x="125270" y="143697"/>
                </a:lnTo>
                <a:lnTo>
                  <a:pt x="125270" y="137760"/>
                </a:lnTo>
                <a:close/>
                <a:moveTo>
                  <a:pt x="137451" y="137760"/>
                </a:moveTo>
                <a:lnTo>
                  <a:pt x="137451" y="143697"/>
                </a:lnTo>
                <a:lnTo>
                  <a:pt x="131517" y="143697"/>
                </a:lnTo>
                <a:lnTo>
                  <a:pt x="131517" y="137760"/>
                </a:lnTo>
                <a:close/>
                <a:moveTo>
                  <a:pt x="143702" y="137760"/>
                </a:moveTo>
                <a:lnTo>
                  <a:pt x="143702" y="143697"/>
                </a:lnTo>
                <a:lnTo>
                  <a:pt x="137766" y="143697"/>
                </a:lnTo>
                <a:lnTo>
                  <a:pt x="137766" y="137760"/>
                </a:lnTo>
                <a:close/>
                <a:moveTo>
                  <a:pt x="149949" y="137760"/>
                </a:moveTo>
                <a:lnTo>
                  <a:pt x="149949" y="143697"/>
                </a:lnTo>
                <a:lnTo>
                  <a:pt x="144015" y="143697"/>
                </a:lnTo>
                <a:lnTo>
                  <a:pt x="144015" y="137760"/>
                </a:lnTo>
                <a:close/>
                <a:moveTo>
                  <a:pt x="156196" y="137760"/>
                </a:moveTo>
                <a:lnTo>
                  <a:pt x="156196" y="143697"/>
                </a:lnTo>
                <a:lnTo>
                  <a:pt x="150262" y="143697"/>
                </a:lnTo>
                <a:lnTo>
                  <a:pt x="150262" y="137760"/>
                </a:lnTo>
                <a:close/>
                <a:moveTo>
                  <a:pt x="162445" y="137760"/>
                </a:moveTo>
                <a:lnTo>
                  <a:pt x="162445" y="143697"/>
                </a:lnTo>
                <a:lnTo>
                  <a:pt x="156509" y="143697"/>
                </a:lnTo>
                <a:lnTo>
                  <a:pt x="156509" y="137760"/>
                </a:lnTo>
                <a:close/>
                <a:moveTo>
                  <a:pt x="168692" y="137760"/>
                </a:moveTo>
                <a:lnTo>
                  <a:pt x="168692" y="143697"/>
                </a:lnTo>
                <a:lnTo>
                  <a:pt x="162756" y="143697"/>
                </a:lnTo>
                <a:lnTo>
                  <a:pt x="162756" y="137760"/>
                </a:lnTo>
                <a:close/>
                <a:moveTo>
                  <a:pt x="174939" y="137760"/>
                </a:moveTo>
                <a:lnTo>
                  <a:pt x="174939" y="143697"/>
                </a:lnTo>
                <a:lnTo>
                  <a:pt x="169005" y="143697"/>
                </a:lnTo>
                <a:lnTo>
                  <a:pt x="169005" y="137760"/>
                </a:lnTo>
                <a:close/>
                <a:moveTo>
                  <a:pt x="181186" y="137760"/>
                </a:moveTo>
                <a:lnTo>
                  <a:pt x="181186" y="143697"/>
                </a:lnTo>
                <a:lnTo>
                  <a:pt x="175252" y="143697"/>
                </a:lnTo>
                <a:lnTo>
                  <a:pt x="175252" y="137760"/>
                </a:lnTo>
                <a:close/>
                <a:moveTo>
                  <a:pt x="187433" y="137760"/>
                </a:moveTo>
                <a:lnTo>
                  <a:pt x="187433" y="143697"/>
                </a:lnTo>
                <a:lnTo>
                  <a:pt x="181499" y="143697"/>
                </a:lnTo>
                <a:lnTo>
                  <a:pt x="181499" y="137760"/>
                </a:lnTo>
                <a:close/>
                <a:moveTo>
                  <a:pt x="193682" y="137760"/>
                </a:moveTo>
                <a:lnTo>
                  <a:pt x="193682" y="143697"/>
                </a:lnTo>
                <a:lnTo>
                  <a:pt x="187746" y="143697"/>
                </a:lnTo>
                <a:lnTo>
                  <a:pt x="187746" y="137760"/>
                </a:lnTo>
                <a:close/>
                <a:moveTo>
                  <a:pt x="199931" y="137760"/>
                </a:moveTo>
                <a:lnTo>
                  <a:pt x="199931" y="143697"/>
                </a:lnTo>
                <a:lnTo>
                  <a:pt x="193996" y="143697"/>
                </a:lnTo>
                <a:lnTo>
                  <a:pt x="193996" y="137760"/>
                </a:lnTo>
                <a:close/>
                <a:moveTo>
                  <a:pt x="206180" y="137760"/>
                </a:moveTo>
                <a:lnTo>
                  <a:pt x="206180" y="143697"/>
                </a:lnTo>
                <a:lnTo>
                  <a:pt x="200244" y="143697"/>
                </a:lnTo>
                <a:lnTo>
                  <a:pt x="200244" y="137760"/>
                </a:lnTo>
                <a:close/>
                <a:moveTo>
                  <a:pt x="212427" y="137760"/>
                </a:moveTo>
                <a:lnTo>
                  <a:pt x="212427" y="143697"/>
                </a:lnTo>
                <a:lnTo>
                  <a:pt x="206491" y="143697"/>
                </a:lnTo>
                <a:lnTo>
                  <a:pt x="206491" y="137760"/>
                </a:lnTo>
                <a:close/>
                <a:moveTo>
                  <a:pt x="218674" y="137760"/>
                </a:moveTo>
                <a:lnTo>
                  <a:pt x="218674" y="143697"/>
                </a:lnTo>
                <a:lnTo>
                  <a:pt x="212739" y="143697"/>
                </a:lnTo>
                <a:lnTo>
                  <a:pt x="212739" y="137760"/>
                </a:lnTo>
                <a:close/>
                <a:moveTo>
                  <a:pt x="224921" y="137760"/>
                </a:moveTo>
                <a:lnTo>
                  <a:pt x="224921" y="143697"/>
                </a:lnTo>
                <a:lnTo>
                  <a:pt x="218987" y="143697"/>
                </a:lnTo>
                <a:lnTo>
                  <a:pt x="218987" y="137760"/>
                </a:lnTo>
                <a:close/>
                <a:moveTo>
                  <a:pt x="231170" y="137760"/>
                </a:moveTo>
                <a:lnTo>
                  <a:pt x="231170" y="143697"/>
                </a:lnTo>
                <a:lnTo>
                  <a:pt x="225234" y="143697"/>
                </a:lnTo>
                <a:lnTo>
                  <a:pt x="225234" y="137760"/>
                </a:lnTo>
                <a:close/>
                <a:moveTo>
                  <a:pt x="237417" y="137760"/>
                </a:moveTo>
                <a:lnTo>
                  <a:pt x="237417" y="143697"/>
                </a:lnTo>
                <a:lnTo>
                  <a:pt x="231481" y="143697"/>
                </a:lnTo>
                <a:lnTo>
                  <a:pt x="231481" y="137760"/>
                </a:lnTo>
                <a:close/>
                <a:moveTo>
                  <a:pt x="243664" y="137760"/>
                </a:moveTo>
                <a:lnTo>
                  <a:pt x="243664" y="143697"/>
                </a:lnTo>
                <a:lnTo>
                  <a:pt x="237729" y="143697"/>
                </a:lnTo>
                <a:lnTo>
                  <a:pt x="237729" y="137760"/>
                </a:lnTo>
                <a:close/>
                <a:moveTo>
                  <a:pt x="249911" y="137760"/>
                </a:moveTo>
                <a:lnTo>
                  <a:pt x="249911" y="143697"/>
                </a:lnTo>
                <a:lnTo>
                  <a:pt x="243977" y="143697"/>
                </a:lnTo>
                <a:lnTo>
                  <a:pt x="243977" y="137760"/>
                </a:lnTo>
                <a:close/>
                <a:moveTo>
                  <a:pt x="256161" y="137760"/>
                </a:moveTo>
                <a:lnTo>
                  <a:pt x="256161" y="143697"/>
                </a:lnTo>
                <a:lnTo>
                  <a:pt x="250225" y="143697"/>
                </a:lnTo>
                <a:lnTo>
                  <a:pt x="250225" y="137760"/>
                </a:lnTo>
                <a:close/>
                <a:moveTo>
                  <a:pt x="262409" y="137760"/>
                </a:moveTo>
                <a:lnTo>
                  <a:pt x="262409" y="143697"/>
                </a:lnTo>
                <a:lnTo>
                  <a:pt x="256474" y="143697"/>
                </a:lnTo>
                <a:lnTo>
                  <a:pt x="256474" y="137760"/>
                </a:lnTo>
                <a:close/>
                <a:moveTo>
                  <a:pt x="268656" y="137760"/>
                </a:moveTo>
                <a:lnTo>
                  <a:pt x="268656" y="143697"/>
                </a:lnTo>
                <a:lnTo>
                  <a:pt x="262721" y="143697"/>
                </a:lnTo>
                <a:lnTo>
                  <a:pt x="262721" y="137760"/>
                </a:lnTo>
                <a:close/>
                <a:moveTo>
                  <a:pt x="274904" y="137760"/>
                </a:moveTo>
                <a:lnTo>
                  <a:pt x="274904" y="143697"/>
                </a:lnTo>
                <a:lnTo>
                  <a:pt x="268968" y="143697"/>
                </a:lnTo>
                <a:lnTo>
                  <a:pt x="268968" y="137760"/>
                </a:lnTo>
                <a:close/>
                <a:moveTo>
                  <a:pt x="6251" y="144011"/>
                </a:moveTo>
                <a:lnTo>
                  <a:pt x="6251" y="149945"/>
                </a:lnTo>
                <a:lnTo>
                  <a:pt x="315" y="149945"/>
                </a:lnTo>
                <a:lnTo>
                  <a:pt x="315" y="144011"/>
                </a:lnTo>
                <a:close/>
                <a:moveTo>
                  <a:pt x="12498" y="144011"/>
                </a:moveTo>
                <a:lnTo>
                  <a:pt x="12498" y="149945"/>
                </a:lnTo>
                <a:lnTo>
                  <a:pt x="6562" y="149945"/>
                </a:lnTo>
                <a:lnTo>
                  <a:pt x="6562" y="144011"/>
                </a:lnTo>
                <a:close/>
                <a:moveTo>
                  <a:pt x="18745" y="144011"/>
                </a:moveTo>
                <a:lnTo>
                  <a:pt x="18745" y="149945"/>
                </a:lnTo>
                <a:lnTo>
                  <a:pt x="12810" y="149945"/>
                </a:lnTo>
                <a:lnTo>
                  <a:pt x="12810" y="144011"/>
                </a:lnTo>
                <a:close/>
                <a:moveTo>
                  <a:pt x="24992" y="144011"/>
                </a:moveTo>
                <a:lnTo>
                  <a:pt x="24992" y="149945"/>
                </a:lnTo>
                <a:lnTo>
                  <a:pt x="19058" y="149945"/>
                </a:lnTo>
                <a:lnTo>
                  <a:pt x="19058" y="144011"/>
                </a:lnTo>
                <a:close/>
                <a:moveTo>
                  <a:pt x="31241" y="144011"/>
                </a:moveTo>
                <a:lnTo>
                  <a:pt x="31241" y="149945"/>
                </a:lnTo>
                <a:lnTo>
                  <a:pt x="25305" y="149945"/>
                </a:lnTo>
                <a:lnTo>
                  <a:pt x="25305" y="144011"/>
                </a:lnTo>
                <a:close/>
                <a:moveTo>
                  <a:pt x="37489" y="144011"/>
                </a:moveTo>
                <a:lnTo>
                  <a:pt x="37489" y="149945"/>
                </a:lnTo>
                <a:lnTo>
                  <a:pt x="31553" y="149945"/>
                </a:lnTo>
                <a:lnTo>
                  <a:pt x="31553" y="144011"/>
                </a:lnTo>
                <a:close/>
                <a:moveTo>
                  <a:pt x="43737" y="144011"/>
                </a:moveTo>
                <a:lnTo>
                  <a:pt x="43737" y="149945"/>
                </a:lnTo>
                <a:lnTo>
                  <a:pt x="37802" y="149945"/>
                </a:lnTo>
                <a:lnTo>
                  <a:pt x="37802" y="144011"/>
                </a:lnTo>
                <a:close/>
                <a:moveTo>
                  <a:pt x="49985" y="144011"/>
                </a:moveTo>
                <a:lnTo>
                  <a:pt x="49985" y="149945"/>
                </a:lnTo>
                <a:lnTo>
                  <a:pt x="44049" y="149945"/>
                </a:lnTo>
                <a:lnTo>
                  <a:pt x="44049" y="144011"/>
                </a:lnTo>
                <a:close/>
                <a:moveTo>
                  <a:pt x="56232" y="144011"/>
                </a:moveTo>
                <a:lnTo>
                  <a:pt x="56232" y="149945"/>
                </a:lnTo>
                <a:lnTo>
                  <a:pt x="50296" y="149945"/>
                </a:lnTo>
                <a:lnTo>
                  <a:pt x="50296" y="144011"/>
                </a:lnTo>
                <a:close/>
                <a:moveTo>
                  <a:pt x="62480" y="144011"/>
                </a:moveTo>
                <a:lnTo>
                  <a:pt x="62480" y="149945"/>
                </a:lnTo>
                <a:lnTo>
                  <a:pt x="56545" y="149945"/>
                </a:lnTo>
                <a:lnTo>
                  <a:pt x="56545" y="144011"/>
                </a:lnTo>
                <a:close/>
                <a:moveTo>
                  <a:pt x="68727" y="144011"/>
                </a:moveTo>
                <a:lnTo>
                  <a:pt x="68727" y="149945"/>
                </a:lnTo>
                <a:lnTo>
                  <a:pt x="62792" y="149945"/>
                </a:lnTo>
                <a:lnTo>
                  <a:pt x="62792" y="144011"/>
                </a:lnTo>
                <a:close/>
                <a:moveTo>
                  <a:pt x="74975" y="144011"/>
                </a:moveTo>
                <a:lnTo>
                  <a:pt x="74975" y="149945"/>
                </a:lnTo>
                <a:lnTo>
                  <a:pt x="69039" y="149945"/>
                </a:lnTo>
                <a:lnTo>
                  <a:pt x="69039" y="144011"/>
                </a:lnTo>
                <a:close/>
                <a:moveTo>
                  <a:pt x="81223" y="144011"/>
                </a:moveTo>
                <a:lnTo>
                  <a:pt x="81223" y="149945"/>
                </a:lnTo>
                <a:lnTo>
                  <a:pt x="75286" y="149945"/>
                </a:lnTo>
                <a:lnTo>
                  <a:pt x="75286" y="144011"/>
                </a:lnTo>
                <a:close/>
                <a:moveTo>
                  <a:pt x="87470" y="144011"/>
                </a:moveTo>
                <a:lnTo>
                  <a:pt x="87470" y="149945"/>
                </a:lnTo>
                <a:lnTo>
                  <a:pt x="81535" y="149945"/>
                </a:lnTo>
                <a:lnTo>
                  <a:pt x="81535" y="144011"/>
                </a:lnTo>
                <a:close/>
                <a:moveTo>
                  <a:pt x="93718" y="144011"/>
                </a:moveTo>
                <a:lnTo>
                  <a:pt x="93718" y="149945"/>
                </a:lnTo>
                <a:lnTo>
                  <a:pt x="87784" y="149945"/>
                </a:lnTo>
                <a:lnTo>
                  <a:pt x="87784" y="144011"/>
                </a:lnTo>
                <a:close/>
                <a:moveTo>
                  <a:pt x="99967" y="144011"/>
                </a:moveTo>
                <a:lnTo>
                  <a:pt x="99967" y="149945"/>
                </a:lnTo>
                <a:lnTo>
                  <a:pt x="94031" y="149945"/>
                </a:lnTo>
                <a:lnTo>
                  <a:pt x="94031" y="144011"/>
                </a:lnTo>
                <a:close/>
                <a:moveTo>
                  <a:pt x="106214" y="144011"/>
                </a:moveTo>
                <a:lnTo>
                  <a:pt x="106214" y="149945"/>
                </a:lnTo>
                <a:lnTo>
                  <a:pt x="100278" y="149945"/>
                </a:lnTo>
                <a:lnTo>
                  <a:pt x="100278" y="144011"/>
                </a:lnTo>
                <a:close/>
                <a:moveTo>
                  <a:pt x="112461" y="144011"/>
                </a:moveTo>
                <a:lnTo>
                  <a:pt x="112461" y="149945"/>
                </a:lnTo>
                <a:lnTo>
                  <a:pt x="106527" y="149945"/>
                </a:lnTo>
                <a:lnTo>
                  <a:pt x="106527" y="144011"/>
                </a:lnTo>
                <a:close/>
                <a:moveTo>
                  <a:pt x="118710" y="144011"/>
                </a:moveTo>
                <a:lnTo>
                  <a:pt x="118710" y="149945"/>
                </a:lnTo>
                <a:lnTo>
                  <a:pt x="112774" y="149945"/>
                </a:lnTo>
                <a:lnTo>
                  <a:pt x="112774" y="144011"/>
                </a:lnTo>
                <a:close/>
                <a:moveTo>
                  <a:pt x="124957" y="144011"/>
                </a:moveTo>
                <a:lnTo>
                  <a:pt x="124957" y="149945"/>
                </a:lnTo>
                <a:lnTo>
                  <a:pt x="119021" y="149945"/>
                </a:lnTo>
                <a:lnTo>
                  <a:pt x="119021" y="144011"/>
                </a:lnTo>
                <a:close/>
                <a:moveTo>
                  <a:pt x="131204" y="144011"/>
                </a:moveTo>
                <a:lnTo>
                  <a:pt x="131204" y="149945"/>
                </a:lnTo>
                <a:lnTo>
                  <a:pt x="125270" y="149945"/>
                </a:lnTo>
                <a:lnTo>
                  <a:pt x="125270" y="144011"/>
                </a:lnTo>
                <a:close/>
                <a:moveTo>
                  <a:pt x="137451" y="144011"/>
                </a:moveTo>
                <a:lnTo>
                  <a:pt x="137451" y="149945"/>
                </a:lnTo>
                <a:lnTo>
                  <a:pt x="131517" y="149945"/>
                </a:lnTo>
                <a:lnTo>
                  <a:pt x="131517" y="144011"/>
                </a:lnTo>
                <a:close/>
                <a:moveTo>
                  <a:pt x="143702" y="144011"/>
                </a:moveTo>
                <a:lnTo>
                  <a:pt x="143702" y="149945"/>
                </a:lnTo>
                <a:lnTo>
                  <a:pt x="137766" y="149945"/>
                </a:lnTo>
                <a:lnTo>
                  <a:pt x="137766" y="144011"/>
                </a:lnTo>
                <a:close/>
                <a:moveTo>
                  <a:pt x="149949" y="144011"/>
                </a:moveTo>
                <a:lnTo>
                  <a:pt x="149949" y="149945"/>
                </a:lnTo>
                <a:lnTo>
                  <a:pt x="144015" y="149945"/>
                </a:lnTo>
                <a:lnTo>
                  <a:pt x="144015" y="144011"/>
                </a:lnTo>
                <a:close/>
                <a:moveTo>
                  <a:pt x="156196" y="144011"/>
                </a:moveTo>
                <a:lnTo>
                  <a:pt x="156196" y="149945"/>
                </a:lnTo>
                <a:lnTo>
                  <a:pt x="150262" y="149945"/>
                </a:lnTo>
                <a:lnTo>
                  <a:pt x="150262" y="144011"/>
                </a:lnTo>
                <a:close/>
                <a:moveTo>
                  <a:pt x="162445" y="144011"/>
                </a:moveTo>
                <a:lnTo>
                  <a:pt x="162445" y="149945"/>
                </a:lnTo>
                <a:lnTo>
                  <a:pt x="156509" y="149945"/>
                </a:lnTo>
                <a:lnTo>
                  <a:pt x="156509" y="144011"/>
                </a:lnTo>
                <a:close/>
                <a:moveTo>
                  <a:pt x="168692" y="144011"/>
                </a:moveTo>
                <a:lnTo>
                  <a:pt x="168692" y="149945"/>
                </a:lnTo>
                <a:lnTo>
                  <a:pt x="162756" y="149945"/>
                </a:lnTo>
                <a:lnTo>
                  <a:pt x="162756" y="144011"/>
                </a:lnTo>
                <a:close/>
                <a:moveTo>
                  <a:pt x="174939" y="144011"/>
                </a:moveTo>
                <a:lnTo>
                  <a:pt x="174939" y="149945"/>
                </a:lnTo>
                <a:lnTo>
                  <a:pt x="169005" y="149945"/>
                </a:lnTo>
                <a:lnTo>
                  <a:pt x="169005" y="144011"/>
                </a:lnTo>
                <a:close/>
                <a:moveTo>
                  <a:pt x="181186" y="144011"/>
                </a:moveTo>
                <a:lnTo>
                  <a:pt x="181186" y="149945"/>
                </a:lnTo>
                <a:lnTo>
                  <a:pt x="175252" y="149945"/>
                </a:lnTo>
                <a:lnTo>
                  <a:pt x="175252" y="144011"/>
                </a:lnTo>
                <a:close/>
                <a:moveTo>
                  <a:pt x="187433" y="144011"/>
                </a:moveTo>
                <a:lnTo>
                  <a:pt x="187433" y="149945"/>
                </a:lnTo>
                <a:lnTo>
                  <a:pt x="181499" y="149945"/>
                </a:lnTo>
                <a:lnTo>
                  <a:pt x="181499" y="144011"/>
                </a:lnTo>
                <a:close/>
                <a:moveTo>
                  <a:pt x="193682" y="144011"/>
                </a:moveTo>
                <a:lnTo>
                  <a:pt x="193682" y="149945"/>
                </a:lnTo>
                <a:lnTo>
                  <a:pt x="187746" y="149945"/>
                </a:lnTo>
                <a:lnTo>
                  <a:pt x="187746" y="144011"/>
                </a:lnTo>
                <a:close/>
                <a:moveTo>
                  <a:pt x="199931" y="144011"/>
                </a:moveTo>
                <a:lnTo>
                  <a:pt x="199931" y="149945"/>
                </a:lnTo>
                <a:lnTo>
                  <a:pt x="193996" y="149945"/>
                </a:lnTo>
                <a:lnTo>
                  <a:pt x="193996" y="144011"/>
                </a:lnTo>
                <a:close/>
                <a:moveTo>
                  <a:pt x="206180" y="144011"/>
                </a:moveTo>
                <a:lnTo>
                  <a:pt x="206180" y="149945"/>
                </a:lnTo>
                <a:lnTo>
                  <a:pt x="200244" y="149945"/>
                </a:lnTo>
                <a:lnTo>
                  <a:pt x="200244" y="144011"/>
                </a:lnTo>
                <a:close/>
                <a:moveTo>
                  <a:pt x="212427" y="144011"/>
                </a:moveTo>
                <a:lnTo>
                  <a:pt x="212427" y="149945"/>
                </a:lnTo>
                <a:lnTo>
                  <a:pt x="206491" y="149945"/>
                </a:lnTo>
                <a:lnTo>
                  <a:pt x="206491" y="144011"/>
                </a:lnTo>
                <a:close/>
                <a:moveTo>
                  <a:pt x="218674" y="144011"/>
                </a:moveTo>
                <a:lnTo>
                  <a:pt x="218674" y="149945"/>
                </a:lnTo>
                <a:lnTo>
                  <a:pt x="212739" y="149945"/>
                </a:lnTo>
                <a:lnTo>
                  <a:pt x="212739" y="144011"/>
                </a:lnTo>
                <a:close/>
                <a:moveTo>
                  <a:pt x="224921" y="144011"/>
                </a:moveTo>
                <a:lnTo>
                  <a:pt x="224921" y="149945"/>
                </a:lnTo>
                <a:lnTo>
                  <a:pt x="218987" y="149945"/>
                </a:lnTo>
                <a:lnTo>
                  <a:pt x="218987" y="144011"/>
                </a:lnTo>
                <a:close/>
                <a:moveTo>
                  <a:pt x="231170" y="144011"/>
                </a:moveTo>
                <a:lnTo>
                  <a:pt x="231170" y="149945"/>
                </a:lnTo>
                <a:lnTo>
                  <a:pt x="225234" y="149945"/>
                </a:lnTo>
                <a:lnTo>
                  <a:pt x="225234" y="144011"/>
                </a:lnTo>
                <a:close/>
                <a:moveTo>
                  <a:pt x="237417" y="144011"/>
                </a:moveTo>
                <a:lnTo>
                  <a:pt x="237417" y="149945"/>
                </a:lnTo>
                <a:lnTo>
                  <a:pt x="231481" y="149945"/>
                </a:lnTo>
                <a:lnTo>
                  <a:pt x="231481" y="144011"/>
                </a:lnTo>
                <a:close/>
                <a:moveTo>
                  <a:pt x="243664" y="144011"/>
                </a:moveTo>
                <a:lnTo>
                  <a:pt x="243664" y="149945"/>
                </a:lnTo>
                <a:lnTo>
                  <a:pt x="237729" y="149945"/>
                </a:lnTo>
                <a:lnTo>
                  <a:pt x="237729" y="144011"/>
                </a:lnTo>
                <a:close/>
                <a:moveTo>
                  <a:pt x="249911" y="144011"/>
                </a:moveTo>
                <a:lnTo>
                  <a:pt x="249911" y="149945"/>
                </a:lnTo>
                <a:lnTo>
                  <a:pt x="243977" y="149945"/>
                </a:lnTo>
                <a:lnTo>
                  <a:pt x="243977" y="144011"/>
                </a:lnTo>
                <a:close/>
                <a:moveTo>
                  <a:pt x="256161" y="144011"/>
                </a:moveTo>
                <a:lnTo>
                  <a:pt x="256161" y="149945"/>
                </a:lnTo>
                <a:lnTo>
                  <a:pt x="250225" y="149945"/>
                </a:lnTo>
                <a:lnTo>
                  <a:pt x="250225" y="144011"/>
                </a:lnTo>
                <a:close/>
                <a:moveTo>
                  <a:pt x="262409" y="144011"/>
                </a:moveTo>
                <a:lnTo>
                  <a:pt x="262409" y="149945"/>
                </a:lnTo>
                <a:lnTo>
                  <a:pt x="256474" y="149945"/>
                </a:lnTo>
                <a:lnTo>
                  <a:pt x="256474" y="144011"/>
                </a:lnTo>
                <a:close/>
                <a:moveTo>
                  <a:pt x="268656" y="144011"/>
                </a:moveTo>
                <a:lnTo>
                  <a:pt x="268656" y="149945"/>
                </a:lnTo>
                <a:lnTo>
                  <a:pt x="262721" y="149945"/>
                </a:lnTo>
                <a:lnTo>
                  <a:pt x="262721" y="144011"/>
                </a:lnTo>
                <a:close/>
                <a:moveTo>
                  <a:pt x="274904" y="144011"/>
                </a:moveTo>
                <a:lnTo>
                  <a:pt x="274904" y="149945"/>
                </a:lnTo>
                <a:lnTo>
                  <a:pt x="268968" y="149945"/>
                </a:lnTo>
                <a:lnTo>
                  <a:pt x="268968" y="144011"/>
                </a:lnTo>
                <a:close/>
                <a:moveTo>
                  <a:pt x="6251" y="150258"/>
                </a:moveTo>
                <a:lnTo>
                  <a:pt x="6251" y="156192"/>
                </a:lnTo>
                <a:lnTo>
                  <a:pt x="315" y="156192"/>
                </a:lnTo>
                <a:lnTo>
                  <a:pt x="315" y="150258"/>
                </a:lnTo>
                <a:close/>
                <a:moveTo>
                  <a:pt x="12498" y="150258"/>
                </a:moveTo>
                <a:lnTo>
                  <a:pt x="12498" y="156192"/>
                </a:lnTo>
                <a:lnTo>
                  <a:pt x="6562" y="156192"/>
                </a:lnTo>
                <a:lnTo>
                  <a:pt x="6562" y="150258"/>
                </a:lnTo>
                <a:close/>
                <a:moveTo>
                  <a:pt x="18745" y="150258"/>
                </a:moveTo>
                <a:lnTo>
                  <a:pt x="18745" y="156192"/>
                </a:lnTo>
                <a:lnTo>
                  <a:pt x="12810" y="156192"/>
                </a:lnTo>
                <a:lnTo>
                  <a:pt x="12810" y="150258"/>
                </a:lnTo>
                <a:close/>
                <a:moveTo>
                  <a:pt x="24992" y="150258"/>
                </a:moveTo>
                <a:lnTo>
                  <a:pt x="24992" y="156192"/>
                </a:lnTo>
                <a:lnTo>
                  <a:pt x="19058" y="156192"/>
                </a:lnTo>
                <a:lnTo>
                  <a:pt x="19058" y="150258"/>
                </a:lnTo>
                <a:close/>
                <a:moveTo>
                  <a:pt x="31241" y="150258"/>
                </a:moveTo>
                <a:lnTo>
                  <a:pt x="31241" y="156192"/>
                </a:lnTo>
                <a:lnTo>
                  <a:pt x="25305" y="156192"/>
                </a:lnTo>
                <a:lnTo>
                  <a:pt x="25305" y="150258"/>
                </a:lnTo>
                <a:close/>
                <a:moveTo>
                  <a:pt x="37489" y="150258"/>
                </a:moveTo>
                <a:lnTo>
                  <a:pt x="37489" y="156192"/>
                </a:lnTo>
                <a:lnTo>
                  <a:pt x="31553" y="156192"/>
                </a:lnTo>
                <a:lnTo>
                  <a:pt x="31553" y="150258"/>
                </a:lnTo>
                <a:close/>
                <a:moveTo>
                  <a:pt x="43737" y="150258"/>
                </a:moveTo>
                <a:lnTo>
                  <a:pt x="43737" y="156192"/>
                </a:lnTo>
                <a:lnTo>
                  <a:pt x="37802" y="156192"/>
                </a:lnTo>
                <a:lnTo>
                  <a:pt x="37802" y="150258"/>
                </a:lnTo>
                <a:close/>
                <a:moveTo>
                  <a:pt x="49985" y="150258"/>
                </a:moveTo>
                <a:lnTo>
                  <a:pt x="49985" y="156192"/>
                </a:lnTo>
                <a:lnTo>
                  <a:pt x="44049" y="156192"/>
                </a:lnTo>
                <a:lnTo>
                  <a:pt x="44049" y="150258"/>
                </a:lnTo>
                <a:close/>
                <a:moveTo>
                  <a:pt x="56232" y="150258"/>
                </a:moveTo>
                <a:lnTo>
                  <a:pt x="56232" y="156192"/>
                </a:lnTo>
                <a:lnTo>
                  <a:pt x="50296" y="156192"/>
                </a:lnTo>
                <a:lnTo>
                  <a:pt x="50296" y="150258"/>
                </a:lnTo>
                <a:close/>
                <a:moveTo>
                  <a:pt x="62480" y="150258"/>
                </a:moveTo>
                <a:lnTo>
                  <a:pt x="62480" y="156192"/>
                </a:lnTo>
                <a:lnTo>
                  <a:pt x="56545" y="156192"/>
                </a:lnTo>
                <a:lnTo>
                  <a:pt x="56545" y="150258"/>
                </a:lnTo>
                <a:close/>
                <a:moveTo>
                  <a:pt x="68727" y="150258"/>
                </a:moveTo>
                <a:lnTo>
                  <a:pt x="68727" y="156192"/>
                </a:lnTo>
                <a:lnTo>
                  <a:pt x="62792" y="156192"/>
                </a:lnTo>
                <a:lnTo>
                  <a:pt x="62792" y="150258"/>
                </a:lnTo>
                <a:close/>
                <a:moveTo>
                  <a:pt x="74975" y="150258"/>
                </a:moveTo>
                <a:lnTo>
                  <a:pt x="74975" y="156192"/>
                </a:lnTo>
                <a:lnTo>
                  <a:pt x="69039" y="156192"/>
                </a:lnTo>
                <a:lnTo>
                  <a:pt x="69039" y="150258"/>
                </a:lnTo>
                <a:close/>
                <a:moveTo>
                  <a:pt x="81223" y="150258"/>
                </a:moveTo>
                <a:lnTo>
                  <a:pt x="81223" y="156192"/>
                </a:lnTo>
                <a:lnTo>
                  <a:pt x="75286" y="156192"/>
                </a:lnTo>
                <a:lnTo>
                  <a:pt x="75286" y="150258"/>
                </a:lnTo>
                <a:close/>
                <a:moveTo>
                  <a:pt x="87470" y="150258"/>
                </a:moveTo>
                <a:lnTo>
                  <a:pt x="87470" y="156192"/>
                </a:lnTo>
                <a:lnTo>
                  <a:pt x="81535" y="156192"/>
                </a:lnTo>
                <a:lnTo>
                  <a:pt x="81535" y="150258"/>
                </a:lnTo>
                <a:close/>
                <a:moveTo>
                  <a:pt x="93718" y="150258"/>
                </a:moveTo>
                <a:lnTo>
                  <a:pt x="93718" y="156192"/>
                </a:lnTo>
                <a:lnTo>
                  <a:pt x="87784" y="156192"/>
                </a:lnTo>
                <a:lnTo>
                  <a:pt x="87784" y="150258"/>
                </a:lnTo>
                <a:close/>
                <a:moveTo>
                  <a:pt x="99967" y="150258"/>
                </a:moveTo>
                <a:lnTo>
                  <a:pt x="99967" y="156192"/>
                </a:lnTo>
                <a:lnTo>
                  <a:pt x="94031" y="156192"/>
                </a:lnTo>
                <a:lnTo>
                  <a:pt x="94031" y="150258"/>
                </a:lnTo>
                <a:close/>
                <a:moveTo>
                  <a:pt x="106214" y="150258"/>
                </a:moveTo>
                <a:lnTo>
                  <a:pt x="106214" y="156192"/>
                </a:lnTo>
                <a:lnTo>
                  <a:pt x="100278" y="156192"/>
                </a:lnTo>
                <a:lnTo>
                  <a:pt x="100278" y="150258"/>
                </a:lnTo>
                <a:close/>
                <a:moveTo>
                  <a:pt x="112461" y="150258"/>
                </a:moveTo>
                <a:lnTo>
                  <a:pt x="112461" y="156192"/>
                </a:lnTo>
                <a:lnTo>
                  <a:pt x="106527" y="156192"/>
                </a:lnTo>
                <a:lnTo>
                  <a:pt x="106527" y="150258"/>
                </a:lnTo>
                <a:close/>
                <a:moveTo>
                  <a:pt x="118710" y="150258"/>
                </a:moveTo>
                <a:lnTo>
                  <a:pt x="118710" y="156192"/>
                </a:lnTo>
                <a:lnTo>
                  <a:pt x="112774" y="156192"/>
                </a:lnTo>
                <a:lnTo>
                  <a:pt x="112774" y="150258"/>
                </a:lnTo>
                <a:close/>
                <a:moveTo>
                  <a:pt x="124957" y="150258"/>
                </a:moveTo>
                <a:lnTo>
                  <a:pt x="124957" y="156192"/>
                </a:lnTo>
                <a:lnTo>
                  <a:pt x="119021" y="156192"/>
                </a:lnTo>
                <a:lnTo>
                  <a:pt x="119021" y="150258"/>
                </a:lnTo>
                <a:close/>
                <a:moveTo>
                  <a:pt x="131204" y="150258"/>
                </a:moveTo>
                <a:lnTo>
                  <a:pt x="131204" y="156192"/>
                </a:lnTo>
                <a:lnTo>
                  <a:pt x="125270" y="156192"/>
                </a:lnTo>
                <a:lnTo>
                  <a:pt x="125270" y="150258"/>
                </a:lnTo>
                <a:close/>
                <a:moveTo>
                  <a:pt x="137451" y="150258"/>
                </a:moveTo>
                <a:lnTo>
                  <a:pt x="137451" y="156192"/>
                </a:lnTo>
                <a:lnTo>
                  <a:pt x="131517" y="156192"/>
                </a:lnTo>
                <a:lnTo>
                  <a:pt x="131517" y="150258"/>
                </a:lnTo>
                <a:close/>
                <a:moveTo>
                  <a:pt x="143702" y="150258"/>
                </a:moveTo>
                <a:lnTo>
                  <a:pt x="143702" y="156192"/>
                </a:lnTo>
                <a:lnTo>
                  <a:pt x="137766" y="156192"/>
                </a:lnTo>
                <a:lnTo>
                  <a:pt x="137766" y="150258"/>
                </a:lnTo>
                <a:close/>
                <a:moveTo>
                  <a:pt x="149949" y="150258"/>
                </a:moveTo>
                <a:lnTo>
                  <a:pt x="149949" y="156192"/>
                </a:lnTo>
                <a:lnTo>
                  <a:pt x="144015" y="156192"/>
                </a:lnTo>
                <a:lnTo>
                  <a:pt x="144015" y="150258"/>
                </a:lnTo>
                <a:close/>
                <a:moveTo>
                  <a:pt x="156196" y="150258"/>
                </a:moveTo>
                <a:lnTo>
                  <a:pt x="156196" y="156192"/>
                </a:lnTo>
                <a:lnTo>
                  <a:pt x="150262" y="156192"/>
                </a:lnTo>
                <a:lnTo>
                  <a:pt x="150262" y="150258"/>
                </a:lnTo>
                <a:close/>
                <a:moveTo>
                  <a:pt x="162445" y="150258"/>
                </a:moveTo>
                <a:lnTo>
                  <a:pt x="162445" y="156192"/>
                </a:lnTo>
                <a:lnTo>
                  <a:pt x="156509" y="156192"/>
                </a:lnTo>
                <a:lnTo>
                  <a:pt x="156509" y="150258"/>
                </a:lnTo>
                <a:close/>
                <a:moveTo>
                  <a:pt x="168692" y="150258"/>
                </a:moveTo>
                <a:lnTo>
                  <a:pt x="168692" y="156192"/>
                </a:lnTo>
                <a:lnTo>
                  <a:pt x="162756" y="156192"/>
                </a:lnTo>
                <a:lnTo>
                  <a:pt x="162756" y="150258"/>
                </a:lnTo>
                <a:close/>
                <a:moveTo>
                  <a:pt x="174939" y="150258"/>
                </a:moveTo>
                <a:lnTo>
                  <a:pt x="174939" y="156192"/>
                </a:lnTo>
                <a:lnTo>
                  <a:pt x="169005" y="156192"/>
                </a:lnTo>
                <a:lnTo>
                  <a:pt x="169005" y="150258"/>
                </a:lnTo>
                <a:close/>
                <a:moveTo>
                  <a:pt x="181186" y="150258"/>
                </a:moveTo>
                <a:lnTo>
                  <a:pt x="181186" y="156192"/>
                </a:lnTo>
                <a:lnTo>
                  <a:pt x="175252" y="156192"/>
                </a:lnTo>
                <a:lnTo>
                  <a:pt x="175252" y="150258"/>
                </a:lnTo>
                <a:close/>
                <a:moveTo>
                  <a:pt x="187433" y="150258"/>
                </a:moveTo>
                <a:lnTo>
                  <a:pt x="187433" y="156192"/>
                </a:lnTo>
                <a:lnTo>
                  <a:pt x="181499" y="156192"/>
                </a:lnTo>
                <a:lnTo>
                  <a:pt x="181499" y="150258"/>
                </a:lnTo>
                <a:close/>
                <a:moveTo>
                  <a:pt x="193682" y="150258"/>
                </a:moveTo>
                <a:lnTo>
                  <a:pt x="193682" y="156192"/>
                </a:lnTo>
                <a:lnTo>
                  <a:pt x="187746" y="156192"/>
                </a:lnTo>
                <a:lnTo>
                  <a:pt x="187746" y="150258"/>
                </a:lnTo>
                <a:close/>
                <a:moveTo>
                  <a:pt x="199931" y="150258"/>
                </a:moveTo>
                <a:lnTo>
                  <a:pt x="199931" y="156192"/>
                </a:lnTo>
                <a:lnTo>
                  <a:pt x="193996" y="156192"/>
                </a:lnTo>
                <a:lnTo>
                  <a:pt x="193996" y="150258"/>
                </a:lnTo>
                <a:close/>
                <a:moveTo>
                  <a:pt x="206180" y="150258"/>
                </a:moveTo>
                <a:lnTo>
                  <a:pt x="206180" y="156192"/>
                </a:lnTo>
                <a:lnTo>
                  <a:pt x="200244" y="156192"/>
                </a:lnTo>
                <a:lnTo>
                  <a:pt x="200244" y="150258"/>
                </a:lnTo>
                <a:close/>
                <a:moveTo>
                  <a:pt x="212427" y="150258"/>
                </a:moveTo>
                <a:lnTo>
                  <a:pt x="212427" y="156192"/>
                </a:lnTo>
                <a:lnTo>
                  <a:pt x="206491" y="156192"/>
                </a:lnTo>
                <a:lnTo>
                  <a:pt x="206491" y="150258"/>
                </a:lnTo>
                <a:close/>
                <a:moveTo>
                  <a:pt x="218674" y="150258"/>
                </a:moveTo>
                <a:lnTo>
                  <a:pt x="218674" y="156192"/>
                </a:lnTo>
                <a:lnTo>
                  <a:pt x="212739" y="156192"/>
                </a:lnTo>
                <a:lnTo>
                  <a:pt x="212739" y="150258"/>
                </a:lnTo>
                <a:close/>
                <a:moveTo>
                  <a:pt x="224921" y="150258"/>
                </a:moveTo>
                <a:lnTo>
                  <a:pt x="224921" y="156192"/>
                </a:lnTo>
                <a:lnTo>
                  <a:pt x="218987" y="156192"/>
                </a:lnTo>
                <a:lnTo>
                  <a:pt x="218987" y="150258"/>
                </a:lnTo>
                <a:close/>
                <a:moveTo>
                  <a:pt x="231170" y="150258"/>
                </a:moveTo>
                <a:lnTo>
                  <a:pt x="231170" y="156192"/>
                </a:lnTo>
                <a:lnTo>
                  <a:pt x="225234" y="156192"/>
                </a:lnTo>
                <a:lnTo>
                  <a:pt x="225234" y="150258"/>
                </a:lnTo>
                <a:close/>
                <a:moveTo>
                  <a:pt x="237417" y="150258"/>
                </a:moveTo>
                <a:lnTo>
                  <a:pt x="237417" y="156192"/>
                </a:lnTo>
                <a:lnTo>
                  <a:pt x="231481" y="156192"/>
                </a:lnTo>
                <a:lnTo>
                  <a:pt x="231481" y="150258"/>
                </a:lnTo>
                <a:close/>
                <a:moveTo>
                  <a:pt x="243664" y="150258"/>
                </a:moveTo>
                <a:lnTo>
                  <a:pt x="243664" y="156192"/>
                </a:lnTo>
                <a:lnTo>
                  <a:pt x="237729" y="156192"/>
                </a:lnTo>
                <a:lnTo>
                  <a:pt x="237729" y="150258"/>
                </a:lnTo>
                <a:close/>
                <a:moveTo>
                  <a:pt x="249911" y="150258"/>
                </a:moveTo>
                <a:lnTo>
                  <a:pt x="249911" y="156192"/>
                </a:lnTo>
                <a:lnTo>
                  <a:pt x="243977" y="156192"/>
                </a:lnTo>
                <a:lnTo>
                  <a:pt x="243977" y="150258"/>
                </a:lnTo>
                <a:close/>
                <a:moveTo>
                  <a:pt x="256161" y="150258"/>
                </a:moveTo>
                <a:lnTo>
                  <a:pt x="256161" y="156192"/>
                </a:lnTo>
                <a:lnTo>
                  <a:pt x="250225" y="156192"/>
                </a:lnTo>
                <a:lnTo>
                  <a:pt x="250225" y="150258"/>
                </a:lnTo>
                <a:close/>
                <a:moveTo>
                  <a:pt x="262409" y="150258"/>
                </a:moveTo>
                <a:lnTo>
                  <a:pt x="262409" y="156192"/>
                </a:lnTo>
                <a:lnTo>
                  <a:pt x="256474" y="156192"/>
                </a:lnTo>
                <a:lnTo>
                  <a:pt x="256474" y="150258"/>
                </a:lnTo>
                <a:close/>
                <a:moveTo>
                  <a:pt x="268656" y="150258"/>
                </a:moveTo>
                <a:lnTo>
                  <a:pt x="268656" y="156192"/>
                </a:lnTo>
                <a:lnTo>
                  <a:pt x="262721" y="156192"/>
                </a:lnTo>
                <a:lnTo>
                  <a:pt x="262721" y="150258"/>
                </a:lnTo>
                <a:close/>
                <a:moveTo>
                  <a:pt x="274904" y="150258"/>
                </a:moveTo>
                <a:lnTo>
                  <a:pt x="274904" y="156192"/>
                </a:lnTo>
                <a:lnTo>
                  <a:pt x="268968" y="156192"/>
                </a:lnTo>
                <a:lnTo>
                  <a:pt x="268968" y="150258"/>
                </a:lnTo>
                <a:close/>
                <a:moveTo>
                  <a:pt x="158" y="0"/>
                </a:moveTo>
                <a:lnTo>
                  <a:pt x="158" y="157"/>
                </a:lnTo>
                <a:lnTo>
                  <a:pt x="0" y="157"/>
                </a:lnTo>
                <a:lnTo>
                  <a:pt x="0" y="156350"/>
                </a:lnTo>
                <a:lnTo>
                  <a:pt x="158" y="156350"/>
                </a:lnTo>
                <a:lnTo>
                  <a:pt x="158" y="156508"/>
                </a:lnTo>
                <a:lnTo>
                  <a:pt x="275059" y="156508"/>
                </a:lnTo>
                <a:lnTo>
                  <a:pt x="275059" y="156350"/>
                </a:lnTo>
                <a:lnTo>
                  <a:pt x="275215" y="156350"/>
                </a:lnTo>
                <a:lnTo>
                  <a:pt x="275215" y="155"/>
                </a:lnTo>
                <a:lnTo>
                  <a:pt x="275059" y="155"/>
                </a:lnTo>
                <a:lnTo>
                  <a:pt x="27505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  <p:sp>
        <p:nvSpPr>
          <p:cNvPr id="50" name="Google Shape;50;p9"/>
          <p:cNvSpPr/>
          <p:nvPr/>
        </p:nvSpPr>
        <p:spPr>
          <a:xfrm>
            <a:off x="0" y="2631467"/>
            <a:ext cx="12192000" cy="4226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  <p:sp>
        <p:nvSpPr>
          <p:cNvPr id="51" name="Google Shape;51;p9"/>
          <p:cNvSpPr txBox="1">
            <a:spLocks noGrp="1"/>
          </p:cNvSpPr>
          <p:nvPr>
            <p:ph type="title"/>
          </p:nvPr>
        </p:nvSpPr>
        <p:spPr>
          <a:xfrm>
            <a:off x="6257419" y="3101133"/>
            <a:ext cx="4670800" cy="24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1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subTitle" idx="1"/>
          </p:nvPr>
        </p:nvSpPr>
        <p:spPr>
          <a:xfrm>
            <a:off x="6257417" y="5282900"/>
            <a:ext cx="4670800" cy="5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ubTitle" idx="2"/>
          </p:nvPr>
        </p:nvSpPr>
        <p:spPr>
          <a:xfrm>
            <a:off x="1310833" y="3923833"/>
            <a:ext cx="3822800" cy="11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02188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1358800" y="2949967"/>
            <a:ext cx="3956800" cy="17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515062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6914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7"/>
          <p:cNvSpPr/>
          <p:nvPr/>
        </p:nvSpPr>
        <p:spPr>
          <a:xfrm>
            <a:off x="279167" y="281802"/>
            <a:ext cx="11633380" cy="6294271"/>
          </a:xfrm>
          <a:custGeom>
            <a:avLst/>
            <a:gdLst/>
            <a:ahLst/>
            <a:cxnLst/>
            <a:rect l="l" t="t" r="r" b="b"/>
            <a:pathLst>
              <a:path w="275216" h="156509" extrusionOk="0">
                <a:moveTo>
                  <a:pt x="6251" y="311"/>
                </a:moveTo>
                <a:lnTo>
                  <a:pt x="6251" y="6247"/>
                </a:lnTo>
                <a:lnTo>
                  <a:pt x="315" y="6247"/>
                </a:lnTo>
                <a:lnTo>
                  <a:pt x="315" y="311"/>
                </a:lnTo>
                <a:close/>
                <a:moveTo>
                  <a:pt x="12498" y="311"/>
                </a:moveTo>
                <a:lnTo>
                  <a:pt x="12498" y="6247"/>
                </a:lnTo>
                <a:lnTo>
                  <a:pt x="6562" y="6247"/>
                </a:lnTo>
                <a:lnTo>
                  <a:pt x="6562" y="311"/>
                </a:lnTo>
                <a:close/>
                <a:moveTo>
                  <a:pt x="18745" y="311"/>
                </a:moveTo>
                <a:lnTo>
                  <a:pt x="18745" y="6247"/>
                </a:lnTo>
                <a:lnTo>
                  <a:pt x="12810" y="6247"/>
                </a:lnTo>
                <a:lnTo>
                  <a:pt x="12810" y="311"/>
                </a:lnTo>
                <a:close/>
                <a:moveTo>
                  <a:pt x="24992" y="311"/>
                </a:moveTo>
                <a:lnTo>
                  <a:pt x="24992" y="6247"/>
                </a:lnTo>
                <a:lnTo>
                  <a:pt x="19058" y="6247"/>
                </a:lnTo>
                <a:lnTo>
                  <a:pt x="19058" y="311"/>
                </a:lnTo>
                <a:close/>
                <a:moveTo>
                  <a:pt x="31241" y="311"/>
                </a:moveTo>
                <a:lnTo>
                  <a:pt x="31241" y="6247"/>
                </a:lnTo>
                <a:lnTo>
                  <a:pt x="25305" y="6247"/>
                </a:lnTo>
                <a:lnTo>
                  <a:pt x="25305" y="311"/>
                </a:lnTo>
                <a:close/>
                <a:moveTo>
                  <a:pt x="37489" y="311"/>
                </a:moveTo>
                <a:lnTo>
                  <a:pt x="37489" y="6247"/>
                </a:lnTo>
                <a:lnTo>
                  <a:pt x="31553" y="6247"/>
                </a:lnTo>
                <a:lnTo>
                  <a:pt x="31553" y="311"/>
                </a:lnTo>
                <a:close/>
                <a:moveTo>
                  <a:pt x="43737" y="311"/>
                </a:moveTo>
                <a:lnTo>
                  <a:pt x="43737" y="6247"/>
                </a:lnTo>
                <a:lnTo>
                  <a:pt x="37802" y="6247"/>
                </a:lnTo>
                <a:lnTo>
                  <a:pt x="37802" y="311"/>
                </a:lnTo>
                <a:close/>
                <a:moveTo>
                  <a:pt x="49985" y="311"/>
                </a:moveTo>
                <a:lnTo>
                  <a:pt x="49985" y="6247"/>
                </a:lnTo>
                <a:lnTo>
                  <a:pt x="44049" y="6247"/>
                </a:lnTo>
                <a:lnTo>
                  <a:pt x="44049" y="311"/>
                </a:lnTo>
                <a:close/>
                <a:moveTo>
                  <a:pt x="56232" y="311"/>
                </a:moveTo>
                <a:lnTo>
                  <a:pt x="56232" y="6247"/>
                </a:lnTo>
                <a:lnTo>
                  <a:pt x="50296" y="6247"/>
                </a:lnTo>
                <a:lnTo>
                  <a:pt x="50296" y="311"/>
                </a:lnTo>
                <a:close/>
                <a:moveTo>
                  <a:pt x="62480" y="311"/>
                </a:moveTo>
                <a:lnTo>
                  <a:pt x="62480" y="6247"/>
                </a:lnTo>
                <a:lnTo>
                  <a:pt x="56545" y="6247"/>
                </a:lnTo>
                <a:lnTo>
                  <a:pt x="56545" y="311"/>
                </a:lnTo>
                <a:close/>
                <a:moveTo>
                  <a:pt x="68727" y="311"/>
                </a:moveTo>
                <a:lnTo>
                  <a:pt x="68727" y="6247"/>
                </a:lnTo>
                <a:lnTo>
                  <a:pt x="62792" y="6247"/>
                </a:lnTo>
                <a:lnTo>
                  <a:pt x="62792" y="311"/>
                </a:lnTo>
                <a:close/>
                <a:moveTo>
                  <a:pt x="74975" y="311"/>
                </a:moveTo>
                <a:lnTo>
                  <a:pt x="74975" y="6247"/>
                </a:lnTo>
                <a:lnTo>
                  <a:pt x="69039" y="6247"/>
                </a:lnTo>
                <a:lnTo>
                  <a:pt x="69039" y="311"/>
                </a:lnTo>
                <a:close/>
                <a:moveTo>
                  <a:pt x="81223" y="311"/>
                </a:moveTo>
                <a:lnTo>
                  <a:pt x="81223" y="6247"/>
                </a:lnTo>
                <a:lnTo>
                  <a:pt x="75286" y="6247"/>
                </a:lnTo>
                <a:lnTo>
                  <a:pt x="75286" y="311"/>
                </a:lnTo>
                <a:close/>
                <a:moveTo>
                  <a:pt x="87470" y="311"/>
                </a:moveTo>
                <a:lnTo>
                  <a:pt x="87470" y="6247"/>
                </a:lnTo>
                <a:lnTo>
                  <a:pt x="81535" y="6247"/>
                </a:lnTo>
                <a:lnTo>
                  <a:pt x="81535" y="311"/>
                </a:lnTo>
                <a:close/>
                <a:moveTo>
                  <a:pt x="93720" y="311"/>
                </a:moveTo>
                <a:lnTo>
                  <a:pt x="93720" y="6247"/>
                </a:lnTo>
                <a:lnTo>
                  <a:pt x="87784" y="6247"/>
                </a:lnTo>
                <a:lnTo>
                  <a:pt x="87784" y="311"/>
                </a:lnTo>
                <a:close/>
                <a:moveTo>
                  <a:pt x="99967" y="311"/>
                </a:moveTo>
                <a:lnTo>
                  <a:pt x="99967" y="6247"/>
                </a:lnTo>
                <a:lnTo>
                  <a:pt x="94031" y="6247"/>
                </a:lnTo>
                <a:lnTo>
                  <a:pt x="94031" y="311"/>
                </a:lnTo>
                <a:close/>
                <a:moveTo>
                  <a:pt x="106214" y="311"/>
                </a:moveTo>
                <a:lnTo>
                  <a:pt x="106214" y="6247"/>
                </a:lnTo>
                <a:lnTo>
                  <a:pt x="100280" y="6247"/>
                </a:lnTo>
                <a:lnTo>
                  <a:pt x="100280" y="311"/>
                </a:lnTo>
                <a:close/>
                <a:moveTo>
                  <a:pt x="112461" y="311"/>
                </a:moveTo>
                <a:lnTo>
                  <a:pt x="112461" y="6247"/>
                </a:lnTo>
                <a:lnTo>
                  <a:pt x="106527" y="6247"/>
                </a:lnTo>
                <a:lnTo>
                  <a:pt x="106527" y="311"/>
                </a:lnTo>
                <a:close/>
                <a:moveTo>
                  <a:pt x="118710" y="311"/>
                </a:moveTo>
                <a:lnTo>
                  <a:pt x="118710" y="6247"/>
                </a:lnTo>
                <a:lnTo>
                  <a:pt x="112774" y="6247"/>
                </a:lnTo>
                <a:lnTo>
                  <a:pt x="112774" y="311"/>
                </a:lnTo>
                <a:close/>
                <a:moveTo>
                  <a:pt x="124957" y="311"/>
                </a:moveTo>
                <a:lnTo>
                  <a:pt x="124957" y="6247"/>
                </a:lnTo>
                <a:lnTo>
                  <a:pt x="119021" y="6247"/>
                </a:lnTo>
                <a:lnTo>
                  <a:pt x="119021" y="311"/>
                </a:lnTo>
                <a:close/>
                <a:moveTo>
                  <a:pt x="131204" y="311"/>
                </a:moveTo>
                <a:lnTo>
                  <a:pt x="131204" y="6247"/>
                </a:lnTo>
                <a:lnTo>
                  <a:pt x="125270" y="6247"/>
                </a:lnTo>
                <a:lnTo>
                  <a:pt x="125270" y="311"/>
                </a:lnTo>
                <a:close/>
                <a:moveTo>
                  <a:pt x="137451" y="311"/>
                </a:moveTo>
                <a:lnTo>
                  <a:pt x="137451" y="6247"/>
                </a:lnTo>
                <a:lnTo>
                  <a:pt x="131517" y="6247"/>
                </a:lnTo>
                <a:lnTo>
                  <a:pt x="131517" y="311"/>
                </a:lnTo>
                <a:close/>
                <a:moveTo>
                  <a:pt x="143702" y="311"/>
                </a:moveTo>
                <a:lnTo>
                  <a:pt x="143702" y="6247"/>
                </a:lnTo>
                <a:lnTo>
                  <a:pt x="137766" y="6247"/>
                </a:lnTo>
                <a:lnTo>
                  <a:pt x="137766" y="311"/>
                </a:lnTo>
                <a:close/>
                <a:moveTo>
                  <a:pt x="149949" y="311"/>
                </a:moveTo>
                <a:lnTo>
                  <a:pt x="149949" y="6247"/>
                </a:lnTo>
                <a:lnTo>
                  <a:pt x="144015" y="6247"/>
                </a:lnTo>
                <a:lnTo>
                  <a:pt x="144015" y="311"/>
                </a:lnTo>
                <a:close/>
                <a:moveTo>
                  <a:pt x="156196" y="311"/>
                </a:moveTo>
                <a:lnTo>
                  <a:pt x="156196" y="6247"/>
                </a:lnTo>
                <a:lnTo>
                  <a:pt x="150262" y="6247"/>
                </a:lnTo>
                <a:lnTo>
                  <a:pt x="150262" y="311"/>
                </a:lnTo>
                <a:close/>
                <a:moveTo>
                  <a:pt x="162445" y="311"/>
                </a:moveTo>
                <a:lnTo>
                  <a:pt x="162445" y="6247"/>
                </a:lnTo>
                <a:lnTo>
                  <a:pt x="156509" y="6247"/>
                </a:lnTo>
                <a:lnTo>
                  <a:pt x="156509" y="311"/>
                </a:lnTo>
                <a:close/>
                <a:moveTo>
                  <a:pt x="168692" y="311"/>
                </a:moveTo>
                <a:lnTo>
                  <a:pt x="168692" y="6247"/>
                </a:lnTo>
                <a:lnTo>
                  <a:pt x="162756" y="6247"/>
                </a:lnTo>
                <a:lnTo>
                  <a:pt x="162756" y="311"/>
                </a:lnTo>
                <a:close/>
                <a:moveTo>
                  <a:pt x="174939" y="311"/>
                </a:moveTo>
                <a:lnTo>
                  <a:pt x="174939" y="6247"/>
                </a:lnTo>
                <a:lnTo>
                  <a:pt x="169005" y="6247"/>
                </a:lnTo>
                <a:lnTo>
                  <a:pt x="169005" y="311"/>
                </a:lnTo>
                <a:close/>
                <a:moveTo>
                  <a:pt x="181186" y="311"/>
                </a:moveTo>
                <a:lnTo>
                  <a:pt x="181186" y="6247"/>
                </a:lnTo>
                <a:lnTo>
                  <a:pt x="175252" y="6247"/>
                </a:lnTo>
                <a:lnTo>
                  <a:pt x="175252" y="311"/>
                </a:lnTo>
                <a:close/>
                <a:moveTo>
                  <a:pt x="187435" y="311"/>
                </a:moveTo>
                <a:lnTo>
                  <a:pt x="187435" y="6247"/>
                </a:lnTo>
                <a:lnTo>
                  <a:pt x="181499" y="6247"/>
                </a:lnTo>
                <a:lnTo>
                  <a:pt x="181499" y="311"/>
                </a:lnTo>
                <a:close/>
                <a:moveTo>
                  <a:pt x="193684" y="311"/>
                </a:moveTo>
                <a:lnTo>
                  <a:pt x="193684" y="6247"/>
                </a:lnTo>
                <a:lnTo>
                  <a:pt x="187749" y="6247"/>
                </a:lnTo>
                <a:lnTo>
                  <a:pt x="187749" y="311"/>
                </a:lnTo>
                <a:close/>
                <a:moveTo>
                  <a:pt x="199931" y="311"/>
                </a:moveTo>
                <a:lnTo>
                  <a:pt x="199931" y="6247"/>
                </a:lnTo>
                <a:lnTo>
                  <a:pt x="193996" y="6247"/>
                </a:lnTo>
                <a:lnTo>
                  <a:pt x="193996" y="311"/>
                </a:lnTo>
                <a:close/>
                <a:moveTo>
                  <a:pt x="206180" y="311"/>
                </a:moveTo>
                <a:lnTo>
                  <a:pt x="206180" y="6247"/>
                </a:lnTo>
                <a:lnTo>
                  <a:pt x="200244" y="6247"/>
                </a:lnTo>
                <a:lnTo>
                  <a:pt x="200244" y="311"/>
                </a:lnTo>
                <a:close/>
                <a:moveTo>
                  <a:pt x="212427" y="311"/>
                </a:moveTo>
                <a:lnTo>
                  <a:pt x="212427" y="6247"/>
                </a:lnTo>
                <a:lnTo>
                  <a:pt x="206491" y="6247"/>
                </a:lnTo>
                <a:lnTo>
                  <a:pt x="206491" y="311"/>
                </a:lnTo>
                <a:close/>
                <a:moveTo>
                  <a:pt x="218674" y="311"/>
                </a:moveTo>
                <a:lnTo>
                  <a:pt x="218674" y="6247"/>
                </a:lnTo>
                <a:lnTo>
                  <a:pt x="212739" y="6247"/>
                </a:lnTo>
                <a:lnTo>
                  <a:pt x="212739" y="311"/>
                </a:lnTo>
                <a:close/>
                <a:moveTo>
                  <a:pt x="224921" y="311"/>
                </a:moveTo>
                <a:lnTo>
                  <a:pt x="224921" y="6247"/>
                </a:lnTo>
                <a:lnTo>
                  <a:pt x="218987" y="6247"/>
                </a:lnTo>
                <a:lnTo>
                  <a:pt x="218987" y="311"/>
                </a:lnTo>
                <a:close/>
                <a:moveTo>
                  <a:pt x="231170" y="311"/>
                </a:moveTo>
                <a:lnTo>
                  <a:pt x="231170" y="6247"/>
                </a:lnTo>
                <a:lnTo>
                  <a:pt x="225234" y="6247"/>
                </a:lnTo>
                <a:lnTo>
                  <a:pt x="225234" y="311"/>
                </a:lnTo>
                <a:close/>
                <a:moveTo>
                  <a:pt x="237417" y="311"/>
                </a:moveTo>
                <a:lnTo>
                  <a:pt x="237417" y="6247"/>
                </a:lnTo>
                <a:lnTo>
                  <a:pt x="231481" y="6247"/>
                </a:lnTo>
                <a:lnTo>
                  <a:pt x="231481" y="311"/>
                </a:lnTo>
                <a:close/>
                <a:moveTo>
                  <a:pt x="243664" y="311"/>
                </a:moveTo>
                <a:lnTo>
                  <a:pt x="243664" y="6247"/>
                </a:lnTo>
                <a:lnTo>
                  <a:pt x="237729" y="6247"/>
                </a:lnTo>
                <a:lnTo>
                  <a:pt x="237729" y="311"/>
                </a:lnTo>
                <a:close/>
                <a:moveTo>
                  <a:pt x="249914" y="311"/>
                </a:moveTo>
                <a:lnTo>
                  <a:pt x="249914" y="6247"/>
                </a:lnTo>
                <a:lnTo>
                  <a:pt x="243978" y="6247"/>
                </a:lnTo>
                <a:lnTo>
                  <a:pt x="243978" y="311"/>
                </a:lnTo>
                <a:close/>
                <a:moveTo>
                  <a:pt x="256161" y="311"/>
                </a:moveTo>
                <a:lnTo>
                  <a:pt x="256161" y="6247"/>
                </a:lnTo>
                <a:lnTo>
                  <a:pt x="250225" y="6247"/>
                </a:lnTo>
                <a:lnTo>
                  <a:pt x="250225" y="311"/>
                </a:lnTo>
                <a:close/>
                <a:moveTo>
                  <a:pt x="262409" y="311"/>
                </a:moveTo>
                <a:lnTo>
                  <a:pt x="262409" y="6247"/>
                </a:lnTo>
                <a:lnTo>
                  <a:pt x="256474" y="6247"/>
                </a:lnTo>
                <a:lnTo>
                  <a:pt x="256474" y="311"/>
                </a:lnTo>
                <a:close/>
                <a:moveTo>
                  <a:pt x="268656" y="311"/>
                </a:moveTo>
                <a:lnTo>
                  <a:pt x="268656" y="6247"/>
                </a:lnTo>
                <a:lnTo>
                  <a:pt x="262721" y="6247"/>
                </a:lnTo>
                <a:lnTo>
                  <a:pt x="262721" y="311"/>
                </a:lnTo>
                <a:close/>
                <a:moveTo>
                  <a:pt x="274904" y="311"/>
                </a:moveTo>
                <a:lnTo>
                  <a:pt x="274904" y="6247"/>
                </a:lnTo>
                <a:lnTo>
                  <a:pt x="268968" y="6247"/>
                </a:lnTo>
                <a:lnTo>
                  <a:pt x="268968" y="311"/>
                </a:lnTo>
                <a:close/>
                <a:moveTo>
                  <a:pt x="6251" y="6560"/>
                </a:moveTo>
                <a:lnTo>
                  <a:pt x="6251" y="12494"/>
                </a:lnTo>
                <a:lnTo>
                  <a:pt x="315" y="12494"/>
                </a:lnTo>
                <a:lnTo>
                  <a:pt x="315" y="6560"/>
                </a:lnTo>
                <a:close/>
                <a:moveTo>
                  <a:pt x="12498" y="6560"/>
                </a:moveTo>
                <a:lnTo>
                  <a:pt x="12498" y="12494"/>
                </a:lnTo>
                <a:lnTo>
                  <a:pt x="6562" y="12494"/>
                </a:lnTo>
                <a:lnTo>
                  <a:pt x="6562" y="6560"/>
                </a:lnTo>
                <a:close/>
                <a:moveTo>
                  <a:pt x="18745" y="6560"/>
                </a:moveTo>
                <a:lnTo>
                  <a:pt x="18745" y="12494"/>
                </a:lnTo>
                <a:lnTo>
                  <a:pt x="12810" y="12494"/>
                </a:lnTo>
                <a:lnTo>
                  <a:pt x="12810" y="6560"/>
                </a:lnTo>
                <a:close/>
                <a:moveTo>
                  <a:pt x="24992" y="6560"/>
                </a:moveTo>
                <a:lnTo>
                  <a:pt x="24992" y="12494"/>
                </a:lnTo>
                <a:lnTo>
                  <a:pt x="19058" y="12494"/>
                </a:lnTo>
                <a:lnTo>
                  <a:pt x="19058" y="6560"/>
                </a:lnTo>
                <a:close/>
                <a:moveTo>
                  <a:pt x="31241" y="6560"/>
                </a:moveTo>
                <a:lnTo>
                  <a:pt x="31241" y="12494"/>
                </a:lnTo>
                <a:lnTo>
                  <a:pt x="25305" y="12494"/>
                </a:lnTo>
                <a:lnTo>
                  <a:pt x="25305" y="6560"/>
                </a:lnTo>
                <a:close/>
                <a:moveTo>
                  <a:pt x="37489" y="6560"/>
                </a:moveTo>
                <a:lnTo>
                  <a:pt x="37489" y="12494"/>
                </a:lnTo>
                <a:lnTo>
                  <a:pt x="31553" y="12494"/>
                </a:lnTo>
                <a:lnTo>
                  <a:pt x="31553" y="6560"/>
                </a:lnTo>
                <a:close/>
                <a:moveTo>
                  <a:pt x="43737" y="6560"/>
                </a:moveTo>
                <a:lnTo>
                  <a:pt x="43737" y="12494"/>
                </a:lnTo>
                <a:lnTo>
                  <a:pt x="37802" y="12494"/>
                </a:lnTo>
                <a:lnTo>
                  <a:pt x="37802" y="6560"/>
                </a:lnTo>
                <a:close/>
                <a:moveTo>
                  <a:pt x="49985" y="6560"/>
                </a:moveTo>
                <a:lnTo>
                  <a:pt x="49985" y="12494"/>
                </a:lnTo>
                <a:lnTo>
                  <a:pt x="44049" y="12494"/>
                </a:lnTo>
                <a:lnTo>
                  <a:pt x="44049" y="6560"/>
                </a:lnTo>
                <a:close/>
                <a:moveTo>
                  <a:pt x="56232" y="6560"/>
                </a:moveTo>
                <a:lnTo>
                  <a:pt x="56232" y="12494"/>
                </a:lnTo>
                <a:lnTo>
                  <a:pt x="50296" y="12494"/>
                </a:lnTo>
                <a:lnTo>
                  <a:pt x="50296" y="6560"/>
                </a:lnTo>
                <a:close/>
                <a:moveTo>
                  <a:pt x="62480" y="6560"/>
                </a:moveTo>
                <a:lnTo>
                  <a:pt x="62480" y="12494"/>
                </a:lnTo>
                <a:lnTo>
                  <a:pt x="56545" y="12494"/>
                </a:lnTo>
                <a:lnTo>
                  <a:pt x="56545" y="6560"/>
                </a:lnTo>
                <a:close/>
                <a:moveTo>
                  <a:pt x="68727" y="6560"/>
                </a:moveTo>
                <a:lnTo>
                  <a:pt x="68727" y="12494"/>
                </a:lnTo>
                <a:lnTo>
                  <a:pt x="62792" y="12494"/>
                </a:lnTo>
                <a:lnTo>
                  <a:pt x="62792" y="6560"/>
                </a:lnTo>
                <a:close/>
                <a:moveTo>
                  <a:pt x="74975" y="6560"/>
                </a:moveTo>
                <a:lnTo>
                  <a:pt x="74975" y="12494"/>
                </a:lnTo>
                <a:lnTo>
                  <a:pt x="69039" y="12494"/>
                </a:lnTo>
                <a:lnTo>
                  <a:pt x="69039" y="6560"/>
                </a:lnTo>
                <a:close/>
                <a:moveTo>
                  <a:pt x="81223" y="6560"/>
                </a:moveTo>
                <a:lnTo>
                  <a:pt x="81223" y="12494"/>
                </a:lnTo>
                <a:lnTo>
                  <a:pt x="75286" y="12494"/>
                </a:lnTo>
                <a:lnTo>
                  <a:pt x="75286" y="6560"/>
                </a:lnTo>
                <a:close/>
                <a:moveTo>
                  <a:pt x="87470" y="6560"/>
                </a:moveTo>
                <a:lnTo>
                  <a:pt x="87470" y="12494"/>
                </a:lnTo>
                <a:lnTo>
                  <a:pt x="81535" y="12494"/>
                </a:lnTo>
                <a:lnTo>
                  <a:pt x="81535" y="6560"/>
                </a:lnTo>
                <a:close/>
                <a:moveTo>
                  <a:pt x="93720" y="6560"/>
                </a:moveTo>
                <a:lnTo>
                  <a:pt x="93720" y="12494"/>
                </a:lnTo>
                <a:lnTo>
                  <a:pt x="87784" y="12494"/>
                </a:lnTo>
                <a:lnTo>
                  <a:pt x="87784" y="6560"/>
                </a:lnTo>
                <a:close/>
                <a:moveTo>
                  <a:pt x="99967" y="6560"/>
                </a:moveTo>
                <a:lnTo>
                  <a:pt x="99967" y="12494"/>
                </a:lnTo>
                <a:lnTo>
                  <a:pt x="94031" y="12494"/>
                </a:lnTo>
                <a:lnTo>
                  <a:pt x="94031" y="6560"/>
                </a:lnTo>
                <a:close/>
                <a:moveTo>
                  <a:pt x="106214" y="6560"/>
                </a:moveTo>
                <a:lnTo>
                  <a:pt x="106214" y="12494"/>
                </a:lnTo>
                <a:lnTo>
                  <a:pt x="100280" y="12494"/>
                </a:lnTo>
                <a:lnTo>
                  <a:pt x="100280" y="6560"/>
                </a:lnTo>
                <a:close/>
                <a:moveTo>
                  <a:pt x="112461" y="6560"/>
                </a:moveTo>
                <a:lnTo>
                  <a:pt x="112461" y="12494"/>
                </a:lnTo>
                <a:lnTo>
                  <a:pt x="106527" y="12494"/>
                </a:lnTo>
                <a:lnTo>
                  <a:pt x="106527" y="6560"/>
                </a:lnTo>
                <a:close/>
                <a:moveTo>
                  <a:pt x="118710" y="6560"/>
                </a:moveTo>
                <a:lnTo>
                  <a:pt x="118710" y="12494"/>
                </a:lnTo>
                <a:lnTo>
                  <a:pt x="112774" y="12494"/>
                </a:lnTo>
                <a:lnTo>
                  <a:pt x="112774" y="6560"/>
                </a:lnTo>
                <a:close/>
                <a:moveTo>
                  <a:pt x="124957" y="6560"/>
                </a:moveTo>
                <a:lnTo>
                  <a:pt x="124957" y="12494"/>
                </a:lnTo>
                <a:lnTo>
                  <a:pt x="119021" y="12494"/>
                </a:lnTo>
                <a:lnTo>
                  <a:pt x="119021" y="6560"/>
                </a:lnTo>
                <a:close/>
                <a:moveTo>
                  <a:pt x="131204" y="6560"/>
                </a:moveTo>
                <a:lnTo>
                  <a:pt x="131204" y="12494"/>
                </a:lnTo>
                <a:lnTo>
                  <a:pt x="125270" y="12494"/>
                </a:lnTo>
                <a:lnTo>
                  <a:pt x="125270" y="6560"/>
                </a:lnTo>
                <a:close/>
                <a:moveTo>
                  <a:pt x="137451" y="6560"/>
                </a:moveTo>
                <a:lnTo>
                  <a:pt x="137451" y="12494"/>
                </a:lnTo>
                <a:lnTo>
                  <a:pt x="131517" y="12494"/>
                </a:lnTo>
                <a:lnTo>
                  <a:pt x="131517" y="6560"/>
                </a:lnTo>
                <a:close/>
                <a:moveTo>
                  <a:pt x="143702" y="6560"/>
                </a:moveTo>
                <a:lnTo>
                  <a:pt x="143702" y="12494"/>
                </a:lnTo>
                <a:lnTo>
                  <a:pt x="137766" y="12494"/>
                </a:lnTo>
                <a:lnTo>
                  <a:pt x="137766" y="6560"/>
                </a:lnTo>
                <a:close/>
                <a:moveTo>
                  <a:pt x="149949" y="6560"/>
                </a:moveTo>
                <a:lnTo>
                  <a:pt x="149949" y="12494"/>
                </a:lnTo>
                <a:lnTo>
                  <a:pt x="144015" y="12494"/>
                </a:lnTo>
                <a:lnTo>
                  <a:pt x="144015" y="6560"/>
                </a:lnTo>
                <a:close/>
                <a:moveTo>
                  <a:pt x="156196" y="6560"/>
                </a:moveTo>
                <a:lnTo>
                  <a:pt x="156196" y="12494"/>
                </a:lnTo>
                <a:lnTo>
                  <a:pt x="150262" y="12494"/>
                </a:lnTo>
                <a:lnTo>
                  <a:pt x="150262" y="6560"/>
                </a:lnTo>
                <a:close/>
                <a:moveTo>
                  <a:pt x="162445" y="6560"/>
                </a:moveTo>
                <a:lnTo>
                  <a:pt x="162445" y="12494"/>
                </a:lnTo>
                <a:lnTo>
                  <a:pt x="156509" y="12494"/>
                </a:lnTo>
                <a:lnTo>
                  <a:pt x="156509" y="6560"/>
                </a:lnTo>
                <a:close/>
                <a:moveTo>
                  <a:pt x="168692" y="6560"/>
                </a:moveTo>
                <a:lnTo>
                  <a:pt x="168692" y="12494"/>
                </a:lnTo>
                <a:lnTo>
                  <a:pt x="162756" y="12494"/>
                </a:lnTo>
                <a:lnTo>
                  <a:pt x="162756" y="6560"/>
                </a:lnTo>
                <a:close/>
                <a:moveTo>
                  <a:pt x="174939" y="6560"/>
                </a:moveTo>
                <a:lnTo>
                  <a:pt x="174939" y="12494"/>
                </a:lnTo>
                <a:lnTo>
                  <a:pt x="169005" y="12494"/>
                </a:lnTo>
                <a:lnTo>
                  <a:pt x="169005" y="6560"/>
                </a:lnTo>
                <a:close/>
                <a:moveTo>
                  <a:pt x="181186" y="6560"/>
                </a:moveTo>
                <a:lnTo>
                  <a:pt x="181186" y="12494"/>
                </a:lnTo>
                <a:lnTo>
                  <a:pt x="175252" y="12494"/>
                </a:lnTo>
                <a:lnTo>
                  <a:pt x="175252" y="6560"/>
                </a:lnTo>
                <a:close/>
                <a:moveTo>
                  <a:pt x="187435" y="6560"/>
                </a:moveTo>
                <a:lnTo>
                  <a:pt x="187435" y="12494"/>
                </a:lnTo>
                <a:lnTo>
                  <a:pt x="181499" y="12494"/>
                </a:lnTo>
                <a:lnTo>
                  <a:pt x="181499" y="6560"/>
                </a:lnTo>
                <a:close/>
                <a:moveTo>
                  <a:pt x="193684" y="6560"/>
                </a:moveTo>
                <a:lnTo>
                  <a:pt x="193684" y="12494"/>
                </a:lnTo>
                <a:lnTo>
                  <a:pt x="187749" y="12494"/>
                </a:lnTo>
                <a:lnTo>
                  <a:pt x="187749" y="6560"/>
                </a:lnTo>
                <a:close/>
                <a:moveTo>
                  <a:pt x="199931" y="6560"/>
                </a:moveTo>
                <a:lnTo>
                  <a:pt x="199931" y="12494"/>
                </a:lnTo>
                <a:lnTo>
                  <a:pt x="193996" y="12494"/>
                </a:lnTo>
                <a:lnTo>
                  <a:pt x="193996" y="6560"/>
                </a:lnTo>
                <a:close/>
                <a:moveTo>
                  <a:pt x="206180" y="6560"/>
                </a:moveTo>
                <a:lnTo>
                  <a:pt x="206180" y="12494"/>
                </a:lnTo>
                <a:lnTo>
                  <a:pt x="200244" y="12494"/>
                </a:lnTo>
                <a:lnTo>
                  <a:pt x="200244" y="6560"/>
                </a:lnTo>
                <a:close/>
                <a:moveTo>
                  <a:pt x="212427" y="6560"/>
                </a:moveTo>
                <a:lnTo>
                  <a:pt x="212427" y="12494"/>
                </a:lnTo>
                <a:lnTo>
                  <a:pt x="206491" y="12494"/>
                </a:lnTo>
                <a:lnTo>
                  <a:pt x="206491" y="6560"/>
                </a:lnTo>
                <a:close/>
                <a:moveTo>
                  <a:pt x="218674" y="6560"/>
                </a:moveTo>
                <a:lnTo>
                  <a:pt x="218674" y="12494"/>
                </a:lnTo>
                <a:lnTo>
                  <a:pt x="212739" y="12494"/>
                </a:lnTo>
                <a:lnTo>
                  <a:pt x="212739" y="6560"/>
                </a:lnTo>
                <a:close/>
                <a:moveTo>
                  <a:pt x="224921" y="6560"/>
                </a:moveTo>
                <a:lnTo>
                  <a:pt x="224921" y="12494"/>
                </a:lnTo>
                <a:lnTo>
                  <a:pt x="218987" y="12494"/>
                </a:lnTo>
                <a:lnTo>
                  <a:pt x="218987" y="6560"/>
                </a:lnTo>
                <a:close/>
                <a:moveTo>
                  <a:pt x="231170" y="6560"/>
                </a:moveTo>
                <a:lnTo>
                  <a:pt x="231170" y="12494"/>
                </a:lnTo>
                <a:lnTo>
                  <a:pt x="225234" y="12494"/>
                </a:lnTo>
                <a:lnTo>
                  <a:pt x="225234" y="6560"/>
                </a:lnTo>
                <a:close/>
                <a:moveTo>
                  <a:pt x="237417" y="6560"/>
                </a:moveTo>
                <a:lnTo>
                  <a:pt x="237417" y="12494"/>
                </a:lnTo>
                <a:lnTo>
                  <a:pt x="231481" y="12494"/>
                </a:lnTo>
                <a:lnTo>
                  <a:pt x="231481" y="6560"/>
                </a:lnTo>
                <a:close/>
                <a:moveTo>
                  <a:pt x="243664" y="6560"/>
                </a:moveTo>
                <a:lnTo>
                  <a:pt x="243664" y="12494"/>
                </a:lnTo>
                <a:lnTo>
                  <a:pt x="237729" y="12494"/>
                </a:lnTo>
                <a:lnTo>
                  <a:pt x="237729" y="6560"/>
                </a:lnTo>
                <a:close/>
                <a:moveTo>
                  <a:pt x="249914" y="6560"/>
                </a:moveTo>
                <a:lnTo>
                  <a:pt x="249914" y="12494"/>
                </a:lnTo>
                <a:lnTo>
                  <a:pt x="243978" y="12494"/>
                </a:lnTo>
                <a:lnTo>
                  <a:pt x="243978" y="6560"/>
                </a:lnTo>
                <a:close/>
                <a:moveTo>
                  <a:pt x="256161" y="6560"/>
                </a:moveTo>
                <a:lnTo>
                  <a:pt x="256161" y="12494"/>
                </a:lnTo>
                <a:lnTo>
                  <a:pt x="250225" y="12494"/>
                </a:lnTo>
                <a:lnTo>
                  <a:pt x="250225" y="6560"/>
                </a:lnTo>
                <a:close/>
                <a:moveTo>
                  <a:pt x="262409" y="6560"/>
                </a:moveTo>
                <a:lnTo>
                  <a:pt x="262409" y="12494"/>
                </a:lnTo>
                <a:lnTo>
                  <a:pt x="256474" y="12494"/>
                </a:lnTo>
                <a:lnTo>
                  <a:pt x="256474" y="6560"/>
                </a:lnTo>
                <a:close/>
                <a:moveTo>
                  <a:pt x="268656" y="6560"/>
                </a:moveTo>
                <a:lnTo>
                  <a:pt x="268656" y="12494"/>
                </a:lnTo>
                <a:lnTo>
                  <a:pt x="262721" y="12494"/>
                </a:lnTo>
                <a:lnTo>
                  <a:pt x="262721" y="6560"/>
                </a:lnTo>
                <a:close/>
                <a:moveTo>
                  <a:pt x="274904" y="6560"/>
                </a:moveTo>
                <a:lnTo>
                  <a:pt x="274904" y="12494"/>
                </a:lnTo>
                <a:lnTo>
                  <a:pt x="268968" y="12494"/>
                </a:lnTo>
                <a:lnTo>
                  <a:pt x="268968" y="6560"/>
                </a:lnTo>
                <a:close/>
                <a:moveTo>
                  <a:pt x="6251" y="12807"/>
                </a:moveTo>
                <a:lnTo>
                  <a:pt x="6251" y="18742"/>
                </a:lnTo>
                <a:lnTo>
                  <a:pt x="315" y="18742"/>
                </a:lnTo>
                <a:lnTo>
                  <a:pt x="315" y="12807"/>
                </a:lnTo>
                <a:close/>
                <a:moveTo>
                  <a:pt x="12498" y="12807"/>
                </a:moveTo>
                <a:lnTo>
                  <a:pt x="12498" y="18742"/>
                </a:lnTo>
                <a:lnTo>
                  <a:pt x="6562" y="18742"/>
                </a:lnTo>
                <a:lnTo>
                  <a:pt x="6562" y="12807"/>
                </a:lnTo>
                <a:close/>
                <a:moveTo>
                  <a:pt x="18745" y="12807"/>
                </a:moveTo>
                <a:lnTo>
                  <a:pt x="18745" y="18742"/>
                </a:lnTo>
                <a:lnTo>
                  <a:pt x="12810" y="18742"/>
                </a:lnTo>
                <a:lnTo>
                  <a:pt x="12810" y="12807"/>
                </a:lnTo>
                <a:close/>
                <a:moveTo>
                  <a:pt x="24992" y="12807"/>
                </a:moveTo>
                <a:lnTo>
                  <a:pt x="24992" y="18742"/>
                </a:lnTo>
                <a:lnTo>
                  <a:pt x="19058" y="18742"/>
                </a:lnTo>
                <a:lnTo>
                  <a:pt x="19058" y="12807"/>
                </a:lnTo>
                <a:close/>
                <a:moveTo>
                  <a:pt x="31241" y="12807"/>
                </a:moveTo>
                <a:lnTo>
                  <a:pt x="31241" y="18742"/>
                </a:lnTo>
                <a:lnTo>
                  <a:pt x="25305" y="18742"/>
                </a:lnTo>
                <a:lnTo>
                  <a:pt x="25305" y="12807"/>
                </a:lnTo>
                <a:close/>
                <a:moveTo>
                  <a:pt x="37489" y="12807"/>
                </a:moveTo>
                <a:lnTo>
                  <a:pt x="37489" y="18742"/>
                </a:lnTo>
                <a:lnTo>
                  <a:pt x="31553" y="18742"/>
                </a:lnTo>
                <a:lnTo>
                  <a:pt x="31553" y="12807"/>
                </a:lnTo>
                <a:close/>
                <a:moveTo>
                  <a:pt x="43737" y="12807"/>
                </a:moveTo>
                <a:lnTo>
                  <a:pt x="43737" y="18742"/>
                </a:lnTo>
                <a:lnTo>
                  <a:pt x="37802" y="18742"/>
                </a:lnTo>
                <a:lnTo>
                  <a:pt x="37802" y="12807"/>
                </a:lnTo>
                <a:close/>
                <a:moveTo>
                  <a:pt x="49985" y="12807"/>
                </a:moveTo>
                <a:lnTo>
                  <a:pt x="49985" y="18742"/>
                </a:lnTo>
                <a:lnTo>
                  <a:pt x="44049" y="18742"/>
                </a:lnTo>
                <a:lnTo>
                  <a:pt x="44049" y="12807"/>
                </a:lnTo>
                <a:close/>
                <a:moveTo>
                  <a:pt x="56232" y="12807"/>
                </a:moveTo>
                <a:lnTo>
                  <a:pt x="56232" y="18742"/>
                </a:lnTo>
                <a:lnTo>
                  <a:pt x="50296" y="18742"/>
                </a:lnTo>
                <a:lnTo>
                  <a:pt x="50296" y="12807"/>
                </a:lnTo>
                <a:close/>
                <a:moveTo>
                  <a:pt x="62480" y="12807"/>
                </a:moveTo>
                <a:lnTo>
                  <a:pt x="62480" y="18742"/>
                </a:lnTo>
                <a:lnTo>
                  <a:pt x="56545" y="18742"/>
                </a:lnTo>
                <a:lnTo>
                  <a:pt x="56545" y="12807"/>
                </a:lnTo>
                <a:close/>
                <a:moveTo>
                  <a:pt x="68727" y="12807"/>
                </a:moveTo>
                <a:lnTo>
                  <a:pt x="68727" y="18742"/>
                </a:lnTo>
                <a:lnTo>
                  <a:pt x="62792" y="18742"/>
                </a:lnTo>
                <a:lnTo>
                  <a:pt x="62792" y="12807"/>
                </a:lnTo>
                <a:close/>
                <a:moveTo>
                  <a:pt x="74975" y="12807"/>
                </a:moveTo>
                <a:lnTo>
                  <a:pt x="74975" y="18742"/>
                </a:lnTo>
                <a:lnTo>
                  <a:pt x="69039" y="18742"/>
                </a:lnTo>
                <a:lnTo>
                  <a:pt x="69039" y="12807"/>
                </a:lnTo>
                <a:close/>
                <a:moveTo>
                  <a:pt x="81223" y="12807"/>
                </a:moveTo>
                <a:lnTo>
                  <a:pt x="81223" y="18742"/>
                </a:lnTo>
                <a:lnTo>
                  <a:pt x="75286" y="18742"/>
                </a:lnTo>
                <a:lnTo>
                  <a:pt x="75286" y="12807"/>
                </a:lnTo>
                <a:close/>
                <a:moveTo>
                  <a:pt x="87470" y="12807"/>
                </a:moveTo>
                <a:lnTo>
                  <a:pt x="87470" y="18742"/>
                </a:lnTo>
                <a:lnTo>
                  <a:pt x="81535" y="18742"/>
                </a:lnTo>
                <a:lnTo>
                  <a:pt x="81535" y="12807"/>
                </a:lnTo>
                <a:close/>
                <a:moveTo>
                  <a:pt x="93720" y="12807"/>
                </a:moveTo>
                <a:lnTo>
                  <a:pt x="93720" y="18742"/>
                </a:lnTo>
                <a:lnTo>
                  <a:pt x="87784" y="18742"/>
                </a:lnTo>
                <a:lnTo>
                  <a:pt x="87784" y="12807"/>
                </a:lnTo>
                <a:close/>
                <a:moveTo>
                  <a:pt x="99967" y="12807"/>
                </a:moveTo>
                <a:lnTo>
                  <a:pt x="99967" y="18742"/>
                </a:lnTo>
                <a:lnTo>
                  <a:pt x="94031" y="18742"/>
                </a:lnTo>
                <a:lnTo>
                  <a:pt x="94031" y="12807"/>
                </a:lnTo>
                <a:close/>
                <a:moveTo>
                  <a:pt x="106214" y="12807"/>
                </a:moveTo>
                <a:lnTo>
                  <a:pt x="106214" y="18742"/>
                </a:lnTo>
                <a:lnTo>
                  <a:pt x="100280" y="18742"/>
                </a:lnTo>
                <a:lnTo>
                  <a:pt x="100280" y="12807"/>
                </a:lnTo>
                <a:close/>
                <a:moveTo>
                  <a:pt x="112461" y="12807"/>
                </a:moveTo>
                <a:lnTo>
                  <a:pt x="112461" y="18742"/>
                </a:lnTo>
                <a:lnTo>
                  <a:pt x="106527" y="18742"/>
                </a:lnTo>
                <a:lnTo>
                  <a:pt x="106527" y="12807"/>
                </a:lnTo>
                <a:close/>
                <a:moveTo>
                  <a:pt x="118710" y="12807"/>
                </a:moveTo>
                <a:lnTo>
                  <a:pt x="118710" y="18742"/>
                </a:lnTo>
                <a:lnTo>
                  <a:pt x="112774" y="18742"/>
                </a:lnTo>
                <a:lnTo>
                  <a:pt x="112774" y="12807"/>
                </a:lnTo>
                <a:close/>
                <a:moveTo>
                  <a:pt x="124957" y="12807"/>
                </a:moveTo>
                <a:lnTo>
                  <a:pt x="124957" y="18742"/>
                </a:lnTo>
                <a:lnTo>
                  <a:pt x="119021" y="18742"/>
                </a:lnTo>
                <a:lnTo>
                  <a:pt x="119021" y="12807"/>
                </a:lnTo>
                <a:close/>
                <a:moveTo>
                  <a:pt x="131204" y="12807"/>
                </a:moveTo>
                <a:lnTo>
                  <a:pt x="131204" y="18742"/>
                </a:lnTo>
                <a:lnTo>
                  <a:pt x="125270" y="18742"/>
                </a:lnTo>
                <a:lnTo>
                  <a:pt x="125270" y="12807"/>
                </a:lnTo>
                <a:close/>
                <a:moveTo>
                  <a:pt x="137451" y="12807"/>
                </a:moveTo>
                <a:lnTo>
                  <a:pt x="137451" y="18742"/>
                </a:lnTo>
                <a:lnTo>
                  <a:pt x="131517" y="18742"/>
                </a:lnTo>
                <a:lnTo>
                  <a:pt x="131517" y="12807"/>
                </a:lnTo>
                <a:close/>
                <a:moveTo>
                  <a:pt x="143702" y="12807"/>
                </a:moveTo>
                <a:lnTo>
                  <a:pt x="143702" y="18742"/>
                </a:lnTo>
                <a:lnTo>
                  <a:pt x="137766" y="18742"/>
                </a:lnTo>
                <a:lnTo>
                  <a:pt x="137766" y="12807"/>
                </a:lnTo>
                <a:close/>
                <a:moveTo>
                  <a:pt x="149949" y="12807"/>
                </a:moveTo>
                <a:lnTo>
                  <a:pt x="149949" y="18742"/>
                </a:lnTo>
                <a:lnTo>
                  <a:pt x="144015" y="18742"/>
                </a:lnTo>
                <a:lnTo>
                  <a:pt x="144015" y="12807"/>
                </a:lnTo>
                <a:close/>
                <a:moveTo>
                  <a:pt x="156196" y="12807"/>
                </a:moveTo>
                <a:lnTo>
                  <a:pt x="156196" y="18742"/>
                </a:lnTo>
                <a:lnTo>
                  <a:pt x="150262" y="18742"/>
                </a:lnTo>
                <a:lnTo>
                  <a:pt x="150262" y="12807"/>
                </a:lnTo>
                <a:close/>
                <a:moveTo>
                  <a:pt x="162445" y="12807"/>
                </a:moveTo>
                <a:lnTo>
                  <a:pt x="162445" y="18742"/>
                </a:lnTo>
                <a:lnTo>
                  <a:pt x="156509" y="18742"/>
                </a:lnTo>
                <a:lnTo>
                  <a:pt x="156509" y="12807"/>
                </a:lnTo>
                <a:close/>
                <a:moveTo>
                  <a:pt x="168692" y="12807"/>
                </a:moveTo>
                <a:lnTo>
                  <a:pt x="168692" y="18742"/>
                </a:lnTo>
                <a:lnTo>
                  <a:pt x="162756" y="18742"/>
                </a:lnTo>
                <a:lnTo>
                  <a:pt x="162756" y="12807"/>
                </a:lnTo>
                <a:close/>
                <a:moveTo>
                  <a:pt x="174939" y="12807"/>
                </a:moveTo>
                <a:lnTo>
                  <a:pt x="174939" y="18742"/>
                </a:lnTo>
                <a:lnTo>
                  <a:pt x="169005" y="18742"/>
                </a:lnTo>
                <a:lnTo>
                  <a:pt x="169005" y="12807"/>
                </a:lnTo>
                <a:close/>
                <a:moveTo>
                  <a:pt x="181186" y="12807"/>
                </a:moveTo>
                <a:lnTo>
                  <a:pt x="181186" y="18742"/>
                </a:lnTo>
                <a:lnTo>
                  <a:pt x="175252" y="18742"/>
                </a:lnTo>
                <a:lnTo>
                  <a:pt x="175252" y="12807"/>
                </a:lnTo>
                <a:close/>
                <a:moveTo>
                  <a:pt x="187435" y="12807"/>
                </a:moveTo>
                <a:lnTo>
                  <a:pt x="187435" y="18742"/>
                </a:lnTo>
                <a:lnTo>
                  <a:pt x="181499" y="18742"/>
                </a:lnTo>
                <a:lnTo>
                  <a:pt x="181499" y="12807"/>
                </a:lnTo>
                <a:close/>
                <a:moveTo>
                  <a:pt x="193684" y="12807"/>
                </a:moveTo>
                <a:lnTo>
                  <a:pt x="193684" y="18742"/>
                </a:lnTo>
                <a:lnTo>
                  <a:pt x="187749" y="18742"/>
                </a:lnTo>
                <a:lnTo>
                  <a:pt x="187749" y="12807"/>
                </a:lnTo>
                <a:close/>
                <a:moveTo>
                  <a:pt x="199931" y="12807"/>
                </a:moveTo>
                <a:lnTo>
                  <a:pt x="199931" y="18742"/>
                </a:lnTo>
                <a:lnTo>
                  <a:pt x="193996" y="18742"/>
                </a:lnTo>
                <a:lnTo>
                  <a:pt x="193996" y="12807"/>
                </a:lnTo>
                <a:close/>
                <a:moveTo>
                  <a:pt x="206180" y="12807"/>
                </a:moveTo>
                <a:lnTo>
                  <a:pt x="206180" y="18742"/>
                </a:lnTo>
                <a:lnTo>
                  <a:pt x="200244" y="18742"/>
                </a:lnTo>
                <a:lnTo>
                  <a:pt x="200244" y="12807"/>
                </a:lnTo>
                <a:close/>
                <a:moveTo>
                  <a:pt x="212427" y="12807"/>
                </a:moveTo>
                <a:lnTo>
                  <a:pt x="212427" y="18742"/>
                </a:lnTo>
                <a:lnTo>
                  <a:pt x="206491" y="18742"/>
                </a:lnTo>
                <a:lnTo>
                  <a:pt x="206491" y="12807"/>
                </a:lnTo>
                <a:close/>
                <a:moveTo>
                  <a:pt x="218674" y="12807"/>
                </a:moveTo>
                <a:lnTo>
                  <a:pt x="218674" y="18742"/>
                </a:lnTo>
                <a:lnTo>
                  <a:pt x="212739" y="18742"/>
                </a:lnTo>
                <a:lnTo>
                  <a:pt x="212739" y="12807"/>
                </a:lnTo>
                <a:close/>
                <a:moveTo>
                  <a:pt x="224921" y="12807"/>
                </a:moveTo>
                <a:lnTo>
                  <a:pt x="224921" y="18742"/>
                </a:lnTo>
                <a:lnTo>
                  <a:pt x="218987" y="18742"/>
                </a:lnTo>
                <a:lnTo>
                  <a:pt x="218987" y="12807"/>
                </a:lnTo>
                <a:close/>
                <a:moveTo>
                  <a:pt x="231170" y="12807"/>
                </a:moveTo>
                <a:lnTo>
                  <a:pt x="231170" y="18742"/>
                </a:lnTo>
                <a:lnTo>
                  <a:pt x="225234" y="18742"/>
                </a:lnTo>
                <a:lnTo>
                  <a:pt x="225234" y="12807"/>
                </a:lnTo>
                <a:close/>
                <a:moveTo>
                  <a:pt x="237417" y="12807"/>
                </a:moveTo>
                <a:lnTo>
                  <a:pt x="237417" y="18742"/>
                </a:lnTo>
                <a:lnTo>
                  <a:pt x="231481" y="18742"/>
                </a:lnTo>
                <a:lnTo>
                  <a:pt x="231481" y="12807"/>
                </a:lnTo>
                <a:close/>
                <a:moveTo>
                  <a:pt x="243664" y="12807"/>
                </a:moveTo>
                <a:lnTo>
                  <a:pt x="243664" y="18742"/>
                </a:lnTo>
                <a:lnTo>
                  <a:pt x="237729" y="18742"/>
                </a:lnTo>
                <a:lnTo>
                  <a:pt x="237729" y="12807"/>
                </a:lnTo>
                <a:close/>
                <a:moveTo>
                  <a:pt x="249914" y="12807"/>
                </a:moveTo>
                <a:lnTo>
                  <a:pt x="249914" y="18742"/>
                </a:lnTo>
                <a:lnTo>
                  <a:pt x="243978" y="18742"/>
                </a:lnTo>
                <a:lnTo>
                  <a:pt x="243978" y="12807"/>
                </a:lnTo>
                <a:close/>
                <a:moveTo>
                  <a:pt x="256161" y="12807"/>
                </a:moveTo>
                <a:lnTo>
                  <a:pt x="256161" y="18742"/>
                </a:lnTo>
                <a:lnTo>
                  <a:pt x="250225" y="18742"/>
                </a:lnTo>
                <a:lnTo>
                  <a:pt x="250225" y="12807"/>
                </a:lnTo>
                <a:close/>
                <a:moveTo>
                  <a:pt x="262409" y="12807"/>
                </a:moveTo>
                <a:lnTo>
                  <a:pt x="262409" y="18742"/>
                </a:lnTo>
                <a:lnTo>
                  <a:pt x="256474" y="18742"/>
                </a:lnTo>
                <a:lnTo>
                  <a:pt x="256474" y="12807"/>
                </a:lnTo>
                <a:close/>
                <a:moveTo>
                  <a:pt x="268656" y="12807"/>
                </a:moveTo>
                <a:lnTo>
                  <a:pt x="268656" y="18742"/>
                </a:lnTo>
                <a:lnTo>
                  <a:pt x="262721" y="18742"/>
                </a:lnTo>
                <a:lnTo>
                  <a:pt x="262721" y="12807"/>
                </a:lnTo>
                <a:close/>
                <a:moveTo>
                  <a:pt x="274904" y="12807"/>
                </a:moveTo>
                <a:lnTo>
                  <a:pt x="274904" y="18742"/>
                </a:lnTo>
                <a:lnTo>
                  <a:pt x="268968" y="18742"/>
                </a:lnTo>
                <a:lnTo>
                  <a:pt x="268968" y="12807"/>
                </a:lnTo>
                <a:close/>
                <a:moveTo>
                  <a:pt x="6251" y="19054"/>
                </a:moveTo>
                <a:lnTo>
                  <a:pt x="6251" y="24990"/>
                </a:lnTo>
                <a:lnTo>
                  <a:pt x="315" y="24990"/>
                </a:lnTo>
                <a:lnTo>
                  <a:pt x="315" y="19054"/>
                </a:lnTo>
                <a:close/>
                <a:moveTo>
                  <a:pt x="12498" y="19054"/>
                </a:moveTo>
                <a:lnTo>
                  <a:pt x="12498" y="24990"/>
                </a:lnTo>
                <a:lnTo>
                  <a:pt x="6562" y="24990"/>
                </a:lnTo>
                <a:lnTo>
                  <a:pt x="6562" y="19054"/>
                </a:lnTo>
                <a:close/>
                <a:moveTo>
                  <a:pt x="18745" y="19054"/>
                </a:moveTo>
                <a:lnTo>
                  <a:pt x="18745" y="24990"/>
                </a:lnTo>
                <a:lnTo>
                  <a:pt x="12810" y="24990"/>
                </a:lnTo>
                <a:lnTo>
                  <a:pt x="12810" y="19054"/>
                </a:lnTo>
                <a:close/>
                <a:moveTo>
                  <a:pt x="24992" y="19054"/>
                </a:moveTo>
                <a:lnTo>
                  <a:pt x="24992" y="24990"/>
                </a:lnTo>
                <a:lnTo>
                  <a:pt x="19058" y="24990"/>
                </a:lnTo>
                <a:lnTo>
                  <a:pt x="19058" y="19054"/>
                </a:lnTo>
                <a:close/>
                <a:moveTo>
                  <a:pt x="31241" y="19054"/>
                </a:moveTo>
                <a:lnTo>
                  <a:pt x="31241" y="24990"/>
                </a:lnTo>
                <a:lnTo>
                  <a:pt x="25305" y="24990"/>
                </a:lnTo>
                <a:lnTo>
                  <a:pt x="25305" y="19054"/>
                </a:lnTo>
                <a:close/>
                <a:moveTo>
                  <a:pt x="37489" y="19054"/>
                </a:moveTo>
                <a:lnTo>
                  <a:pt x="37489" y="24990"/>
                </a:lnTo>
                <a:lnTo>
                  <a:pt x="31553" y="24990"/>
                </a:lnTo>
                <a:lnTo>
                  <a:pt x="31553" y="19054"/>
                </a:lnTo>
                <a:close/>
                <a:moveTo>
                  <a:pt x="43737" y="19054"/>
                </a:moveTo>
                <a:lnTo>
                  <a:pt x="43737" y="24990"/>
                </a:lnTo>
                <a:lnTo>
                  <a:pt x="37802" y="24990"/>
                </a:lnTo>
                <a:lnTo>
                  <a:pt x="37802" y="19054"/>
                </a:lnTo>
                <a:close/>
                <a:moveTo>
                  <a:pt x="49985" y="19054"/>
                </a:moveTo>
                <a:lnTo>
                  <a:pt x="49985" y="24990"/>
                </a:lnTo>
                <a:lnTo>
                  <a:pt x="44049" y="24990"/>
                </a:lnTo>
                <a:lnTo>
                  <a:pt x="44049" y="19054"/>
                </a:lnTo>
                <a:close/>
                <a:moveTo>
                  <a:pt x="56232" y="19054"/>
                </a:moveTo>
                <a:lnTo>
                  <a:pt x="56232" y="24990"/>
                </a:lnTo>
                <a:lnTo>
                  <a:pt x="50296" y="24990"/>
                </a:lnTo>
                <a:lnTo>
                  <a:pt x="50296" y="19054"/>
                </a:lnTo>
                <a:close/>
                <a:moveTo>
                  <a:pt x="62480" y="19054"/>
                </a:moveTo>
                <a:lnTo>
                  <a:pt x="62480" y="24990"/>
                </a:lnTo>
                <a:lnTo>
                  <a:pt x="56545" y="24990"/>
                </a:lnTo>
                <a:lnTo>
                  <a:pt x="56545" y="19054"/>
                </a:lnTo>
                <a:close/>
                <a:moveTo>
                  <a:pt x="68727" y="19054"/>
                </a:moveTo>
                <a:lnTo>
                  <a:pt x="68727" y="24990"/>
                </a:lnTo>
                <a:lnTo>
                  <a:pt x="62792" y="24990"/>
                </a:lnTo>
                <a:lnTo>
                  <a:pt x="62792" y="19054"/>
                </a:lnTo>
                <a:close/>
                <a:moveTo>
                  <a:pt x="74975" y="19054"/>
                </a:moveTo>
                <a:lnTo>
                  <a:pt x="74975" y="24990"/>
                </a:lnTo>
                <a:lnTo>
                  <a:pt x="69039" y="24990"/>
                </a:lnTo>
                <a:lnTo>
                  <a:pt x="69039" y="19054"/>
                </a:lnTo>
                <a:close/>
                <a:moveTo>
                  <a:pt x="81223" y="19054"/>
                </a:moveTo>
                <a:lnTo>
                  <a:pt x="81223" y="24990"/>
                </a:lnTo>
                <a:lnTo>
                  <a:pt x="75286" y="24990"/>
                </a:lnTo>
                <a:lnTo>
                  <a:pt x="75286" y="19054"/>
                </a:lnTo>
                <a:close/>
                <a:moveTo>
                  <a:pt x="87470" y="19054"/>
                </a:moveTo>
                <a:lnTo>
                  <a:pt x="87470" y="24990"/>
                </a:lnTo>
                <a:lnTo>
                  <a:pt x="81535" y="24990"/>
                </a:lnTo>
                <a:lnTo>
                  <a:pt x="81535" y="19054"/>
                </a:lnTo>
                <a:close/>
                <a:moveTo>
                  <a:pt x="93720" y="19054"/>
                </a:moveTo>
                <a:lnTo>
                  <a:pt x="93720" y="24990"/>
                </a:lnTo>
                <a:lnTo>
                  <a:pt x="87784" y="24990"/>
                </a:lnTo>
                <a:lnTo>
                  <a:pt x="87784" y="19054"/>
                </a:lnTo>
                <a:close/>
                <a:moveTo>
                  <a:pt x="99967" y="19054"/>
                </a:moveTo>
                <a:lnTo>
                  <a:pt x="99967" y="24990"/>
                </a:lnTo>
                <a:lnTo>
                  <a:pt x="94031" y="24990"/>
                </a:lnTo>
                <a:lnTo>
                  <a:pt x="94031" y="19054"/>
                </a:lnTo>
                <a:close/>
                <a:moveTo>
                  <a:pt x="106214" y="19054"/>
                </a:moveTo>
                <a:lnTo>
                  <a:pt x="106214" y="24990"/>
                </a:lnTo>
                <a:lnTo>
                  <a:pt x="100280" y="24990"/>
                </a:lnTo>
                <a:lnTo>
                  <a:pt x="100280" y="19054"/>
                </a:lnTo>
                <a:close/>
                <a:moveTo>
                  <a:pt x="112461" y="19054"/>
                </a:moveTo>
                <a:lnTo>
                  <a:pt x="112461" y="24990"/>
                </a:lnTo>
                <a:lnTo>
                  <a:pt x="106527" y="24990"/>
                </a:lnTo>
                <a:lnTo>
                  <a:pt x="106527" y="19054"/>
                </a:lnTo>
                <a:close/>
                <a:moveTo>
                  <a:pt x="118710" y="19054"/>
                </a:moveTo>
                <a:lnTo>
                  <a:pt x="118710" y="24990"/>
                </a:lnTo>
                <a:lnTo>
                  <a:pt x="112774" y="24990"/>
                </a:lnTo>
                <a:lnTo>
                  <a:pt x="112774" y="19054"/>
                </a:lnTo>
                <a:close/>
                <a:moveTo>
                  <a:pt x="124957" y="19054"/>
                </a:moveTo>
                <a:lnTo>
                  <a:pt x="124957" y="24990"/>
                </a:lnTo>
                <a:lnTo>
                  <a:pt x="119021" y="24990"/>
                </a:lnTo>
                <a:lnTo>
                  <a:pt x="119021" y="19054"/>
                </a:lnTo>
                <a:close/>
                <a:moveTo>
                  <a:pt x="131204" y="19054"/>
                </a:moveTo>
                <a:lnTo>
                  <a:pt x="131204" y="24990"/>
                </a:lnTo>
                <a:lnTo>
                  <a:pt x="125270" y="24990"/>
                </a:lnTo>
                <a:lnTo>
                  <a:pt x="125270" y="19054"/>
                </a:lnTo>
                <a:close/>
                <a:moveTo>
                  <a:pt x="137451" y="19054"/>
                </a:moveTo>
                <a:lnTo>
                  <a:pt x="137451" y="24990"/>
                </a:lnTo>
                <a:lnTo>
                  <a:pt x="131517" y="24990"/>
                </a:lnTo>
                <a:lnTo>
                  <a:pt x="131517" y="19054"/>
                </a:lnTo>
                <a:close/>
                <a:moveTo>
                  <a:pt x="143702" y="19054"/>
                </a:moveTo>
                <a:lnTo>
                  <a:pt x="143702" y="24990"/>
                </a:lnTo>
                <a:lnTo>
                  <a:pt x="137766" y="24990"/>
                </a:lnTo>
                <a:lnTo>
                  <a:pt x="137766" y="19054"/>
                </a:lnTo>
                <a:close/>
                <a:moveTo>
                  <a:pt x="149949" y="19054"/>
                </a:moveTo>
                <a:lnTo>
                  <a:pt x="149949" y="24990"/>
                </a:lnTo>
                <a:lnTo>
                  <a:pt x="144015" y="24990"/>
                </a:lnTo>
                <a:lnTo>
                  <a:pt x="144015" y="19054"/>
                </a:lnTo>
                <a:close/>
                <a:moveTo>
                  <a:pt x="156196" y="19054"/>
                </a:moveTo>
                <a:lnTo>
                  <a:pt x="156196" y="24990"/>
                </a:lnTo>
                <a:lnTo>
                  <a:pt x="150262" y="24990"/>
                </a:lnTo>
                <a:lnTo>
                  <a:pt x="150262" y="19054"/>
                </a:lnTo>
                <a:close/>
                <a:moveTo>
                  <a:pt x="162445" y="19054"/>
                </a:moveTo>
                <a:lnTo>
                  <a:pt x="162445" y="24990"/>
                </a:lnTo>
                <a:lnTo>
                  <a:pt x="156509" y="24990"/>
                </a:lnTo>
                <a:lnTo>
                  <a:pt x="156509" y="19054"/>
                </a:lnTo>
                <a:close/>
                <a:moveTo>
                  <a:pt x="168692" y="19054"/>
                </a:moveTo>
                <a:lnTo>
                  <a:pt x="168692" y="24990"/>
                </a:lnTo>
                <a:lnTo>
                  <a:pt x="162756" y="24990"/>
                </a:lnTo>
                <a:lnTo>
                  <a:pt x="162756" y="19054"/>
                </a:lnTo>
                <a:close/>
                <a:moveTo>
                  <a:pt x="174939" y="19054"/>
                </a:moveTo>
                <a:lnTo>
                  <a:pt x="174939" y="24990"/>
                </a:lnTo>
                <a:lnTo>
                  <a:pt x="169005" y="24990"/>
                </a:lnTo>
                <a:lnTo>
                  <a:pt x="169005" y="19054"/>
                </a:lnTo>
                <a:close/>
                <a:moveTo>
                  <a:pt x="181186" y="19054"/>
                </a:moveTo>
                <a:lnTo>
                  <a:pt x="181186" y="24990"/>
                </a:lnTo>
                <a:lnTo>
                  <a:pt x="175252" y="24990"/>
                </a:lnTo>
                <a:lnTo>
                  <a:pt x="175252" y="19054"/>
                </a:lnTo>
                <a:close/>
                <a:moveTo>
                  <a:pt x="187435" y="19054"/>
                </a:moveTo>
                <a:lnTo>
                  <a:pt x="187435" y="24990"/>
                </a:lnTo>
                <a:lnTo>
                  <a:pt x="181499" y="24990"/>
                </a:lnTo>
                <a:lnTo>
                  <a:pt x="181499" y="19054"/>
                </a:lnTo>
                <a:close/>
                <a:moveTo>
                  <a:pt x="193684" y="19054"/>
                </a:moveTo>
                <a:lnTo>
                  <a:pt x="193684" y="24990"/>
                </a:lnTo>
                <a:lnTo>
                  <a:pt x="187749" y="24990"/>
                </a:lnTo>
                <a:lnTo>
                  <a:pt x="187749" y="19054"/>
                </a:lnTo>
                <a:close/>
                <a:moveTo>
                  <a:pt x="199931" y="19054"/>
                </a:moveTo>
                <a:lnTo>
                  <a:pt x="199931" y="24990"/>
                </a:lnTo>
                <a:lnTo>
                  <a:pt x="193996" y="24990"/>
                </a:lnTo>
                <a:lnTo>
                  <a:pt x="193996" y="19054"/>
                </a:lnTo>
                <a:close/>
                <a:moveTo>
                  <a:pt x="206180" y="19054"/>
                </a:moveTo>
                <a:lnTo>
                  <a:pt x="206180" y="24990"/>
                </a:lnTo>
                <a:lnTo>
                  <a:pt x="200244" y="24990"/>
                </a:lnTo>
                <a:lnTo>
                  <a:pt x="200244" y="19054"/>
                </a:lnTo>
                <a:close/>
                <a:moveTo>
                  <a:pt x="212427" y="19054"/>
                </a:moveTo>
                <a:lnTo>
                  <a:pt x="212427" y="24990"/>
                </a:lnTo>
                <a:lnTo>
                  <a:pt x="206491" y="24990"/>
                </a:lnTo>
                <a:lnTo>
                  <a:pt x="206491" y="19054"/>
                </a:lnTo>
                <a:close/>
                <a:moveTo>
                  <a:pt x="218674" y="19054"/>
                </a:moveTo>
                <a:lnTo>
                  <a:pt x="218674" y="24990"/>
                </a:lnTo>
                <a:lnTo>
                  <a:pt x="212739" y="24990"/>
                </a:lnTo>
                <a:lnTo>
                  <a:pt x="212739" y="19054"/>
                </a:lnTo>
                <a:close/>
                <a:moveTo>
                  <a:pt x="224921" y="19054"/>
                </a:moveTo>
                <a:lnTo>
                  <a:pt x="224921" y="24990"/>
                </a:lnTo>
                <a:lnTo>
                  <a:pt x="218987" y="24990"/>
                </a:lnTo>
                <a:lnTo>
                  <a:pt x="218987" y="19054"/>
                </a:lnTo>
                <a:close/>
                <a:moveTo>
                  <a:pt x="231170" y="19054"/>
                </a:moveTo>
                <a:lnTo>
                  <a:pt x="231170" y="24990"/>
                </a:lnTo>
                <a:lnTo>
                  <a:pt x="225234" y="24990"/>
                </a:lnTo>
                <a:lnTo>
                  <a:pt x="225234" y="19054"/>
                </a:lnTo>
                <a:close/>
                <a:moveTo>
                  <a:pt x="237417" y="19054"/>
                </a:moveTo>
                <a:lnTo>
                  <a:pt x="237417" y="24990"/>
                </a:lnTo>
                <a:lnTo>
                  <a:pt x="231481" y="24990"/>
                </a:lnTo>
                <a:lnTo>
                  <a:pt x="231481" y="19054"/>
                </a:lnTo>
                <a:close/>
                <a:moveTo>
                  <a:pt x="243664" y="19054"/>
                </a:moveTo>
                <a:lnTo>
                  <a:pt x="243664" y="24990"/>
                </a:lnTo>
                <a:lnTo>
                  <a:pt x="237729" y="24990"/>
                </a:lnTo>
                <a:lnTo>
                  <a:pt x="237729" y="19054"/>
                </a:lnTo>
                <a:close/>
                <a:moveTo>
                  <a:pt x="249911" y="19054"/>
                </a:moveTo>
                <a:lnTo>
                  <a:pt x="249911" y="24990"/>
                </a:lnTo>
                <a:lnTo>
                  <a:pt x="243977" y="24990"/>
                </a:lnTo>
                <a:lnTo>
                  <a:pt x="243977" y="19054"/>
                </a:lnTo>
                <a:close/>
                <a:moveTo>
                  <a:pt x="256161" y="19054"/>
                </a:moveTo>
                <a:lnTo>
                  <a:pt x="256161" y="24990"/>
                </a:lnTo>
                <a:lnTo>
                  <a:pt x="250225" y="24990"/>
                </a:lnTo>
                <a:lnTo>
                  <a:pt x="250225" y="19054"/>
                </a:lnTo>
                <a:close/>
                <a:moveTo>
                  <a:pt x="262409" y="19054"/>
                </a:moveTo>
                <a:lnTo>
                  <a:pt x="262409" y="24990"/>
                </a:lnTo>
                <a:lnTo>
                  <a:pt x="256474" y="24990"/>
                </a:lnTo>
                <a:lnTo>
                  <a:pt x="256474" y="19054"/>
                </a:lnTo>
                <a:close/>
                <a:moveTo>
                  <a:pt x="268656" y="19054"/>
                </a:moveTo>
                <a:lnTo>
                  <a:pt x="268656" y="24990"/>
                </a:lnTo>
                <a:lnTo>
                  <a:pt x="262721" y="24990"/>
                </a:lnTo>
                <a:lnTo>
                  <a:pt x="262721" y="19054"/>
                </a:lnTo>
                <a:close/>
                <a:moveTo>
                  <a:pt x="274904" y="19054"/>
                </a:moveTo>
                <a:lnTo>
                  <a:pt x="274904" y="24990"/>
                </a:lnTo>
                <a:lnTo>
                  <a:pt x="268968" y="24990"/>
                </a:lnTo>
                <a:lnTo>
                  <a:pt x="268968" y="19054"/>
                </a:lnTo>
                <a:close/>
                <a:moveTo>
                  <a:pt x="6251" y="25301"/>
                </a:moveTo>
                <a:lnTo>
                  <a:pt x="6251" y="31237"/>
                </a:lnTo>
                <a:lnTo>
                  <a:pt x="315" y="31237"/>
                </a:lnTo>
                <a:lnTo>
                  <a:pt x="315" y="25301"/>
                </a:lnTo>
                <a:close/>
                <a:moveTo>
                  <a:pt x="12498" y="25301"/>
                </a:moveTo>
                <a:lnTo>
                  <a:pt x="12498" y="31237"/>
                </a:lnTo>
                <a:lnTo>
                  <a:pt x="6562" y="31237"/>
                </a:lnTo>
                <a:lnTo>
                  <a:pt x="6562" y="25301"/>
                </a:lnTo>
                <a:close/>
                <a:moveTo>
                  <a:pt x="18745" y="25301"/>
                </a:moveTo>
                <a:lnTo>
                  <a:pt x="18745" y="31237"/>
                </a:lnTo>
                <a:lnTo>
                  <a:pt x="12810" y="31237"/>
                </a:lnTo>
                <a:lnTo>
                  <a:pt x="12810" y="25301"/>
                </a:lnTo>
                <a:close/>
                <a:moveTo>
                  <a:pt x="24992" y="25301"/>
                </a:moveTo>
                <a:lnTo>
                  <a:pt x="24992" y="31237"/>
                </a:lnTo>
                <a:lnTo>
                  <a:pt x="19058" y="31237"/>
                </a:lnTo>
                <a:lnTo>
                  <a:pt x="19058" y="25301"/>
                </a:lnTo>
                <a:close/>
                <a:moveTo>
                  <a:pt x="31241" y="25301"/>
                </a:moveTo>
                <a:lnTo>
                  <a:pt x="31241" y="31237"/>
                </a:lnTo>
                <a:lnTo>
                  <a:pt x="25305" y="31237"/>
                </a:lnTo>
                <a:lnTo>
                  <a:pt x="25305" y="25301"/>
                </a:lnTo>
                <a:close/>
                <a:moveTo>
                  <a:pt x="37489" y="25301"/>
                </a:moveTo>
                <a:lnTo>
                  <a:pt x="37489" y="31237"/>
                </a:lnTo>
                <a:lnTo>
                  <a:pt x="31553" y="31237"/>
                </a:lnTo>
                <a:lnTo>
                  <a:pt x="31553" y="25301"/>
                </a:lnTo>
                <a:close/>
                <a:moveTo>
                  <a:pt x="43737" y="25301"/>
                </a:moveTo>
                <a:lnTo>
                  <a:pt x="43737" y="31237"/>
                </a:lnTo>
                <a:lnTo>
                  <a:pt x="37802" y="31237"/>
                </a:lnTo>
                <a:lnTo>
                  <a:pt x="37802" y="25301"/>
                </a:lnTo>
                <a:close/>
                <a:moveTo>
                  <a:pt x="49985" y="25301"/>
                </a:moveTo>
                <a:lnTo>
                  <a:pt x="49985" y="31237"/>
                </a:lnTo>
                <a:lnTo>
                  <a:pt x="44049" y="31237"/>
                </a:lnTo>
                <a:lnTo>
                  <a:pt x="44049" y="25301"/>
                </a:lnTo>
                <a:close/>
                <a:moveTo>
                  <a:pt x="56232" y="25301"/>
                </a:moveTo>
                <a:lnTo>
                  <a:pt x="56232" y="31237"/>
                </a:lnTo>
                <a:lnTo>
                  <a:pt x="50296" y="31237"/>
                </a:lnTo>
                <a:lnTo>
                  <a:pt x="50296" y="25301"/>
                </a:lnTo>
                <a:close/>
                <a:moveTo>
                  <a:pt x="62480" y="25301"/>
                </a:moveTo>
                <a:lnTo>
                  <a:pt x="62480" y="31237"/>
                </a:lnTo>
                <a:lnTo>
                  <a:pt x="56545" y="31237"/>
                </a:lnTo>
                <a:lnTo>
                  <a:pt x="56545" y="25301"/>
                </a:lnTo>
                <a:close/>
                <a:moveTo>
                  <a:pt x="68727" y="25301"/>
                </a:moveTo>
                <a:lnTo>
                  <a:pt x="68727" y="31237"/>
                </a:lnTo>
                <a:lnTo>
                  <a:pt x="62792" y="31237"/>
                </a:lnTo>
                <a:lnTo>
                  <a:pt x="62792" y="25301"/>
                </a:lnTo>
                <a:close/>
                <a:moveTo>
                  <a:pt x="74975" y="25301"/>
                </a:moveTo>
                <a:lnTo>
                  <a:pt x="74975" y="31237"/>
                </a:lnTo>
                <a:lnTo>
                  <a:pt x="69039" y="31237"/>
                </a:lnTo>
                <a:lnTo>
                  <a:pt x="69039" y="25301"/>
                </a:lnTo>
                <a:close/>
                <a:moveTo>
                  <a:pt x="81223" y="25301"/>
                </a:moveTo>
                <a:lnTo>
                  <a:pt x="81223" y="31237"/>
                </a:lnTo>
                <a:lnTo>
                  <a:pt x="75286" y="31237"/>
                </a:lnTo>
                <a:lnTo>
                  <a:pt x="75286" y="25301"/>
                </a:lnTo>
                <a:close/>
                <a:moveTo>
                  <a:pt x="87470" y="25301"/>
                </a:moveTo>
                <a:lnTo>
                  <a:pt x="87470" y="31237"/>
                </a:lnTo>
                <a:lnTo>
                  <a:pt x="81535" y="31237"/>
                </a:lnTo>
                <a:lnTo>
                  <a:pt x="81535" y="25301"/>
                </a:lnTo>
                <a:close/>
                <a:moveTo>
                  <a:pt x="93720" y="25301"/>
                </a:moveTo>
                <a:lnTo>
                  <a:pt x="93720" y="31237"/>
                </a:lnTo>
                <a:lnTo>
                  <a:pt x="87784" y="31237"/>
                </a:lnTo>
                <a:lnTo>
                  <a:pt x="87784" y="25301"/>
                </a:lnTo>
                <a:close/>
                <a:moveTo>
                  <a:pt x="99967" y="25301"/>
                </a:moveTo>
                <a:lnTo>
                  <a:pt x="99967" y="31237"/>
                </a:lnTo>
                <a:lnTo>
                  <a:pt x="94031" y="31237"/>
                </a:lnTo>
                <a:lnTo>
                  <a:pt x="94031" y="25301"/>
                </a:lnTo>
                <a:close/>
                <a:moveTo>
                  <a:pt x="106214" y="25301"/>
                </a:moveTo>
                <a:lnTo>
                  <a:pt x="106214" y="31237"/>
                </a:lnTo>
                <a:lnTo>
                  <a:pt x="100280" y="31237"/>
                </a:lnTo>
                <a:lnTo>
                  <a:pt x="100280" y="25301"/>
                </a:lnTo>
                <a:close/>
                <a:moveTo>
                  <a:pt x="112461" y="25301"/>
                </a:moveTo>
                <a:lnTo>
                  <a:pt x="112461" y="31237"/>
                </a:lnTo>
                <a:lnTo>
                  <a:pt x="106527" y="31237"/>
                </a:lnTo>
                <a:lnTo>
                  <a:pt x="106527" y="25301"/>
                </a:lnTo>
                <a:close/>
                <a:moveTo>
                  <a:pt x="118710" y="25301"/>
                </a:moveTo>
                <a:lnTo>
                  <a:pt x="118710" y="31237"/>
                </a:lnTo>
                <a:lnTo>
                  <a:pt x="112774" y="31237"/>
                </a:lnTo>
                <a:lnTo>
                  <a:pt x="112774" y="25301"/>
                </a:lnTo>
                <a:close/>
                <a:moveTo>
                  <a:pt x="124957" y="25301"/>
                </a:moveTo>
                <a:lnTo>
                  <a:pt x="124957" y="31237"/>
                </a:lnTo>
                <a:lnTo>
                  <a:pt x="119021" y="31237"/>
                </a:lnTo>
                <a:lnTo>
                  <a:pt x="119021" y="25301"/>
                </a:lnTo>
                <a:close/>
                <a:moveTo>
                  <a:pt x="131204" y="25301"/>
                </a:moveTo>
                <a:lnTo>
                  <a:pt x="131204" y="31237"/>
                </a:lnTo>
                <a:lnTo>
                  <a:pt x="125270" y="31237"/>
                </a:lnTo>
                <a:lnTo>
                  <a:pt x="125270" y="25301"/>
                </a:lnTo>
                <a:close/>
                <a:moveTo>
                  <a:pt x="137451" y="25301"/>
                </a:moveTo>
                <a:lnTo>
                  <a:pt x="137451" y="31237"/>
                </a:lnTo>
                <a:lnTo>
                  <a:pt x="131517" y="31237"/>
                </a:lnTo>
                <a:lnTo>
                  <a:pt x="131517" y="25301"/>
                </a:lnTo>
                <a:close/>
                <a:moveTo>
                  <a:pt x="143702" y="25301"/>
                </a:moveTo>
                <a:lnTo>
                  <a:pt x="143702" y="31237"/>
                </a:lnTo>
                <a:lnTo>
                  <a:pt x="137766" y="31237"/>
                </a:lnTo>
                <a:lnTo>
                  <a:pt x="137766" y="25301"/>
                </a:lnTo>
                <a:close/>
                <a:moveTo>
                  <a:pt x="149949" y="25301"/>
                </a:moveTo>
                <a:lnTo>
                  <a:pt x="149949" y="31237"/>
                </a:lnTo>
                <a:lnTo>
                  <a:pt x="144015" y="31237"/>
                </a:lnTo>
                <a:lnTo>
                  <a:pt x="144015" y="25301"/>
                </a:lnTo>
                <a:close/>
                <a:moveTo>
                  <a:pt x="156196" y="25301"/>
                </a:moveTo>
                <a:lnTo>
                  <a:pt x="156196" y="31237"/>
                </a:lnTo>
                <a:lnTo>
                  <a:pt x="150262" y="31237"/>
                </a:lnTo>
                <a:lnTo>
                  <a:pt x="150262" y="25301"/>
                </a:lnTo>
                <a:close/>
                <a:moveTo>
                  <a:pt x="162445" y="25301"/>
                </a:moveTo>
                <a:lnTo>
                  <a:pt x="162445" y="31237"/>
                </a:lnTo>
                <a:lnTo>
                  <a:pt x="156509" y="31237"/>
                </a:lnTo>
                <a:lnTo>
                  <a:pt x="156509" y="25301"/>
                </a:lnTo>
                <a:close/>
                <a:moveTo>
                  <a:pt x="168692" y="25301"/>
                </a:moveTo>
                <a:lnTo>
                  <a:pt x="168692" y="31237"/>
                </a:lnTo>
                <a:lnTo>
                  <a:pt x="162756" y="31237"/>
                </a:lnTo>
                <a:lnTo>
                  <a:pt x="162756" y="25301"/>
                </a:lnTo>
                <a:close/>
                <a:moveTo>
                  <a:pt x="174939" y="25301"/>
                </a:moveTo>
                <a:lnTo>
                  <a:pt x="174939" y="31237"/>
                </a:lnTo>
                <a:lnTo>
                  <a:pt x="169005" y="31237"/>
                </a:lnTo>
                <a:lnTo>
                  <a:pt x="169005" y="25301"/>
                </a:lnTo>
                <a:close/>
                <a:moveTo>
                  <a:pt x="181186" y="25301"/>
                </a:moveTo>
                <a:lnTo>
                  <a:pt x="181186" y="31237"/>
                </a:lnTo>
                <a:lnTo>
                  <a:pt x="175252" y="31237"/>
                </a:lnTo>
                <a:lnTo>
                  <a:pt x="175252" y="25301"/>
                </a:lnTo>
                <a:close/>
                <a:moveTo>
                  <a:pt x="187435" y="25301"/>
                </a:moveTo>
                <a:lnTo>
                  <a:pt x="187435" y="31237"/>
                </a:lnTo>
                <a:lnTo>
                  <a:pt x="181499" y="31237"/>
                </a:lnTo>
                <a:lnTo>
                  <a:pt x="181499" y="25301"/>
                </a:lnTo>
                <a:close/>
                <a:moveTo>
                  <a:pt x="193684" y="25301"/>
                </a:moveTo>
                <a:lnTo>
                  <a:pt x="193684" y="31237"/>
                </a:lnTo>
                <a:lnTo>
                  <a:pt x="187749" y="31237"/>
                </a:lnTo>
                <a:lnTo>
                  <a:pt x="187749" y="25301"/>
                </a:lnTo>
                <a:close/>
                <a:moveTo>
                  <a:pt x="199931" y="25301"/>
                </a:moveTo>
                <a:lnTo>
                  <a:pt x="199931" y="31237"/>
                </a:lnTo>
                <a:lnTo>
                  <a:pt x="193996" y="31237"/>
                </a:lnTo>
                <a:lnTo>
                  <a:pt x="193996" y="25301"/>
                </a:lnTo>
                <a:close/>
                <a:moveTo>
                  <a:pt x="206180" y="25301"/>
                </a:moveTo>
                <a:lnTo>
                  <a:pt x="206180" y="31237"/>
                </a:lnTo>
                <a:lnTo>
                  <a:pt x="200244" y="31237"/>
                </a:lnTo>
                <a:lnTo>
                  <a:pt x="200244" y="25301"/>
                </a:lnTo>
                <a:close/>
                <a:moveTo>
                  <a:pt x="212427" y="25301"/>
                </a:moveTo>
                <a:lnTo>
                  <a:pt x="212427" y="31237"/>
                </a:lnTo>
                <a:lnTo>
                  <a:pt x="206491" y="31237"/>
                </a:lnTo>
                <a:lnTo>
                  <a:pt x="206491" y="25301"/>
                </a:lnTo>
                <a:close/>
                <a:moveTo>
                  <a:pt x="218674" y="25301"/>
                </a:moveTo>
                <a:lnTo>
                  <a:pt x="218674" y="31237"/>
                </a:lnTo>
                <a:lnTo>
                  <a:pt x="212739" y="31237"/>
                </a:lnTo>
                <a:lnTo>
                  <a:pt x="212739" y="25301"/>
                </a:lnTo>
                <a:close/>
                <a:moveTo>
                  <a:pt x="224921" y="25301"/>
                </a:moveTo>
                <a:lnTo>
                  <a:pt x="224921" y="31237"/>
                </a:lnTo>
                <a:lnTo>
                  <a:pt x="218987" y="31237"/>
                </a:lnTo>
                <a:lnTo>
                  <a:pt x="218987" y="25301"/>
                </a:lnTo>
                <a:close/>
                <a:moveTo>
                  <a:pt x="231170" y="25301"/>
                </a:moveTo>
                <a:lnTo>
                  <a:pt x="231170" y="31237"/>
                </a:lnTo>
                <a:lnTo>
                  <a:pt x="225234" y="31237"/>
                </a:lnTo>
                <a:lnTo>
                  <a:pt x="225234" y="25301"/>
                </a:lnTo>
                <a:close/>
                <a:moveTo>
                  <a:pt x="237417" y="25301"/>
                </a:moveTo>
                <a:lnTo>
                  <a:pt x="237417" y="31237"/>
                </a:lnTo>
                <a:lnTo>
                  <a:pt x="231481" y="31237"/>
                </a:lnTo>
                <a:lnTo>
                  <a:pt x="231481" y="25301"/>
                </a:lnTo>
                <a:close/>
                <a:moveTo>
                  <a:pt x="243664" y="25301"/>
                </a:moveTo>
                <a:lnTo>
                  <a:pt x="243664" y="31237"/>
                </a:lnTo>
                <a:lnTo>
                  <a:pt x="237729" y="31237"/>
                </a:lnTo>
                <a:lnTo>
                  <a:pt x="237729" y="25301"/>
                </a:lnTo>
                <a:close/>
                <a:moveTo>
                  <a:pt x="249911" y="25301"/>
                </a:moveTo>
                <a:lnTo>
                  <a:pt x="249911" y="31237"/>
                </a:lnTo>
                <a:lnTo>
                  <a:pt x="243977" y="31237"/>
                </a:lnTo>
                <a:lnTo>
                  <a:pt x="243977" y="25301"/>
                </a:lnTo>
                <a:close/>
                <a:moveTo>
                  <a:pt x="256161" y="25301"/>
                </a:moveTo>
                <a:lnTo>
                  <a:pt x="256161" y="31237"/>
                </a:lnTo>
                <a:lnTo>
                  <a:pt x="250225" y="31237"/>
                </a:lnTo>
                <a:lnTo>
                  <a:pt x="250225" y="25301"/>
                </a:lnTo>
                <a:close/>
                <a:moveTo>
                  <a:pt x="262409" y="25301"/>
                </a:moveTo>
                <a:lnTo>
                  <a:pt x="262409" y="31237"/>
                </a:lnTo>
                <a:lnTo>
                  <a:pt x="256474" y="31237"/>
                </a:lnTo>
                <a:lnTo>
                  <a:pt x="256474" y="25301"/>
                </a:lnTo>
                <a:close/>
                <a:moveTo>
                  <a:pt x="268656" y="25301"/>
                </a:moveTo>
                <a:lnTo>
                  <a:pt x="268656" y="31237"/>
                </a:lnTo>
                <a:lnTo>
                  <a:pt x="262721" y="31237"/>
                </a:lnTo>
                <a:lnTo>
                  <a:pt x="262721" y="25301"/>
                </a:lnTo>
                <a:close/>
                <a:moveTo>
                  <a:pt x="274904" y="25301"/>
                </a:moveTo>
                <a:lnTo>
                  <a:pt x="274904" y="31237"/>
                </a:lnTo>
                <a:lnTo>
                  <a:pt x="268968" y="31237"/>
                </a:lnTo>
                <a:lnTo>
                  <a:pt x="268968" y="25301"/>
                </a:lnTo>
                <a:close/>
                <a:moveTo>
                  <a:pt x="6251" y="31548"/>
                </a:moveTo>
                <a:lnTo>
                  <a:pt x="6251" y="31550"/>
                </a:lnTo>
                <a:lnTo>
                  <a:pt x="6251" y="37484"/>
                </a:lnTo>
                <a:lnTo>
                  <a:pt x="315" y="37484"/>
                </a:lnTo>
                <a:lnTo>
                  <a:pt x="315" y="31548"/>
                </a:lnTo>
                <a:close/>
                <a:moveTo>
                  <a:pt x="12498" y="31548"/>
                </a:moveTo>
                <a:lnTo>
                  <a:pt x="12498" y="31550"/>
                </a:lnTo>
                <a:lnTo>
                  <a:pt x="12498" y="37484"/>
                </a:lnTo>
                <a:lnTo>
                  <a:pt x="6562" y="37484"/>
                </a:lnTo>
                <a:lnTo>
                  <a:pt x="6562" y="31548"/>
                </a:lnTo>
                <a:close/>
                <a:moveTo>
                  <a:pt x="18745" y="31548"/>
                </a:moveTo>
                <a:lnTo>
                  <a:pt x="18745" y="31550"/>
                </a:lnTo>
                <a:lnTo>
                  <a:pt x="18745" y="37484"/>
                </a:lnTo>
                <a:lnTo>
                  <a:pt x="12810" y="37484"/>
                </a:lnTo>
                <a:lnTo>
                  <a:pt x="12810" y="31548"/>
                </a:lnTo>
                <a:close/>
                <a:moveTo>
                  <a:pt x="24992" y="31548"/>
                </a:moveTo>
                <a:lnTo>
                  <a:pt x="24992" y="31550"/>
                </a:lnTo>
                <a:lnTo>
                  <a:pt x="24992" y="37484"/>
                </a:lnTo>
                <a:lnTo>
                  <a:pt x="19058" y="37484"/>
                </a:lnTo>
                <a:lnTo>
                  <a:pt x="19058" y="31548"/>
                </a:lnTo>
                <a:close/>
                <a:moveTo>
                  <a:pt x="31242" y="31548"/>
                </a:moveTo>
                <a:lnTo>
                  <a:pt x="31242" y="31550"/>
                </a:lnTo>
                <a:lnTo>
                  <a:pt x="31242" y="37484"/>
                </a:lnTo>
                <a:lnTo>
                  <a:pt x="25305" y="37484"/>
                </a:lnTo>
                <a:lnTo>
                  <a:pt x="25305" y="31548"/>
                </a:lnTo>
                <a:close/>
                <a:moveTo>
                  <a:pt x="162445" y="31548"/>
                </a:moveTo>
                <a:lnTo>
                  <a:pt x="162445" y="31550"/>
                </a:lnTo>
                <a:lnTo>
                  <a:pt x="162445" y="37484"/>
                </a:lnTo>
                <a:lnTo>
                  <a:pt x="156509" y="37484"/>
                </a:lnTo>
                <a:lnTo>
                  <a:pt x="156509" y="31548"/>
                </a:lnTo>
                <a:close/>
                <a:moveTo>
                  <a:pt x="168692" y="31548"/>
                </a:moveTo>
                <a:lnTo>
                  <a:pt x="168692" y="31550"/>
                </a:lnTo>
                <a:lnTo>
                  <a:pt x="168692" y="37484"/>
                </a:lnTo>
                <a:lnTo>
                  <a:pt x="162756" y="37484"/>
                </a:lnTo>
                <a:lnTo>
                  <a:pt x="162756" y="31548"/>
                </a:lnTo>
                <a:close/>
                <a:moveTo>
                  <a:pt x="174939" y="31548"/>
                </a:moveTo>
                <a:lnTo>
                  <a:pt x="174939" y="31550"/>
                </a:lnTo>
                <a:lnTo>
                  <a:pt x="174939" y="37484"/>
                </a:lnTo>
                <a:lnTo>
                  <a:pt x="169005" y="37484"/>
                </a:lnTo>
                <a:lnTo>
                  <a:pt x="169005" y="31548"/>
                </a:lnTo>
                <a:close/>
                <a:moveTo>
                  <a:pt x="181186" y="31548"/>
                </a:moveTo>
                <a:lnTo>
                  <a:pt x="181186" y="31550"/>
                </a:lnTo>
                <a:lnTo>
                  <a:pt x="181186" y="37484"/>
                </a:lnTo>
                <a:lnTo>
                  <a:pt x="175252" y="37484"/>
                </a:lnTo>
                <a:lnTo>
                  <a:pt x="175252" y="31548"/>
                </a:lnTo>
                <a:close/>
                <a:moveTo>
                  <a:pt x="187435" y="31548"/>
                </a:moveTo>
                <a:lnTo>
                  <a:pt x="187435" y="31550"/>
                </a:lnTo>
                <a:lnTo>
                  <a:pt x="187435" y="37484"/>
                </a:lnTo>
                <a:lnTo>
                  <a:pt x="181499" y="37484"/>
                </a:lnTo>
                <a:lnTo>
                  <a:pt x="181499" y="31548"/>
                </a:lnTo>
                <a:close/>
                <a:moveTo>
                  <a:pt x="37489" y="31552"/>
                </a:moveTo>
                <a:lnTo>
                  <a:pt x="37489" y="37486"/>
                </a:lnTo>
                <a:lnTo>
                  <a:pt x="31553" y="37486"/>
                </a:lnTo>
                <a:lnTo>
                  <a:pt x="31553" y="31552"/>
                </a:lnTo>
                <a:close/>
                <a:moveTo>
                  <a:pt x="43737" y="31552"/>
                </a:moveTo>
                <a:lnTo>
                  <a:pt x="43737" y="37486"/>
                </a:lnTo>
                <a:lnTo>
                  <a:pt x="37802" y="37486"/>
                </a:lnTo>
                <a:lnTo>
                  <a:pt x="37802" y="31552"/>
                </a:lnTo>
                <a:close/>
                <a:moveTo>
                  <a:pt x="49985" y="31552"/>
                </a:moveTo>
                <a:lnTo>
                  <a:pt x="49985" y="37486"/>
                </a:lnTo>
                <a:lnTo>
                  <a:pt x="44049" y="37486"/>
                </a:lnTo>
                <a:lnTo>
                  <a:pt x="44049" y="31552"/>
                </a:lnTo>
                <a:close/>
                <a:moveTo>
                  <a:pt x="56232" y="31552"/>
                </a:moveTo>
                <a:lnTo>
                  <a:pt x="56232" y="37486"/>
                </a:lnTo>
                <a:lnTo>
                  <a:pt x="50296" y="37486"/>
                </a:lnTo>
                <a:lnTo>
                  <a:pt x="50296" y="31552"/>
                </a:lnTo>
                <a:close/>
                <a:moveTo>
                  <a:pt x="62480" y="31552"/>
                </a:moveTo>
                <a:lnTo>
                  <a:pt x="62480" y="37486"/>
                </a:lnTo>
                <a:lnTo>
                  <a:pt x="56545" y="37486"/>
                </a:lnTo>
                <a:lnTo>
                  <a:pt x="56545" y="31552"/>
                </a:lnTo>
                <a:close/>
                <a:moveTo>
                  <a:pt x="68727" y="31552"/>
                </a:moveTo>
                <a:lnTo>
                  <a:pt x="68727" y="37486"/>
                </a:lnTo>
                <a:lnTo>
                  <a:pt x="62792" y="37486"/>
                </a:lnTo>
                <a:lnTo>
                  <a:pt x="62792" y="31552"/>
                </a:lnTo>
                <a:close/>
                <a:moveTo>
                  <a:pt x="74975" y="31552"/>
                </a:moveTo>
                <a:lnTo>
                  <a:pt x="74975" y="37486"/>
                </a:lnTo>
                <a:lnTo>
                  <a:pt x="69039" y="37486"/>
                </a:lnTo>
                <a:lnTo>
                  <a:pt x="69039" y="31552"/>
                </a:lnTo>
                <a:close/>
                <a:moveTo>
                  <a:pt x="81223" y="31552"/>
                </a:moveTo>
                <a:lnTo>
                  <a:pt x="81223" y="37486"/>
                </a:lnTo>
                <a:lnTo>
                  <a:pt x="75286" y="37486"/>
                </a:lnTo>
                <a:lnTo>
                  <a:pt x="75286" y="31552"/>
                </a:lnTo>
                <a:close/>
                <a:moveTo>
                  <a:pt x="87470" y="31552"/>
                </a:moveTo>
                <a:lnTo>
                  <a:pt x="87470" y="37486"/>
                </a:lnTo>
                <a:lnTo>
                  <a:pt x="81535" y="37486"/>
                </a:lnTo>
                <a:lnTo>
                  <a:pt x="81535" y="31552"/>
                </a:lnTo>
                <a:close/>
                <a:moveTo>
                  <a:pt x="93720" y="31552"/>
                </a:moveTo>
                <a:lnTo>
                  <a:pt x="93720" y="37486"/>
                </a:lnTo>
                <a:lnTo>
                  <a:pt x="87784" y="37486"/>
                </a:lnTo>
                <a:lnTo>
                  <a:pt x="87784" y="31552"/>
                </a:lnTo>
                <a:close/>
                <a:moveTo>
                  <a:pt x="99967" y="31552"/>
                </a:moveTo>
                <a:lnTo>
                  <a:pt x="99967" y="37486"/>
                </a:lnTo>
                <a:lnTo>
                  <a:pt x="94031" y="37486"/>
                </a:lnTo>
                <a:lnTo>
                  <a:pt x="94031" y="31552"/>
                </a:lnTo>
                <a:close/>
                <a:moveTo>
                  <a:pt x="106214" y="31552"/>
                </a:moveTo>
                <a:lnTo>
                  <a:pt x="106214" y="37486"/>
                </a:lnTo>
                <a:lnTo>
                  <a:pt x="100280" y="37486"/>
                </a:lnTo>
                <a:lnTo>
                  <a:pt x="100280" y="31552"/>
                </a:lnTo>
                <a:close/>
                <a:moveTo>
                  <a:pt x="112461" y="31552"/>
                </a:moveTo>
                <a:lnTo>
                  <a:pt x="112461" y="37486"/>
                </a:lnTo>
                <a:lnTo>
                  <a:pt x="106527" y="37486"/>
                </a:lnTo>
                <a:lnTo>
                  <a:pt x="106527" y="31552"/>
                </a:lnTo>
                <a:close/>
                <a:moveTo>
                  <a:pt x="118710" y="31552"/>
                </a:moveTo>
                <a:lnTo>
                  <a:pt x="118710" y="37486"/>
                </a:lnTo>
                <a:lnTo>
                  <a:pt x="112774" y="37486"/>
                </a:lnTo>
                <a:lnTo>
                  <a:pt x="112774" y="31552"/>
                </a:lnTo>
                <a:close/>
                <a:moveTo>
                  <a:pt x="124957" y="31552"/>
                </a:moveTo>
                <a:lnTo>
                  <a:pt x="124957" y="37486"/>
                </a:lnTo>
                <a:lnTo>
                  <a:pt x="119021" y="37486"/>
                </a:lnTo>
                <a:lnTo>
                  <a:pt x="119021" y="31552"/>
                </a:lnTo>
                <a:close/>
                <a:moveTo>
                  <a:pt x="131204" y="31552"/>
                </a:moveTo>
                <a:lnTo>
                  <a:pt x="131204" y="37486"/>
                </a:lnTo>
                <a:lnTo>
                  <a:pt x="125270" y="37486"/>
                </a:lnTo>
                <a:lnTo>
                  <a:pt x="125270" y="31552"/>
                </a:lnTo>
                <a:close/>
                <a:moveTo>
                  <a:pt x="137451" y="31552"/>
                </a:moveTo>
                <a:lnTo>
                  <a:pt x="137451" y="37486"/>
                </a:lnTo>
                <a:lnTo>
                  <a:pt x="131517" y="37486"/>
                </a:lnTo>
                <a:lnTo>
                  <a:pt x="131517" y="31552"/>
                </a:lnTo>
                <a:close/>
                <a:moveTo>
                  <a:pt x="143702" y="31552"/>
                </a:moveTo>
                <a:lnTo>
                  <a:pt x="143702" y="37486"/>
                </a:lnTo>
                <a:lnTo>
                  <a:pt x="137766" y="37486"/>
                </a:lnTo>
                <a:lnTo>
                  <a:pt x="137766" y="31552"/>
                </a:lnTo>
                <a:close/>
                <a:moveTo>
                  <a:pt x="149949" y="31552"/>
                </a:moveTo>
                <a:lnTo>
                  <a:pt x="149949" y="37486"/>
                </a:lnTo>
                <a:lnTo>
                  <a:pt x="144015" y="37486"/>
                </a:lnTo>
                <a:lnTo>
                  <a:pt x="144015" y="31552"/>
                </a:lnTo>
                <a:close/>
                <a:moveTo>
                  <a:pt x="156196" y="31552"/>
                </a:moveTo>
                <a:lnTo>
                  <a:pt x="156196" y="37486"/>
                </a:lnTo>
                <a:lnTo>
                  <a:pt x="150262" y="37486"/>
                </a:lnTo>
                <a:lnTo>
                  <a:pt x="150262" y="31552"/>
                </a:lnTo>
                <a:close/>
                <a:moveTo>
                  <a:pt x="193684" y="31552"/>
                </a:moveTo>
                <a:lnTo>
                  <a:pt x="193684" y="37486"/>
                </a:lnTo>
                <a:lnTo>
                  <a:pt x="187749" y="37486"/>
                </a:lnTo>
                <a:lnTo>
                  <a:pt x="187749" y="31552"/>
                </a:lnTo>
                <a:close/>
                <a:moveTo>
                  <a:pt x="199931" y="31552"/>
                </a:moveTo>
                <a:lnTo>
                  <a:pt x="199931" y="37486"/>
                </a:lnTo>
                <a:lnTo>
                  <a:pt x="193996" y="37486"/>
                </a:lnTo>
                <a:lnTo>
                  <a:pt x="193996" y="31552"/>
                </a:lnTo>
                <a:close/>
                <a:moveTo>
                  <a:pt x="206180" y="31552"/>
                </a:moveTo>
                <a:lnTo>
                  <a:pt x="206180" y="37486"/>
                </a:lnTo>
                <a:lnTo>
                  <a:pt x="200244" y="37486"/>
                </a:lnTo>
                <a:lnTo>
                  <a:pt x="200244" y="31552"/>
                </a:lnTo>
                <a:close/>
                <a:moveTo>
                  <a:pt x="212427" y="31552"/>
                </a:moveTo>
                <a:lnTo>
                  <a:pt x="212427" y="37486"/>
                </a:lnTo>
                <a:lnTo>
                  <a:pt x="206491" y="37486"/>
                </a:lnTo>
                <a:lnTo>
                  <a:pt x="206491" y="31552"/>
                </a:lnTo>
                <a:close/>
                <a:moveTo>
                  <a:pt x="218674" y="31552"/>
                </a:moveTo>
                <a:lnTo>
                  <a:pt x="218674" y="37486"/>
                </a:lnTo>
                <a:lnTo>
                  <a:pt x="212739" y="37486"/>
                </a:lnTo>
                <a:lnTo>
                  <a:pt x="212739" y="31552"/>
                </a:lnTo>
                <a:close/>
                <a:moveTo>
                  <a:pt x="224921" y="31552"/>
                </a:moveTo>
                <a:lnTo>
                  <a:pt x="224921" y="37486"/>
                </a:lnTo>
                <a:lnTo>
                  <a:pt x="218987" y="37486"/>
                </a:lnTo>
                <a:lnTo>
                  <a:pt x="218987" y="31552"/>
                </a:lnTo>
                <a:close/>
                <a:moveTo>
                  <a:pt x="231170" y="31552"/>
                </a:moveTo>
                <a:lnTo>
                  <a:pt x="231170" y="37486"/>
                </a:lnTo>
                <a:lnTo>
                  <a:pt x="225234" y="37486"/>
                </a:lnTo>
                <a:lnTo>
                  <a:pt x="225234" y="31552"/>
                </a:lnTo>
                <a:close/>
                <a:moveTo>
                  <a:pt x="237417" y="31552"/>
                </a:moveTo>
                <a:lnTo>
                  <a:pt x="237417" y="37486"/>
                </a:lnTo>
                <a:lnTo>
                  <a:pt x="231481" y="37486"/>
                </a:lnTo>
                <a:lnTo>
                  <a:pt x="231481" y="31552"/>
                </a:lnTo>
                <a:close/>
                <a:moveTo>
                  <a:pt x="243664" y="31552"/>
                </a:moveTo>
                <a:lnTo>
                  <a:pt x="243664" y="37486"/>
                </a:lnTo>
                <a:lnTo>
                  <a:pt x="237729" y="37486"/>
                </a:lnTo>
                <a:lnTo>
                  <a:pt x="237729" y="31552"/>
                </a:lnTo>
                <a:close/>
                <a:moveTo>
                  <a:pt x="249911" y="31552"/>
                </a:moveTo>
                <a:lnTo>
                  <a:pt x="249911" y="37486"/>
                </a:lnTo>
                <a:lnTo>
                  <a:pt x="243977" y="37486"/>
                </a:lnTo>
                <a:lnTo>
                  <a:pt x="243977" y="31552"/>
                </a:lnTo>
                <a:close/>
                <a:moveTo>
                  <a:pt x="256161" y="31552"/>
                </a:moveTo>
                <a:lnTo>
                  <a:pt x="256161" y="37486"/>
                </a:lnTo>
                <a:lnTo>
                  <a:pt x="250225" y="37486"/>
                </a:lnTo>
                <a:lnTo>
                  <a:pt x="250225" y="31552"/>
                </a:lnTo>
                <a:close/>
                <a:moveTo>
                  <a:pt x="262409" y="31552"/>
                </a:moveTo>
                <a:lnTo>
                  <a:pt x="262409" y="37486"/>
                </a:lnTo>
                <a:lnTo>
                  <a:pt x="256474" y="37486"/>
                </a:lnTo>
                <a:lnTo>
                  <a:pt x="256474" y="31552"/>
                </a:lnTo>
                <a:close/>
                <a:moveTo>
                  <a:pt x="268656" y="31552"/>
                </a:moveTo>
                <a:lnTo>
                  <a:pt x="268656" y="37486"/>
                </a:lnTo>
                <a:lnTo>
                  <a:pt x="262721" y="37486"/>
                </a:lnTo>
                <a:lnTo>
                  <a:pt x="262721" y="31552"/>
                </a:lnTo>
                <a:close/>
                <a:moveTo>
                  <a:pt x="274904" y="31552"/>
                </a:moveTo>
                <a:lnTo>
                  <a:pt x="274904" y="37486"/>
                </a:lnTo>
                <a:lnTo>
                  <a:pt x="268968" y="37486"/>
                </a:lnTo>
                <a:lnTo>
                  <a:pt x="268968" y="31552"/>
                </a:lnTo>
                <a:close/>
                <a:moveTo>
                  <a:pt x="6251" y="37799"/>
                </a:moveTo>
                <a:lnTo>
                  <a:pt x="6251" y="43735"/>
                </a:lnTo>
                <a:lnTo>
                  <a:pt x="315" y="43735"/>
                </a:lnTo>
                <a:lnTo>
                  <a:pt x="315" y="37799"/>
                </a:lnTo>
                <a:close/>
                <a:moveTo>
                  <a:pt x="12498" y="37799"/>
                </a:moveTo>
                <a:lnTo>
                  <a:pt x="12498" y="43735"/>
                </a:lnTo>
                <a:lnTo>
                  <a:pt x="6562" y="43735"/>
                </a:lnTo>
                <a:lnTo>
                  <a:pt x="6562" y="37799"/>
                </a:lnTo>
                <a:close/>
                <a:moveTo>
                  <a:pt x="18745" y="37799"/>
                </a:moveTo>
                <a:lnTo>
                  <a:pt x="18745" y="43735"/>
                </a:lnTo>
                <a:lnTo>
                  <a:pt x="12810" y="43735"/>
                </a:lnTo>
                <a:lnTo>
                  <a:pt x="12810" y="37799"/>
                </a:lnTo>
                <a:close/>
                <a:moveTo>
                  <a:pt x="24992" y="37799"/>
                </a:moveTo>
                <a:lnTo>
                  <a:pt x="24992" y="43735"/>
                </a:lnTo>
                <a:lnTo>
                  <a:pt x="19058" y="43735"/>
                </a:lnTo>
                <a:lnTo>
                  <a:pt x="19058" y="37799"/>
                </a:lnTo>
                <a:close/>
                <a:moveTo>
                  <a:pt x="31242" y="37799"/>
                </a:moveTo>
                <a:lnTo>
                  <a:pt x="31242" y="43735"/>
                </a:lnTo>
                <a:lnTo>
                  <a:pt x="25305" y="43735"/>
                </a:lnTo>
                <a:lnTo>
                  <a:pt x="25305" y="37799"/>
                </a:lnTo>
                <a:close/>
                <a:moveTo>
                  <a:pt x="37489" y="37799"/>
                </a:moveTo>
                <a:lnTo>
                  <a:pt x="37489" y="43735"/>
                </a:lnTo>
                <a:lnTo>
                  <a:pt x="31553" y="43735"/>
                </a:lnTo>
                <a:lnTo>
                  <a:pt x="31553" y="37799"/>
                </a:lnTo>
                <a:close/>
                <a:moveTo>
                  <a:pt x="43737" y="37799"/>
                </a:moveTo>
                <a:lnTo>
                  <a:pt x="43737" y="43735"/>
                </a:lnTo>
                <a:lnTo>
                  <a:pt x="37802" y="43735"/>
                </a:lnTo>
                <a:lnTo>
                  <a:pt x="37802" y="37799"/>
                </a:lnTo>
                <a:close/>
                <a:moveTo>
                  <a:pt x="49985" y="37799"/>
                </a:moveTo>
                <a:lnTo>
                  <a:pt x="49985" y="43735"/>
                </a:lnTo>
                <a:lnTo>
                  <a:pt x="44049" y="43735"/>
                </a:lnTo>
                <a:lnTo>
                  <a:pt x="44049" y="37799"/>
                </a:lnTo>
                <a:close/>
                <a:moveTo>
                  <a:pt x="56232" y="37799"/>
                </a:moveTo>
                <a:lnTo>
                  <a:pt x="56232" y="43735"/>
                </a:lnTo>
                <a:lnTo>
                  <a:pt x="50296" y="43735"/>
                </a:lnTo>
                <a:lnTo>
                  <a:pt x="50296" y="37799"/>
                </a:lnTo>
                <a:close/>
                <a:moveTo>
                  <a:pt x="62480" y="37799"/>
                </a:moveTo>
                <a:lnTo>
                  <a:pt x="62480" y="43735"/>
                </a:lnTo>
                <a:lnTo>
                  <a:pt x="56545" y="43735"/>
                </a:lnTo>
                <a:lnTo>
                  <a:pt x="56545" y="37799"/>
                </a:lnTo>
                <a:close/>
                <a:moveTo>
                  <a:pt x="68727" y="37799"/>
                </a:moveTo>
                <a:lnTo>
                  <a:pt x="68727" y="43735"/>
                </a:lnTo>
                <a:lnTo>
                  <a:pt x="62792" y="43735"/>
                </a:lnTo>
                <a:lnTo>
                  <a:pt x="62792" y="37799"/>
                </a:lnTo>
                <a:close/>
                <a:moveTo>
                  <a:pt x="74975" y="37799"/>
                </a:moveTo>
                <a:lnTo>
                  <a:pt x="74975" y="43735"/>
                </a:lnTo>
                <a:lnTo>
                  <a:pt x="69039" y="43735"/>
                </a:lnTo>
                <a:lnTo>
                  <a:pt x="69039" y="37799"/>
                </a:lnTo>
                <a:close/>
                <a:moveTo>
                  <a:pt x="81223" y="37799"/>
                </a:moveTo>
                <a:lnTo>
                  <a:pt x="81223" y="43735"/>
                </a:lnTo>
                <a:lnTo>
                  <a:pt x="75286" y="43735"/>
                </a:lnTo>
                <a:lnTo>
                  <a:pt x="75286" y="37799"/>
                </a:lnTo>
                <a:close/>
                <a:moveTo>
                  <a:pt x="87470" y="37799"/>
                </a:moveTo>
                <a:lnTo>
                  <a:pt x="87470" y="43735"/>
                </a:lnTo>
                <a:lnTo>
                  <a:pt x="81535" y="43735"/>
                </a:lnTo>
                <a:lnTo>
                  <a:pt x="81535" y="37799"/>
                </a:lnTo>
                <a:close/>
                <a:moveTo>
                  <a:pt x="93720" y="37799"/>
                </a:moveTo>
                <a:lnTo>
                  <a:pt x="93720" y="43735"/>
                </a:lnTo>
                <a:lnTo>
                  <a:pt x="87784" y="43735"/>
                </a:lnTo>
                <a:lnTo>
                  <a:pt x="87784" y="37799"/>
                </a:lnTo>
                <a:close/>
                <a:moveTo>
                  <a:pt x="99967" y="37799"/>
                </a:moveTo>
                <a:lnTo>
                  <a:pt x="99967" y="43735"/>
                </a:lnTo>
                <a:lnTo>
                  <a:pt x="94031" y="43735"/>
                </a:lnTo>
                <a:lnTo>
                  <a:pt x="94031" y="37799"/>
                </a:lnTo>
                <a:close/>
                <a:moveTo>
                  <a:pt x="106214" y="37799"/>
                </a:moveTo>
                <a:lnTo>
                  <a:pt x="106214" y="43735"/>
                </a:lnTo>
                <a:lnTo>
                  <a:pt x="100280" y="43735"/>
                </a:lnTo>
                <a:lnTo>
                  <a:pt x="100280" y="37799"/>
                </a:lnTo>
                <a:close/>
                <a:moveTo>
                  <a:pt x="112461" y="37799"/>
                </a:moveTo>
                <a:lnTo>
                  <a:pt x="112461" y="43735"/>
                </a:lnTo>
                <a:lnTo>
                  <a:pt x="106527" y="43735"/>
                </a:lnTo>
                <a:lnTo>
                  <a:pt x="106527" y="37799"/>
                </a:lnTo>
                <a:close/>
                <a:moveTo>
                  <a:pt x="118710" y="37799"/>
                </a:moveTo>
                <a:lnTo>
                  <a:pt x="118710" y="43735"/>
                </a:lnTo>
                <a:lnTo>
                  <a:pt x="112774" y="43735"/>
                </a:lnTo>
                <a:lnTo>
                  <a:pt x="112774" y="37799"/>
                </a:lnTo>
                <a:close/>
                <a:moveTo>
                  <a:pt x="124957" y="37799"/>
                </a:moveTo>
                <a:lnTo>
                  <a:pt x="124957" y="43735"/>
                </a:lnTo>
                <a:lnTo>
                  <a:pt x="119021" y="43735"/>
                </a:lnTo>
                <a:lnTo>
                  <a:pt x="119021" y="37799"/>
                </a:lnTo>
                <a:close/>
                <a:moveTo>
                  <a:pt x="131204" y="37799"/>
                </a:moveTo>
                <a:lnTo>
                  <a:pt x="131204" y="43735"/>
                </a:lnTo>
                <a:lnTo>
                  <a:pt x="125270" y="43735"/>
                </a:lnTo>
                <a:lnTo>
                  <a:pt x="125270" y="37799"/>
                </a:lnTo>
                <a:close/>
                <a:moveTo>
                  <a:pt x="137451" y="37799"/>
                </a:moveTo>
                <a:lnTo>
                  <a:pt x="137451" y="43735"/>
                </a:lnTo>
                <a:lnTo>
                  <a:pt x="131517" y="43735"/>
                </a:lnTo>
                <a:lnTo>
                  <a:pt x="131517" y="37799"/>
                </a:lnTo>
                <a:close/>
                <a:moveTo>
                  <a:pt x="143702" y="37799"/>
                </a:moveTo>
                <a:lnTo>
                  <a:pt x="143702" y="43735"/>
                </a:lnTo>
                <a:lnTo>
                  <a:pt x="137766" y="43735"/>
                </a:lnTo>
                <a:lnTo>
                  <a:pt x="137766" y="37799"/>
                </a:lnTo>
                <a:close/>
                <a:moveTo>
                  <a:pt x="149949" y="37799"/>
                </a:moveTo>
                <a:lnTo>
                  <a:pt x="149949" y="43735"/>
                </a:lnTo>
                <a:lnTo>
                  <a:pt x="144015" y="43735"/>
                </a:lnTo>
                <a:lnTo>
                  <a:pt x="144015" y="37799"/>
                </a:lnTo>
                <a:close/>
                <a:moveTo>
                  <a:pt x="156196" y="37799"/>
                </a:moveTo>
                <a:lnTo>
                  <a:pt x="156196" y="43735"/>
                </a:lnTo>
                <a:lnTo>
                  <a:pt x="150262" y="43735"/>
                </a:lnTo>
                <a:lnTo>
                  <a:pt x="150262" y="37799"/>
                </a:lnTo>
                <a:close/>
                <a:moveTo>
                  <a:pt x="162445" y="37799"/>
                </a:moveTo>
                <a:lnTo>
                  <a:pt x="162445" y="43735"/>
                </a:lnTo>
                <a:lnTo>
                  <a:pt x="156509" y="43735"/>
                </a:lnTo>
                <a:lnTo>
                  <a:pt x="156509" y="37799"/>
                </a:lnTo>
                <a:close/>
                <a:moveTo>
                  <a:pt x="168692" y="37799"/>
                </a:moveTo>
                <a:lnTo>
                  <a:pt x="168692" y="43735"/>
                </a:lnTo>
                <a:lnTo>
                  <a:pt x="162756" y="43735"/>
                </a:lnTo>
                <a:lnTo>
                  <a:pt x="162756" y="37799"/>
                </a:lnTo>
                <a:close/>
                <a:moveTo>
                  <a:pt x="174939" y="37799"/>
                </a:moveTo>
                <a:lnTo>
                  <a:pt x="174939" y="43735"/>
                </a:lnTo>
                <a:lnTo>
                  <a:pt x="169005" y="43735"/>
                </a:lnTo>
                <a:lnTo>
                  <a:pt x="169005" y="37799"/>
                </a:lnTo>
                <a:close/>
                <a:moveTo>
                  <a:pt x="181186" y="37799"/>
                </a:moveTo>
                <a:lnTo>
                  <a:pt x="181186" y="43735"/>
                </a:lnTo>
                <a:lnTo>
                  <a:pt x="175252" y="43735"/>
                </a:lnTo>
                <a:lnTo>
                  <a:pt x="175252" y="37799"/>
                </a:lnTo>
                <a:close/>
                <a:moveTo>
                  <a:pt x="187435" y="37799"/>
                </a:moveTo>
                <a:lnTo>
                  <a:pt x="187435" y="43735"/>
                </a:lnTo>
                <a:lnTo>
                  <a:pt x="181499" y="43735"/>
                </a:lnTo>
                <a:lnTo>
                  <a:pt x="181499" y="37799"/>
                </a:lnTo>
                <a:close/>
                <a:moveTo>
                  <a:pt x="193684" y="37799"/>
                </a:moveTo>
                <a:lnTo>
                  <a:pt x="193684" y="43735"/>
                </a:lnTo>
                <a:lnTo>
                  <a:pt x="187749" y="43735"/>
                </a:lnTo>
                <a:lnTo>
                  <a:pt x="187749" y="37799"/>
                </a:lnTo>
                <a:close/>
                <a:moveTo>
                  <a:pt x="199931" y="37799"/>
                </a:moveTo>
                <a:lnTo>
                  <a:pt x="199931" y="43735"/>
                </a:lnTo>
                <a:lnTo>
                  <a:pt x="193996" y="43735"/>
                </a:lnTo>
                <a:lnTo>
                  <a:pt x="193996" y="37799"/>
                </a:lnTo>
                <a:close/>
                <a:moveTo>
                  <a:pt x="206180" y="37799"/>
                </a:moveTo>
                <a:lnTo>
                  <a:pt x="206180" y="43735"/>
                </a:lnTo>
                <a:lnTo>
                  <a:pt x="200244" y="43735"/>
                </a:lnTo>
                <a:lnTo>
                  <a:pt x="200244" y="37799"/>
                </a:lnTo>
                <a:close/>
                <a:moveTo>
                  <a:pt x="212427" y="37799"/>
                </a:moveTo>
                <a:lnTo>
                  <a:pt x="212427" y="43735"/>
                </a:lnTo>
                <a:lnTo>
                  <a:pt x="206491" y="43735"/>
                </a:lnTo>
                <a:lnTo>
                  <a:pt x="206491" y="37799"/>
                </a:lnTo>
                <a:close/>
                <a:moveTo>
                  <a:pt x="218674" y="37799"/>
                </a:moveTo>
                <a:lnTo>
                  <a:pt x="218674" y="43735"/>
                </a:lnTo>
                <a:lnTo>
                  <a:pt x="212739" y="43735"/>
                </a:lnTo>
                <a:lnTo>
                  <a:pt x="212739" y="37799"/>
                </a:lnTo>
                <a:close/>
                <a:moveTo>
                  <a:pt x="224921" y="37799"/>
                </a:moveTo>
                <a:lnTo>
                  <a:pt x="224921" y="43735"/>
                </a:lnTo>
                <a:lnTo>
                  <a:pt x="218987" y="43735"/>
                </a:lnTo>
                <a:lnTo>
                  <a:pt x="218987" y="37799"/>
                </a:lnTo>
                <a:close/>
                <a:moveTo>
                  <a:pt x="231170" y="37799"/>
                </a:moveTo>
                <a:lnTo>
                  <a:pt x="231170" y="43735"/>
                </a:lnTo>
                <a:lnTo>
                  <a:pt x="225234" y="43735"/>
                </a:lnTo>
                <a:lnTo>
                  <a:pt x="225234" y="37799"/>
                </a:lnTo>
                <a:close/>
                <a:moveTo>
                  <a:pt x="237417" y="37799"/>
                </a:moveTo>
                <a:lnTo>
                  <a:pt x="237417" y="43735"/>
                </a:lnTo>
                <a:lnTo>
                  <a:pt x="231481" y="43735"/>
                </a:lnTo>
                <a:lnTo>
                  <a:pt x="231481" y="37799"/>
                </a:lnTo>
                <a:close/>
                <a:moveTo>
                  <a:pt x="243664" y="37799"/>
                </a:moveTo>
                <a:lnTo>
                  <a:pt x="243664" y="43735"/>
                </a:lnTo>
                <a:lnTo>
                  <a:pt x="237729" y="43735"/>
                </a:lnTo>
                <a:lnTo>
                  <a:pt x="237729" y="37799"/>
                </a:lnTo>
                <a:close/>
                <a:moveTo>
                  <a:pt x="249911" y="37799"/>
                </a:moveTo>
                <a:lnTo>
                  <a:pt x="249911" y="43735"/>
                </a:lnTo>
                <a:lnTo>
                  <a:pt x="243977" y="43735"/>
                </a:lnTo>
                <a:lnTo>
                  <a:pt x="243977" y="37799"/>
                </a:lnTo>
                <a:close/>
                <a:moveTo>
                  <a:pt x="256161" y="37799"/>
                </a:moveTo>
                <a:lnTo>
                  <a:pt x="256161" y="43735"/>
                </a:lnTo>
                <a:lnTo>
                  <a:pt x="250225" y="43735"/>
                </a:lnTo>
                <a:lnTo>
                  <a:pt x="250225" y="37799"/>
                </a:lnTo>
                <a:close/>
                <a:moveTo>
                  <a:pt x="262409" y="37799"/>
                </a:moveTo>
                <a:lnTo>
                  <a:pt x="262409" y="43735"/>
                </a:lnTo>
                <a:lnTo>
                  <a:pt x="256474" y="43735"/>
                </a:lnTo>
                <a:lnTo>
                  <a:pt x="256474" y="37799"/>
                </a:lnTo>
                <a:close/>
                <a:moveTo>
                  <a:pt x="268656" y="37799"/>
                </a:moveTo>
                <a:lnTo>
                  <a:pt x="268656" y="43735"/>
                </a:lnTo>
                <a:lnTo>
                  <a:pt x="262721" y="43735"/>
                </a:lnTo>
                <a:lnTo>
                  <a:pt x="262721" y="37799"/>
                </a:lnTo>
                <a:close/>
                <a:moveTo>
                  <a:pt x="274904" y="37799"/>
                </a:moveTo>
                <a:lnTo>
                  <a:pt x="274904" y="43735"/>
                </a:lnTo>
                <a:lnTo>
                  <a:pt x="268968" y="43735"/>
                </a:lnTo>
                <a:lnTo>
                  <a:pt x="268968" y="37799"/>
                </a:lnTo>
                <a:close/>
                <a:moveTo>
                  <a:pt x="6251" y="44046"/>
                </a:moveTo>
                <a:lnTo>
                  <a:pt x="6251" y="49982"/>
                </a:lnTo>
                <a:lnTo>
                  <a:pt x="315" y="49982"/>
                </a:lnTo>
                <a:lnTo>
                  <a:pt x="315" y="44046"/>
                </a:lnTo>
                <a:close/>
                <a:moveTo>
                  <a:pt x="12498" y="44046"/>
                </a:moveTo>
                <a:lnTo>
                  <a:pt x="12498" y="49982"/>
                </a:lnTo>
                <a:lnTo>
                  <a:pt x="6562" y="49982"/>
                </a:lnTo>
                <a:lnTo>
                  <a:pt x="6562" y="44046"/>
                </a:lnTo>
                <a:close/>
                <a:moveTo>
                  <a:pt x="18745" y="44046"/>
                </a:moveTo>
                <a:lnTo>
                  <a:pt x="18745" y="49982"/>
                </a:lnTo>
                <a:lnTo>
                  <a:pt x="12810" y="49982"/>
                </a:lnTo>
                <a:lnTo>
                  <a:pt x="12810" y="44046"/>
                </a:lnTo>
                <a:close/>
                <a:moveTo>
                  <a:pt x="24992" y="44046"/>
                </a:moveTo>
                <a:lnTo>
                  <a:pt x="24992" y="49982"/>
                </a:lnTo>
                <a:lnTo>
                  <a:pt x="19058" y="49982"/>
                </a:lnTo>
                <a:lnTo>
                  <a:pt x="19058" y="44046"/>
                </a:lnTo>
                <a:close/>
                <a:moveTo>
                  <a:pt x="31242" y="44046"/>
                </a:moveTo>
                <a:lnTo>
                  <a:pt x="31242" y="49982"/>
                </a:lnTo>
                <a:lnTo>
                  <a:pt x="25305" y="49982"/>
                </a:lnTo>
                <a:lnTo>
                  <a:pt x="25305" y="44046"/>
                </a:lnTo>
                <a:close/>
                <a:moveTo>
                  <a:pt x="37489" y="44046"/>
                </a:moveTo>
                <a:lnTo>
                  <a:pt x="37489" y="49982"/>
                </a:lnTo>
                <a:lnTo>
                  <a:pt x="31553" y="49982"/>
                </a:lnTo>
                <a:lnTo>
                  <a:pt x="31553" y="44046"/>
                </a:lnTo>
                <a:close/>
                <a:moveTo>
                  <a:pt x="43737" y="44046"/>
                </a:moveTo>
                <a:lnTo>
                  <a:pt x="43737" y="49982"/>
                </a:lnTo>
                <a:lnTo>
                  <a:pt x="37802" y="49982"/>
                </a:lnTo>
                <a:lnTo>
                  <a:pt x="37802" y="44046"/>
                </a:lnTo>
                <a:close/>
                <a:moveTo>
                  <a:pt x="49985" y="44046"/>
                </a:moveTo>
                <a:lnTo>
                  <a:pt x="49985" y="49982"/>
                </a:lnTo>
                <a:lnTo>
                  <a:pt x="44049" y="49982"/>
                </a:lnTo>
                <a:lnTo>
                  <a:pt x="44049" y="44046"/>
                </a:lnTo>
                <a:close/>
                <a:moveTo>
                  <a:pt x="56232" y="44046"/>
                </a:moveTo>
                <a:lnTo>
                  <a:pt x="56232" y="49982"/>
                </a:lnTo>
                <a:lnTo>
                  <a:pt x="50296" y="49982"/>
                </a:lnTo>
                <a:lnTo>
                  <a:pt x="50296" y="44046"/>
                </a:lnTo>
                <a:close/>
                <a:moveTo>
                  <a:pt x="62480" y="44046"/>
                </a:moveTo>
                <a:lnTo>
                  <a:pt x="62480" y="49982"/>
                </a:lnTo>
                <a:lnTo>
                  <a:pt x="56545" y="49982"/>
                </a:lnTo>
                <a:lnTo>
                  <a:pt x="56545" y="44046"/>
                </a:lnTo>
                <a:close/>
                <a:moveTo>
                  <a:pt x="68727" y="44046"/>
                </a:moveTo>
                <a:lnTo>
                  <a:pt x="68727" y="49982"/>
                </a:lnTo>
                <a:lnTo>
                  <a:pt x="62792" y="49982"/>
                </a:lnTo>
                <a:lnTo>
                  <a:pt x="62792" y="44046"/>
                </a:lnTo>
                <a:close/>
                <a:moveTo>
                  <a:pt x="74975" y="44046"/>
                </a:moveTo>
                <a:lnTo>
                  <a:pt x="74975" y="49982"/>
                </a:lnTo>
                <a:lnTo>
                  <a:pt x="69039" y="49982"/>
                </a:lnTo>
                <a:lnTo>
                  <a:pt x="69039" y="44046"/>
                </a:lnTo>
                <a:close/>
                <a:moveTo>
                  <a:pt x="81223" y="44046"/>
                </a:moveTo>
                <a:lnTo>
                  <a:pt x="81223" y="49982"/>
                </a:lnTo>
                <a:lnTo>
                  <a:pt x="75286" y="49982"/>
                </a:lnTo>
                <a:lnTo>
                  <a:pt x="75286" y="44046"/>
                </a:lnTo>
                <a:close/>
                <a:moveTo>
                  <a:pt x="87470" y="44046"/>
                </a:moveTo>
                <a:lnTo>
                  <a:pt x="87470" y="49982"/>
                </a:lnTo>
                <a:lnTo>
                  <a:pt x="81535" y="49982"/>
                </a:lnTo>
                <a:lnTo>
                  <a:pt x="81535" y="44046"/>
                </a:lnTo>
                <a:close/>
                <a:moveTo>
                  <a:pt x="93720" y="44046"/>
                </a:moveTo>
                <a:lnTo>
                  <a:pt x="93720" y="49982"/>
                </a:lnTo>
                <a:lnTo>
                  <a:pt x="87784" y="49982"/>
                </a:lnTo>
                <a:lnTo>
                  <a:pt x="87784" y="44046"/>
                </a:lnTo>
                <a:close/>
                <a:moveTo>
                  <a:pt x="99967" y="44046"/>
                </a:moveTo>
                <a:lnTo>
                  <a:pt x="99967" y="49982"/>
                </a:lnTo>
                <a:lnTo>
                  <a:pt x="94031" y="49982"/>
                </a:lnTo>
                <a:lnTo>
                  <a:pt x="94031" y="44046"/>
                </a:lnTo>
                <a:close/>
                <a:moveTo>
                  <a:pt x="106214" y="44046"/>
                </a:moveTo>
                <a:lnTo>
                  <a:pt x="106214" y="49982"/>
                </a:lnTo>
                <a:lnTo>
                  <a:pt x="100278" y="49982"/>
                </a:lnTo>
                <a:lnTo>
                  <a:pt x="100278" y="44046"/>
                </a:lnTo>
                <a:close/>
                <a:moveTo>
                  <a:pt x="112461" y="44046"/>
                </a:moveTo>
                <a:lnTo>
                  <a:pt x="112461" y="49982"/>
                </a:lnTo>
                <a:lnTo>
                  <a:pt x="106527" y="49982"/>
                </a:lnTo>
                <a:lnTo>
                  <a:pt x="106527" y="44046"/>
                </a:lnTo>
                <a:close/>
                <a:moveTo>
                  <a:pt x="118710" y="44046"/>
                </a:moveTo>
                <a:lnTo>
                  <a:pt x="118710" y="49982"/>
                </a:lnTo>
                <a:lnTo>
                  <a:pt x="112774" y="49982"/>
                </a:lnTo>
                <a:lnTo>
                  <a:pt x="112774" y="44046"/>
                </a:lnTo>
                <a:close/>
                <a:moveTo>
                  <a:pt x="124957" y="44046"/>
                </a:moveTo>
                <a:lnTo>
                  <a:pt x="124957" y="49982"/>
                </a:lnTo>
                <a:lnTo>
                  <a:pt x="119021" y="49982"/>
                </a:lnTo>
                <a:lnTo>
                  <a:pt x="119021" y="44046"/>
                </a:lnTo>
                <a:close/>
                <a:moveTo>
                  <a:pt x="131204" y="44046"/>
                </a:moveTo>
                <a:lnTo>
                  <a:pt x="131204" y="49982"/>
                </a:lnTo>
                <a:lnTo>
                  <a:pt x="125270" y="49982"/>
                </a:lnTo>
                <a:lnTo>
                  <a:pt x="125270" y="44046"/>
                </a:lnTo>
                <a:close/>
                <a:moveTo>
                  <a:pt x="137451" y="44046"/>
                </a:moveTo>
                <a:lnTo>
                  <a:pt x="137451" y="49982"/>
                </a:lnTo>
                <a:lnTo>
                  <a:pt x="131517" y="49982"/>
                </a:lnTo>
                <a:lnTo>
                  <a:pt x="131517" y="44046"/>
                </a:lnTo>
                <a:close/>
                <a:moveTo>
                  <a:pt x="143702" y="44046"/>
                </a:moveTo>
                <a:lnTo>
                  <a:pt x="143702" y="49982"/>
                </a:lnTo>
                <a:lnTo>
                  <a:pt x="137766" y="49982"/>
                </a:lnTo>
                <a:lnTo>
                  <a:pt x="137766" y="44046"/>
                </a:lnTo>
                <a:close/>
                <a:moveTo>
                  <a:pt x="149949" y="44046"/>
                </a:moveTo>
                <a:lnTo>
                  <a:pt x="149949" y="49982"/>
                </a:lnTo>
                <a:lnTo>
                  <a:pt x="144015" y="49982"/>
                </a:lnTo>
                <a:lnTo>
                  <a:pt x="144015" y="44046"/>
                </a:lnTo>
                <a:close/>
                <a:moveTo>
                  <a:pt x="156196" y="44046"/>
                </a:moveTo>
                <a:lnTo>
                  <a:pt x="156196" y="49982"/>
                </a:lnTo>
                <a:lnTo>
                  <a:pt x="150262" y="49982"/>
                </a:lnTo>
                <a:lnTo>
                  <a:pt x="150262" y="44046"/>
                </a:lnTo>
                <a:close/>
                <a:moveTo>
                  <a:pt x="162445" y="44046"/>
                </a:moveTo>
                <a:lnTo>
                  <a:pt x="162445" y="49982"/>
                </a:lnTo>
                <a:lnTo>
                  <a:pt x="156509" y="49982"/>
                </a:lnTo>
                <a:lnTo>
                  <a:pt x="156509" y="44046"/>
                </a:lnTo>
                <a:close/>
                <a:moveTo>
                  <a:pt x="168692" y="44046"/>
                </a:moveTo>
                <a:lnTo>
                  <a:pt x="168692" y="49982"/>
                </a:lnTo>
                <a:lnTo>
                  <a:pt x="162756" y="49982"/>
                </a:lnTo>
                <a:lnTo>
                  <a:pt x="162756" y="44046"/>
                </a:lnTo>
                <a:close/>
                <a:moveTo>
                  <a:pt x="174939" y="44046"/>
                </a:moveTo>
                <a:lnTo>
                  <a:pt x="174939" y="49982"/>
                </a:lnTo>
                <a:lnTo>
                  <a:pt x="169005" y="49982"/>
                </a:lnTo>
                <a:lnTo>
                  <a:pt x="169005" y="44046"/>
                </a:lnTo>
                <a:close/>
                <a:moveTo>
                  <a:pt x="181186" y="44046"/>
                </a:moveTo>
                <a:lnTo>
                  <a:pt x="181186" y="49982"/>
                </a:lnTo>
                <a:lnTo>
                  <a:pt x="175252" y="49982"/>
                </a:lnTo>
                <a:lnTo>
                  <a:pt x="175252" y="44046"/>
                </a:lnTo>
                <a:close/>
                <a:moveTo>
                  <a:pt x="187435" y="44046"/>
                </a:moveTo>
                <a:lnTo>
                  <a:pt x="187435" y="49982"/>
                </a:lnTo>
                <a:lnTo>
                  <a:pt x="181499" y="49982"/>
                </a:lnTo>
                <a:lnTo>
                  <a:pt x="181499" y="44046"/>
                </a:lnTo>
                <a:close/>
                <a:moveTo>
                  <a:pt x="193684" y="44046"/>
                </a:moveTo>
                <a:lnTo>
                  <a:pt x="193684" y="49982"/>
                </a:lnTo>
                <a:lnTo>
                  <a:pt x="187749" y="49982"/>
                </a:lnTo>
                <a:lnTo>
                  <a:pt x="187749" y="44046"/>
                </a:lnTo>
                <a:close/>
                <a:moveTo>
                  <a:pt x="199931" y="44046"/>
                </a:moveTo>
                <a:lnTo>
                  <a:pt x="199931" y="49982"/>
                </a:lnTo>
                <a:lnTo>
                  <a:pt x="193996" y="49982"/>
                </a:lnTo>
                <a:lnTo>
                  <a:pt x="193996" y="44046"/>
                </a:lnTo>
                <a:close/>
                <a:moveTo>
                  <a:pt x="206180" y="44046"/>
                </a:moveTo>
                <a:lnTo>
                  <a:pt x="206180" y="49982"/>
                </a:lnTo>
                <a:lnTo>
                  <a:pt x="200244" y="49982"/>
                </a:lnTo>
                <a:lnTo>
                  <a:pt x="200244" y="44046"/>
                </a:lnTo>
                <a:close/>
                <a:moveTo>
                  <a:pt x="212427" y="44046"/>
                </a:moveTo>
                <a:lnTo>
                  <a:pt x="212427" y="49982"/>
                </a:lnTo>
                <a:lnTo>
                  <a:pt x="206491" y="49982"/>
                </a:lnTo>
                <a:lnTo>
                  <a:pt x="206491" y="44046"/>
                </a:lnTo>
                <a:close/>
                <a:moveTo>
                  <a:pt x="218674" y="44046"/>
                </a:moveTo>
                <a:lnTo>
                  <a:pt x="218674" y="49982"/>
                </a:lnTo>
                <a:lnTo>
                  <a:pt x="212739" y="49982"/>
                </a:lnTo>
                <a:lnTo>
                  <a:pt x="212739" y="44046"/>
                </a:lnTo>
                <a:close/>
                <a:moveTo>
                  <a:pt x="224921" y="44046"/>
                </a:moveTo>
                <a:lnTo>
                  <a:pt x="224921" y="49982"/>
                </a:lnTo>
                <a:lnTo>
                  <a:pt x="218987" y="49982"/>
                </a:lnTo>
                <a:lnTo>
                  <a:pt x="218987" y="44046"/>
                </a:lnTo>
                <a:close/>
                <a:moveTo>
                  <a:pt x="231170" y="44046"/>
                </a:moveTo>
                <a:lnTo>
                  <a:pt x="231170" y="49982"/>
                </a:lnTo>
                <a:lnTo>
                  <a:pt x="225234" y="49982"/>
                </a:lnTo>
                <a:lnTo>
                  <a:pt x="225234" y="44046"/>
                </a:lnTo>
                <a:close/>
                <a:moveTo>
                  <a:pt x="237417" y="44046"/>
                </a:moveTo>
                <a:lnTo>
                  <a:pt x="237417" y="49982"/>
                </a:lnTo>
                <a:lnTo>
                  <a:pt x="231481" y="49982"/>
                </a:lnTo>
                <a:lnTo>
                  <a:pt x="231481" y="44046"/>
                </a:lnTo>
                <a:close/>
                <a:moveTo>
                  <a:pt x="243664" y="44046"/>
                </a:moveTo>
                <a:lnTo>
                  <a:pt x="243664" y="49982"/>
                </a:lnTo>
                <a:lnTo>
                  <a:pt x="237729" y="49982"/>
                </a:lnTo>
                <a:lnTo>
                  <a:pt x="237729" y="44046"/>
                </a:lnTo>
                <a:close/>
                <a:moveTo>
                  <a:pt x="249911" y="44046"/>
                </a:moveTo>
                <a:lnTo>
                  <a:pt x="249911" y="49982"/>
                </a:lnTo>
                <a:lnTo>
                  <a:pt x="243977" y="49982"/>
                </a:lnTo>
                <a:lnTo>
                  <a:pt x="243977" y="44046"/>
                </a:lnTo>
                <a:close/>
                <a:moveTo>
                  <a:pt x="256161" y="44046"/>
                </a:moveTo>
                <a:lnTo>
                  <a:pt x="256161" y="49982"/>
                </a:lnTo>
                <a:lnTo>
                  <a:pt x="250225" y="49982"/>
                </a:lnTo>
                <a:lnTo>
                  <a:pt x="250225" y="44046"/>
                </a:lnTo>
                <a:close/>
                <a:moveTo>
                  <a:pt x="262409" y="44046"/>
                </a:moveTo>
                <a:lnTo>
                  <a:pt x="262409" y="49982"/>
                </a:lnTo>
                <a:lnTo>
                  <a:pt x="256474" y="49982"/>
                </a:lnTo>
                <a:lnTo>
                  <a:pt x="256474" y="44046"/>
                </a:lnTo>
                <a:close/>
                <a:moveTo>
                  <a:pt x="268656" y="44046"/>
                </a:moveTo>
                <a:lnTo>
                  <a:pt x="268656" y="49982"/>
                </a:lnTo>
                <a:lnTo>
                  <a:pt x="262721" y="49982"/>
                </a:lnTo>
                <a:lnTo>
                  <a:pt x="262721" y="44046"/>
                </a:lnTo>
                <a:close/>
                <a:moveTo>
                  <a:pt x="274904" y="44046"/>
                </a:moveTo>
                <a:lnTo>
                  <a:pt x="274904" y="49982"/>
                </a:lnTo>
                <a:lnTo>
                  <a:pt x="268968" y="49982"/>
                </a:lnTo>
                <a:lnTo>
                  <a:pt x="268968" y="44046"/>
                </a:lnTo>
                <a:close/>
                <a:moveTo>
                  <a:pt x="6251" y="50295"/>
                </a:moveTo>
                <a:lnTo>
                  <a:pt x="6251" y="56229"/>
                </a:lnTo>
                <a:lnTo>
                  <a:pt x="315" y="56229"/>
                </a:lnTo>
                <a:lnTo>
                  <a:pt x="315" y="50295"/>
                </a:lnTo>
                <a:close/>
                <a:moveTo>
                  <a:pt x="12498" y="50295"/>
                </a:moveTo>
                <a:lnTo>
                  <a:pt x="12498" y="56229"/>
                </a:lnTo>
                <a:lnTo>
                  <a:pt x="6562" y="56229"/>
                </a:lnTo>
                <a:lnTo>
                  <a:pt x="6562" y="50295"/>
                </a:lnTo>
                <a:close/>
                <a:moveTo>
                  <a:pt x="18745" y="50295"/>
                </a:moveTo>
                <a:lnTo>
                  <a:pt x="18745" y="56229"/>
                </a:lnTo>
                <a:lnTo>
                  <a:pt x="12810" y="56229"/>
                </a:lnTo>
                <a:lnTo>
                  <a:pt x="12810" y="50295"/>
                </a:lnTo>
                <a:close/>
                <a:moveTo>
                  <a:pt x="24992" y="50295"/>
                </a:moveTo>
                <a:lnTo>
                  <a:pt x="24992" y="56229"/>
                </a:lnTo>
                <a:lnTo>
                  <a:pt x="19058" y="56229"/>
                </a:lnTo>
                <a:lnTo>
                  <a:pt x="19058" y="50295"/>
                </a:lnTo>
                <a:close/>
                <a:moveTo>
                  <a:pt x="31242" y="50295"/>
                </a:moveTo>
                <a:lnTo>
                  <a:pt x="31242" y="56229"/>
                </a:lnTo>
                <a:lnTo>
                  <a:pt x="25305" y="56229"/>
                </a:lnTo>
                <a:lnTo>
                  <a:pt x="25305" y="50295"/>
                </a:lnTo>
                <a:close/>
                <a:moveTo>
                  <a:pt x="37489" y="50295"/>
                </a:moveTo>
                <a:lnTo>
                  <a:pt x="37489" y="56229"/>
                </a:lnTo>
                <a:lnTo>
                  <a:pt x="31553" y="56229"/>
                </a:lnTo>
                <a:lnTo>
                  <a:pt x="31553" y="50295"/>
                </a:lnTo>
                <a:close/>
                <a:moveTo>
                  <a:pt x="43737" y="50295"/>
                </a:moveTo>
                <a:lnTo>
                  <a:pt x="43737" y="56229"/>
                </a:lnTo>
                <a:lnTo>
                  <a:pt x="37802" y="56229"/>
                </a:lnTo>
                <a:lnTo>
                  <a:pt x="37802" y="50295"/>
                </a:lnTo>
                <a:close/>
                <a:moveTo>
                  <a:pt x="49985" y="50295"/>
                </a:moveTo>
                <a:lnTo>
                  <a:pt x="49985" y="56229"/>
                </a:lnTo>
                <a:lnTo>
                  <a:pt x="44049" y="56229"/>
                </a:lnTo>
                <a:lnTo>
                  <a:pt x="44049" y="50295"/>
                </a:lnTo>
                <a:close/>
                <a:moveTo>
                  <a:pt x="56232" y="50295"/>
                </a:moveTo>
                <a:lnTo>
                  <a:pt x="56232" y="56229"/>
                </a:lnTo>
                <a:lnTo>
                  <a:pt x="50296" y="56229"/>
                </a:lnTo>
                <a:lnTo>
                  <a:pt x="50296" y="50295"/>
                </a:lnTo>
                <a:close/>
                <a:moveTo>
                  <a:pt x="62480" y="50295"/>
                </a:moveTo>
                <a:lnTo>
                  <a:pt x="62480" y="56229"/>
                </a:lnTo>
                <a:lnTo>
                  <a:pt x="56545" y="56229"/>
                </a:lnTo>
                <a:lnTo>
                  <a:pt x="56545" y="50295"/>
                </a:lnTo>
                <a:close/>
                <a:moveTo>
                  <a:pt x="68727" y="50295"/>
                </a:moveTo>
                <a:lnTo>
                  <a:pt x="68727" y="56229"/>
                </a:lnTo>
                <a:lnTo>
                  <a:pt x="62792" y="56229"/>
                </a:lnTo>
                <a:lnTo>
                  <a:pt x="62792" y="50295"/>
                </a:lnTo>
                <a:close/>
                <a:moveTo>
                  <a:pt x="74975" y="50295"/>
                </a:moveTo>
                <a:lnTo>
                  <a:pt x="74975" y="56229"/>
                </a:lnTo>
                <a:lnTo>
                  <a:pt x="69039" y="56229"/>
                </a:lnTo>
                <a:lnTo>
                  <a:pt x="69039" y="50295"/>
                </a:lnTo>
                <a:close/>
                <a:moveTo>
                  <a:pt x="81223" y="50295"/>
                </a:moveTo>
                <a:lnTo>
                  <a:pt x="81223" y="56229"/>
                </a:lnTo>
                <a:lnTo>
                  <a:pt x="75286" y="56229"/>
                </a:lnTo>
                <a:lnTo>
                  <a:pt x="75286" y="50295"/>
                </a:lnTo>
                <a:close/>
                <a:moveTo>
                  <a:pt x="87470" y="50295"/>
                </a:moveTo>
                <a:lnTo>
                  <a:pt x="87470" y="56229"/>
                </a:lnTo>
                <a:lnTo>
                  <a:pt x="81535" y="56229"/>
                </a:lnTo>
                <a:lnTo>
                  <a:pt x="81535" y="50295"/>
                </a:lnTo>
                <a:close/>
                <a:moveTo>
                  <a:pt x="93720" y="50295"/>
                </a:moveTo>
                <a:lnTo>
                  <a:pt x="93720" y="56229"/>
                </a:lnTo>
                <a:lnTo>
                  <a:pt x="87784" y="56229"/>
                </a:lnTo>
                <a:lnTo>
                  <a:pt x="87784" y="50295"/>
                </a:lnTo>
                <a:close/>
                <a:moveTo>
                  <a:pt x="99967" y="50295"/>
                </a:moveTo>
                <a:lnTo>
                  <a:pt x="99967" y="56229"/>
                </a:lnTo>
                <a:lnTo>
                  <a:pt x="94031" y="56229"/>
                </a:lnTo>
                <a:lnTo>
                  <a:pt x="94031" y="50295"/>
                </a:lnTo>
                <a:close/>
                <a:moveTo>
                  <a:pt x="106214" y="50295"/>
                </a:moveTo>
                <a:lnTo>
                  <a:pt x="106214" y="56229"/>
                </a:lnTo>
                <a:lnTo>
                  <a:pt x="100278" y="56229"/>
                </a:lnTo>
                <a:lnTo>
                  <a:pt x="100278" y="50295"/>
                </a:lnTo>
                <a:close/>
                <a:moveTo>
                  <a:pt x="112461" y="50295"/>
                </a:moveTo>
                <a:lnTo>
                  <a:pt x="112461" y="56229"/>
                </a:lnTo>
                <a:lnTo>
                  <a:pt x="106527" y="56229"/>
                </a:lnTo>
                <a:lnTo>
                  <a:pt x="106527" y="50295"/>
                </a:lnTo>
                <a:close/>
                <a:moveTo>
                  <a:pt x="118710" y="50295"/>
                </a:moveTo>
                <a:lnTo>
                  <a:pt x="118710" y="56229"/>
                </a:lnTo>
                <a:lnTo>
                  <a:pt x="112774" y="56229"/>
                </a:lnTo>
                <a:lnTo>
                  <a:pt x="112774" y="50295"/>
                </a:lnTo>
                <a:close/>
                <a:moveTo>
                  <a:pt x="124957" y="50295"/>
                </a:moveTo>
                <a:lnTo>
                  <a:pt x="124957" y="56229"/>
                </a:lnTo>
                <a:lnTo>
                  <a:pt x="119021" y="56229"/>
                </a:lnTo>
                <a:lnTo>
                  <a:pt x="119021" y="50295"/>
                </a:lnTo>
                <a:close/>
                <a:moveTo>
                  <a:pt x="131204" y="50295"/>
                </a:moveTo>
                <a:lnTo>
                  <a:pt x="131204" y="56229"/>
                </a:lnTo>
                <a:lnTo>
                  <a:pt x="125270" y="56229"/>
                </a:lnTo>
                <a:lnTo>
                  <a:pt x="125270" y="50295"/>
                </a:lnTo>
                <a:close/>
                <a:moveTo>
                  <a:pt x="137451" y="50295"/>
                </a:moveTo>
                <a:lnTo>
                  <a:pt x="137451" y="56229"/>
                </a:lnTo>
                <a:lnTo>
                  <a:pt x="131517" y="56229"/>
                </a:lnTo>
                <a:lnTo>
                  <a:pt x="131517" y="50295"/>
                </a:lnTo>
                <a:close/>
                <a:moveTo>
                  <a:pt x="143702" y="50295"/>
                </a:moveTo>
                <a:lnTo>
                  <a:pt x="143702" y="56229"/>
                </a:lnTo>
                <a:lnTo>
                  <a:pt x="137766" y="56229"/>
                </a:lnTo>
                <a:lnTo>
                  <a:pt x="137766" y="50295"/>
                </a:lnTo>
                <a:close/>
                <a:moveTo>
                  <a:pt x="149949" y="50295"/>
                </a:moveTo>
                <a:lnTo>
                  <a:pt x="149949" y="56229"/>
                </a:lnTo>
                <a:lnTo>
                  <a:pt x="144015" y="56229"/>
                </a:lnTo>
                <a:lnTo>
                  <a:pt x="144015" y="50295"/>
                </a:lnTo>
                <a:close/>
                <a:moveTo>
                  <a:pt x="156196" y="50295"/>
                </a:moveTo>
                <a:lnTo>
                  <a:pt x="156196" y="56229"/>
                </a:lnTo>
                <a:lnTo>
                  <a:pt x="150262" y="56229"/>
                </a:lnTo>
                <a:lnTo>
                  <a:pt x="150262" y="50295"/>
                </a:lnTo>
                <a:close/>
                <a:moveTo>
                  <a:pt x="162445" y="50295"/>
                </a:moveTo>
                <a:lnTo>
                  <a:pt x="162445" y="56229"/>
                </a:lnTo>
                <a:lnTo>
                  <a:pt x="156509" y="56229"/>
                </a:lnTo>
                <a:lnTo>
                  <a:pt x="156509" y="50295"/>
                </a:lnTo>
                <a:close/>
                <a:moveTo>
                  <a:pt x="168692" y="50295"/>
                </a:moveTo>
                <a:lnTo>
                  <a:pt x="168692" y="56229"/>
                </a:lnTo>
                <a:lnTo>
                  <a:pt x="162756" y="56229"/>
                </a:lnTo>
                <a:lnTo>
                  <a:pt x="162756" y="50295"/>
                </a:lnTo>
                <a:close/>
                <a:moveTo>
                  <a:pt x="174939" y="50295"/>
                </a:moveTo>
                <a:lnTo>
                  <a:pt x="174939" y="56229"/>
                </a:lnTo>
                <a:lnTo>
                  <a:pt x="169005" y="56229"/>
                </a:lnTo>
                <a:lnTo>
                  <a:pt x="169005" y="50295"/>
                </a:lnTo>
                <a:close/>
                <a:moveTo>
                  <a:pt x="181186" y="50295"/>
                </a:moveTo>
                <a:lnTo>
                  <a:pt x="181186" y="56229"/>
                </a:lnTo>
                <a:lnTo>
                  <a:pt x="175252" y="56229"/>
                </a:lnTo>
                <a:lnTo>
                  <a:pt x="175252" y="50295"/>
                </a:lnTo>
                <a:close/>
                <a:moveTo>
                  <a:pt x="187435" y="50295"/>
                </a:moveTo>
                <a:lnTo>
                  <a:pt x="187435" y="56229"/>
                </a:lnTo>
                <a:lnTo>
                  <a:pt x="181499" y="56229"/>
                </a:lnTo>
                <a:lnTo>
                  <a:pt x="181499" y="50295"/>
                </a:lnTo>
                <a:close/>
                <a:moveTo>
                  <a:pt x="193684" y="50295"/>
                </a:moveTo>
                <a:lnTo>
                  <a:pt x="193684" y="56229"/>
                </a:lnTo>
                <a:lnTo>
                  <a:pt x="187749" y="56229"/>
                </a:lnTo>
                <a:lnTo>
                  <a:pt x="187749" y="50295"/>
                </a:lnTo>
                <a:close/>
                <a:moveTo>
                  <a:pt x="199931" y="50295"/>
                </a:moveTo>
                <a:lnTo>
                  <a:pt x="199931" y="56229"/>
                </a:lnTo>
                <a:lnTo>
                  <a:pt x="193996" y="56229"/>
                </a:lnTo>
                <a:lnTo>
                  <a:pt x="193996" y="50295"/>
                </a:lnTo>
                <a:close/>
                <a:moveTo>
                  <a:pt x="206180" y="50295"/>
                </a:moveTo>
                <a:lnTo>
                  <a:pt x="206180" y="56229"/>
                </a:lnTo>
                <a:lnTo>
                  <a:pt x="200244" y="56229"/>
                </a:lnTo>
                <a:lnTo>
                  <a:pt x="200244" y="50295"/>
                </a:lnTo>
                <a:close/>
                <a:moveTo>
                  <a:pt x="212427" y="50295"/>
                </a:moveTo>
                <a:lnTo>
                  <a:pt x="212427" y="56229"/>
                </a:lnTo>
                <a:lnTo>
                  <a:pt x="206491" y="56229"/>
                </a:lnTo>
                <a:lnTo>
                  <a:pt x="206491" y="50295"/>
                </a:lnTo>
                <a:close/>
                <a:moveTo>
                  <a:pt x="218674" y="50295"/>
                </a:moveTo>
                <a:lnTo>
                  <a:pt x="218674" y="56229"/>
                </a:lnTo>
                <a:lnTo>
                  <a:pt x="212739" y="56229"/>
                </a:lnTo>
                <a:lnTo>
                  <a:pt x="212739" y="50295"/>
                </a:lnTo>
                <a:close/>
                <a:moveTo>
                  <a:pt x="224921" y="50295"/>
                </a:moveTo>
                <a:lnTo>
                  <a:pt x="224921" y="56229"/>
                </a:lnTo>
                <a:lnTo>
                  <a:pt x="218987" y="56229"/>
                </a:lnTo>
                <a:lnTo>
                  <a:pt x="218987" y="50295"/>
                </a:lnTo>
                <a:close/>
                <a:moveTo>
                  <a:pt x="231170" y="50295"/>
                </a:moveTo>
                <a:lnTo>
                  <a:pt x="231170" y="56229"/>
                </a:lnTo>
                <a:lnTo>
                  <a:pt x="225234" y="56229"/>
                </a:lnTo>
                <a:lnTo>
                  <a:pt x="225234" y="50295"/>
                </a:lnTo>
                <a:close/>
                <a:moveTo>
                  <a:pt x="237417" y="50295"/>
                </a:moveTo>
                <a:lnTo>
                  <a:pt x="237417" y="56229"/>
                </a:lnTo>
                <a:lnTo>
                  <a:pt x="231481" y="56229"/>
                </a:lnTo>
                <a:lnTo>
                  <a:pt x="231481" y="50295"/>
                </a:lnTo>
                <a:close/>
                <a:moveTo>
                  <a:pt x="243664" y="50295"/>
                </a:moveTo>
                <a:lnTo>
                  <a:pt x="243664" y="56229"/>
                </a:lnTo>
                <a:lnTo>
                  <a:pt x="237729" y="56229"/>
                </a:lnTo>
                <a:lnTo>
                  <a:pt x="237729" y="50295"/>
                </a:lnTo>
                <a:close/>
                <a:moveTo>
                  <a:pt x="249911" y="50295"/>
                </a:moveTo>
                <a:lnTo>
                  <a:pt x="249911" y="56229"/>
                </a:lnTo>
                <a:lnTo>
                  <a:pt x="243977" y="56229"/>
                </a:lnTo>
                <a:lnTo>
                  <a:pt x="243977" y="50295"/>
                </a:lnTo>
                <a:close/>
                <a:moveTo>
                  <a:pt x="256161" y="50295"/>
                </a:moveTo>
                <a:lnTo>
                  <a:pt x="256161" y="56229"/>
                </a:lnTo>
                <a:lnTo>
                  <a:pt x="250225" y="56229"/>
                </a:lnTo>
                <a:lnTo>
                  <a:pt x="250225" y="50295"/>
                </a:lnTo>
                <a:close/>
                <a:moveTo>
                  <a:pt x="262409" y="50295"/>
                </a:moveTo>
                <a:lnTo>
                  <a:pt x="262409" y="56229"/>
                </a:lnTo>
                <a:lnTo>
                  <a:pt x="256474" y="56229"/>
                </a:lnTo>
                <a:lnTo>
                  <a:pt x="256474" y="50295"/>
                </a:lnTo>
                <a:close/>
                <a:moveTo>
                  <a:pt x="268656" y="50295"/>
                </a:moveTo>
                <a:lnTo>
                  <a:pt x="268656" y="56229"/>
                </a:lnTo>
                <a:lnTo>
                  <a:pt x="262721" y="56229"/>
                </a:lnTo>
                <a:lnTo>
                  <a:pt x="262721" y="50295"/>
                </a:lnTo>
                <a:close/>
                <a:moveTo>
                  <a:pt x="274904" y="50295"/>
                </a:moveTo>
                <a:lnTo>
                  <a:pt x="274904" y="56229"/>
                </a:lnTo>
                <a:lnTo>
                  <a:pt x="268968" y="56229"/>
                </a:lnTo>
                <a:lnTo>
                  <a:pt x="268968" y="50295"/>
                </a:lnTo>
                <a:close/>
                <a:moveTo>
                  <a:pt x="6251" y="56542"/>
                </a:moveTo>
                <a:lnTo>
                  <a:pt x="6251" y="62476"/>
                </a:lnTo>
                <a:lnTo>
                  <a:pt x="315" y="62476"/>
                </a:lnTo>
                <a:lnTo>
                  <a:pt x="315" y="56542"/>
                </a:lnTo>
                <a:close/>
                <a:moveTo>
                  <a:pt x="12498" y="56542"/>
                </a:moveTo>
                <a:lnTo>
                  <a:pt x="12498" y="62476"/>
                </a:lnTo>
                <a:lnTo>
                  <a:pt x="6562" y="62476"/>
                </a:lnTo>
                <a:lnTo>
                  <a:pt x="6562" y="56542"/>
                </a:lnTo>
                <a:close/>
                <a:moveTo>
                  <a:pt x="18745" y="56542"/>
                </a:moveTo>
                <a:lnTo>
                  <a:pt x="18745" y="62476"/>
                </a:lnTo>
                <a:lnTo>
                  <a:pt x="12810" y="62476"/>
                </a:lnTo>
                <a:lnTo>
                  <a:pt x="12810" y="56542"/>
                </a:lnTo>
                <a:close/>
                <a:moveTo>
                  <a:pt x="24992" y="56542"/>
                </a:moveTo>
                <a:lnTo>
                  <a:pt x="24992" y="62476"/>
                </a:lnTo>
                <a:lnTo>
                  <a:pt x="19058" y="62476"/>
                </a:lnTo>
                <a:lnTo>
                  <a:pt x="19058" y="56542"/>
                </a:lnTo>
                <a:close/>
                <a:moveTo>
                  <a:pt x="31242" y="56542"/>
                </a:moveTo>
                <a:lnTo>
                  <a:pt x="31242" y="62476"/>
                </a:lnTo>
                <a:lnTo>
                  <a:pt x="25305" y="62476"/>
                </a:lnTo>
                <a:lnTo>
                  <a:pt x="25305" y="56542"/>
                </a:lnTo>
                <a:close/>
                <a:moveTo>
                  <a:pt x="37489" y="56542"/>
                </a:moveTo>
                <a:lnTo>
                  <a:pt x="37489" y="62476"/>
                </a:lnTo>
                <a:lnTo>
                  <a:pt x="31553" y="62476"/>
                </a:lnTo>
                <a:lnTo>
                  <a:pt x="31553" y="56542"/>
                </a:lnTo>
                <a:close/>
                <a:moveTo>
                  <a:pt x="43737" y="56542"/>
                </a:moveTo>
                <a:lnTo>
                  <a:pt x="43737" y="62476"/>
                </a:lnTo>
                <a:lnTo>
                  <a:pt x="37802" y="62476"/>
                </a:lnTo>
                <a:lnTo>
                  <a:pt x="37802" y="56542"/>
                </a:lnTo>
                <a:close/>
                <a:moveTo>
                  <a:pt x="49985" y="56542"/>
                </a:moveTo>
                <a:lnTo>
                  <a:pt x="49985" y="62476"/>
                </a:lnTo>
                <a:lnTo>
                  <a:pt x="44049" y="62476"/>
                </a:lnTo>
                <a:lnTo>
                  <a:pt x="44049" y="56542"/>
                </a:lnTo>
                <a:close/>
                <a:moveTo>
                  <a:pt x="56232" y="56542"/>
                </a:moveTo>
                <a:lnTo>
                  <a:pt x="56232" y="62476"/>
                </a:lnTo>
                <a:lnTo>
                  <a:pt x="50296" y="62476"/>
                </a:lnTo>
                <a:lnTo>
                  <a:pt x="50296" y="56542"/>
                </a:lnTo>
                <a:close/>
                <a:moveTo>
                  <a:pt x="62480" y="56542"/>
                </a:moveTo>
                <a:lnTo>
                  <a:pt x="62480" y="62476"/>
                </a:lnTo>
                <a:lnTo>
                  <a:pt x="56545" y="62476"/>
                </a:lnTo>
                <a:lnTo>
                  <a:pt x="56545" y="56542"/>
                </a:lnTo>
                <a:close/>
                <a:moveTo>
                  <a:pt x="68727" y="56542"/>
                </a:moveTo>
                <a:lnTo>
                  <a:pt x="68727" y="62476"/>
                </a:lnTo>
                <a:lnTo>
                  <a:pt x="62792" y="62476"/>
                </a:lnTo>
                <a:lnTo>
                  <a:pt x="62792" y="56542"/>
                </a:lnTo>
                <a:close/>
                <a:moveTo>
                  <a:pt x="74975" y="56542"/>
                </a:moveTo>
                <a:lnTo>
                  <a:pt x="74975" y="62476"/>
                </a:lnTo>
                <a:lnTo>
                  <a:pt x="69039" y="62476"/>
                </a:lnTo>
                <a:lnTo>
                  <a:pt x="69039" y="56542"/>
                </a:lnTo>
                <a:close/>
                <a:moveTo>
                  <a:pt x="81223" y="56542"/>
                </a:moveTo>
                <a:lnTo>
                  <a:pt x="81223" y="62476"/>
                </a:lnTo>
                <a:lnTo>
                  <a:pt x="75286" y="62476"/>
                </a:lnTo>
                <a:lnTo>
                  <a:pt x="75286" y="56542"/>
                </a:lnTo>
                <a:close/>
                <a:moveTo>
                  <a:pt x="87470" y="56542"/>
                </a:moveTo>
                <a:lnTo>
                  <a:pt x="87470" y="62476"/>
                </a:lnTo>
                <a:lnTo>
                  <a:pt x="81535" y="62476"/>
                </a:lnTo>
                <a:lnTo>
                  <a:pt x="81535" y="56542"/>
                </a:lnTo>
                <a:close/>
                <a:moveTo>
                  <a:pt x="93718" y="56542"/>
                </a:moveTo>
                <a:lnTo>
                  <a:pt x="93718" y="62476"/>
                </a:lnTo>
                <a:lnTo>
                  <a:pt x="87784" y="62476"/>
                </a:lnTo>
                <a:lnTo>
                  <a:pt x="87784" y="56542"/>
                </a:lnTo>
                <a:close/>
                <a:moveTo>
                  <a:pt x="99967" y="56542"/>
                </a:moveTo>
                <a:lnTo>
                  <a:pt x="99967" y="62476"/>
                </a:lnTo>
                <a:lnTo>
                  <a:pt x="94031" y="62476"/>
                </a:lnTo>
                <a:lnTo>
                  <a:pt x="94031" y="56542"/>
                </a:lnTo>
                <a:close/>
                <a:moveTo>
                  <a:pt x="106214" y="56542"/>
                </a:moveTo>
                <a:lnTo>
                  <a:pt x="106214" y="62476"/>
                </a:lnTo>
                <a:lnTo>
                  <a:pt x="100278" y="62476"/>
                </a:lnTo>
                <a:lnTo>
                  <a:pt x="100278" y="56542"/>
                </a:lnTo>
                <a:close/>
                <a:moveTo>
                  <a:pt x="112461" y="56542"/>
                </a:moveTo>
                <a:lnTo>
                  <a:pt x="112461" y="62476"/>
                </a:lnTo>
                <a:lnTo>
                  <a:pt x="106527" y="62476"/>
                </a:lnTo>
                <a:lnTo>
                  <a:pt x="106527" y="56542"/>
                </a:lnTo>
                <a:close/>
                <a:moveTo>
                  <a:pt x="118710" y="56542"/>
                </a:moveTo>
                <a:lnTo>
                  <a:pt x="118710" y="62476"/>
                </a:lnTo>
                <a:lnTo>
                  <a:pt x="112774" y="62476"/>
                </a:lnTo>
                <a:lnTo>
                  <a:pt x="112774" y="56542"/>
                </a:lnTo>
                <a:close/>
                <a:moveTo>
                  <a:pt x="124957" y="56542"/>
                </a:moveTo>
                <a:lnTo>
                  <a:pt x="124957" y="62476"/>
                </a:lnTo>
                <a:lnTo>
                  <a:pt x="119021" y="62476"/>
                </a:lnTo>
                <a:lnTo>
                  <a:pt x="119021" y="56542"/>
                </a:lnTo>
                <a:close/>
                <a:moveTo>
                  <a:pt x="131204" y="56542"/>
                </a:moveTo>
                <a:lnTo>
                  <a:pt x="131204" y="62476"/>
                </a:lnTo>
                <a:lnTo>
                  <a:pt x="125270" y="62476"/>
                </a:lnTo>
                <a:lnTo>
                  <a:pt x="125270" y="56542"/>
                </a:lnTo>
                <a:close/>
                <a:moveTo>
                  <a:pt x="137451" y="56542"/>
                </a:moveTo>
                <a:lnTo>
                  <a:pt x="137451" y="62476"/>
                </a:lnTo>
                <a:lnTo>
                  <a:pt x="131517" y="62476"/>
                </a:lnTo>
                <a:lnTo>
                  <a:pt x="131517" y="56542"/>
                </a:lnTo>
                <a:close/>
                <a:moveTo>
                  <a:pt x="143702" y="56542"/>
                </a:moveTo>
                <a:lnTo>
                  <a:pt x="143702" y="62476"/>
                </a:lnTo>
                <a:lnTo>
                  <a:pt x="137766" y="62476"/>
                </a:lnTo>
                <a:lnTo>
                  <a:pt x="137766" y="56542"/>
                </a:lnTo>
                <a:close/>
                <a:moveTo>
                  <a:pt x="149949" y="56542"/>
                </a:moveTo>
                <a:lnTo>
                  <a:pt x="149949" y="62476"/>
                </a:lnTo>
                <a:lnTo>
                  <a:pt x="144015" y="62476"/>
                </a:lnTo>
                <a:lnTo>
                  <a:pt x="144015" y="56542"/>
                </a:lnTo>
                <a:close/>
                <a:moveTo>
                  <a:pt x="156196" y="56542"/>
                </a:moveTo>
                <a:lnTo>
                  <a:pt x="156196" y="62476"/>
                </a:lnTo>
                <a:lnTo>
                  <a:pt x="150262" y="62476"/>
                </a:lnTo>
                <a:lnTo>
                  <a:pt x="150262" y="56542"/>
                </a:lnTo>
                <a:close/>
                <a:moveTo>
                  <a:pt x="162445" y="56542"/>
                </a:moveTo>
                <a:lnTo>
                  <a:pt x="162445" y="62476"/>
                </a:lnTo>
                <a:lnTo>
                  <a:pt x="156509" y="62476"/>
                </a:lnTo>
                <a:lnTo>
                  <a:pt x="156509" y="56542"/>
                </a:lnTo>
                <a:close/>
                <a:moveTo>
                  <a:pt x="168692" y="56542"/>
                </a:moveTo>
                <a:lnTo>
                  <a:pt x="168692" y="62476"/>
                </a:lnTo>
                <a:lnTo>
                  <a:pt x="162756" y="62476"/>
                </a:lnTo>
                <a:lnTo>
                  <a:pt x="162756" y="56542"/>
                </a:lnTo>
                <a:close/>
                <a:moveTo>
                  <a:pt x="174939" y="56542"/>
                </a:moveTo>
                <a:lnTo>
                  <a:pt x="174939" y="62476"/>
                </a:lnTo>
                <a:lnTo>
                  <a:pt x="169005" y="62476"/>
                </a:lnTo>
                <a:lnTo>
                  <a:pt x="169005" y="56542"/>
                </a:lnTo>
                <a:close/>
                <a:moveTo>
                  <a:pt x="181186" y="56542"/>
                </a:moveTo>
                <a:lnTo>
                  <a:pt x="181186" y="62476"/>
                </a:lnTo>
                <a:lnTo>
                  <a:pt x="175252" y="62476"/>
                </a:lnTo>
                <a:lnTo>
                  <a:pt x="175252" y="56542"/>
                </a:lnTo>
                <a:close/>
                <a:moveTo>
                  <a:pt x="187435" y="56542"/>
                </a:moveTo>
                <a:lnTo>
                  <a:pt x="187435" y="62476"/>
                </a:lnTo>
                <a:lnTo>
                  <a:pt x="181499" y="62476"/>
                </a:lnTo>
                <a:lnTo>
                  <a:pt x="181499" y="56542"/>
                </a:lnTo>
                <a:close/>
                <a:moveTo>
                  <a:pt x="193684" y="56542"/>
                </a:moveTo>
                <a:lnTo>
                  <a:pt x="193684" y="62476"/>
                </a:lnTo>
                <a:lnTo>
                  <a:pt x="187749" y="62476"/>
                </a:lnTo>
                <a:lnTo>
                  <a:pt x="187749" y="56542"/>
                </a:lnTo>
                <a:close/>
                <a:moveTo>
                  <a:pt x="199931" y="56542"/>
                </a:moveTo>
                <a:lnTo>
                  <a:pt x="199931" y="62476"/>
                </a:lnTo>
                <a:lnTo>
                  <a:pt x="193996" y="62476"/>
                </a:lnTo>
                <a:lnTo>
                  <a:pt x="193996" y="56542"/>
                </a:lnTo>
                <a:close/>
                <a:moveTo>
                  <a:pt x="206180" y="56542"/>
                </a:moveTo>
                <a:lnTo>
                  <a:pt x="206180" y="62476"/>
                </a:lnTo>
                <a:lnTo>
                  <a:pt x="200244" y="62476"/>
                </a:lnTo>
                <a:lnTo>
                  <a:pt x="200244" y="56542"/>
                </a:lnTo>
                <a:close/>
                <a:moveTo>
                  <a:pt x="212427" y="56542"/>
                </a:moveTo>
                <a:lnTo>
                  <a:pt x="212427" y="62476"/>
                </a:lnTo>
                <a:lnTo>
                  <a:pt x="206491" y="62476"/>
                </a:lnTo>
                <a:lnTo>
                  <a:pt x="206491" y="56542"/>
                </a:lnTo>
                <a:close/>
                <a:moveTo>
                  <a:pt x="218674" y="56542"/>
                </a:moveTo>
                <a:lnTo>
                  <a:pt x="218674" y="62476"/>
                </a:lnTo>
                <a:lnTo>
                  <a:pt x="212739" y="62476"/>
                </a:lnTo>
                <a:lnTo>
                  <a:pt x="212739" y="56542"/>
                </a:lnTo>
                <a:close/>
                <a:moveTo>
                  <a:pt x="224921" y="56542"/>
                </a:moveTo>
                <a:lnTo>
                  <a:pt x="224921" y="62476"/>
                </a:lnTo>
                <a:lnTo>
                  <a:pt x="218987" y="62476"/>
                </a:lnTo>
                <a:lnTo>
                  <a:pt x="218987" y="56542"/>
                </a:lnTo>
                <a:close/>
                <a:moveTo>
                  <a:pt x="231170" y="56542"/>
                </a:moveTo>
                <a:lnTo>
                  <a:pt x="231170" y="62476"/>
                </a:lnTo>
                <a:lnTo>
                  <a:pt x="225234" y="62476"/>
                </a:lnTo>
                <a:lnTo>
                  <a:pt x="225234" y="56542"/>
                </a:lnTo>
                <a:close/>
                <a:moveTo>
                  <a:pt x="237417" y="56542"/>
                </a:moveTo>
                <a:lnTo>
                  <a:pt x="237417" y="62476"/>
                </a:lnTo>
                <a:lnTo>
                  <a:pt x="231481" y="62476"/>
                </a:lnTo>
                <a:lnTo>
                  <a:pt x="231481" y="56542"/>
                </a:lnTo>
                <a:close/>
                <a:moveTo>
                  <a:pt x="243664" y="56542"/>
                </a:moveTo>
                <a:lnTo>
                  <a:pt x="243664" y="62476"/>
                </a:lnTo>
                <a:lnTo>
                  <a:pt x="237729" y="62476"/>
                </a:lnTo>
                <a:lnTo>
                  <a:pt x="237729" y="56542"/>
                </a:lnTo>
                <a:close/>
                <a:moveTo>
                  <a:pt x="249911" y="56542"/>
                </a:moveTo>
                <a:lnTo>
                  <a:pt x="249911" y="62476"/>
                </a:lnTo>
                <a:lnTo>
                  <a:pt x="243977" y="62476"/>
                </a:lnTo>
                <a:lnTo>
                  <a:pt x="243977" y="56542"/>
                </a:lnTo>
                <a:close/>
                <a:moveTo>
                  <a:pt x="256161" y="56542"/>
                </a:moveTo>
                <a:lnTo>
                  <a:pt x="256161" y="62476"/>
                </a:lnTo>
                <a:lnTo>
                  <a:pt x="250225" y="62476"/>
                </a:lnTo>
                <a:lnTo>
                  <a:pt x="250225" y="56542"/>
                </a:lnTo>
                <a:close/>
                <a:moveTo>
                  <a:pt x="262409" y="56542"/>
                </a:moveTo>
                <a:lnTo>
                  <a:pt x="262409" y="62476"/>
                </a:lnTo>
                <a:lnTo>
                  <a:pt x="256474" y="62476"/>
                </a:lnTo>
                <a:lnTo>
                  <a:pt x="256474" y="56542"/>
                </a:lnTo>
                <a:close/>
                <a:moveTo>
                  <a:pt x="268656" y="56542"/>
                </a:moveTo>
                <a:lnTo>
                  <a:pt x="268656" y="62476"/>
                </a:lnTo>
                <a:lnTo>
                  <a:pt x="262721" y="62476"/>
                </a:lnTo>
                <a:lnTo>
                  <a:pt x="262721" y="56542"/>
                </a:lnTo>
                <a:close/>
                <a:moveTo>
                  <a:pt x="274904" y="56542"/>
                </a:moveTo>
                <a:lnTo>
                  <a:pt x="274904" y="62476"/>
                </a:lnTo>
                <a:lnTo>
                  <a:pt x="268968" y="62476"/>
                </a:lnTo>
                <a:lnTo>
                  <a:pt x="268968" y="56542"/>
                </a:lnTo>
                <a:close/>
                <a:moveTo>
                  <a:pt x="6251" y="62789"/>
                </a:moveTo>
                <a:lnTo>
                  <a:pt x="6251" y="68725"/>
                </a:lnTo>
                <a:lnTo>
                  <a:pt x="315" y="68725"/>
                </a:lnTo>
                <a:lnTo>
                  <a:pt x="315" y="62789"/>
                </a:lnTo>
                <a:close/>
                <a:moveTo>
                  <a:pt x="12498" y="62789"/>
                </a:moveTo>
                <a:lnTo>
                  <a:pt x="12498" y="68725"/>
                </a:lnTo>
                <a:lnTo>
                  <a:pt x="6562" y="68725"/>
                </a:lnTo>
                <a:lnTo>
                  <a:pt x="6562" y="62789"/>
                </a:lnTo>
                <a:close/>
                <a:moveTo>
                  <a:pt x="18745" y="62789"/>
                </a:moveTo>
                <a:lnTo>
                  <a:pt x="18745" y="68725"/>
                </a:lnTo>
                <a:lnTo>
                  <a:pt x="12810" y="68725"/>
                </a:lnTo>
                <a:lnTo>
                  <a:pt x="12810" y="62789"/>
                </a:lnTo>
                <a:close/>
                <a:moveTo>
                  <a:pt x="24992" y="62789"/>
                </a:moveTo>
                <a:lnTo>
                  <a:pt x="24992" y="68725"/>
                </a:lnTo>
                <a:lnTo>
                  <a:pt x="19058" y="68725"/>
                </a:lnTo>
                <a:lnTo>
                  <a:pt x="19058" y="62789"/>
                </a:lnTo>
                <a:close/>
                <a:moveTo>
                  <a:pt x="31242" y="62789"/>
                </a:moveTo>
                <a:lnTo>
                  <a:pt x="31242" y="68725"/>
                </a:lnTo>
                <a:lnTo>
                  <a:pt x="25305" y="68725"/>
                </a:lnTo>
                <a:lnTo>
                  <a:pt x="25305" y="62789"/>
                </a:lnTo>
                <a:close/>
                <a:moveTo>
                  <a:pt x="37489" y="62789"/>
                </a:moveTo>
                <a:lnTo>
                  <a:pt x="37489" y="68725"/>
                </a:lnTo>
                <a:lnTo>
                  <a:pt x="31553" y="68725"/>
                </a:lnTo>
                <a:lnTo>
                  <a:pt x="31553" y="62789"/>
                </a:lnTo>
                <a:close/>
                <a:moveTo>
                  <a:pt x="43737" y="62789"/>
                </a:moveTo>
                <a:lnTo>
                  <a:pt x="43737" y="68725"/>
                </a:lnTo>
                <a:lnTo>
                  <a:pt x="37802" y="68725"/>
                </a:lnTo>
                <a:lnTo>
                  <a:pt x="37802" y="62789"/>
                </a:lnTo>
                <a:close/>
                <a:moveTo>
                  <a:pt x="49985" y="62789"/>
                </a:moveTo>
                <a:lnTo>
                  <a:pt x="49985" y="68725"/>
                </a:lnTo>
                <a:lnTo>
                  <a:pt x="44049" y="68725"/>
                </a:lnTo>
                <a:lnTo>
                  <a:pt x="44049" y="62789"/>
                </a:lnTo>
                <a:close/>
                <a:moveTo>
                  <a:pt x="56232" y="62789"/>
                </a:moveTo>
                <a:lnTo>
                  <a:pt x="56232" y="68725"/>
                </a:lnTo>
                <a:lnTo>
                  <a:pt x="50296" y="68725"/>
                </a:lnTo>
                <a:lnTo>
                  <a:pt x="50296" y="62789"/>
                </a:lnTo>
                <a:close/>
                <a:moveTo>
                  <a:pt x="62480" y="62789"/>
                </a:moveTo>
                <a:lnTo>
                  <a:pt x="62480" y="68725"/>
                </a:lnTo>
                <a:lnTo>
                  <a:pt x="56545" y="68725"/>
                </a:lnTo>
                <a:lnTo>
                  <a:pt x="56545" y="62789"/>
                </a:lnTo>
                <a:close/>
                <a:moveTo>
                  <a:pt x="68727" y="62789"/>
                </a:moveTo>
                <a:lnTo>
                  <a:pt x="68727" y="68725"/>
                </a:lnTo>
                <a:lnTo>
                  <a:pt x="62792" y="68725"/>
                </a:lnTo>
                <a:lnTo>
                  <a:pt x="62792" y="62789"/>
                </a:lnTo>
                <a:close/>
                <a:moveTo>
                  <a:pt x="74975" y="62789"/>
                </a:moveTo>
                <a:lnTo>
                  <a:pt x="74975" y="68725"/>
                </a:lnTo>
                <a:lnTo>
                  <a:pt x="69039" y="68725"/>
                </a:lnTo>
                <a:lnTo>
                  <a:pt x="69039" y="62789"/>
                </a:lnTo>
                <a:close/>
                <a:moveTo>
                  <a:pt x="81223" y="62789"/>
                </a:moveTo>
                <a:lnTo>
                  <a:pt x="81223" y="68725"/>
                </a:lnTo>
                <a:lnTo>
                  <a:pt x="75286" y="68725"/>
                </a:lnTo>
                <a:lnTo>
                  <a:pt x="75286" y="62789"/>
                </a:lnTo>
                <a:close/>
                <a:moveTo>
                  <a:pt x="87470" y="62789"/>
                </a:moveTo>
                <a:lnTo>
                  <a:pt x="87470" y="68725"/>
                </a:lnTo>
                <a:lnTo>
                  <a:pt x="81535" y="68725"/>
                </a:lnTo>
                <a:lnTo>
                  <a:pt x="81535" y="62789"/>
                </a:lnTo>
                <a:close/>
                <a:moveTo>
                  <a:pt x="93718" y="62789"/>
                </a:moveTo>
                <a:lnTo>
                  <a:pt x="93718" y="68725"/>
                </a:lnTo>
                <a:lnTo>
                  <a:pt x="87784" y="68725"/>
                </a:lnTo>
                <a:lnTo>
                  <a:pt x="87784" y="62789"/>
                </a:lnTo>
                <a:close/>
                <a:moveTo>
                  <a:pt x="99967" y="62789"/>
                </a:moveTo>
                <a:lnTo>
                  <a:pt x="99967" y="68725"/>
                </a:lnTo>
                <a:lnTo>
                  <a:pt x="94031" y="68725"/>
                </a:lnTo>
                <a:lnTo>
                  <a:pt x="94031" y="62789"/>
                </a:lnTo>
                <a:close/>
                <a:moveTo>
                  <a:pt x="106214" y="62789"/>
                </a:moveTo>
                <a:lnTo>
                  <a:pt x="106214" y="68725"/>
                </a:lnTo>
                <a:lnTo>
                  <a:pt x="100278" y="68725"/>
                </a:lnTo>
                <a:lnTo>
                  <a:pt x="100278" y="62789"/>
                </a:lnTo>
                <a:close/>
                <a:moveTo>
                  <a:pt x="112461" y="62789"/>
                </a:moveTo>
                <a:lnTo>
                  <a:pt x="112461" y="68725"/>
                </a:lnTo>
                <a:lnTo>
                  <a:pt x="106527" y="68725"/>
                </a:lnTo>
                <a:lnTo>
                  <a:pt x="106527" y="62789"/>
                </a:lnTo>
                <a:close/>
                <a:moveTo>
                  <a:pt x="118710" y="62789"/>
                </a:moveTo>
                <a:lnTo>
                  <a:pt x="118710" y="68725"/>
                </a:lnTo>
                <a:lnTo>
                  <a:pt x="112774" y="68725"/>
                </a:lnTo>
                <a:lnTo>
                  <a:pt x="112774" y="62789"/>
                </a:lnTo>
                <a:close/>
                <a:moveTo>
                  <a:pt x="124957" y="62789"/>
                </a:moveTo>
                <a:lnTo>
                  <a:pt x="124957" y="68725"/>
                </a:lnTo>
                <a:lnTo>
                  <a:pt x="119021" y="68725"/>
                </a:lnTo>
                <a:lnTo>
                  <a:pt x="119021" y="62789"/>
                </a:lnTo>
                <a:close/>
                <a:moveTo>
                  <a:pt x="131204" y="62789"/>
                </a:moveTo>
                <a:lnTo>
                  <a:pt x="131204" y="68725"/>
                </a:lnTo>
                <a:lnTo>
                  <a:pt x="125270" y="68725"/>
                </a:lnTo>
                <a:lnTo>
                  <a:pt x="125270" y="62789"/>
                </a:lnTo>
                <a:close/>
                <a:moveTo>
                  <a:pt x="137451" y="62789"/>
                </a:moveTo>
                <a:lnTo>
                  <a:pt x="137451" y="68725"/>
                </a:lnTo>
                <a:lnTo>
                  <a:pt x="131517" y="68725"/>
                </a:lnTo>
                <a:lnTo>
                  <a:pt x="131517" y="62789"/>
                </a:lnTo>
                <a:close/>
                <a:moveTo>
                  <a:pt x="143702" y="62789"/>
                </a:moveTo>
                <a:lnTo>
                  <a:pt x="143702" y="68725"/>
                </a:lnTo>
                <a:lnTo>
                  <a:pt x="137766" y="68725"/>
                </a:lnTo>
                <a:lnTo>
                  <a:pt x="137766" y="62789"/>
                </a:lnTo>
                <a:close/>
                <a:moveTo>
                  <a:pt x="149949" y="62789"/>
                </a:moveTo>
                <a:lnTo>
                  <a:pt x="149949" y="68725"/>
                </a:lnTo>
                <a:lnTo>
                  <a:pt x="144015" y="68725"/>
                </a:lnTo>
                <a:lnTo>
                  <a:pt x="144015" y="62789"/>
                </a:lnTo>
                <a:close/>
                <a:moveTo>
                  <a:pt x="156196" y="62789"/>
                </a:moveTo>
                <a:lnTo>
                  <a:pt x="156196" y="68725"/>
                </a:lnTo>
                <a:lnTo>
                  <a:pt x="150262" y="68725"/>
                </a:lnTo>
                <a:lnTo>
                  <a:pt x="150262" y="62789"/>
                </a:lnTo>
                <a:close/>
                <a:moveTo>
                  <a:pt x="162445" y="62789"/>
                </a:moveTo>
                <a:lnTo>
                  <a:pt x="162445" y="68725"/>
                </a:lnTo>
                <a:lnTo>
                  <a:pt x="156509" y="68725"/>
                </a:lnTo>
                <a:lnTo>
                  <a:pt x="156509" y="62789"/>
                </a:lnTo>
                <a:close/>
                <a:moveTo>
                  <a:pt x="168692" y="62789"/>
                </a:moveTo>
                <a:lnTo>
                  <a:pt x="168692" y="68725"/>
                </a:lnTo>
                <a:lnTo>
                  <a:pt x="162756" y="68725"/>
                </a:lnTo>
                <a:lnTo>
                  <a:pt x="162756" y="62789"/>
                </a:lnTo>
                <a:close/>
                <a:moveTo>
                  <a:pt x="174939" y="62789"/>
                </a:moveTo>
                <a:lnTo>
                  <a:pt x="174939" y="68725"/>
                </a:lnTo>
                <a:lnTo>
                  <a:pt x="169005" y="68725"/>
                </a:lnTo>
                <a:lnTo>
                  <a:pt x="169005" y="62789"/>
                </a:lnTo>
                <a:close/>
                <a:moveTo>
                  <a:pt x="181186" y="62789"/>
                </a:moveTo>
                <a:lnTo>
                  <a:pt x="181186" y="68725"/>
                </a:lnTo>
                <a:lnTo>
                  <a:pt x="175252" y="68725"/>
                </a:lnTo>
                <a:lnTo>
                  <a:pt x="175252" y="62789"/>
                </a:lnTo>
                <a:close/>
                <a:moveTo>
                  <a:pt x="187435" y="62789"/>
                </a:moveTo>
                <a:lnTo>
                  <a:pt x="187435" y="68725"/>
                </a:lnTo>
                <a:lnTo>
                  <a:pt x="181499" y="68725"/>
                </a:lnTo>
                <a:lnTo>
                  <a:pt x="181499" y="62789"/>
                </a:lnTo>
                <a:close/>
                <a:moveTo>
                  <a:pt x="193684" y="62789"/>
                </a:moveTo>
                <a:lnTo>
                  <a:pt x="193684" y="68725"/>
                </a:lnTo>
                <a:lnTo>
                  <a:pt x="187749" y="68725"/>
                </a:lnTo>
                <a:lnTo>
                  <a:pt x="187749" y="62789"/>
                </a:lnTo>
                <a:close/>
                <a:moveTo>
                  <a:pt x="199931" y="62789"/>
                </a:moveTo>
                <a:lnTo>
                  <a:pt x="199931" y="68725"/>
                </a:lnTo>
                <a:lnTo>
                  <a:pt x="193996" y="68725"/>
                </a:lnTo>
                <a:lnTo>
                  <a:pt x="193996" y="62789"/>
                </a:lnTo>
                <a:close/>
                <a:moveTo>
                  <a:pt x="206180" y="62789"/>
                </a:moveTo>
                <a:lnTo>
                  <a:pt x="206180" y="68725"/>
                </a:lnTo>
                <a:lnTo>
                  <a:pt x="200244" y="68725"/>
                </a:lnTo>
                <a:lnTo>
                  <a:pt x="200244" y="62789"/>
                </a:lnTo>
                <a:close/>
                <a:moveTo>
                  <a:pt x="212427" y="62789"/>
                </a:moveTo>
                <a:lnTo>
                  <a:pt x="212427" y="68725"/>
                </a:lnTo>
                <a:lnTo>
                  <a:pt x="206491" y="68725"/>
                </a:lnTo>
                <a:lnTo>
                  <a:pt x="206491" y="62789"/>
                </a:lnTo>
                <a:close/>
                <a:moveTo>
                  <a:pt x="218674" y="62789"/>
                </a:moveTo>
                <a:lnTo>
                  <a:pt x="218674" y="68725"/>
                </a:lnTo>
                <a:lnTo>
                  <a:pt x="212739" y="68725"/>
                </a:lnTo>
                <a:lnTo>
                  <a:pt x="212739" y="62789"/>
                </a:lnTo>
                <a:close/>
                <a:moveTo>
                  <a:pt x="224921" y="62789"/>
                </a:moveTo>
                <a:lnTo>
                  <a:pt x="224921" y="68725"/>
                </a:lnTo>
                <a:lnTo>
                  <a:pt x="218987" y="68725"/>
                </a:lnTo>
                <a:lnTo>
                  <a:pt x="218987" y="62789"/>
                </a:lnTo>
                <a:close/>
                <a:moveTo>
                  <a:pt x="231170" y="62789"/>
                </a:moveTo>
                <a:lnTo>
                  <a:pt x="231170" y="68725"/>
                </a:lnTo>
                <a:lnTo>
                  <a:pt x="225234" y="68725"/>
                </a:lnTo>
                <a:lnTo>
                  <a:pt x="225234" y="62789"/>
                </a:lnTo>
                <a:close/>
                <a:moveTo>
                  <a:pt x="237417" y="62789"/>
                </a:moveTo>
                <a:lnTo>
                  <a:pt x="237417" y="68725"/>
                </a:lnTo>
                <a:lnTo>
                  <a:pt x="231481" y="68725"/>
                </a:lnTo>
                <a:lnTo>
                  <a:pt x="231481" y="62789"/>
                </a:lnTo>
                <a:close/>
                <a:moveTo>
                  <a:pt x="243664" y="62789"/>
                </a:moveTo>
                <a:lnTo>
                  <a:pt x="243664" y="68725"/>
                </a:lnTo>
                <a:lnTo>
                  <a:pt x="237729" y="68725"/>
                </a:lnTo>
                <a:lnTo>
                  <a:pt x="237729" y="62789"/>
                </a:lnTo>
                <a:close/>
                <a:moveTo>
                  <a:pt x="249911" y="62789"/>
                </a:moveTo>
                <a:lnTo>
                  <a:pt x="249911" y="68725"/>
                </a:lnTo>
                <a:lnTo>
                  <a:pt x="243977" y="68725"/>
                </a:lnTo>
                <a:lnTo>
                  <a:pt x="243977" y="62789"/>
                </a:lnTo>
                <a:close/>
                <a:moveTo>
                  <a:pt x="256161" y="62789"/>
                </a:moveTo>
                <a:lnTo>
                  <a:pt x="256161" y="68725"/>
                </a:lnTo>
                <a:lnTo>
                  <a:pt x="250225" y="68725"/>
                </a:lnTo>
                <a:lnTo>
                  <a:pt x="250225" y="62789"/>
                </a:lnTo>
                <a:close/>
                <a:moveTo>
                  <a:pt x="262409" y="62789"/>
                </a:moveTo>
                <a:lnTo>
                  <a:pt x="262409" y="68725"/>
                </a:lnTo>
                <a:lnTo>
                  <a:pt x="256474" y="68725"/>
                </a:lnTo>
                <a:lnTo>
                  <a:pt x="256474" y="62789"/>
                </a:lnTo>
                <a:close/>
                <a:moveTo>
                  <a:pt x="268656" y="62789"/>
                </a:moveTo>
                <a:lnTo>
                  <a:pt x="268656" y="68725"/>
                </a:lnTo>
                <a:lnTo>
                  <a:pt x="262721" y="68725"/>
                </a:lnTo>
                <a:lnTo>
                  <a:pt x="262721" y="62789"/>
                </a:lnTo>
                <a:close/>
                <a:moveTo>
                  <a:pt x="274904" y="62789"/>
                </a:moveTo>
                <a:lnTo>
                  <a:pt x="274904" y="68725"/>
                </a:lnTo>
                <a:lnTo>
                  <a:pt x="268968" y="68725"/>
                </a:lnTo>
                <a:lnTo>
                  <a:pt x="268968" y="62789"/>
                </a:lnTo>
                <a:close/>
                <a:moveTo>
                  <a:pt x="6251" y="69036"/>
                </a:moveTo>
                <a:lnTo>
                  <a:pt x="6251" y="74972"/>
                </a:lnTo>
                <a:lnTo>
                  <a:pt x="315" y="74972"/>
                </a:lnTo>
                <a:lnTo>
                  <a:pt x="315" y="69036"/>
                </a:lnTo>
                <a:close/>
                <a:moveTo>
                  <a:pt x="12498" y="69036"/>
                </a:moveTo>
                <a:lnTo>
                  <a:pt x="12498" y="74972"/>
                </a:lnTo>
                <a:lnTo>
                  <a:pt x="6562" y="74972"/>
                </a:lnTo>
                <a:lnTo>
                  <a:pt x="6562" y="69036"/>
                </a:lnTo>
                <a:close/>
                <a:moveTo>
                  <a:pt x="18745" y="69036"/>
                </a:moveTo>
                <a:lnTo>
                  <a:pt x="18745" y="74972"/>
                </a:lnTo>
                <a:lnTo>
                  <a:pt x="12810" y="74972"/>
                </a:lnTo>
                <a:lnTo>
                  <a:pt x="12810" y="69036"/>
                </a:lnTo>
                <a:close/>
                <a:moveTo>
                  <a:pt x="24992" y="69036"/>
                </a:moveTo>
                <a:lnTo>
                  <a:pt x="24992" y="74972"/>
                </a:lnTo>
                <a:lnTo>
                  <a:pt x="19058" y="74972"/>
                </a:lnTo>
                <a:lnTo>
                  <a:pt x="19058" y="69036"/>
                </a:lnTo>
                <a:close/>
                <a:moveTo>
                  <a:pt x="31242" y="69036"/>
                </a:moveTo>
                <a:lnTo>
                  <a:pt x="31242" y="74972"/>
                </a:lnTo>
                <a:lnTo>
                  <a:pt x="25305" y="74972"/>
                </a:lnTo>
                <a:lnTo>
                  <a:pt x="25305" y="69036"/>
                </a:lnTo>
                <a:close/>
                <a:moveTo>
                  <a:pt x="37489" y="69036"/>
                </a:moveTo>
                <a:lnTo>
                  <a:pt x="37489" y="74972"/>
                </a:lnTo>
                <a:lnTo>
                  <a:pt x="31553" y="74972"/>
                </a:lnTo>
                <a:lnTo>
                  <a:pt x="31553" y="69036"/>
                </a:lnTo>
                <a:close/>
                <a:moveTo>
                  <a:pt x="43737" y="69036"/>
                </a:moveTo>
                <a:lnTo>
                  <a:pt x="43737" y="74972"/>
                </a:lnTo>
                <a:lnTo>
                  <a:pt x="37802" y="74972"/>
                </a:lnTo>
                <a:lnTo>
                  <a:pt x="37802" y="69036"/>
                </a:lnTo>
                <a:close/>
                <a:moveTo>
                  <a:pt x="49985" y="69036"/>
                </a:moveTo>
                <a:lnTo>
                  <a:pt x="49985" y="74972"/>
                </a:lnTo>
                <a:lnTo>
                  <a:pt x="44049" y="74972"/>
                </a:lnTo>
                <a:lnTo>
                  <a:pt x="44049" y="69036"/>
                </a:lnTo>
                <a:close/>
                <a:moveTo>
                  <a:pt x="56232" y="69036"/>
                </a:moveTo>
                <a:lnTo>
                  <a:pt x="56232" y="74972"/>
                </a:lnTo>
                <a:lnTo>
                  <a:pt x="50296" y="74972"/>
                </a:lnTo>
                <a:lnTo>
                  <a:pt x="50296" y="69036"/>
                </a:lnTo>
                <a:close/>
                <a:moveTo>
                  <a:pt x="62480" y="69036"/>
                </a:moveTo>
                <a:lnTo>
                  <a:pt x="62480" y="74972"/>
                </a:lnTo>
                <a:lnTo>
                  <a:pt x="56545" y="74972"/>
                </a:lnTo>
                <a:lnTo>
                  <a:pt x="56545" y="69036"/>
                </a:lnTo>
                <a:close/>
                <a:moveTo>
                  <a:pt x="68727" y="69036"/>
                </a:moveTo>
                <a:lnTo>
                  <a:pt x="68727" y="74972"/>
                </a:lnTo>
                <a:lnTo>
                  <a:pt x="62792" y="74972"/>
                </a:lnTo>
                <a:lnTo>
                  <a:pt x="62792" y="69036"/>
                </a:lnTo>
                <a:close/>
                <a:moveTo>
                  <a:pt x="74975" y="69036"/>
                </a:moveTo>
                <a:lnTo>
                  <a:pt x="74975" y="74972"/>
                </a:lnTo>
                <a:lnTo>
                  <a:pt x="69039" y="74972"/>
                </a:lnTo>
                <a:lnTo>
                  <a:pt x="69039" y="69036"/>
                </a:lnTo>
                <a:close/>
                <a:moveTo>
                  <a:pt x="81223" y="69036"/>
                </a:moveTo>
                <a:lnTo>
                  <a:pt x="81223" y="74972"/>
                </a:lnTo>
                <a:lnTo>
                  <a:pt x="75286" y="74972"/>
                </a:lnTo>
                <a:lnTo>
                  <a:pt x="75286" y="69036"/>
                </a:lnTo>
                <a:close/>
                <a:moveTo>
                  <a:pt x="87470" y="69036"/>
                </a:moveTo>
                <a:lnTo>
                  <a:pt x="87470" y="74972"/>
                </a:lnTo>
                <a:lnTo>
                  <a:pt x="81535" y="74972"/>
                </a:lnTo>
                <a:lnTo>
                  <a:pt x="81535" y="69036"/>
                </a:lnTo>
                <a:close/>
                <a:moveTo>
                  <a:pt x="93718" y="69036"/>
                </a:moveTo>
                <a:lnTo>
                  <a:pt x="93718" y="74972"/>
                </a:lnTo>
                <a:lnTo>
                  <a:pt x="87784" y="74972"/>
                </a:lnTo>
                <a:lnTo>
                  <a:pt x="87784" y="69036"/>
                </a:lnTo>
                <a:close/>
                <a:moveTo>
                  <a:pt x="99967" y="69036"/>
                </a:moveTo>
                <a:lnTo>
                  <a:pt x="99967" y="74972"/>
                </a:lnTo>
                <a:lnTo>
                  <a:pt x="94031" y="74972"/>
                </a:lnTo>
                <a:lnTo>
                  <a:pt x="94031" y="69036"/>
                </a:lnTo>
                <a:close/>
                <a:moveTo>
                  <a:pt x="106214" y="69036"/>
                </a:moveTo>
                <a:lnTo>
                  <a:pt x="106214" y="74972"/>
                </a:lnTo>
                <a:lnTo>
                  <a:pt x="100278" y="74972"/>
                </a:lnTo>
                <a:lnTo>
                  <a:pt x="100278" y="69036"/>
                </a:lnTo>
                <a:close/>
                <a:moveTo>
                  <a:pt x="112461" y="69036"/>
                </a:moveTo>
                <a:lnTo>
                  <a:pt x="112461" y="74972"/>
                </a:lnTo>
                <a:lnTo>
                  <a:pt x="106527" y="74972"/>
                </a:lnTo>
                <a:lnTo>
                  <a:pt x="106527" y="69036"/>
                </a:lnTo>
                <a:close/>
                <a:moveTo>
                  <a:pt x="118710" y="69036"/>
                </a:moveTo>
                <a:lnTo>
                  <a:pt x="118710" y="74972"/>
                </a:lnTo>
                <a:lnTo>
                  <a:pt x="112774" y="74972"/>
                </a:lnTo>
                <a:lnTo>
                  <a:pt x="112774" y="69036"/>
                </a:lnTo>
                <a:close/>
                <a:moveTo>
                  <a:pt x="124957" y="69036"/>
                </a:moveTo>
                <a:lnTo>
                  <a:pt x="124957" y="74972"/>
                </a:lnTo>
                <a:lnTo>
                  <a:pt x="119021" y="74972"/>
                </a:lnTo>
                <a:lnTo>
                  <a:pt x="119021" y="69036"/>
                </a:lnTo>
                <a:close/>
                <a:moveTo>
                  <a:pt x="131204" y="69036"/>
                </a:moveTo>
                <a:lnTo>
                  <a:pt x="131204" y="74972"/>
                </a:lnTo>
                <a:lnTo>
                  <a:pt x="125270" y="74972"/>
                </a:lnTo>
                <a:lnTo>
                  <a:pt x="125270" y="69036"/>
                </a:lnTo>
                <a:close/>
                <a:moveTo>
                  <a:pt x="137451" y="69036"/>
                </a:moveTo>
                <a:lnTo>
                  <a:pt x="137451" y="74972"/>
                </a:lnTo>
                <a:lnTo>
                  <a:pt x="131517" y="74972"/>
                </a:lnTo>
                <a:lnTo>
                  <a:pt x="131517" y="69036"/>
                </a:lnTo>
                <a:close/>
                <a:moveTo>
                  <a:pt x="143702" y="69036"/>
                </a:moveTo>
                <a:lnTo>
                  <a:pt x="143702" y="74972"/>
                </a:lnTo>
                <a:lnTo>
                  <a:pt x="137766" y="74972"/>
                </a:lnTo>
                <a:lnTo>
                  <a:pt x="137766" y="69036"/>
                </a:lnTo>
                <a:close/>
                <a:moveTo>
                  <a:pt x="149949" y="69036"/>
                </a:moveTo>
                <a:lnTo>
                  <a:pt x="149949" y="74972"/>
                </a:lnTo>
                <a:lnTo>
                  <a:pt x="144015" y="74972"/>
                </a:lnTo>
                <a:lnTo>
                  <a:pt x="144015" y="69036"/>
                </a:lnTo>
                <a:close/>
                <a:moveTo>
                  <a:pt x="156196" y="69036"/>
                </a:moveTo>
                <a:lnTo>
                  <a:pt x="156196" y="74972"/>
                </a:lnTo>
                <a:lnTo>
                  <a:pt x="150262" y="74972"/>
                </a:lnTo>
                <a:lnTo>
                  <a:pt x="150262" y="69036"/>
                </a:lnTo>
                <a:close/>
                <a:moveTo>
                  <a:pt x="162445" y="69036"/>
                </a:moveTo>
                <a:lnTo>
                  <a:pt x="162445" y="74972"/>
                </a:lnTo>
                <a:lnTo>
                  <a:pt x="156509" y="74972"/>
                </a:lnTo>
                <a:lnTo>
                  <a:pt x="156509" y="69036"/>
                </a:lnTo>
                <a:close/>
                <a:moveTo>
                  <a:pt x="168692" y="69036"/>
                </a:moveTo>
                <a:lnTo>
                  <a:pt x="168692" y="74972"/>
                </a:lnTo>
                <a:lnTo>
                  <a:pt x="162756" y="74972"/>
                </a:lnTo>
                <a:lnTo>
                  <a:pt x="162756" y="69036"/>
                </a:lnTo>
                <a:close/>
                <a:moveTo>
                  <a:pt x="174939" y="69036"/>
                </a:moveTo>
                <a:lnTo>
                  <a:pt x="174939" y="74972"/>
                </a:lnTo>
                <a:lnTo>
                  <a:pt x="169005" y="74972"/>
                </a:lnTo>
                <a:lnTo>
                  <a:pt x="169005" y="69036"/>
                </a:lnTo>
                <a:close/>
                <a:moveTo>
                  <a:pt x="181186" y="69036"/>
                </a:moveTo>
                <a:lnTo>
                  <a:pt x="181186" y="74972"/>
                </a:lnTo>
                <a:lnTo>
                  <a:pt x="175252" y="74972"/>
                </a:lnTo>
                <a:lnTo>
                  <a:pt x="175252" y="69036"/>
                </a:lnTo>
                <a:close/>
                <a:moveTo>
                  <a:pt x="187435" y="69036"/>
                </a:moveTo>
                <a:lnTo>
                  <a:pt x="187435" y="74972"/>
                </a:lnTo>
                <a:lnTo>
                  <a:pt x="181499" y="74972"/>
                </a:lnTo>
                <a:lnTo>
                  <a:pt x="181499" y="69036"/>
                </a:lnTo>
                <a:close/>
                <a:moveTo>
                  <a:pt x="193684" y="69036"/>
                </a:moveTo>
                <a:lnTo>
                  <a:pt x="193684" y="74972"/>
                </a:lnTo>
                <a:lnTo>
                  <a:pt x="187749" y="74972"/>
                </a:lnTo>
                <a:lnTo>
                  <a:pt x="187749" y="69036"/>
                </a:lnTo>
                <a:close/>
                <a:moveTo>
                  <a:pt x="199931" y="69036"/>
                </a:moveTo>
                <a:lnTo>
                  <a:pt x="199931" y="74972"/>
                </a:lnTo>
                <a:lnTo>
                  <a:pt x="193996" y="74972"/>
                </a:lnTo>
                <a:lnTo>
                  <a:pt x="193996" y="69036"/>
                </a:lnTo>
                <a:close/>
                <a:moveTo>
                  <a:pt x="206180" y="69036"/>
                </a:moveTo>
                <a:lnTo>
                  <a:pt x="206180" y="74972"/>
                </a:lnTo>
                <a:lnTo>
                  <a:pt x="200244" y="74972"/>
                </a:lnTo>
                <a:lnTo>
                  <a:pt x="200244" y="69036"/>
                </a:lnTo>
                <a:close/>
                <a:moveTo>
                  <a:pt x="212427" y="69036"/>
                </a:moveTo>
                <a:lnTo>
                  <a:pt x="212427" y="74972"/>
                </a:lnTo>
                <a:lnTo>
                  <a:pt x="206491" y="74972"/>
                </a:lnTo>
                <a:lnTo>
                  <a:pt x="206491" y="69036"/>
                </a:lnTo>
                <a:close/>
                <a:moveTo>
                  <a:pt x="218674" y="69036"/>
                </a:moveTo>
                <a:lnTo>
                  <a:pt x="218674" y="74972"/>
                </a:lnTo>
                <a:lnTo>
                  <a:pt x="212739" y="74972"/>
                </a:lnTo>
                <a:lnTo>
                  <a:pt x="212739" y="69036"/>
                </a:lnTo>
                <a:close/>
                <a:moveTo>
                  <a:pt x="224921" y="69036"/>
                </a:moveTo>
                <a:lnTo>
                  <a:pt x="224921" y="74972"/>
                </a:lnTo>
                <a:lnTo>
                  <a:pt x="218987" y="74972"/>
                </a:lnTo>
                <a:lnTo>
                  <a:pt x="218987" y="69036"/>
                </a:lnTo>
                <a:close/>
                <a:moveTo>
                  <a:pt x="231170" y="69036"/>
                </a:moveTo>
                <a:lnTo>
                  <a:pt x="231170" y="74972"/>
                </a:lnTo>
                <a:lnTo>
                  <a:pt x="225234" y="74972"/>
                </a:lnTo>
                <a:lnTo>
                  <a:pt x="225234" y="69036"/>
                </a:lnTo>
                <a:close/>
                <a:moveTo>
                  <a:pt x="237417" y="69036"/>
                </a:moveTo>
                <a:lnTo>
                  <a:pt x="237417" y="74972"/>
                </a:lnTo>
                <a:lnTo>
                  <a:pt x="231481" y="74972"/>
                </a:lnTo>
                <a:lnTo>
                  <a:pt x="231481" y="69036"/>
                </a:lnTo>
                <a:close/>
                <a:moveTo>
                  <a:pt x="243664" y="69036"/>
                </a:moveTo>
                <a:lnTo>
                  <a:pt x="243664" y="74972"/>
                </a:lnTo>
                <a:lnTo>
                  <a:pt x="237729" y="74972"/>
                </a:lnTo>
                <a:lnTo>
                  <a:pt x="237729" y="69036"/>
                </a:lnTo>
                <a:close/>
                <a:moveTo>
                  <a:pt x="249911" y="69036"/>
                </a:moveTo>
                <a:lnTo>
                  <a:pt x="249911" y="74972"/>
                </a:lnTo>
                <a:lnTo>
                  <a:pt x="243977" y="74972"/>
                </a:lnTo>
                <a:lnTo>
                  <a:pt x="243977" y="69036"/>
                </a:lnTo>
                <a:close/>
                <a:moveTo>
                  <a:pt x="256161" y="69036"/>
                </a:moveTo>
                <a:lnTo>
                  <a:pt x="256161" y="74972"/>
                </a:lnTo>
                <a:lnTo>
                  <a:pt x="250225" y="74972"/>
                </a:lnTo>
                <a:lnTo>
                  <a:pt x="250225" y="69036"/>
                </a:lnTo>
                <a:close/>
                <a:moveTo>
                  <a:pt x="262409" y="69036"/>
                </a:moveTo>
                <a:lnTo>
                  <a:pt x="262409" y="74972"/>
                </a:lnTo>
                <a:lnTo>
                  <a:pt x="256474" y="74972"/>
                </a:lnTo>
                <a:lnTo>
                  <a:pt x="256474" y="69036"/>
                </a:lnTo>
                <a:close/>
                <a:moveTo>
                  <a:pt x="268656" y="69036"/>
                </a:moveTo>
                <a:lnTo>
                  <a:pt x="268656" y="74972"/>
                </a:lnTo>
                <a:lnTo>
                  <a:pt x="262721" y="74972"/>
                </a:lnTo>
                <a:lnTo>
                  <a:pt x="262721" y="69036"/>
                </a:lnTo>
                <a:close/>
                <a:moveTo>
                  <a:pt x="274904" y="69036"/>
                </a:moveTo>
                <a:lnTo>
                  <a:pt x="274904" y="74972"/>
                </a:lnTo>
                <a:lnTo>
                  <a:pt x="268968" y="74972"/>
                </a:lnTo>
                <a:lnTo>
                  <a:pt x="268968" y="69036"/>
                </a:lnTo>
                <a:close/>
                <a:moveTo>
                  <a:pt x="6251" y="75285"/>
                </a:moveTo>
                <a:lnTo>
                  <a:pt x="6251" y="81219"/>
                </a:lnTo>
                <a:lnTo>
                  <a:pt x="315" y="81219"/>
                </a:lnTo>
                <a:lnTo>
                  <a:pt x="315" y="75285"/>
                </a:lnTo>
                <a:close/>
                <a:moveTo>
                  <a:pt x="12498" y="75285"/>
                </a:moveTo>
                <a:lnTo>
                  <a:pt x="12498" y="81219"/>
                </a:lnTo>
                <a:lnTo>
                  <a:pt x="6562" y="81219"/>
                </a:lnTo>
                <a:lnTo>
                  <a:pt x="6562" y="75285"/>
                </a:lnTo>
                <a:close/>
                <a:moveTo>
                  <a:pt x="18745" y="75285"/>
                </a:moveTo>
                <a:lnTo>
                  <a:pt x="18745" y="81219"/>
                </a:lnTo>
                <a:lnTo>
                  <a:pt x="12810" y="81219"/>
                </a:lnTo>
                <a:lnTo>
                  <a:pt x="12810" y="75285"/>
                </a:lnTo>
                <a:close/>
                <a:moveTo>
                  <a:pt x="24992" y="75285"/>
                </a:moveTo>
                <a:lnTo>
                  <a:pt x="24992" y="81219"/>
                </a:lnTo>
                <a:lnTo>
                  <a:pt x="19058" y="81219"/>
                </a:lnTo>
                <a:lnTo>
                  <a:pt x="19058" y="75285"/>
                </a:lnTo>
                <a:close/>
                <a:moveTo>
                  <a:pt x="31242" y="75285"/>
                </a:moveTo>
                <a:lnTo>
                  <a:pt x="31242" y="81219"/>
                </a:lnTo>
                <a:lnTo>
                  <a:pt x="25305" y="81219"/>
                </a:lnTo>
                <a:lnTo>
                  <a:pt x="25305" y="75285"/>
                </a:lnTo>
                <a:close/>
                <a:moveTo>
                  <a:pt x="37489" y="75285"/>
                </a:moveTo>
                <a:lnTo>
                  <a:pt x="37489" y="81219"/>
                </a:lnTo>
                <a:lnTo>
                  <a:pt x="31553" y="81219"/>
                </a:lnTo>
                <a:lnTo>
                  <a:pt x="31553" y="75285"/>
                </a:lnTo>
                <a:close/>
                <a:moveTo>
                  <a:pt x="43737" y="75285"/>
                </a:moveTo>
                <a:lnTo>
                  <a:pt x="43737" y="81219"/>
                </a:lnTo>
                <a:lnTo>
                  <a:pt x="37802" y="81219"/>
                </a:lnTo>
                <a:lnTo>
                  <a:pt x="37802" y="75285"/>
                </a:lnTo>
                <a:close/>
                <a:moveTo>
                  <a:pt x="49985" y="75285"/>
                </a:moveTo>
                <a:lnTo>
                  <a:pt x="49985" y="81219"/>
                </a:lnTo>
                <a:lnTo>
                  <a:pt x="44049" y="81219"/>
                </a:lnTo>
                <a:lnTo>
                  <a:pt x="44049" y="75285"/>
                </a:lnTo>
                <a:close/>
                <a:moveTo>
                  <a:pt x="56232" y="75285"/>
                </a:moveTo>
                <a:lnTo>
                  <a:pt x="56232" y="81219"/>
                </a:lnTo>
                <a:lnTo>
                  <a:pt x="50296" y="81219"/>
                </a:lnTo>
                <a:lnTo>
                  <a:pt x="50296" y="75285"/>
                </a:lnTo>
                <a:close/>
                <a:moveTo>
                  <a:pt x="62480" y="75285"/>
                </a:moveTo>
                <a:lnTo>
                  <a:pt x="62480" y="81219"/>
                </a:lnTo>
                <a:lnTo>
                  <a:pt x="56545" y="81219"/>
                </a:lnTo>
                <a:lnTo>
                  <a:pt x="56545" y="75285"/>
                </a:lnTo>
                <a:close/>
                <a:moveTo>
                  <a:pt x="68727" y="75285"/>
                </a:moveTo>
                <a:lnTo>
                  <a:pt x="68727" y="81219"/>
                </a:lnTo>
                <a:lnTo>
                  <a:pt x="62792" y="81219"/>
                </a:lnTo>
                <a:lnTo>
                  <a:pt x="62792" y="75285"/>
                </a:lnTo>
                <a:close/>
                <a:moveTo>
                  <a:pt x="74975" y="75285"/>
                </a:moveTo>
                <a:lnTo>
                  <a:pt x="74975" y="81219"/>
                </a:lnTo>
                <a:lnTo>
                  <a:pt x="69039" y="81219"/>
                </a:lnTo>
                <a:lnTo>
                  <a:pt x="69039" y="75285"/>
                </a:lnTo>
                <a:close/>
                <a:moveTo>
                  <a:pt x="81223" y="75285"/>
                </a:moveTo>
                <a:lnTo>
                  <a:pt x="81223" y="81219"/>
                </a:lnTo>
                <a:lnTo>
                  <a:pt x="75286" y="81219"/>
                </a:lnTo>
                <a:lnTo>
                  <a:pt x="75286" y="75285"/>
                </a:lnTo>
                <a:close/>
                <a:moveTo>
                  <a:pt x="87470" y="75285"/>
                </a:moveTo>
                <a:lnTo>
                  <a:pt x="87470" y="81219"/>
                </a:lnTo>
                <a:lnTo>
                  <a:pt x="81535" y="81219"/>
                </a:lnTo>
                <a:lnTo>
                  <a:pt x="81535" y="75285"/>
                </a:lnTo>
                <a:close/>
                <a:moveTo>
                  <a:pt x="93718" y="75285"/>
                </a:moveTo>
                <a:lnTo>
                  <a:pt x="93718" y="81219"/>
                </a:lnTo>
                <a:lnTo>
                  <a:pt x="87784" y="81219"/>
                </a:lnTo>
                <a:lnTo>
                  <a:pt x="87784" y="75285"/>
                </a:lnTo>
                <a:close/>
                <a:moveTo>
                  <a:pt x="99967" y="75285"/>
                </a:moveTo>
                <a:lnTo>
                  <a:pt x="99967" y="81219"/>
                </a:lnTo>
                <a:lnTo>
                  <a:pt x="94031" y="81219"/>
                </a:lnTo>
                <a:lnTo>
                  <a:pt x="94031" y="75285"/>
                </a:lnTo>
                <a:close/>
                <a:moveTo>
                  <a:pt x="106214" y="75285"/>
                </a:moveTo>
                <a:lnTo>
                  <a:pt x="106214" y="81219"/>
                </a:lnTo>
                <a:lnTo>
                  <a:pt x="100278" y="81219"/>
                </a:lnTo>
                <a:lnTo>
                  <a:pt x="100278" y="75285"/>
                </a:lnTo>
                <a:close/>
                <a:moveTo>
                  <a:pt x="112461" y="75285"/>
                </a:moveTo>
                <a:lnTo>
                  <a:pt x="112461" y="81219"/>
                </a:lnTo>
                <a:lnTo>
                  <a:pt x="106527" y="81219"/>
                </a:lnTo>
                <a:lnTo>
                  <a:pt x="106527" y="75285"/>
                </a:lnTo>
                <a:close/>
                <a:moveTo>
                  <a:pt x="118710" y="75285"/>
                </a:moveTo>
                <a:lnTo>
                  <a:pt x="118710" y="81219"/>
                </a:lnTo>
                <a:lnTo>
                  <a:pt x="112774" y="81219"/>
                </a:lnTo>
                <a:lnTo>
                  <a:pt x="112774" y="75285"/>
                </a:lnTo>
                <a:close/>
                <a:moveTo>
                  <a:pt x="124957" y="75285"/>
                </a:moveTo>
                <a:lnTo>
                  <a:pt x="124957" y="81219"/>
                </a:lnTo>
                <a:lnTo>
                  <a:pt x="119021" y="81219"/>
                </a:lnTo>
                <a:lnTo>
                  <a:pt x="119021" y="75285"/>
                </a:lnTo>
                <a:close/>
                <a:moveTo>
                  <a:pt x="131204" y="75285"/>
                </a:moveTo>
                <a:lnTo>
                  <a:pt x="131204" y="81219"/>
                </a:lnTo>
                <a:lnTo>
                  <a:pt x="125270" y="81219"/>
                </a:lnTo>
                <a:lnTo>
                  <a:pt x="125270" y="75285"/>
                </a:lnTo>
                <a:close/>
                <a:moveTo>
                  <a:pt x="137451" y="75285"/>
                </a:moveTo>
                <a:lnTo>
                  <a:pt x="137451" y="81219"/>
                </a:lnTo>
                <a:lnTo>
                  <a:pt x="131517" y="81219"/>
                </a:lnTo>
                <a:lnTo>
                  <a:pt x="131517" y="75285"/>
                </a:lnTo>
                <a:close/>
                <a:moveTo>
                  <a:pt x="143702" y="75285"/>
                </a:moveTo>
                <a:lnTo>
                  <a:pt x="143702" y="81219"/>
                </a:lnTo>
                <a:lnTo>
                  <a:pt x="137766" y="81219"/>
                </a:lnTo>
                <a:lnTo>
                  <a:pt x="137766" y="75285"/>
                </a:lnTo>
                <a:close/>
                <a:moveTo>
                  <a:pt x="149949" y="75285"/>
                </a:moveTo>
                <a:lnTo>
                  <a:pt x="149949" y="81219"/>
                </a:lnTo>
                <a:lnTo>
                  <a:pt x="144015" y="81219"/>
                </a:lnTo>
                <a:lnTo>
                  <a:pt x="144015" y="75285"/>
                </a:lnTo>
                <a:close/>
                <a:moveTo>
                  <a:pt x="156196" y="75285"/>
                </a:moveTo>
                <a:lnTo>
                  <a:pt x="156196" y="81219"/>
                </a:lnTo>
                <a:lnTo>
                  <a:pt x="150262" y="81219"/>
                </a:lnTo>
                <a:lnTo>
                  <a:pt x="150262" y="75285"/>
                </a:lnTo>
                <a:close/>
                <a:moveTo>
                  <a:pt x="162445" y="75285"/>
                </a:moveTo>
                <a:lnTo>
                  <a:pt x="162445" y="81219"/>
                </a:lnTo>
                <a:lnTo>
                  <a:pt x="156509" y="81219"/>
                </a:lnTo>
                <a:lnTo>
                  <a:pt x="156509" y="75285"/>
                </a:lnTo>
                <a:close/>
                <a:moveTo>
                  <a:pt x="168692" y="75285"/>
                </a:moveTo>
                <a:lnTo>
                  <a:pt x="168692" y="81219"/>
                </a:lnTo>
                <a:lnTo>
                  <a:pt x="162756" y="81219"/>
                </a:lnTo>
                <a:lnTo>
                  <a:pt x="162756" y="75285"/>
                </a:lnTo>
                <a:close/>
                <a:moveTo>
                  <a:pt x="174939" y="75285"/>
                </a:moveTo>
                <a:lnTo>
                  <a:pt x="174939" y="81219"/>
                </a:lnTo>
                <a:lnTo>
                  <a:pt x="169005" y="81219"/>
                </a:lnTo>
                <a:lnTo>
                  <a:pt x="169005" y="75285"/>
                </a:lnTo>
                <a:close/>
                <a:moveTo>
                  <a:pt x="181186" y="75285"/>
                </a:moveTo>
                <a:lnTo>
                  <a:pt x="181186" y="81219"/>
                </a:lnTo>
                <a:lnTo>
                  <a:pt x="175252" y="81219"/>
                </a:lnTo>
                <a:lnTo>
                  <a:pt x="175252" y="75285"/>
                </a:lnTo>
                <a:close/>
                <a:moveTo>
                  <a:pt x="187435" y="75285"/>
                </a:moveTo>
                <a:lnTo>
                  <a:pt x="187435" y="81219"/>
                </a:lnTo>
                <a:lnTo>
                  <a:pt x="181499" y="81219"/>
                </a:lnTo>
                <a:lnTo>
                  <a:pt x="181499" y="75285"/>
                </a:lnTo>
                <a:close/>
                <a:moveTo>
                  <a:pt x="193684" y="75285"/>
                </a:moveTo>
                <a:lnTo>
                  <a:pt x="193684" y="81219"/>
                </a:lnTo>
                <a:lnTo>
                  <a:pt x="187749" y="81219"/>
                </a:lnTo>
                <a:lnTo>
                  <a:pt x="187749" y="75285"/>
                </a:lnTo>
                <a:close/>
                <a:moveTo>
                  <a:pt x="199931" y="75285"/>
                </a:moveTo>
                <a:lnTo>
                  <a:pt x="199931" y="81219"/>
                </a:lnTo>
                <a:lnTo>
                  <a:pt x="193996" y="81219"/>
                </a:lnTo>
                <a:lnTo>
                  <a:pt x="193996" y="75285"/>
                </a:lnTo>
                <a:close/>
                <a:moveTo>
                  <a:pt x="206180" y="75285"/>
                </a:moveTo>
                <a:lnTo>
                  <a:pt x="206180" y="81219"/>
                </a:lnTo>
                <a:lnTo>
                  <a:pt x="200244" y="81219"/>
                </a:lnTo>
                <a:lnTo>
                  <a:pt x="200244" y="75285"/>
                </a:lnTo>
                <a:close/>
                <a:moveTo>
                  <a:pt x="212427" y="75285"/>
                </a:moveTo>
                <a:lnTo>
                  <a:pt x="212427" y="81219"/>
                </a:lnTo>
                <a:lnTo>
                  <a:pt x="206491" y="81219"/>
                </a:lnTo>
                <a:lnTo>
                  <a:pt x="206491" y="75285"/>
                </a:lnTo>
                <a:close/>
                <a:moveTo>
                  <a:pt x="218674" y="75285"/>
                </a:moveTo>
                <a:lnTo>
                  <a:pt x="218674" y="81219"/>
                </a:lnTo>
                <a:lnTo>
                  <a:pt x="212739" y="81219"/>
                </a:lnTo>
                <a:lnTo>
                  <a:pt x="212739" y="75285"/>
                </a:lnTo>
                <a:close/>
                <a:moveTo>
                  <a:pt x="224921" y="75285"/>
                </a:moveTo>
                <a:lnTo>
                  <a:pt x="224921" y="81219"/>
                </a:lnTo>
                <a:lnTo>
                  <a:pt x="218987" y="81219"/>
                </a:lnTo>
                <a:lnTo>
                  <a:pt x="218987" y="75285"/>
                </a:lnTo>
                <a:close/>
                <a:moveTo>
                  <a:pt x="231170" y="75285"/>
                </a:moveTo>
                <a:lnTo>
                  <a:pt x="231170" y="81219"/>
                </a:lnTo>
                <a:lnTo>
                  <a:pt x="225234" y="81219"/>
                </a:lnTo>
                <a:lnTo>
                  <a:pt x="225234" y="75285"/>
                </a:lnTo>
                <a:close/>
                <a:moveTo>
                  <a:pt x="237417" y="75285"/>
                </a:moveTo>
                <a:lnTo>
                  <a:pt x="237417" y="81219"/>
                </a:lnTo>
                <a:lnTo>
                  <a:pt x="231481" y="81219"/>
                </a:lnTo>
                <a:lnTo>
                  <a:pt x="231481" y="75285"/>
                </a:lnTo>
                <a:close/>
                <a:moveTo>
                  <a:pt x="243664" y="75285"/>
                </a:moveTo>
                <a:lnTo>
                  <a:pt x="243664" y="81219"/>
                </a:lnTo>
                <a:lnTo>
                  <a:pt x="237729" y="81219"/>
                </a:lnTo>
                <a:lnTo>
                  <a:pt x="237729" y="75285"/>
                </a:lnTo>
                <a:close/>
                <a:moveTo>
                  <a:pt x="249911" y="75285"/>
                </a:moveTo>
                <a:lnTo>
                  <a:pt x="249911" y="81219"/>
                </a:lnTo>
                <a:lnTo>
                  <a:pt x="243977" y="81219"/>
                </a:lnTo>
                <a:lnTo>
                  <a:pt x="243977" y="75285"/>
                </a:lnTo>
                <a:close/>
                <a:moveTo>
                  <a:pt x="256161" y="75285"/>
                </a:moveTo>
                <a:lnTo>
                  <a:pt x="256161" y="81219"/>
                </a:lnTo>
                <a:lnTo>
                  <a:pt x="250225" y="81219"/>
                </a:lnTo>
                <a:lnTo>
                  <a:pt x="250225" y="75285"/>
                </a:lnTo>
                <a:close/>
                <a:moveTo>
                  <a:pt x="262409" y="75285"/>
                </a:moveTo>
                <a:lnTo>
                  <a:pt x="262409" y="81219"/>
                </a:lnTo>
                <a:lnTo>
                  <a:pt x="256474" y="81219"/>
                </a:lnTo>
                <a:lnTo>
                  <a:pt x="256474" y="75285"/>
                </a:lnTo>
                <a:close/>
                <a:moveTo>
                  <a:pt x="268656" y="75285"/>
                </a:moveTo>
                <a:lnTo>
                  <a:pt x="268656" y="81219"/>
                </a:lnTo>
                <a:lnTo>
                  <a:pt x="262721" y="81219"/>
                </a:lnTo>
                <a:lnTo>
                  <a:pt x="262721" y="75285"/>
                </a:lnTo>
                <a:close/>
                <a:moveTo>
                  <a:pt x="274904" y="75285"/>
                </a:moveTo>
                <a:lnTo>
                  <a:pt x="274904" y="81219"/>
                </a:lnTo>
                <a:lnTo>
                  <a:pt x="268968" y="81219"/>
                </a:lnTo>
                <a:lnTo>
                  <a:pt x="268968" y="75285"/>
                </a:lnTo>
                <a:close/>
                <a:moveTo>
                  <a:pt x="6251" y="81532"/>
                </a:moveTo>
                <a:lnTo>
                  <a:pt x="6251" y="87466"/>
                </a:lnTo>
                <a:lnTo>
                  <a:pt x="315" y="87466"/>
                </a:lnTo>
                <a:lnTo>
                  <a:pt x="315" y="81532"/>
                </a:lnTo>
                <a:close/>
                <a:moveTo>
                  <a:pt x="12498" y="81532"/>
                </a:moveTo>
                <a:lnTo>
                  <a:pt x="12498" y="87466"/>
                </a:lnTo>
                <a:lnTo>
                  <a:pt x="6562" y="87466"/>
                </a:lnTo>
                <a:lnTo>
                  <a:pt x="6562" y="81532"/>
                </a:lnTo>
                <a:close/>
                <a:moveTo>
                  <a:pt x="18745" y="81532"/>
                </a:moveTo>
                <a:lnTo>
                  <a:pt x="18745" y="87466"/>
                </a:lnTo>
                <a:lnTo>
                  <a:pt x="12810" y="87466"/>
                </a:lnTo>
                <a:lnTo>
                  <a:pt x="12810" y="81532"/>
                </a:lnTo>
                <a:close/>
                <a:moveTo>
                  <a:pt x="24992" y="81532"/>
                </a:moveTo>
                <a:lnTo>
                  <a:pt x="24992" y="87466"/>
                </a:lnTo>
                <a:lnTo>
                  <a:pt x="19058" y="87466"/>
                </a:lnTo>
                <a:lnTo>
                  <a:pt x="19058" y="81532"/>
                </a:lnTo>
                <a:close/>
                <a:moveTo>
                  <a:pt x="31242" y="81532"/>
                </a:moveTo>
                <a:lnTo>
                  <a:pt x="31242" y="87466"/>
                </a:lnTo>
                <a:lnTo>
                  <a:pt x="25305" y="87466"/>
                </a:lnTo>
                <a:lnTo>
                  <a:pt x="25305" y="81532"/>
                </a:lnTo>
                <a:close/>
                <a:moveTo>
                  <a:pt x="37489" y="81532"/>
                </a:moveTo>
                <a:lnTo>
                  <a:pt x="37489" y="87466"/>
                </a:lnTo>
                <a:lnTo>
                  <a:pt x="31553" y="87466"/>
                </a:lnTo>
                <a:lnTo>
                  <a:pt x="31553" y="81532"/>
                </a:lnTo>
                <a:close/>
                <a:moveTo>
                  <a:pt x="43737" y="81532"/>
                </a:moveTo>
                <a:lnTo>
                  <a:pt x="43737" y="87466"/>
                </a:lnTo>
                <a:lnTo>
                  <a:pt x="37802" y="87466"/>
                </a:lnTo>
                <a:lnTo>
                  <a:pt x="37802" y="81532"/>
                </a:lnTo>
                <a:close/>
                <a:moveTo>
                  <a:pt x="49985" y="81532"/>
                </a:moveTo>
                <a:lnTo>
                  <a:pt x="49985" y="87466"/>
                </a:lnTo>
                <a:lnTo>
                  <a:pt x="44049" y="87466"/>
                </a:lnTo>
                <a:lnTo>
                  <a:pt x="44049" y="81532"/>
                </a:lnTo>
                <a:close/>
                <a:moveTo>
                  <a:pt x="56232" y="81532"/>
                </a:moveTo>
                <a:lnTo>
                  <a:pt x="56232" y="87466"/>
                </a:lnTo>
                <a:lnTo>
                  <a:pt x="50296" y="87466"/>
                </a:lnTo>
                <a:lnTo>
                  <a:pt x="50296" y="81532"/>
                </a:lnTo>
                <a:close/>
                <a:moveTo>
                  <a:pt x="62480" y="81532"/>
                </a:moveTo>
                <a:lnTo>
                  <a:pt x="62480" y="87466"/>
                </a:lnTo>
                <a:lnTo>
                  <a:pt x="56545" y="87466"/>
                </a:lnTo>
                <a:lnTo>
                  <a:pt x="56545" y="81532"/>
                </a:lnTo>
                <a:close/>
                <a:moveTo>
                  <a:pt x="68727" y="81532"/>
                </a:moveTo>
                <a:lnTo>
                  <a:pt x="68727" y="87466"/>
                </a:lnTo>
                <a:lnTo>
                  <a:pt x="62792" y="87466"/>
                </a:lnTo>
                <a:lnTo>
                  <a:pt x="62792" y="81532"/>
                </a:lnTo>
                <a:close/>
                <a:moveTo>
                  <a:pt x="74975" y="81532"/>
                </a:moveTo>
                <a:lnTo>
                  <a:pt x="74975" y="87466"/>
                </a:lnTo>
                <a:lnTo>
                  <a:pt x="69039" y="87466"/>
                </a:lnTo>
                <a:lnTo>
                  <a:pt x="69039" y="81532"/>
                </a:lnTo>
                <a:close/>
                <a:moveTo>
                  <a:pt x="81223" y="81532"/>
                </a:moveTo>
                <a:lnTo>
                  <a:pt x="81223" y="87466"/>
                </a:lnTo>
                <a:lnTo>
                  <a:pt x="75286" y="87466"/>
                </a:lnTo>
                <a:lnTo>
                  <a:pt x="75286" y="81532"/>
                </a:lnTo>
                <a:close/>
                <a:moveTo>
                  <a:pt x="87470" y="81532"/>
                </a:moveTo>
                <a:lnTo>
                  <a:pt x="87470" y="87466"/>
                </a:lnTo>
                <a:lnTo>
                  <a:pt x="81535" y="87466"/>
                </a:lnTo>
                <a:lnTo>
                  <a:pt x="81535" y="81532"/>
                </a:lnTo>
                <a:close/>
                <a:moveTo>
                  <a:pt x="93718" y="81532"/>
                </a:moveTo>
                <a:lnTo>
                  <a:pt x="93718" y="87466"/>
                </a:lnTo>
                <a:lnTo>
                  <a:pt x="87784" y="87466"/>
                </a:lnTo>
                <a:lnTo>
                  <a:pt x="87784" y="81532"/>
                </a:lnTo>
                <a:close/>
                <a:moveTo>
                  <a:pt x="99967" y="81532"/>
                </a:moveTo>
                <a:lnTo>
                  <a:pt x="99967" y="87466"/>
                </a:lnTo>
                <a:lnTo>
                  <a:pt x="94031" y="87466"/>
                </a:lnTo>
                <a:lnTo>
                  <a:pt x="94031" y="81532"/>
                </a:lnTo>
                <a:close/>
                <a:moveTo>
                  <a:pt x="106214" y="81532"/>
                </a:moveTo>
                <a:lnTo>
                  <a:pt x="106214" y="87466"/>
                </a:lnTo>
                <a:lnTo>
                  <a:pt x="100278" y="87466"/>
                </a:lnTo>
                <a:lnTo>
                  <a:pt x="100278" y="81532"/>
                </a:lnTo>
                <a:close/>
                <a:moveTo>
                  <a:pt x="112461" y="81532"/>
                </a:moveTo>
                <a:lnTo>
                  <a:pt x="112461" y="87466"/>
                </a:lnTo>
                <a:lnTo>
                  <a:pt x="106527" y="87466"/>
                </a:lnTo>
                <a:lnTo>
                  <a:pt x="106527" y="81532"/>
                </a:lnTo>
                <a:close/>
                <a:moveTo>
                  <a:pt x="118710" y="81532"/>
                </a:moveTo>
                <a:lnTo>
                  <a:pt x="118710" y="87466"/>
                </a:lnTo>
                <a:lnTo>
                  <a:pt x="112774" y="87466"/>
                </a:lnTo>
                <a:lnTo>
                  <a:pt x="112774" y="81532"/>
                </a:lnTo>
                <a:close/>
                <a:moveTo>
                  <a:pt x="124957" y="81532"/>
                </a:moveTo>
                <a:lnTo>
                  <a:pt x="124957" y="87466"/>
                </a:lnTo>
                <a:lnTo>
                  <a:pt x="119021" y="87466"/>
                </a:lnTo>
                <a:lnTo>
                  <a:pt x="119021" y="81532"/>
                </a:lnTo>
                <a:close/>
                <a:moveTo>
                  <a:pt x="131204" y="81532"/>
                </a:moveTo>
                <a:lnTo>
                  <a:pt x="131204" y="87466"/>
                </a:lnTo>
                <a:lnTo>
                  <a:pt x="125270" y="87466"/>
                </a:lnTo>
                <a:lnTo>
                  <a:pt x="125270" y="81532"/>
                </a:lnTo>
                <a:close/>
                <a:moveTo>
                  <a:pt x="137451" y="81532"/>
                </a:moveTo>
                <a:lnTo>
                  <a:pt x="137451" y="87466"/>
                </a:lnTo>
                <a:lnTo>
                  <a:pt x="131517" y="87466"/>
                </a:lnTo>
                <a:lnTo>
                  <a:pt x="131517" y="81532"/>
                </a:lnTo>
                <a:close/>
                <a:moveTo>
                  <a:pt x="143702" y="81532"/>
                </a:moveTo>
                <a:lnTo>
                  <a:pt x="143702" y="87466"/>
                </a:lnTo>
                <a:lnTo>
                  <a:pt x="137766" y="87466"/>
                </a:lnTo>
                <a:lnTo>
                  <a:pt x="137766" y="81532"/>
                </a:lnTo>
                <a:close/>
                <a:moveTo>
                  <a:pt x="149949" y="81532"/>
                </a:moveTo>
                <a:lnTo>
                  <a:pt x="149949" y="87466"/>
                </a:lnTo>
                <a:lnTo>
                  <a:pt x="144015" y="87466"/>
                </a:lnTo>
                <a:lnTo>
                  <a:pt x="144015" y="81532"/>
                </a:lnTo>
                <a:close/>
                <a:moveTo>
                  <a:pt x="156196" y="81532"/>
                </a:moveTo>
                <a:lnTo>
                  <a:pt x="156196" y="87466"/>
                </a:lnTo>
                <a:lnTo>
                  <a:pt x="150262" y="87466"/>
                </a:lnTo>
                <a:lnTo>
                  <a:pt x="150262" y="81532"/>
                </a:lnTo>
                <a:close/>
                <a:moveTo>
                  <a:pt x="162445" y="81532"/>
                </a:moveTo>
                <a:lnTo>
                  <a:pt x="162445" y="87466"/>
                </a:lnTo>
                <a:lnTo>
                  <a:pt x="156509" y="87466"/>
                </a:lnTo>
                <a:lnTo>
                  <a:pt x="156509" y="81532"/>
                </a:lnTo>
                <a:close/>
                <a:moveTo>
                  <a:pt x="168692" y="81532"/>
                </a:moveTo>
                <a:lnTo>
                  <a:pt x="168692" y="87466"/>
                </a:lnTo>
                <a:lnTo>
                  <a:pt x="162756" y="87466"/>
                </a:lnTo>
                <a:lnTo>
                  <a:pt x="162756" y="81532"/>
                </a:lnTo>
                <a:close/>
                <a:moveTo>
                  <a:pt x="174939" y="81532"/>
                </a:moveTo>
                <a:lnTo>
                  <a:pt x="174939" y="87466"/>
                </a:lnTo>
                <a:lnTo>
                  <a:pt x="169005" y="87466"/>
                </a:lnTo>
                <a:lnTo>
                  <a:pt x="169005" y="81532"/>
                </a:lnTo>
                <a:close/>
                <a:moveTo>
                  <a:pt x="181186" y="81532"/>
                </a:moveTo>
                <a:lnTo>
                  <a:pt x="181186" y="87466"/>
                </a:lnTo>
                <a:lnTo>
                  <a:pt x="175252" y="87466"/>
                </a:lnTo>
                <a:lnTo>
                  <a:pt x="175252" y="81532"/>
                </a:lnTo>
                <a:close/>
                <a:moveTo>
                  <a:pt x="187435" y="81532"/>
                </a:moveTo>
                <a:lnTo>
                  <a:pt x="187435" y="87466"/>
                </a:lnTo>
                <a:lnTo>
                  <a:pt x="181499" y="87466"/>
                </a:lnTo>
                <a:lnTo>
                  <a:pt x="181499" y="81532"/>
                </a:lnTo>
                <a:close/>
                <a:moveTo>
                  <a:pt x="193684" y="81532"/>
                </a:moveTo>
                <a:lnTo>
                  <a:pt x="193684" y="87466"/>
                </a:lnTo>
                <a:lnTo>
                  <a:pt x="187749" y="87466"/>
                </a:lnTo>
                <a:lnTo>
                  <a:pt x="187749" y="81532"/>
                </a:lnTo>
                <a:close/>
                <a:moveTo>
                  <a:pt x="199931" y="81532"/>
                </a:moveTo>
                <a:lnTo>
                  <a:pt x="199931" y="87466"/>
                </a:lnTo>
                <a:lnTo>
                  <a:pt x="193996" y="87466"/>
                </a:lnTo>
                <a:lnTo>
                  <a:pt x="193996" y="81532"/>
                </a:lnTo>
                <a:close/>
                <a:moveTo>
                  <a:pt x="206180" y="81532"/>
                </a:moveTo>
                <a:lnTo>
                  <a:pt x="206180" y="87466"/>
                </a:lnTo>
                <a:lnTo>
                  <a:pt x="200244" y="87466"/>
                </a:lnTo>
                <a:lnTo>
                  <a:pt x="200244" y="81532"/>
                </a:lnTo>
                <a:close/>
                <a:moveTo>
                  <a:pt x="212427" y="81532"/>
                </a:moveTo>
                <a:lnTo>
                  <a:pt x="212427" y="87466"/>
                </a:lnTo>
                <a:lnTo>
                  <a:pt x="206491" y="87466"/>
                </a:lnTo>
                <a:lnTo>
                  <a:pt x="206491" y="81532"/>
                </a:lnTo>
                <a:close/>
                <a:moveTo>
                  <a:pt x="218674" y="81532"/>
                </a:moveTo>
                <a:lnTo>
                  <a:pt x="218674" y="87466"/>
                </a:lnTo>
                <a:lnTo>
                  <a:pt x="212739" y="87466"/>
                </a:lnTo>
                <a:lnTo>
                  <a:pt x="212739" y="81532"/>
                </a:lnTo>
                <a:close/>
                <a:moveTo>
                  <a:pt x="224921" y="81532"/>
                </a:moveTo>
                <a:lnTo>
                  <a:pt x="224921" y="87466"/>
                </a:lnTo>
                <a:lnTo>
                  <a:pt x="218987" y="87466"/>
                </a:lnTo>
                <a:lnTo>
                  <a:pt x="218987" y="81532"/>
                </a:lnTo>
                <a:close/>
                <a:moveTo>
                  <a:pt x="231170" y="81532"/>
                </a:moveTo>
                <a:lnTo>
                  <a:pt x="231170" y="87466"/>
                </a:lnTo>
                <a:lnTo>
                  <a:pt x="225234" y="87466"/>
                </a:lnTo>
                <a:lnTo>
                  <a:pt x="225234" y="81532"/>
                </a:lnTo>
                <a:close/>
                <a:moveTo>
                  <a:pt x="237417" y="81532"/>
                </a:moveTo>
                <a:lnTo>
                  <a:pt x="237417" y="87466"/>
                </a:lnTo>
                <a:lnTo>
                  <a:pt x="231481" y="87466"/>
                </a:lnTo>
                <a:lnTo>
                  <a:pt x="231481" y="81532"/>
                </a:lnTo>
                <a:close/>
                <a:moveTo>
                  <a:pt x="243664" y="81532"/>
                </a:moveTo>
                <a:lnTo>
                  <a:pt x="243664" y="87466"/>
                </a:lnTo>
                <a:lnTo>
                  <a:pt x="237729" y="87466"/>
                </a:lnTo>
                <a:lnTo>
                  <a:pt x="237729" y="81532"/>
                </a:lnTo>
                <a:close/>
                <a:moveTo>
                  <a:pt x="249911" y="81532"/>
                </a:moveTo>
                <a:lnTo>
                  <a:pt x="249911" y="87466"/>
                </a:lnTo>
                <a:lnTo>
                  <a:pt x="243977" y="87466"/>
                </a:lnTo>
                <a:lnTo>
                  <a:pt x="243977" y="81532"/>
                </a:lnTo>
                <a:close/>
                <a:moveTo>
                  <a:pt x="256161" y="81532"/>
                </a:moveTo>
                <a:lnTo>
                  <a:pt x="256161" y="87466"/>
                </a:lnTo>
                <a:lnTo>
                  <a:pt x="250225" y="87466"/>
                </a:lnTo>
                <a:lnTo>
                  <a:pt x="250225" y="81532"/>
                </a:lnTo>
                <a:close/>
                <a:moveTo>
                  <a:pt x="262409" y="81532"/>
                </a:moveTo>
                <a:lnTo>
                  <a:pt x="262409" y="87466"/>
                </a:lnTo>
                <a:lnTo>
                  <a:pt x="256474" y="87466"/>
                </a:lnTo>
                <a:lnTo>
                  <a:pt x="256474" y="81532"/>
                </a:lnTo>
                <a:close/>
                <a:moveTo>
                  <a:pt x="268656" y="81532"/>
                </a:moveTo>
                <a:lnTo>
                  <a:pt x="268656" y="87466"/>
                </a:lnTo>
                <a:lnTo>
                  <a:pt x="262721" y="87466"/>
                </a:lnTo>
                <a:lnTo>
                  <a:pt x="262721" y="81532"/>
                </a:lnTo>
                <a:close/>
                <a:moveTo>
                  <a:pt x="274904" y="81532"/>
                </a:moveTo>
                <a:lnTo>
                  <a:pt x="274904" y="87466"/>
                </a:lnTo>
                <a:lnTo>
                  <a:pt x="268968" y="87466"/>
                </a:lnTo>
                <a:lnTo>
                  <a:pt x="268968" y="81532"/>
                </a:lnTo>
                <a:close/>
                <a:moveTo>
                  <a:pt x="6251" y="87779"/>
                </a:moveTo>
                <a:lnTo>
                  <a:pt x="6251" y="93713"/>
                </a:lnTo>
                <a:lnTo>
                  <a:pt x="315" y="93713"/>
                </a:lnTo>
                <a:lnTo>
                  <a:pt x="315" y="87779"/>
                </a:lnTo>
                <a:close/>
                <a:moveTo>
                  <a:pt x="12498" y="87779"/>
                </a:moveTo>
                <a:lnTo>
                  <a:pt x="12498" y="93713"/>
                </a:lnTo>
                <a:lnTo>
                  <a:pt x="6562" y="93713"/>
                </a:lnTo>
                <a:lnTo>
                  <a:pt x="6562" y="87779"/>
                </a:lnTo>
                <a:close/>
                <a:moveTo>
                  <a:pt x="18745" y="87779"/>
                </a:moveTo>
                <a:lnTo>
                  <a:pt x="18745" y="93713"/>
                </a:lnTo>
                <a:lnTo>
                  <a:pt x="12810" y="93713"/>
                </a:lnTo>
                <a:lnTo>
                  <a:pt x="12810" y="87779"/>
                </a:lnTo>
                <a:close/>
                <a:moveTo>
                  <a:pt x="24992" y="87779"/>
                </a:moveTo>
                <a:lnTo>
                  <a:pt x="24992" y="93713"/>
                </a:lnTo>
                <a:lnTo>
                  <a:pt x="19058" y="93713"/>
                </a:lnTo>
                <a:lnTo>
                  <a:pt x="19058" y="87779"/>
                </a:lnTo>
                <a:close/>
                <a:moveTo>
                  <a:pt x="31242" y="87779"/>
                </a:moveTo>
                <a:lnTo>
                  <a:pt x="31242" y="93713"/>
                </a:lnTo>
                <a:lnTo>
                  <a:pt x="25305" y="93713"/>
                </a:lnTo>
                <a:lnTo>
                  <a:pt x="25305" y="87779"/>
                </a:lnTo>
                <a:close/>
                <a:moveTo>
                  <a:pt x="37489" y="87779"/>
                </a:moveTo>
                <a:lnTo>
                  <a:pt x="37489" y="93713"/>
                </a:lnTo>
                <a:lnTo>
                  <a:pt x="31553" y="93713"/>
                </a:lnTo>
                <a:lnTo>
                  <a:pt x="31553" y="87779"/>
                </a:lnTo>
                <a:close/>
                <a:moveTo>
                  <a:pt x="43737" y="87779"/>
                </a:moveTo>
                <a:lnTo>
                  <a:pt x="43737" y="93713"/>
                </a:lnTo>
                <a:lnTo>
                  <a:pt x="37802" y="93713"/>
                </a:lnTo>
                <a:lnTo>
                  <a:pt x="37802" y="87779"/>
                </a:lnTo>
                <a:close/>
                <a:moveTo>
                  <a:pt x="49985" y="87779"/>
                </a:moveTo>
                <a:lnTo>
                  <a:pt x="49985" y="93713"/>
                </a:lnTo>
                <a:lnTo>
                  <a:pt x="44049" y="93713"/>
                </a:lnTo>
                <a:lnTo>
                  <a:pt x="44049" y="87779"/>
                </a:lnTo>
                <a:close/>
                <a:moveTo>
                  <a:pt x="56232" y="87779"/>
                </a:moveTo>
                <a:lnTo>
                  <a:pt x="56232" y="93713"/>
                </a:lnTo>
                <a:lnTo>
                  <a:pt x="50296" y="93713"/>
                </a:lnTo>
                <a:lnTo>
                  <a:pt x="50296" y="87779"/>
                </a:lnTo>
                <a:close/>
                <a:moveTo>
                  <a:pt x="62480" y="87779"/>
                </a:moveTo>
                <a:lnTo>
                  <a:pt x="62480" y="93713"/>
                </a:lnTo>
                <a:lnTo>
                  <a:pt x="56545" y="93713"/>
                </a:lnTo>
                <a:lnTo>
                  <a:pt x="56545" y="87779"/>
                </a:lnTo>
                <a:close/>
                <a:moveTo>
                  <a:pt x="68727" y="87779"/>
                </a:moveTo>
                <a:lnTo>
                  <a:pt x="68727" y="93713"/>
                </a:lnTo>
                <a:lnTo>
                  <a:pt x="62792" y="93713"/>
                </a:lnTo>
                <a:lnTo>
                  <a:pt x="62792" y="87779"/>
                </a:lnTo>
                <a:close/>
                <a:moveTo>
                  <a:pt x="74975" y="87779"/>
                </a:moveTo>
                <a:lnTo>
                  <a:pt x="74975" y="93713"/>
                </a:lnTo>
                <a:lnTo>
                  <a:pt x="69039" y="93713"/>
                </a:lnTo>
                <a:lnTo>
                  <a:pt x="69039" y="87779"/>
                </a:lnTo>
                <a:close/>
                <a:moveTo>
                  <a:pt x="81223" y="87779"/>
                </a:moveTo>
                <a:lnTo>
                  <a:pt x="81223" y="93713"/>
                </a:lnTo>
                <a:lnTo>
                  <a:pt x="75286" y="93713"/>
                </a:lnTo>
                <a:lnTo>
                  <a:pt x="75286" y="87779"/>
                </a:lnTo>
                <a:close/>
                <a:moveTo>
                  <a:pt x="87470" y="87779"/>
                </a:moveTo>
                <a:lnTo>
                  <a:pt x="87470" y="93713"/>
                </a:lnTo>
                <a:lnTo>
                  <a:pt x="81535" y="93713"/>
                </a:lnTo>
                <a:lnTo>
                  <a:pt x="81535" y="87779"/>
                </a:lnTo>
                <a:close/>
                <a:moveTo>
                  <a:pt x="93718" y="87779"/>
                </a:moveTo>
                <a:lnTo>
                  <a:pt x="93718" y="93713"/>
                </a:lnTo>
                <a:lnTo>
                  <a:pt x="87784" y="93713"/>
                </a:lnTo>
                <a:lnTo>
                  <a:pt x="87784" y="87779"/>
                </a:lnTo>
                <a:close/>
                <a:moveTo>
                  <a:pt x="162445" y="87779"/>
                </a:moveTo>
                <a:lnTo>
                  <a:pt x="162445" y="93713"/>
                </a:lnTo>
                <a:lnTo>
                  <a:pt x="156509" y="93713"/>
                </a:lnTo>
                <a:lnTo>
                  <a:pt x="156509" y="87779"/>
                </a:lnTo>
                <a:close/>
                <a:moveTo>
                  <a:pt x="168692" y="87779"/>
                </a:moveTo>
                <a:lnTo>
                  <a:pt x="168692" y="93713"/>
                </a:lnTo>
                <a:lnTo>
                  <a:pt x="162756" y="93713"/>
                </a:lnTo>
                <a:lnTo>
                  <a:pt x="162756" y="87779"/>
                </a:lnTo>
                <a:close/>
                <a:moveTo>
                  <a:pt x="174939" y="87779"/>
                </a:moveTo>
                <a:lnTo>
                  <a:pt x="174939" y="93713"/>
                </a:lnTo>
                <a:lnTo>
                  <a:pt x="169005" y="93713"/>
                </a:lnTo>
                <a:lnTo>
                  <a:pt x="169005" y="87779"/>
                </a:lnTo>
                <a:close/>
                <a:moveTo>
                  <a:pt x="181186" y="87779"/>
                </a:moveTo>
                <a:lnTo>
                  <a:pt x="181186" y="93713"/>
                </a:lnTo>
                <a:lnTo>
                  <a:pt x="175252" y="93713"/>
                </a:lnTo>
                <a:lnTo>
                  <a:pt x="175252" y="87779"/>
                </a:lnTo>
                <a:close/>
                <a:moveTo>
                  <a:pt x="187435" y="87779"/>
                </a:moveTo>
                <a:lnTo>
                  <a:pt x="187435" y="93713"/>
                </a:lnTo>
                <a:lnTo>
                  <a:pt x="181499" y="93713"/>
                </a:lnTo>
                <a:lnTo>
                  <a:pt x="181499" y="87779"/>
                </a:lnTo>
                <a:close/>
                <a:moveTo>
                  <a:pt x="193684" y="87779"/>
                </a:moveTo>
                <a:lnTo>
                  <a:pt x="193684" y="93713"/>
                </a:lnTo>
                <a:lnTo>
                  <a:pt x="187749" y="93713"/>
                </a:lnTo>
                <a:lnTo>
                  <a:pt x="187749" y="87779"/>
                </a:lnTo>
                <a:close/>
                <a:moveTo>
                  <a:pt x="199931" y="87779"/>
                </a:moveTo>
                <a:lnTo>
                  <a:pt x="199931" y="93713"/>
                </a:lnTo>
                <a:lnTo>
                  <a:pt x="193996" y="93713"/>
                </a:lnTo>
                <a:lnTo>
                  <a:pt x="193996" y="87779"/>
                </a:lnTo>
                <a:close/>
                <a:moveTo>
                  <a:pt x="206180" y="87779"/>
                </a:moveTo>
                <a:lnTo>
                  <a:pt x="206180" y="93713"/>
                </a:lnTo>
                <a:lnTo>
                  <a:pt x="200244" y="93713"/>
                </a:lnTo>
                <a:lnTo>
                  <a:pt x="200244" y="87779"/>
                </a:lnTo>
                <a:close/>
                <a:moveTo>
                  <a:pt x="212427" y="87779"/>
                </a:moveTo>
                <a:lnTo>
                  <a:pt x="212427" y="93713"/>
                </a:lnTo>
                <a:lnTo>
                  <a:pt x="206491" y="93713"/>
                </a:lnTo>
                <a:lnTo>
                  <a:pt x="206491" y="87779"/>
                </a:lnTo>
                <a:close/>
                <a:moveTo>
                  <a:pt x="99967" y="87781"/>
                </a:moveTo>
                <a:lnTo>
                  <a:pt x="99967" y="93717"/>
                </a:lnTo>
                <a:lnTo>
                  <a:pt x="94031" y="93717"/>
                </a:lnTo>
                <a:lnTo>
                  <a:pt x="94031" y="87781"/>
                </a:lnTo>
                <a:close/>
                <a:moveTo>
                  <a:pt x="106214" y="87781"/>
                </a:moveTo>
                <a:lnTo>
                  <a:pt x="106214" y="93717"/>
                </a:lnTo>
                <a:lnTo>
                  <a:pt x="100278" y="93717"/>
                </a:lnTo>
                <a:lnTo>
                  <a:pt x="100278" y="87781"/>
                </a:lnTo>
                <a:close/>
                <a:moveTo>
                  <a:pt x="112461" y="87781"/>
                </a:moveTo>
                <a:lnTo>
                  <a:pt x="112461" y="93717"/>
                </a:lnTo>
                <a:lnTo>
                  <a:pt x="106527" y="93717"/>
                </a:lnTo>
                <a:lnTo>
                  <a:pt x="106527" y="87781"/>
                </a:lnTo>
                <a:close/>
                <a:moveTo>
                  <a:pt x="118710" y="87781"/>
                </a:moveTo>
                <a:lnTo>
                  <a:pt x="118710" y="93717"/>
                </a:lnTo>
                <a:lnTo>
                  <a:pt x="112774" y="93717"/>
                </a:lnTo>
                <a:lnTo>
                  <a:pt x="112774" y="87781"/>
                </a:lnTo>
                <a:close/>
                <a:moveTo>
                  <a:pt x="124957" y="87781"/>
                </a:moveTo>
                <a:lnTo>
                  <a:pt x="124957" y="93717"/>
                </a:lnTo>
                <a:lnTo>
                  <a:pt x="119021" y="93717"/>
                </a:lnTo>
                <a:lnTo>
                  <a:pt x="119021" y="87781"/>
                </a:lnTo>
                <a:close/>
                <a:moveTo>
                  <a:pt x="131204" y="87781"/>
                </a:moveTo>
                <a:lnTo>
                  <a:pt x="131204" y="93717"/>
                </a:lnTo>
                <a:lnTo>
                  <a:pt x="125270" y="93717"/>
                </a:lnTo>
                <a:lnTo>
                  <a:pt x="125270" y="87781"/>
                </a:lnTo>
                <a:close/>
                <a:moveTo>
                  <a:pt x="137451" y="87781"/>
                </a:moveTo>
                <a:lnTo>
                  <a:pt x="137451" y="93717"/>
                </a:lnTo>
                <a:lnTo>
                  <a:pt x="131517" y="93717"/>
                </a:lnTo>
                <a:lnTo>
                  <a:pt x="131517" y="87781"/>
                </a:lnTo>
                <a:close/>
                <a:moveTo>
                  <a:pt x="143702" y="87781"/>
                </a:moveTo>
                <a:lnTo>
                  <a:pt x="143702" y="93717"/>
                </a:lnTo>
                <a:lnTo>
                  <a:pt x="137766" y="93717"/>
                </a:lnTo>
                <a:lnTo>
                  <a:pt x="137766" y="87781"/>
                </a:lnTo>
                <a:close/>
                <a:moveTo>
                  <a:pt x="149949" y="87781"/>
                </a:moveTo>
                <a:lnTo>
                  <a:pt x="149949" y="93717"/>
                </a:lnTo>
                <a:lnTo>
                  <a:pt x="144015" y="93717"/>
                </a:lnTo>
                <a:lnTo>
                  <a:pt x="144015" y="87781"/>
                </a:lnTo>
                <a:close/>
                <a:moveTo>
                  <a:pt x="156196" y="87781"/>
                </a:moveTo>
                <a:lnTo>
                  <a:pt x="156196" y="93717"/>
                </a:lnTo>
                <a:lnTo>
                  <a:pt x="150262" y="93717"/>
                </a:lnTo>
                <a:lnTo>
                  <a:pt x="150262" y="87781"/>
                </a:lnTo>
                <a:close/>
                <a:moveTo>
                  <a:pt x="218674" y="87781"/>
                </a:moveTo>
                <a:lnTo>
                  <a:pt x="218674" y="93717"/>
                </a:lnTo>
                <a:lnTo>
                  <a:pt x="212739" y="93717"/>
                </a:lnTo>
                <a:lnTo>
                  <a:pt x="212739" y="87781"/>
                </a:lnTo>
                <a:close/>
                <a:moveTo>
                  <a:pt x="224921" y="87781"/>
                </a:moveTo>
                <a:lnTo>
                  <a:pt x="224921" y="93717"/>
                </a:lnTo>
                <a:lnTo>
                  <a:pt x="218987" y="93717"/>
                </a:lnTo>
                <a:lnTo>
                  <a:pt x="218987" y="87781"/>
                </a:lnTo>
                <a:close/>
                <a:moveTo>
                  <a:pt x="231170" y="87781"/>
                </a:moveTo>
                <a:lnTo>
                  <a:pt x="231170" y="93717"/>
                </a:lnTo>
                <a:lnTo>
                  <a:pt x="225234" y="93717"/>
                </a:lnTo>
                <a:lnTo>
                  <a:pt x="225234" y="87781"/>
                </a:lnTo>
                <a:close/>
                <a:moveTo>
                  <a:pt x="237417" y="87781"/>
                </a:moveTo>
                <a:lnTo>
                  <a:pt x="237417" y="93717"/>
                </a:lnTo>
                <a:lnTo>
                  <a:pt x="231481" y="93717"/>
                </a:lnTo>
                <a:lnTo>
                  <a:pt x="231481" y="87781"/>
                </a:lnTo>
                <a:close/>
                <a:moveTo>
                  <a:pt x="243664" y="87781"/>
                </a:moveTo>
                <a:lnTo>
                  <a:pt x="243664" y="93717"/>
                </a:lnTo>
                <a:lnTo>
                  <a:pt x="237729" y="93717"/>
                </a:lnTo>
                <a:lnTo>
                  <a:pt x="237729" y="87781"/>
                </a:lnTo>
                <a:close/>
                <a:moveTo>
                  <a:pt x="249911" y="87781"/>
                </a:moveTo>
                <a:lnTo>
                  <a:pt x="249911" y="93717"/>
                </a:lnTo>
                <a:lnTo>
                  <a:pt x="243977" y="93717"/>
                </a:lnTo>
                <a:lnTo>
                  <a:pt x="243977" y="87781"/>
                </a:lnTo>
                <a:close/>
                <a:moveTo>
                  <a:pt x="256161" y="87781"/>
                </a:moveTo>
                <a:lnTo>
                  <a:pt x="256161" y="93717"/>
                </a:lnTo>
                <a:lnTo>
                  <a:pt x="250225" y="93717"/>
                </a:lnTo>
                <a:lnTo>
                  <a:pt x="250225" y="87781"/>
                </a:lnTo>
                <a:close/>
                <a:moveTo>
                  <a:pt x="262409" y="87781"/>
                </a:moveTo>
                <a:lnTo>
                  <a:pt x="262409" y="93717"/>
                </a:lnTo>
                <a:lnTo>
                  <a:pt x="256474" y="93717"/>
                </a:lnTo>
                <a:lnTo>
                  <a:pt x="256474" y="87781"/>
                </a:lnTo>
                <a:close/>
                <a:moveTo>
                  <a:pt x="268656" y="87781"/>
                </a:moveTo>
                <a:lnTo>
                  <a:pt x="268656" y="93717"/>
                </a:lnTo>
                <a:lnTo>
                  <a:pt x="262721" y="93717"/>
                </a:lnTo>
                <a:lnTo>
                  <a:pt x="262721" y="87781"/>
                </a:lnTo>
                <a:close/>
                <a:moveTo>
                  <a:pt x="274904" y="87781"/>
                </a:moveTo>
                <a:lnTo>
                  <a:pt x="274904" y="93717"/>
                </a:lnTo>
                <a:lnTo>
                  <a:pt x="268968" y="93717"/>
                </a:lnTo>
                <a:lnTo>
                  <a:pt x="268968" y="87781"/>
                </a:lnTo>
                <a:close/>
                <a:moveTo>
                  <a:pt x="6251" y="94028"/>
                </a:moveTo>
                <a:lnTo>
                  <a:pt x="6251" y="99964"/>
                </a:lnTo>
                <a:lnTo>
                  <a:pt x="315" y="99964"/>
                </a:lnTo>
                <a:lnTo>
                  <a:pt x="315" y="94028"/>
                </a:lnTo>
                <a:close/>
                <a:moveTo>
                  <a:pt x="12498" y="94028"/>
                </a:moveTo>
                <a:lnTo>
                  <a:pt x="12498" y="99964"/>
                </a:lnTo>
                <a:lnTo>
                  <a:pt x="6562" y="99964"/>
                </a:lnTo>
                <a:lnTo>
                  <a:pt x="6562" y="94028"/>
                </a:lnTo>
                <a:close/>
                <a:moveTo>
                  <a:pt x="18745" y="94028"/>
                </a:moveTo>
                <a:lnTo>
                  <a:pt x="18745" y="99964"/>
                </a:lnTo>
                <a:lnTo>
                  <a:pt x="12810" y="99964"/>
                </a:lnTo>
                <a:lnTo>
                  <a:pt x="12810" y="94028"/>
                </a:lnTo>
                <a:close/>
                <a:moveTo>
                  <a:pt x="24992" y="94028"/>
                </a:moveTo>
                <a:lnTo>
                  <a:pt x="24992" y="99964"/>
                </a:lnTo>
                <a:lnTo>
                  <a:pt x="19058" y="99964"/>
                </a:lnTo>
                <a:lnTo>
                  <a:pt x="19058" y="94028"/>
                </a:lnTo>
                <a:close/>
                <a:moveTo>
                  <a:pt x="31242" y="94028"/>
                </a:moveTo>
                <a:lnTo>
                  <a:pt x="31242" y="99964"/>
                </a:lnTo>
                <a:lnTo>
                  <a:pt x="25305" y="99964"/>
                </a:lnTo>
                <a:lnTo>
                  <a:pt x="25305" y="94028"/>
                </a:lnTo>
                <a:close/>
                <a:moveTo>
                  <a:pt x="37489" y="94028"/>
                </a:moveTo>
                <a:lnTo>
                  <a:pt x="37489" y="99964"/>
                </a:lnTo>
                <a:lnTo>
                  <a:pt x="31553" y="99964"/>
                </a:lnTo>
                <a:lnTo>
                  <a:pt x="31553" y="94028"/>
                </a:lnTo>
                <a:close/>
                <a:moveTo>
                  <a:pt x="43737" y="94028"/>
                </a:moveTo>
                <a:lnTo>
                  <a:pt x="43737" y="99964"/>
                </a:lnTo>
                <a:lnTo>
                  <a:pt x="37802" y="99964"/>
                </a:lnTo>
                <a:lnTo>
                  <a:pt x="37802" y="94028"/>
                </a:lnTo>
                <a:close/>
                <a:moveTo>
                  <a:pt x="49985" y="94028"/>
                </a:moveTo>
                <a:lnTo>
                  <a:pt x="49985" y="99964"/>
                </a:lnTo>
                <a:lnTo>
                  <a:pt x="44049" y="99964"/>
                </a:lnTo>
                <a:lnTo>
                  <a:pt x="44049" y="94028"/>
                </a:lnTo>
                <a:close/>
                <a:moveTo>
                  <a:pt x="56232" y="94028"/>
                </a:moveTo>
                <a:lnTo>
                  <a:pt x="56232" y="99964"/>
                </a:lnTo>
                <a:lnTo>
                  <a:pt x="50296" y="99964"/>
                </a:lnTo>
                <a:lnTo>
                  <a:pt x="50296" y="94028"/>
                </a:lnTo>
                <a:close/>
                <a:moveTo>
                  <a:pt x="62480" y="94028"/>
                </a:moveTo>
                <a:lnTo>
                  <a:pt x="62480" y="99964"/>
                </a:lnTo>
                <a:lnTo>
                  <a:pt x="56545" y="99964"/>
                </a:lnTo>
                <a:lnTo>
                  <a:pt x="56545" y="94028"/>
                </a:lnTo>
                <a:close/>
                <a:moveTo>
                  <a:pt x="68727" y="94028"/>
                </a:moveTo>
                <a:lnTo>
                  <a:pt x="68727" y="99964"/>
                </a:lnTo>
                <a:lnTo>
                  <a:pt x="62792" y="99964"/>
                </a:lnTo>
                <a:lnTo>
                  <a:pt x="62792" y="94028"/>
                </a:lnTo>
                <a:close/>
                <a:moveTo>
                  <a:pt x="74975" y="94028"/>
                </a:moveTo>
                <a:lnTo>
                  <a:pt x="74975" y="99964"/>
                </a:lnTo>
                <a:lnTo>
                  <a:pt x="69039" y="99964"/>
                </a:lnTo>
                <a:lnTo>
                  <a:pt x="69039" y="94028"/>
                </a:lnTo>
                <a:close/>
                <a:moveTo>
                  <a:pt x="81223" y="94028"/>
                </a:moveTo>
                <a:lnTo>
                  <a:pt x="81223" y="99964"/>
                </a:lnTo>
                <a:lnTo>
                  <a:pt x="75286" y="99964"/>
                </a:lnTo>
                <a:lnTo>
                  <a:pt x="75286" y="94028"/>
                </a:lnTo>
                <a:close/>
                <a:moveTo>
                  <a:pt x="87470" y="94028"/>
                </a:moveTo>
                <a:lnTo>
                  <a:pt x="87470" y="99964"/>
                </a:lnTo>
                <a:lnTo>
                  <a:pt x="81535" y="99964"/>
                </a:lnTo>
                <a:lnTo>
                  <a:pt x="81535" y="94028"/>
                </a:lnTo>
                <a:close/>
                <a:moveTo>
                  <a:pt x="93718" y="94028"/>
                </a:moveTo>
                <a:lnTo>
                  <a:pt x="93718" y="99964"/>
                </a:lnTo>
                <a:lnTo>
                  <a:pt x="87784" y="99964"/>
                </a:lnTo>
                <a:lnTo>
                  <a:pt x="87784" y="94028"/>
                </a:lnTo>
                <a:close/>
                <a:moveTo>
                  <a:pt x="99967" y="94028"/>
                </a:moveTo>
                <a:lnTo>
                  <a:pt x="99967" y="99964"/>
                </a:lnTo>
                <a:lnTo>
                  <a:pt x="94031" y="99964"/>
                </a:lnTo>
                <a:lnTo>
                  <a:pt x="94031" y="94028"/>
                </a:lnTo>
                <a:close/>
                <a:moveTo>
                  <a:pt x="106214" y="94029"/>
                </a:moveTo>
                <a:lnTo>
                  <a:pt x="106214" y="99964"/>
                </a:lnTo>
                <a:lnTo>
                  <a:pt x="100278" y="99964"/>
                </a:lnTo>
                <a:lnTo>
                  <a:pt x="100278" y="94029"/>
                </a:lnTo>
                <a:close/>
                <a:moveTo>
                  <a:pt x="112461" y="94029"/>
                </a:moveTo>
                <a:lnTo>
                  <a:pt x="112461" y="99964"/>
                </a:lnTo>
                <a:lnTo>
                  <a:pt x="106527" y="99964"/>
                </a:lnTo>
                <a:lnTo>
                  <a:pt x="106527" y="94029"/>
                </a:lnTo>
                <a:close/>
                <a:moveTo>
                  <a:pt x="118710" y="94029"/>
                </a:moveTo>
                <a:lnTo>
                  <a:pt x="118710" y="99964"/>
                </a:lnTo>
                <a:lnTo>
                  <a:pt x="112774" y="99964"/>
                </a:lnTo>
                <a:lnTo>
                  <a:pt x="112774" y="94029"/>
                </a:lnTo>
                <a:close/>
                <a:moveTo>
                  <a:pt x="124957" y="94029"/>
                </a:moveTo>
                <a:lnTo>
                  <a:pt x="124957" y="99964"/>
                </a:lnTo>
                <a:lnTo>
                  <a:pt x="119021" y="99964"/>
                </a:lnTo>
                <a:lnTo>
                  <a:pt x="119021" y="94029"/>
                </a:lnTo>
                <a:close/>
                <a:moveTo>
                  <a:pt x="131204" y="94029"/>
                </a:moveTo>
                <a:lnTo>
                  <a:pt x="131204" y="99964"/>
                </a:lnTo>
                <a:lnTo>
                  <a:pt x="125270" y="99964"/>
                </a:lnTo>
                <a:lnTo>
                  <a:pt x="125270" y="94029"/>
                </a:lnTo>
                <a:close/>
                <a:moveTo>
                  <a:pt x="137451" y="94029"/>
                </a:moveTo>
                <a:lnTo>
                  <a:pt x="137451" y="99964"/>
                </a:lnTo>
                <a:lnTo>
                  <a:pt x="131517" y="99964"/>
                </a:lnTo>
                <a:lnTo>
                  <a:pt x="131517" y="94029"/>
                </a:lnTo>
                <a:close/>
                <a:moveTo>
                  <a:pt x="143702" y="94029"/>
                </a:moveTo>
                <a:lnTo>
                  <a:pt x="143702" y="99964"/>
                </a:lnTo>
                <a:lnTo>
                  <a:pt x="137766" y="99964"/>
                </a:lnTo>
                <a:lnTo>
                  <a:pt x="137766" y="94029"/>
                </a:lnTo>
                <a:close/>
                <a:moveTo>
                  <a:pt x="149949" y="94029"/>
                </a:moveTo>
                <a:lnTo>
                  <a:pt x="149949" y="99964"/>
                </a:lnTo>
                <a:lnTo>
                  <a:pt x="144015" y="99964"/>
                </a:lnTo>
                <a:lnTo>
                  <a:pt x="144015" y="94029"/>
                </a:lnTo>
                <a:close/>
                <a:moveTo>
                  <a:pt x="156196" y="94029"/>
                </a:moveTo>
                <a:lnTo>
                  <a:pt x="156196" y="99964"/>
                </a:lnTo>
                <a:lnTo>
                  <a:pt x="150262" y="99964"/>
                </a:lnTo>
                <a:lnTo>
                  <a:pt x="150262" y="94029"/>
                </a:lnTo>
                <a:close/>
                <a:moveTo>
                  <a:pt x="162445" y="94028"/>
                </a:moveTo>
                <a:lnTo>
                  <a:pt x="162445" y="99964"/>
                </a:lnTo>
                <a:lnTo>
                  <a:pt x="156509" y="99964"/>
                </a:lnTo>
                <a:lnTo>
                  <a:pt x="156509" y="94028"/>
                </a:lnTo>
                <a:close/>
                <a:moveTo>
                  <a:pt x="168692" y="94028"/>
                </a:moveTo>
                <a:lnTo>
                  <a:pt x="168692" y="99964"/>
                </a:lnTo>
                <a:lnTo>
                  <a:pt x="162756" y="99964"/>
                </a:lnTo>
                <a:lnTo>
                  <a:pt x="162756" y="94028"/>
                </a:lnTo>
                <a:close/>
                <a:moveTo>
                  <a:pt x="174939" y="94028"/>
                </a:moveTo>
                <a:lnTo>
                  <a:pt x="174939" y="99964"/>
                </a:lnTo>
                <a:lnTo>
                  <a:pt x="169005" y="99964"/>
                </a:lnTo>
                <a:lnTo>
                  <a:pt x="169005" y="94028"/>
                </a:lnTo>
                <a:close/>
                <a:moveTo>
                  <a:pt x="181186" y="94028"/>
                </a:moveTo>
                <a:lnTo>
                  <a:pt x="181186" y="99964"/>
                </a:lnTo>
                <a:lnTo>
                  <a:pt x="175252" y="99964"/>
                </a:lnTo>
                <a:lnTo>
                  <a:pt x="175252" y="94028"/>
                </a:lnTo>
                <a:close/>
                <a:moveTo>
                  <a:pt x="187435" y="94028"/>
                </a:moveTo>
                <a:lnTo>
                  <a:pt x="187435" y="99964"/>
                </a:lnTo>
                <a:lnTo>
                  <a:pt x="181499" y="99964"/>
                </a:lnTo>
                <a:lnTo>
                  <a:pt x="181499" y="94028"/>
                </a:lnTo>
                <a:close/>
                <a:moveTo>
                  <a:pt x="193684" y="94028"/>
                </a:moveTo>
                <a:lnTo>
                  <a:pt x="193684" y="99964"/>
                </a:lnTo>
                <a:lnTo>
                  <a:pt x="187749" y="99964"/>
                </a:lnTo>
                <a:lnTo>
                  <a:pt x="187749" y="94028"/>
                </a:lnTo>
                <a:close/>
                <a:moveTo>
                  <a:pt x="199931" y="94028"/>
                </a:moveTo>
                <a:lnTo>
                  <a:pt x="199931" y="99964"/>
                </a:lnTo>
                <a:lnTo>
                  <a:pt x="193996" y="99964"/>
                </a:lnTo>
                <a:lnTo>
                  <a:pt x="193996" y="94028"/>
                </a:lnTo>
                <a:close/>
                <a:moveTo>
                  <a:pt x="206180" y="94028"/>
                </a:moveTo>
                <a:lnTo>
                  <a:pt x="206180" y="99964"/>
                </a:lnTo>
                <a:lnTo>
                  <a:pt x="200244" y="99964"/>
                </a:lnTo>
                <a:lnTo>
                  <a:pt x="200244" y="94028"/>
                </a:lnTo>
                <a:close/>
                <a:moveTo>
                  <a:pt x="212427" y="94028"/>
                </a:moveTo>
                <a:lnTo>
                  <a:pt x="212427" y="99964"/>
                </a:lnTo>
                <a:lnTo>
                  <a:pt x="206491" y="99964"/>
                </a:lnTo>
                <a:lnTo>
                  <a:pt x="206491" y="94028"/>
                </a:lnTo>
                <a:close/>
                <a:moveTo>
                  <a:pt x="218674" y="94028"/>
                </a:moveTo>
                <a:lnTo>
                  <a:pt x="218674" y="99964"/>
                </a:lnTo>
                <a:lnTo>
                  <a:pt x="212739" y="99964"/>
                </a:lnTo>
                <a:lnTo>
                  <a:pt x="212739" y="94028"/>
                </a:lnTo>
                <a:close/>
                <a:moveTo>
                  <a:pt x="224921" y="94029"/>
                </a:moveTo>
                <a:lnTo>
                  <a:pt x="224921" y="99964"/>
                </a:lnTo>
                <a:lnTo>
                  <a:pt x="218987" y="99964"/>
                </a:lnTo>
                <a:lnTo>
                  <a:pt x="218987" y="94029"/>
                </a:lnTo>
                <a:close/>
                <a:moveTo>
                  <a:pt x="231170" y="94029"/>
                </a:moveTo>
                <a:lnTo>
                  <a:pt x="231170" y="99964"/>
                </a:lnTo>
                <a:lnTo>
                  <a:pt x="225234" y="99964"/>
                </a:lnTo>
                <a:lnTo>
                  <a:pt x="225234" y="94029"/>
                </a:lnTo>
                <a:close/>
                <a:moveTo>
                  <a:pt x="237417" y="94029"/>
                </a:moveTo>
                <a:lnTo>
                  <a:pt x="237417" y="99964"/>
                </a:lnTo>
                <a:lnTo>
                  <a:pt x="231481" y="99964"/>
                </a:lnTo>
                <a:lnTo>
                  <a:pt x="231481" y="94029"/>
                </a:lnTo>
                <a:close/>
                <a:moveTo>
                  <a:pt x="243664" y="94029"/>
                </a:moveTo>
                <a:lnTo>
                  <a:pt x="243664" y="99964"/>
                </a:lnTo>
                <a:lnTo>
                  <a:pt x="237729" y="99964"/>
                </a:lnTo>
                <a:lnTo>
                  <a:pt x="237729" y="94029"/>
                </a:lnTo>
                <a:close/>
                <a:moveTo>
                  <a:pt x="249911" y="94029"/>
                </a:moveTo>
                <a:lnTo>
                  <a:pt x="249911" y="99964"/>
                </a:lnTo>
                <a:lnTo>
                  <a:pt x="243977" y="99964"/>
                </a:lnTo>
                <a:lnTo>
                  <a:pt x="243977" y="94029"/>
                </a:lnTo>
                <a:close/>
                <a:moveTo>
                  <a:pt x="256161" y="94029"/>
                </a:moveTo>
                <a:lnTo>
                  <a:pt x="256161" y="99964"/>
                </a:lnTo>
                <a:lnTo>
                  <a:pt x="250225" y="99964"/>
                </a:lnTo>
                <a:lnTo>
                  <a:pt x="250225" y="94029"/>
                </a:lnTo>
                <a:close/>
                <a:moveTo>
                  <a:pt x="262409" y="94029"/>
                </a:moveTo>
                <a:lnTo>
                  <a:pt x="262409" y="99964"/>
                </a:lnTo>
                <a:lnTo>
                  <a:pt x="256474" y="99964"/>
                </a:lnTo>
                <a:lnTo>
                  <a:pt x="256474" y="94029"/>
                </a:lnTo>
                <a:close/>
                <a:moveTo>
                  <a:pt x="268656" y="94029"/>
                </a:moveTo>
                <a:lnTo>
                  <a:pt x="268656" y="99964"/>
                </a:lnTo>
                <a:lnTo>
                  <a:pt x="262721" y="99964"/>
                </a:lnTo>
                <a:lnTo>
                  <a:pt x="262721" y="94029"/>
                </a:lnTo>
                <a:close/>
                <a:moveTo>
                  <a:pt x="274904" y="94029"/>
                </a:moveTo>
                <a:lnTo>
                  <a:pt x="274904" y="99964"/>
                </a:lnTo>
                <a:lnTo>
                  <a:pt x="268968" y="99964"/>
                </a:lnTo>
                <a:lnTo>
                  <a:pt x="268968" y="94029"/>
                </a:lnTo>
                <a:close/>
                <a:moveTo>
                  <a:pt x="6251" y="100276"/>
                </a:moveTo>
                <a:lnTo>
                  <a:pt x="6251" y="106211"/>
                </a:lnTo>
                <a:lnTo>
                  <a:pt x="315" y="106211"/>
                </a:lnTo>
                <a:lnTo>
                  <a:pt x="315" y="100276"/>
                </a:lnTo>
                <a:close/>
                <a:moveTo>
                  <a:pt x="12498" y="100276"/>
                </a:moveTo>
                <a:lnTo>
                  <a:pt x="12498" y="106211"/>
                </a:lnTo>
                <a:lnTo>
                  <a:pt x="6562" y="106211"/>
                </a:lnTo>
                <a:lnTo>
                  <a:pt x="6562" y="100276"/>
                </a:lnTo>
                <a:close/>
                <a:moveTo>
                  <a:pt x="18745" y="100276"/>
                </a:moveTo>
                <a:lnTo>
                  <a:pt x="18745" y="106211"/>
                </a:lnTo>
                <a:lnTo>
                  <a:pt x="12810" y="106211"/>
                </a:lnTo>
                <a:lnTo>
                  <a:pt x="12810" y="100276"/>
                </a:lnTo>
                <a:close/>
                <a:moveTo>
                  <a:pt x="24992" y="100276"/>
                </a:moveTo>
                <a:lnTo>
                  <a:pt x="24992" y="106211"/>
                </a:lnTo>
                <a:lnTo>
                  <a:pt x="19058" y="106211"/>
                </a:lnTo>
                <a:lnTo>
                  <a:pt x="19058" y="100276"/>
                </a:lnTo>
                <a:close/>
                <a:moveTo>
                  <a:pt x="31242" y="100276"/>
                </a:moveTo>
                <a:lnTo>
                  <a:pt x="31242" y="106211"/>
                </a:lnTo>
                <a:lnTo>
                  <a:pt x="25305" y="106211"/>
                </a:lnTo>
                <a:lnTo>
                  <a:pt x="25305" y="100276"/>
                </a:lnTo>
                <a:close/>
                <a:moveTo>
                  <a:pt x="37489" y="100276"/>
                </a:moveTo>
                <a:lnTo>
                  <a:pt x="37489" y="106211"/>
                </a:lnTo>
                <a:lnTo>
                  <a:pt x="31553" y="106211"/>
                </a:lnTo>
                <a:lnTo>
                  <a:pt x="31553" y="100276"/>
                </a:lnTo>
                <a:close/>
                <a:moveTo>
                  <a:pt x="43737" y="100276"/>
                </a:moveTo>
                <a:lnTo>
                  <a:pt x="43737" y="106211"/>
                </a:lnTo>
                <a:lnTo>
                  <a:pt x="37802" y="106211"/>
                </a:lnTo>
                <a:lnTo>
                  <a:pt x="37802" y="100276"/>
                </a:lnTo>
                <a:close/>
                <a:moveTo>
                  <a:pt x="49985" y="100276"/>
                </a:moveTo>
                <a:lnTo>
                  <a:pt x="49985" y="106211"/>
                </a:lnTo>
                <a:lnTo>
                  <a:pt x="44049" y="106211"/>
                </a:lnTo>
                <a:lnTo>
                  <a:pt x="44049" y="100276"/>
                </a:lnTo>
                <a:close/>
                <a:moveTo>
                  <a:pt x="56232" y="100276"/>
                </a:moveTo>
                <a:lnTo>
                  <a:pt x="56232" y="106211"/>
                </a:lnTo>
                <a:lnTo>
                  <a:pt x="50296" y="106211"/>
                </a:lnTo>
                <a:lnTo>
                  <a:pt x="50296" y="100276"/>
                </a:lnTo>
                <a:close/>
                <a:moveTo>
                  <a:pt x="62480" y="100276"/>
                </a:moveTo>
                <a:lnTo>
                  <a:pt x="62480" y="106211"/>
                </a:lnTo>
                <a:lnTo>
                  <a:pt x="56545" y="106211"/>
                </a:lnTo>
                <a:lnTo>
                  <a:pt x="56545" y="100276"/>
                </a:lnTo>
                <a:close/>
                <a:moveTo>
                  <a:pt x="68727" y="100276"/>
                </a:moveTo>
                <a:lnTo>
                  <a:pt x="68727" y="106211"/>
                </a:lnTo>
                <a:lnTo>
                  <a:pt x="62792" y="106211"/>
                </a:lnTo>
                <a:lnTo>
                  <a:pt x="62792" y="100276"/>
                </a:lnTo>
                <a:close/>
                <a:moveTo>
                  <a:pt x="74975" y="100276"/>
                </a:moveTo>
                <a:lnTo>
                  <a:pt x="74975" y="106211"/>
                </a:lnTo>
                <a:lnTo>
                  <a:pt x="69039" y="106211"/>
                </a:lnTo>
                <a:lnTo>
                  <a:pt x="69039" y="100276"/>
                </a:lnTo>
                <a:close/>
                <a:moveTo>
                  <a:pt x="81223" y="100276"/>
                </a:moveTo>
                <a:lnTo>
                  <a:pt x="81223" y="106211"/>
                </a:lnTo>
                <a:lnTo>
                  <a:pt x="75286" y="106211"/>
                </a:lnTo>
                <a:lnTo>
                  <a:pt x="75286" y="100276"/>
                </a:lnTo>
                <a:close/>
                <a:moveTo>
                  <a:pt x="87470" y="100276"/>
                </a:moveTo>
                <a:lnTo>
                  <a:pt x="87470" y="106211"/>
                </a:lnTo>
                <a:lnTo>
                  <a:pt x="81535" y="106211"/>
                </a:lnTo>
                <a:lnTo>
                  <a:pt x="81535" y="100276"/>
                </a:lnTo>
                <a:close/>
                <a:moveTo>
                  <a:pt x="93718" y="100276"/>
                </a:moveTo>
                <a:lnTo>
                  <a:pt x="93718" y="106211"/>
                </a:lnTo>
                <a:lnTo>
                  <a:pt x="87784" y="106211"/>
                </a:lnTo>
                <a:lnTo>
                  <a:pt x="87784" y="100276"/>
                </a:lnTo>
                <a:close/>
                <a:moveTo>
                  <a:pt x="99967" y="100276"/>
                </a:moveTo>
                <a:lnTo>
                  <a:pt x="99967" y="106211"/>
                </a:lnTo>
                <a:lnTo>
                  <a:pt x="94031" y="106211"/>
                </a:lnTo>
                <a:lnTo>
                  <a:pt x="94031" y="100276"/>
                </a:lnTo>
                <a:close/>
                <a:moveTo>
                  <a:pt x="106214" y="100276"/>
                </a:moveTo>
                <a:lnTo>
                  <a:pt x="106214" y="106211"/>
                </a:lnTo>
                <a:lnTo>
                  <a:pt x="100278" y="106211"/>
                </a:lnTo>
                <a:lnTo>
                  <a:pt x="100278" y="100276"/>
                </a:lnTo>
                <a:close/>
                <a:moveTo>
                  <a:pt x="112461" y="100276"/>
                </a:moveTo>
                <a:lnTo>
                  <a:pt x="112461" y="106211"/>
                </a:lnTo>
                <a:lnTo>
                  <a:pt x="106527" y="106211"/>
                </a:lnTo>
                <a:lnTo>
                  <a:pt x="106527" y="100276"/>
                </a:lnTo>
                <a:close/>
                <a:moveTo>
                  <a:pt x="118710" y="100276"/>
                </a:moveTo>
                <a:lnTo>
                  <a:pt x="118710" y="106211"/>
                </a:lnTo>
                <a:lnTo>
                  <a:pt x="112774" y="106211"/>
                </a:lnTo>
                <a:lnTo>
                  <a:pt x="112774" y="100276"/>
                </a:lnTo>
                <a:close/>
                <a:moveTo>
                  <a:pt x="124957" y="100276"/>
                </a:moveTo>
                <a:lnTo>
                  <a:pt x="124957" y="106211"/>
                </a:lnTo>
                <a:lnTo>
                  <a:pt x="119021" y="106211"/>
                </a:lnTo>
                <a:lnTo>
                  <a:pt x="119021" y="100276"/>
                </a:lnTo>
                <a:close/>
                <a:moveTo>
                  <a:pt x="131204" y="100276"/>
                </a:moveTo>
                <a:lnTo>
                  <a:pt x="131204" y="106211"/>
                </a:lnTo>
                <a:lnTo>
                  <a:pt x="125270" y="106211"/>
                </a:lnTo>
                <a:lnTo>
                  <a:pt x="125270" y="100276"/>
                </a:lnTo>
                <a:close/>
                <a:moveTo>
                  <a:pt x="137451" y="100276"/>
                </a:moveTo>
                <a:lnTo>
                  <a:pt x="137451" y="106211"/>
                </a:lnTo>
                <a:lnTo>
                  <a:pt x="131517" y="106211"/>
                </a:lnTo>
                <a:lnTo>
                  <a:pt x="131517" y="100276"/>
                </a:lnTo>
                <a:close/>
                <a:moveTo>
                  <a:pt x="143702" y="100276"/>
                </a:moveTo>
                <a:lnTo>
                  <a:pt x="143702" y="106211"/>
                </a:lnTo>
                <a:lnTo>
                  <a:pt x="137766" y="106211"/>
                </a:lnTo>
                <a:lnTo>
                  <a:pt x="137766" y="100276"/>
                </a:lnTo>
                <a:close/>
                <a:moveTo>
                  <a:pt x="149949" y="100276"/>
                </a:moveTo>
                <a:lnTo>
                  <a:pt x="149949" y="106211"/>
                </a:lnTo>
                <a:lnTo>
                  <a:pt x="144015" y="106211"/>
                </a:lnTo>
                <a:lnTo>
                  <a:pt x="144015" y="100276"/>
                </a:lnTo>
                <a:close/>
                <a:moveTo>
                  <a:pt x="156196" y="100276"/>
                </a:moveTo>
                <a:lnTo>
                  <a:pt x="156196" y="106211"/>
                </a:lnTo>
                <a:lnTo>
                  <a:pt x="150262" y="106211"/>
                </a:lnTo>
                <a:lnTo>
                  <a:pt x="150262" y="100276"/>
                </a:lnTo>
                <a:close/>
                <a:moveTo>
                  <a:pt x="162445" y="100276"/>
                </a:moveTo>
                <a:lnTo>
                  <a:pt x="162445" y="106211"/>
                </a:lnTo>
                <a:lnTo>
                  <a:pt x="156509" y="106211"/>
                </a:lnTo>
                <a:lnTo>
                  <a:pt x="156509" y="100276"/>
                </a:lnTo>
                <a:close/>
                <a:moveTo>
                  <a:pt x="168692" y="100276"/>
                </a:moveTo>
                <a:lnTo>
                  <a:pt x="168692" y="106211"/>
                </a:lnTo>
                <a:lnTo>
                  <a:pt x="162756" y="106211"/>
                </a:lnTo>
                <a:lnTo>
                  <a:pt x="162756" y="100276"/>
                </a:lnTo>
                <a:close/>
                <a:moveTo>
                  <a:pt x="174939" y="100276"/>
                </a:moveTo>
                <a:lnTo>
                  <a:pt x="174939" y="106211"/>
                </a:lnTo>
                <a:lnTo>
                  <a:pt x="169005" y="106211"/>
                </a:lnTo>
                <a:lnTo>
                  <a:pt x="169005" y="100276"/>
                </a:lnTo>
                <a:close/>
                <a:moveTo>
                  <a:pt x="181186" y="100276"/>
                </a:moveTo>
                <a:lnTo>
                  <a:pt x="181186" y="106211"/>
                </a:lnTo>
                <a:lnTo>
                  <a:pt x="175252" y="106211"/>
                </a:lnTo>
                <a:lnTo>
                  <a:pt x="175252" y="100276"/>
                </a:lnTo>
                <a:close/>
                <a:moveTo>
                  <a:pt x="187435" y="100276"/>
                </a:moveTo>
                <a:lnTo>
                  <a:pt x="187435" y="106211"/>
                </a:lnTo>
                <a:lnTo>
                  <a:pt x="181499" y="106211"/>
                </a:lnTo>
                <a:lnTo>
                  <a:pt x="181499" y="100276"/>
                </a:lnTo>
                <a:close/>
                <a:moveTo>
                  <a:pt x="193684" y="100276"/>
                </a:moveTo>
                <a:lnTo>
                  <a:pt x="193684" y="106211"/>
                </a:lnTo>
                <a:lnTo>
                  <a:pt x="187749" y="106211"/>
                </a:lnTo>
                <a:lnTo>
                  <a:pt x="187749" y="100276"/>
                </a:lnTo>
                <a:close/>
                <a:moveTo>
                  <a:pt x="199931" y="100276"/>
                </a:moveTo>
                <a:lnTo>
                  <a:pt x="199931" y="106211"/>
                </a:lnTo>
                <a:lnTo>
                  <a:pt x="193996" y="106211"/>
                </a:lnTo>
                <a:lnTo>
                  <a:pt x="193996" y="100276"/>
                </a:lnTo>
                <a:close/>
                <a:moveTo>
                  <a:pt x="206180" y="100276"/>
                </a:moveTo>
                <a:lnTo>
                  <a:pt x="206180" y="106211"/>
                </a:lnTo>
                <a:lnTo>
                  <a:pt x="200244" y="106211"/>
                </a:lnTo>
                <a:lnTo>
                  <a:pt x="200244" y="100276"/>
                </a:lnTo>
                <a:close/>
                <a:moveTo>
                  <a:pt x="212427" y="100276"/>
                </a:moveTo>
                <a:lnTo>
                  <a:pt x="212427" y="106211"/>
                </a:lnTo>
                <a:lnTo>
                  <a:pt x="206491" y="106211"/>
                </a:lnTo>
                <a:lnTo>
                  <a:pt x="206491" y="100276"/>
                </a:lnTo>
                <a:close/>
                <a:moveTo>
                  <a:pt x="218674" y="100276"/>
                </a:moveTo>
                <a:lnTo>
                  <a:pt x="218674" y="106211"/>
                </a:lnTo>
                <a:lnTo>
                  <a:pt x="212739" y="106211"/>
                </a:lnTo>
                <a:lnTo>
                  <a:pt x="212739" y="100276"/>
                </a:lnTo>
                <a:close/>
                <a:moveTo>
                  <a:pt x="224921" y="100276"/>
                </a:moveTo>
                <a:lnTo>
                  <a:pt x="224921" y="106211"/>
                </a:lnTo>
                <a:lnTo>
                  <a:pt x="218987" y="106211"/>
                </a:lnTo>
                <a:lnTo>
                  <a:pt x="218987" y="100276"/>
                </a:lnTo>
                <a:close/>
                <a:moveTo>
                  <a:pt x="231170" y="100276"/>
                </a:moveTo>
                <a:lnTo>
                  <a:pt x="231170" y="106211"/>
                </a:lnTo>
                <a:lnTo>
                  <a:pt x="225234" y="106211"/>
                </a:lnTo>
                <a:lnTo>
                  <a:pt x="225234" y="100276"/>
                </a:lnTo>
                <a:close/>
                <a:moveTo>
                  <a:pt x="237417" y="100276"/>
                </a:moveTo>
                <a:lnTo>
                  <a:pt x="237417" y="106211"/>
                </a:lnTo>
                <a:lnTo>
                  <a:pt x="231481" y="106211"/>
                </a:lnTo>
                <a:lnTo>
                  <a:pt x="231481" y="100276"/>
                </a:lnTo>
                <a:close/>
                <a:moveTo>
                  <a:pt x="243664" y="100276"/>
                </a:moveTo>
                <a:lnTo>
                  <a:pt x="243664" y="106211"/>
                </a:lnTo>
                <a:lnTo>
                  <a:pt x="237729" y="106211"/>
                </a:lnTo>
                <a:lnTo>
                  <a:pt x="237729" y="100276"/>
                </a:lnTo>
                <a:close/>
                <a:moveTo>
                  <a:pt x="249911" y="100276"/>
                </a:moveTo>
                <a:lnTo>
                  <a:pt x="249911" y="106211"/>
                </a:lnTo>
                <a:lnTo>
                  <a:pt x="243977" y="106211"/>
                </a:lnTo>
                <a:lnTo>
                  <a:pt x="243977" y="100276"/>
                </a:lnTo>
                <a:close/>
                <a:moveTo>
                  <a:pt x="256161" y="100276"/>
                </a:moveTo>
                <a:lnTo>
                  <a:pt x="256161" y="106211"/>
                </a:lnTo>
                <a:lnTo>
                  <a:pt x="250225" y="106211"/>
                </a:lnTo>
                <a:lnTo>
                  <a:pt x="250225" y="100276"/>
                </a:lnTo>
                <a:close/>
                <a:moveTo>
                  <a:pt x="262409" y="100276"/>
                </a:moveTo>
                <a:lnTo>
                  <a:pt x="262409" y="106211"/>
                </a:lnTo>
                <a:lnTo>
                  <a:pt x="256474" y="106211"/>
                </a:lnTo>
                <a:lnTo>
                  <a:pt x="256474" y="100276"/>
                </a:lnTo>
                <a:close/>
                <a:moveTo>
                  <a:pt x="268656" y="100276"/>
                </a:moveTo>
                <a:lnTo>
                  <a:pt x="268656" y="106211"/>
                </a:lnTo>
                <a:lnTo>
                  <a:pt x="262721" y="106211"/>
                </a:lnTo>
                <a:lnTo>
                  <a:pt x="262721" y="100276"/>
                </a:lnTo>
                <a:close/>
                <a:moveTo>
                  <a:pt x="274904" y="100276"/>
                </a:moveTo>
                <a:lnTo>
                  <a:pt x="274904" y="106211"/>
                </a:lnTo>
                <a:lnTo>
                  <a:pt x="268968" y="106211"/>
                </a:lnTo>
                <a:lnTo>
                  <a:pt x="268968" y="100276"/>
                </a:lnTo>
                <a:close/>
                <a:moveTo>
                  <a:pt x="6251" y="106523"/>
                </a:moveTo>
                <a:lnTo>
                  <a:pt x="6251" y="112460"/>
                </a:lnTo>
                <a:lnTo>
                  <a:pt x="315" y="112460"/>
                </a:lnTo>
                <a:lnTo>
                  <a:pt x="315" y="106523"/>
                </a:lnTo>
                <a:close/>
                <a:moveTo>
                  <a:pt x="12498" y="106523"/>
                </a:moveTo>
                <a:lnTo>
                  <a:pt x="12498" y="112460"/>
                </a:lnTo>
                <a:lnTo>
                  <a:pt x="6562" y="112460"/>
                </a:lnTo>
                <a:lnTo>
                  <a:pt x="6562" y="106523"/>
                </a:lnTo>
                <a:close/>
                <a:moveTo>
                  <a:pt x="18745" y="106523"/>
                </a:moveTo>
                <a:lnTo>
                  <a:pt x="18745" y="112460"/>
                </a:lnTo>
                <a:lnTo>
                  <a:pt x="12810" y="112460"/>
                </a:lnTo>
                <a:lnTo>
                  <a:pt x="12810" y="106523"/>
                </a:lnTo>
                <a:close/>
                <a:moveTo>
                  <a:pt x="24992" y="106523"/>
                </a:moveTo>
                <a:lnTo>
                  <a:pt x="24992" y="112460"/>
                </a:lnTo>
                <a:lnTo>
                  <a:pt x="19058" y="112460"/>
                </a:lnTo>
                <a:lnTo>
                  <a:pt x="19058" y="106523"/>
                </a:lnTo>
                <a:close/>
                <a:moveTo>
                  <a:pt x="31242" y="106523"/>
                </a:moveTo>
                <a:lnTo>
                  <a:pt x="31242" y="112460"/>
                </a:lnTo>
                <a:lnTo>
                  <a:pt x="25305" y="112460"/>
                </a:lnTo>
                <a:lnTo>
                  <a:pt x="25305" y="106523"/>
                </a:lnTo>
                <a:close/>
                <a:moveTo>
                  <a:pt x="37489" y="106523"/>
                </a:moveTo>
                <a:lnTo>
                  <a:pt x="37489" y="112460"/>
                </a:lnTo>
                <a:lnTo>
                  <a:pt x="31553" y="112460"/>
                </a:lnTo>
                <a:lnTo>
                  <a:pt x="31553" y="106523"/>
                </a:lnTo>
                <a:close/>
                <a:moveTo>
                  <a:pt x="43737" y="106523"/>
                </a:moveTo>
                <a:lnTo>
                  <a:pt x="43737" y="112460"/>
                </a:lnTo>
                <a:lnTo>
                  <a:pt x="37802" y="112460"/>
                </a:lnTo>
                <a:lnTo>
                  <a:pt x="37802" y="106523"/>
                </a:lnTo>
                <a:close/>
                <a:moveTo>
                  <a:pt x="49985" y="106523"/>
                </a:moveTo>
                <a:lnTo>
                  <a:pt x="49985" y="112460"/>
                </a:lnTo>
                <a:lnTo>
                  <a:pt x="44049" y="112460"/>
                </a:lnTo>
                <a:lnTo>
                  <a:pt x="44049" y="106523"/>
                </a:lnTo>
                <a:close/>
                <a:moveTo>
                  <a:pt x="56232" y="106523"/>
                </a:moveTo>
                <a:lnTo>
                  <a:pt x="56232" y="112460"/>
                </a:lnTo>
                <a:lnTo>
                  <a:pt x="50296" y="112460"/>
                </a:lnTo>
                <a:lnTo>
                  <a:pt x="50296" y="106523"/>
                </a:lnTo>
                <a:close/>
                <a:moveTo>
                  <a:pt x="62480" y="106523"/>
                </a:moveTo>
                <a:lnTo>
                  <a:pt x="62480" y="112460"/>
                </a:lnTo>
                <a:lnTo>
                  <a:pt x="56545" y="112460"/>
                </a:lnTo>
                <a:lnTo>
                  <a:pt x="56545" y="106523"/>
                </a:lnTo>
                <a:close/>
                <a:moveTo>
                  <a:pt x="68727" y="106523"/>
                </a:moveTo>
                <a:lnTo>
                  <a:pt x="68727" y="112460"/>
                </a:lnTo>
                <a:lnTo>
                  <a:pt x="62792" y="112460"/>
                </a:lnTo>
                <a:lnTo>
                  <a:pt x="62792" y="106523"/>
                </a:lnTo>
                <a:close/>
                <a:moveTo>
                  <a:pt x="74975" y="106523"/>
                </a:moveTo>
                <a:lnTo>
                  <a:pt x="74975" y="112460"/>
                </a:lnTo>
                <a:lnTo>
                  <a:pt x="69039" y="112460"/>
                </a:lnTo>
                <a:lnTo>
                  <a:pt x="69039" y="106523"/>
                </a:lnTo>
                <a:close/>
                <a:moveTo>
                  <a:pt x="81223" y="106523"/>
                </a:moveTo>
                <a:lnTo>
                  <a:pt x="81223" y="112460"/>
                </a:lnTo>
                <a:lnTo>
                  <a:pt x="75286" y="112460"/>
                </a:lnTo>
                <a:lnTo>
                  <a:pt x="75286" y="106523"/>
                </a:lnTo>
                <a:close/>
                <a:moveTo>
                  <a:pt x="87470" y="106523"/>
                </a:moveTo>
                <a:lnTo>
                  <a:pt x="87470" y="112460"/>
                </a:lnTo>
                <a:lnTo>
                  <a:pt x="81535" y="112460"/>
                </a:lnTo>
                <a:lnTo>
                  <a:pt x="81535" y="106523"/>
                </a:lnTo>
                <a:close/>
                <a:moveTo>
                  <a:pt x="93718" y="106523"/>
                </a:moveTo>
                <a:lnTo>
                  <a:pt x="93718" y="112460"/>
                </a:lnTo>
                <a:lnTo>
                  <a:pt x="87784" y="112460"/>
                </a:lnTo>
                <a:lnTo>
                  <a:pt x="87784" y="106523"/>
                </a:lnTo>
                <a:close/>
                <a:moveTo>
                  <a:pt x="99967" y="106523"/>
                </a:moveTo>
                <a:lnTo>
                  <a:pt x="99967" y="112460"/>
                </a:lnTo>
                <a:lnTo>
                  <a:pt x="94031" y="112460"/>
                </a:lnTo>
                <a:lnTo>
                  <a:pt x="94031" y="106523"/>
                </a:lnTo>
                <a:close/>
                <a:moveTo>
                  <a:pt x="106214" y="106523"/>
                </a:moveTo>
                <a:lnTo>
                  <a:pt x="106214" y="112460"/>
                </a:lnTo>
                <a:lnTo>
                  <a:pt x="100278" y="112460"/>
                </a:lnTo>
                <a:lnTo>
                  <a:pt x="100278" y="106523"/>
                </a:lnTo>
                <a:close/>
                <a:moveTo>
                  <a:pt x="112461" y="106523"/>
                </a:moveTo>
                <a:lnTo>
                  <a:pt x="112461" y="112460"/>
                </a:lnTo>
                <a:lnTo>
                  <a:pt x="106527" y="112460"/>
                </a:lnTo>
                <a:lnTo>
                  <a:pt x="106527" y="106523"/>
                </a:lnTo>
                <a:close/>
                <a:moveTo>
                  <a:pt x="118710" y="106523"/>
                </a:moveTo>
                <a:lnTo>
                  <a:pt x="118710" y="112460"/>
                </a:lnTo>
                <a:lnTo>
                  <a:pt x="112774" y="112460"/>
                </a:lnTo>
                <a:lnTo>
                  <a:pt x="112774" y="106523"/>
                </a:lnTo>
                <a:close/>
                <a:moveTo>
                  <a:pt x="124957" y="106523"/>
                </a:moveTo>
                <a:lnTo>
                  <a:pt x="124957" y="112460"/>
                </a:lnTo>
                <a:lnTo>
                  <a:pt x="119021" y="112460"/>
                </a:lnTo>
                <a:lnTo>
                  <a:pt x="119021" y="106523"/>
                </a:lnTo>
                <a:close/>
                <a:moveTo>
                  <a:pt x="131204" y="106523"/>
                </a:moveTo>
                <a:lnTo>
                  <a:pt x="131204" y="112460"/>
                </a:lnTo>
                <a:lnTo>
                  <a:pt x="125270" y="112460"/>
                </a:lnTo>
                <a:lnTo>
                  <a:pt x="125270" y="106523"/>
                </a:lnTo>
                <a:close/>
                <a:moveTo>
                  <a:pt x="137451" y="106523"/>
                </a:moveTo>
                <a:lnTo>
                  <a:pt x="137451" y="112460"/>
                </a:lnTo>
                <a:lnTo>
                  <a:pt x="131517" y="112460"/>
                </a:lnTo>
                <a:lnTo>
                  <a:pt x="131517" y="106523"/>
                </a:lnTo>
                <a:close/>
                <a:moveTo>
                  <a:pt x="143702" y="106523"/>
                </a:moveTo>
                <a:lnTo>
                  <a:pt x="143702" y="112460"/>
                </a:lnTo>
                <a:lnTo>
                  <a:pt x="137766" y="112460"/>
                </a:lnTo>
                <a:lnTo>
                  <a:pt x="137766" y="106523"/>
                </a:lnTo>
                <a:close/>
                <a:moveTo>
                  <a:pt x="149949" y="106523"/>
                </a:moveTo>
                <a:lnTo>
                  <a:pt x="149949" y="112460"/>
                </a:lnTo>
                <a:lnTo>
                  <a:pt x="144015" y="112460"/>
                </a:lnTo>
                <a:lnTo>
                  <a:pt x="144015" y="106523"/>
                </a:lnTo>
                <a:close/>
                <a:moveTo>
                  <a:pt x="156196" y="106523"/>
                </a:moveTo>
                <a:lnTo>
                  <a:pt x="156196" y="112460"/>
                </a:lnTo>
                <a:lnTo>
                  <a:pt x="150262" y="112460"/>
                </a:lnTo>
                <a:lnTo>
                  <a:pt x="150262" y="106523"/>
                </a:lnTo>
                <a:close/>
                <a:moveTo>
                  <a:pt x="162445" y="106523"/>
                </a:moveTo>
                <a:lnTo>
                  <a:pt x="162445" y="112460"/>
                </a:lnTo>
                <a:lnTo>
                  <a:pt x="156509" y="112460"/>
                </a:lnTo>
                <a:lnTo>
                  <a:pt x="156509" y="106523"/>
                </a:lnTo>
                <a:close/>
                <a:moveTo>
                  <a:pt x="168692" y="106523"/>
                </a:moveTo>
                <a:lnTo>
                  <a:pt x="168692" y="112460"/>
                </a:lnTo>
                <a:lnTo>
                  <a:pt x="162756" y="112460"/>
                </a:lnTo>
                <a:lnTo>
                  <a:pt x="162756" y="106523"/>
                </a:lnTo>
                <a:close/>
                <a:moveTo>
                  <a:pt x="174939" y="106523"/>
                </a:moveTo>
                <a:lnTo>
                  <a:pt x="174939" y="112460"/>
                </a:lnTo>
                <a:lnTo>
                  <a:pt x="169005" y="112460"/>
                </a:lnTo>
                <a:lnTo>
                  <a:pt x="169005" y="106523"/>
                </a:lnTo>
                <a:close/>
                <a:moveTo>
                  <a:pt x="181186" y="106523"/>
                </a:moveTo>
                <a:lnTo>
                  <a:pt x="181186" y="112460"/>
                </a:lnTo>
                <a:lnTo>
                  <a:pt x="175252" y="112460"/>
                </a:lnTo>
                <a:lnTo>
                  <a:pt x="175252" y="106523"/>
                </a:lnTo>
                <a:close/>
                <a:moveTo>
                  <a:pt x="187435" y="106523"/>
                </a:moveTo>
                <a:lnTo>
                  <a:pt x="187435" y="112460"/>
                </a:lnTo>
                <a:lnTo>
                  <a:pt x="181499" y="112460"/>
                </a:lnTo>
                <a:lnTo>
                  <a:pt x="181499" y="106523"/>
                </a:lnTo>
                <a:close/>
                <a:moveTo>
                  <a:pt x="193684" y="106523"/>
                </a:moveTo>
                <a:lnTo>
                  <a:pt x="193684" y="112460"/>
                </a:lnTo>
                <a:lnTo>
                  <a:pt x="187749" y="112460"/>
                </a:lnTo>
                <a:lnTo>
                  <a:pt x="187749" y="106523"/>
                </a:lnTo>
                <a:close/>
                <a:moveTo>
                  <a:pt x="199931" y="106523"/>
                </a:moveTo>
                <a:lnTo>
                  <a:pt x="199931" y="112460"/>
                </a:lnTo>
                <a:lnTo>
                  <a:pt x="193996" y="112460"/>
                </a:lnTo>
                <a:lnTo>
                  <a:pt x="193996" y="106523"/>
                </a:lnTo>
                <a:close/>
                <a:moveTo>
                  <a:pt x="206180" y="106523"/>
                </a:moveTo>
                <a:lnTo>
                  <a:pt x="206180" y="112460"/>
                </a:lnTo>
                <a:lnTo>
                  <a:pt x="200244" y="112460"/>
                </a:lnTo>
                <a:lnTo>
                  <a:pt x="200244" y="106523"/>
                </a:lnTo>
                <a:close/>
                <a:moveTo>
                  <a:pt x="212427" y="106523"/>
                </a:moveTo>
                <a:lnTo>
                  <a:pt x="212427" y="112460"/>
                </a:lnTo>
                <a:lnTo>
                  <a:pt x="206491" y="112460"/>
                </a:lnTo>
                <a:lnTo>
                  <a:pt x="206491" y="106523"/>
                </a:lnTo>
                <a:close/>
                <a:moveTo>
                  <a:pt x="218674" y="106523"/>
                </a:moveTo>
                <a:lnTo>
                  <a:pt x="218674" y="112460"/>
                </a:lnTo>
                <a:lnTo>
                  <a:pt x="212739" y="112460"/>
                </a:lnTo>
                <a:lnTo>
                  <a:pt x="212739" y="106523"/>
                </a:lnTo>
                <a:close/>
                <a:moveTo>
                  <a:pt x="224921" y="106523"/>
                </a:moveTo>
                <a:lnTo>
                  <a:pt x="224921" y="112460"/>
                </a:lnTo>
                <a:lnTo>
                  <a:pt x="218987" y="112460"/>
                </a:lnTo>
                <a:lnTo>
                  <a:pt x="218987" y="106523"/>
                </a:lnTo>
                <a:close/>
                <a:moveTo>
                  <a:pt x="231170" y="106523"/>
                </a:moveTo>
                <a:lnTo>
                  <a:pt x="231170" y="112460"/>
                </a:lnTo>
                <a:lnTo>
                  <a:pt x="225234" y="112460"/>
                </a:lnTo>
                <a:lnTo>
                  <a:pt x="225234" y="106523"/>
                </a:lnTo>
                <a:close/>
                <a:moveTo>
                  <a:pt x="237417" y="106523"/>
                </a:moveTo>
                <a:lnTo>
                  <a:pt x="237417" y="112460"/>
                </a:lnTo>
                <a:lnTo>
                  <a:pt x="231481" y="112460"/>
                </a:lnTo>
                <a:lnTo>
                  <a:pt x="231481" y="106523"/>
                </a:lnTo>
                <a:close/>
                <a:moveTo>
                  <a:pt x="243664" y="106523"/>
                </a:moveTo>
                <a:lnTo>
                  <a:pt x="243664" y="112460"/>
                </a:lnTo>
                <a:lnTo>
                  <a:pt x="237729" y="112460"/>
                </a:lnTo>
                <a:lnTo>
                  <a:pt x="237729" y="106523"/>
                </a:lnTo>
                <a:close/>
                <a:moveTo>
                  <a:pt x="249911" y="106523"/>
                </a:moveTo>
                <a:lnTo>
                  <a:pt x="249911" y="112460"/>
                </a:lnTo>
                <a:lnTo>
                  <a:pt x="243977" y="112460"/>
                </a:lnTo>
                <a:lnTo>
                  <a:pt x="243977" y="106523"/>
                </a:lnTo>
                <a:close/>
                <a:moveTo>
                  <a:pt x="256161" y="106523"/>
                </a:moveTo>
                <a:lnTo>
                  <a:pt x="256161" y="112460"/>
                </a:lnTo>
                <a:lnTo>
                  <a:pt x="250225" y="112460"/>
                </a:lnTo>
                <a:lnTo>
                  <a:pt x="250225" y="106523"/>
                </a:lnTo>
                <a:close/>
                <a:moveTo>
                  <a:pt x="262409" y="106523"/>
                </a:moveTo>
                <a:lnTo>
                  <a:pt x="262409" y="112460"/>
                </a:lnTo>
                <a:lnTo>
                  <a:pt x="256474" y="112460"/>
                </a:lnTo>
                <a:lnTo>
                  <a:pt x="256474" y="106523"/>
                </a:lnTo>
                <a:close/>
                <a:moveTo>
                  <a:pt x="268656" y="106523"/>
                </a:moveTo>
                <a:lnTo>
                  <a:pt x="268656" y="112460"/>
                </a:lnTo>
                <a:lnTo>
                  <a:pt x="262721" y="112460"/>
                </a:lnTo>
                <a:lnTo>
                  <a:pt x="262721" y="106523"/>
                </a:lnTo>
                <a:close/>
                <a:moveTo>
                  <a:pt x="274904" y="106523"/>
                </a:moveTo>
                <a:lnTo>
                  <a:pt x="274904" y="112460"/>
                </a:lnTo>
                <a:lnTo>
                  <a:pt x="268968" y="112460"/>
                </a:lnTo>
                <a:lnTo>
                  <a:pt x="268968" y="106523"/>
                </a:lnTo>
                <a:close/>
                <a:moveTo>
                  <a:pt x="6251" y="112771"/>
                </a:moveTo>
                <a:lnTo>
                  <a:pt x="6251" y="118707"/>
                </a:lnTo>
                <a:lnTo>
                  <a:pt x="315" y="118707"/>
                </a:lnTo>
                <a:lnTo>
                  <a:pt x="315" y="112771"/>
                </a:lnTo>
                <a:close/>
                <a:moveTo>
                  <a:pt x="12498" y="112771"/>
                </a:moveTo>
                <a:lnTo>
                  <a:pt x="12498" y="118707"/>
                </a:lnTo>
                <a:lnTo>
                  <a:pt x="6562" y="118707"/>
                </a:lnTo>
                <a:lnTo>
                  <a:pt x="6562" y="112771"/>
                </a:lnTo>
                <a:close/>
                <a:moveTo>
                  <a:pt x="18745" y="112771"/>
                </a:moveTo>
                <a:lnTo>
                  <a:pt x="18745" y="118707"/>
                </a:lnTo>
                <a:lnTo>
                  <a:pt x="12810" y="118707"/>
                </a:lnTo>
                <a:lnTo>
                  <a:pt x="12810" y="112771"/>
                </a:lnTo>
                <a:close/>
                <a:moveTo>
                  <a:pt x="24992" y="112771"/>
                </a:moveTo>
                <a:lnTo>
                  <a:pt x="24992" y="118707"/>
                </a:lnTo>
                <a:lnTo>
                  <a:pt x="19058" y="118707"/>
                </a:lnTo>
                <a:lnTo>
                  <a:pt x="19058" y="112771"/>
                </a:lnTo>
                <a:close/>
                <a:moveTo>
                  <a:pt x="31242" y="112771"/>
                </a:moveTo>
                <a:lnTo>
                  <a:pt x="31242" y="118707"/>
                </a:lnTo>
                <a:lnTo>
                  <a:pt x="25305" y="118707"/>
                </a:lnTo>
                <a:lnTo>
                  <a:pt x="25305" y="112771"/>
                </a:lnTo>
                <a:close/>
                <a:moveTo>
                  <a:pt x="37489" y="112771"/>
                </a:moveTo>
                <a:lnTo>
                  <a:pt x="37489" y="118707"/>
                </a:lnTo>
                <a:lnTo>
                  <a:pt x="31553" y="118707"/>
                </a:lnTo>
                <a:lnTo>
                  <a:pt x="31553" y="112771"/>
                </a:lnTo>
                <a:close/>
                <a:moveTo>
                  <a:pt x="43737" y="112771"/>
                </a:moveTo>
                <a:lnTo>
                  <a:pt x="43737" y="118707"/>
                </a:lnTo>
                <a:lnTo>
                  <a:pt x="37802" y="118707"/>
                </a:lnTo>
                <a:lnTo>
                  <a:pt x="37802" y="112771"/>
                </a:lnTo>
                <a:close/>
                <a:moveTo>
                  <a:pt x="49985" y="112771"/>
                </a:moveTo>
                <a:lnTo>
                  <a:pt x="49985" y="118707"/>
                </a:lnTo>
                <a:lnTo>
                  <a:pt x="44049" y="118707"/>
                </a:lnTo>
                <a:lnTo>
                  <a:pt x="44049" y="112771"/>
                </a:lnTo>
                <a:close/>
                <a:moveTo>
                  <a:pt x="56232" y="112771"/>
                </a:moveTo>
                <a:lnTo>
                  <a:pt x="56232" y="118707"/>
                </a:lnTo>
                <a:lnTo>
                  <a:pt x="50296" y="118707"/>
                </a:lnTo>
                <a:lnTo>
                  <a:pt x="50296" y="112771"/>
                </a:lnTo>
                <a:close/>
                <a:moveTo>
                  <a:pt x="62480" y="112771"/>
                </a:moveTo>
                <a:lnTo>
                  <a:pt x="62480" y="118707"/>
                </a:lnTo>
                <a:lnTo>
                  <a:pt x="56545" y="118707"/>
                </a:lnTo>
                <a:lnTo>
                  <a:pt x="56545" y="112771"/>
                </a:lnTo>
                <a:close/>
                <a:moveTo>
                  <a:pt x="68727" y="112771"/>
                </a:moveTo>
                <a:lnTo>
                  <a:pt x="68727" y="118707"/>
                </a:lnTo>
                <a:lnTo>
                  <a:pt x="62792" y="118707"/>
                </a:lnTo>
                <a:lnTo>
                  <a:pt x="62792" y="112771"/>
                </a:lnTo>
                <a:close/>
                <a:moveTo>
                  <a:pt x="74975" y="112771"/>
                </a:moveTo>
                <a:lnTo>
                  <a:pt x="74975" y="118707"/>
                </a:lnTo>
                <a:lnTo>
                  <a:pt x="69039" y="118707"/>
                </a:lnTo>
                <a:lnTo>
                  <a:pt x="69039" y="112771"/>
                </a:lnTo>
                <a:close/>
                <a:moveTo>
                  <a:pt x="81223" y="112771"/>
                </a:moveTo>
                <a:lnTo>
                  <a:pt x="81223" y="118707"/>
                </a:lnTo>
                <a:lnTo>
                  <a:pt x="75286" y="118707"/>
                </a:lnTo>
                <a:lnTo>
                  <a:pt x="75286" y="112771"/>
                </a:lnTo>
                <a:close/>
                <a:moveTo>
                  <a:pt x="87470" y="112771"/>
                </a:moveTo>
                <a:lnTo>
                  <a:pt x="87470" y="118707"/>
                </a:lnTo>
                <a:lnTo>
                  <a:pt x="81535" y="118707"/>
                </a:lnTo>
                <a:lnTo>
                  <a:pt x="81535" y="112771"/>
                </a:lnTo>
                <a:close/>
                <a:moveTo>
                  <a:pt x="93718" y="112771"/>
                </a:moveTo>
                <a:lnTo>
                  <a:pt x="93718" y="118707"/>
                </a:lnTo>
                <a:lnTo>
                  <a:pt x="87784" y="118707"/>
                </a:lnTo>
                <a:lnTo>
                  <a:pt x="87784" y="112771"/>
                </a:lnTo>
                <a:close/>
                <a:moveTo>
                  <a:pt x="99967" y="112771"/>
                </a:moveTo>
                <a:lnTo>
                  <a:pt x="99967" y="118707"/>
                </a:lnTo>
                <a:lnTo>
                  <a:pt x="94031" y="118707"/>
                </a:lnTo>
                <a:lnTo>
                  <a:pt x="94031" y="112771"/>
                </a:lnTo>
                <a:close/>
                <a:moveTo>
                  <a:pt x="106214" y="112771"/>
                </a:moveTo>
                <a:lnTo>
                  <a:pt x="106214" y="118707"/>
                </a:lnTo>
                <a:lnTo>
                  <a:pt x="100278" y="118707"/>
                </a:lnTo>
                <a:lnTo>
                  <a:pt x="100278" y="112771"/>
                </a:lnTo>
                <a:close/>
                <a:moveTo>
                  <a:pt x="112461" y="112771"/>
                </a:moveTo>
                <a:lnTo>
                  <a:pt x="112461" y="118707"/>
                </a:lnTo>
                <a:lnTo>
                  <a:pt x="106527" y="118707"/>
                </a:lnTo>
                <a:lnTo>
                  <a:pt x="106527" y="112771"/>
                </a:lnTo>
                <a:close/>
                <a:moveTo>
                  <a:pt x="118710" y="112771"/>
                </a:moveTo>
                <a:lnTo>
                  <a:pt x="118710" y="118707"/>
                </a:lnTo>
                <a:lnTo>
                  <a:pt x="112774" y="118707"/>
                </a:lnTo>
                <a:lnTo>
                  <a:pt x="112774" y="112771"/>
                </a:lnTo>
                <a:close/>
                <a:moveTo>
                  <a:pt x="124957" y="112771"/>
                </a:moveTo>
                <a:lnTo>
                  <a:pt x="124957" y="118707"/>
                </a:lnTo>
                <a:lnTo>
                  <a:pt x="119021" y="118707"/>
                </a:lnTo>
                <a:lnTo>
                  <a:pt x="119021" y="112771"/>
                </a:lnTo>
                <a:close/>
                <a:moveTo>
                  <a:pt x="131204" y="112771"/>
                </a:moveTo>
                <a:lnTo>
                  <a:pt x="131204" y="118707"/>
                </a:lnTo>
                <a:lnTo>
                  <a:pt x="125270" y="118707"/>
                </a:lnTo>
                <a:lnTo>
                  <a:pt x="125270" y="112771"/>
                </a:lnTo>
                <a:close/>
                <a:moveTo>
                  <a:pt x="137451" y="112771"/>
                </a:moveTo>
                <a:lnTo>
                  <a:pt x="137451" y="118707"/>
                </a:lnTo>
                <a:lnTo>
                  <a:pt x="131517" y="118707"/>
                </a:lnTo>
                <a:lnTo>
                  <a:pt x="131517" y="112771"/>
                </a:lnTo>
                <a:close/>
                <a:moveTo>
                  <a:pt x="143702" y="112771"/>
                </a:moveTo>
                <a:lnTo>
                  <a:pt x="143702" y="118707"/>
                </a:lnTo>
                <a:lnTo>
                  <a:pt x="137766" y="118707"/>
                </a:lnTo>
                <a:lnTo>
                  <a:pt x="137766" y="112771"/>
                </a:lnTo>
                <a:close/>
                <a:moveTo>
                  <a:pt x="149949" y="112771"/>
                </a:moveTo>
                <a:lnTo>
                  <a:pt x="149949" y="118707"/>
                </a:lnTo>
                <a:lnTo>
                  <a:pt x="144015" y="118707"/>
                </a:lnTo>
                <a:lnTo>
                  <a:pt x="144015" y="112771"/>
                </a:lnTo>
                <a:close/>
                <a:moveTo>
                  <a:pt x="156196" y="112771"/>
                </a:moveTo>
                <a:lnTo>
                  <a:pt x="156196" y="118707"/>
                </a:lnTo>
                <a:lnTo>
                  <a:pt x="150262" y="118707"/>
                </a:lnTo>
                <a:lnTo>
                  <a:pt x="150262" y="112771"/>
                </a:lnTo>
                <a:close/>
                <a:moveTo>
                  <a:pt x="162445" y="112771"/>
                </a:moveTo>
                <a:lnTo>
                  <a:pt x="162445" y="118707"/>
                </a:lnTo>
                <a:lnTo>
                  <a:pt x="156509" y="118707"/>
                </a:lnTo>
                <a:lnTo>
                  <a:pt x="156509" y="112771"/>
                </a:lnTo>
                <a:close/>
                <a:moveTo>
                  <a:pt x="168692" y="112771"/>
                </a:moveTo>
                <a:lnTo>
                  <a:pt x="168692" y="118707"/>
                </a:lnTo>
                <a:lnTo>
                  <a:pt x="162756" y="118707"/>
                </a:lnTo>
                <a:lnTo>
                  <a:pt x="162756" y="112771"/>
                </a:lnTo>
                <a:close/>
                <a:moveTo>
                  <a:pt x="174939" y="112771"/>
                </a:moveTo>
                <a:lnTo>
                  <a:pt x="174939" y="118707"/>
                </a:lnTo>
                <a:lnTo>
                  <a:pt x="169005" y="118707"/>
                </a:lnTo>
                <a:lnTo>
                  <a:pt x="169005" y="112771"/>
                </a:lnTo>
                <a:close/>
                <a:moveTo>
                  <a:pt x="181186" y="112771"/>
                </a:moveTo>
                <a:lnTo>
                  <a:pt x="181186" y="118707"/>
                </a:lnTo>
                <a:lnTo>
                  <a:pt x="175252" y="118707"/>
                </a:lnTo>
                <a:lnTo>
                  <a:pt x="175252" y="112771"/>
                </a:lnTo>
                <a:close/>
                <a:moveTo>
                  <a:pt x="187435" y="112771"/>
                </a:moveTo>
                <a:lnTo>
                  <a:pt x="187435" y="118707"/>
                </a:lnTo>
                <a:lnTo>
                  <a:pt x="181499" y="118707"/>
                </a:lnTo>
                <a:lnTo>
                  <a:pt x="181499" y="112771"/>
                </a:lnTo>
                <a:close/>
                <a:moveTo>
                  <a:pt x="193684" y="112771"/>
                </a:moveTo>
                <a:lnTo>
                  <a:pt x="193684" y="118707"/>
                </a:lnTo>
                <a:lnTo>
                  <a:pt x="187749" y="118707"/>
                </a:lnTo>
                <a:lnTo>
                  <a:pt x="187749" y="112771"/>
                </a:lnTo>
                <a:close/>
                <a:moveTo>
                  <a:pt x="199931" y="112771"/>
                </a:moveTo>
                <a:lnTo>
                  <a:pt x="199931" y="118707"/>
                </a:lnTo>
                <a:lnTo>
                  <a:pt x="193996" y="118707"/>
                </a:lnTo>
                <a:lnTo>
                  <a:pt x="193996" y="112771"/>
                </a:lnTo>
                <a:close/>
                <a:moveTo>
                  <a:pt x="206180" y="112771"/>
                </a:moveTo>
                <a:lnTo>
                  <a:pt x="206180" y="118707"/>
                </a:lnTo>
                <a:lnTo>
                  <a:pt x="200244" y="118707"/>
                </a:lnTo>
                <a:lnTo>
                  <a:pt x="200244" y="112771"/>
                </a:lnTo>
                <a:close/>
                <a:moveTo>
                  <a:pt x="212427" y="112771"/>
                </a:moveTo>
                <a:lnTo>
                  <a:pt x="212427" y="118707"/>
                </a:lnTo>
                <a:lnTo>
                  <a:pt x="206491" y="118707"/>
                </a:lnTo>
                <a:lnTo>
                  <a:pt x="206491" y="112771"/>
                </a:lnTo>
                <a:close/>
                <a:moveTo>
                  <a:pt x="218674" y="112771"/>
                </a:moveTo>
                <a:lnTo>
                  <a:pt x="218674" y="118707"/>
                </a:lnTo>
                <a:lnTo>
                  <a:pt x="212739" y="118707"/>
                </a:lnTo>
                <a:lnTo>
                  <a:pt x="212739" y="112771"/>
                </a:lnTo>
                <a:close/>
                <a:moveTo>
                  <a:pt x="224921" y="112771"/>
                </a:moveTo>
                <a:lnTo>
                  <a:pt x="224921" y="118707"/>
                </a:lnTo>
                <a:lnTo>
                  <a:pt x="218987" y="118707"/>
                </a:lnTo>
                <a:lnTo>
                  <a:pt x="218987" y="112771"/>
                </a:lnTo>
                <a:close/>
                <a:moveTo>
                  <a:pt x="231170" y="112771"/>
                </a:moveTo>
                <a:lnTo>
                  <a:pt x="231170" y="118707"/>
                </a:lnTo>
                <a:lnTo>
                  <a:pt x="225234" y="118707"/>
                </a:lnTo>
                <a:lnTo>
                  <a:pt x="225234" y="112771"/>
                </a:lnTo>
                <a:close/>
                <a:moveTo>
                  <a:pt x="237417" y="112771"/>
                </a:moveTo>
                <a:lnTo>
                  <a:pt x="237417" y="118707"/>
                </a:lnTo>
                <a:lnTo>
                  <a:pt x="231481" y="118707"/>
                </a:lnTo>
                <a:lnTo>
                  <a:pt x="231481" y="112771"/>
                </a:lnTo>
                <a:close/>
                <a:moveTo>
                  <a:pt x="243664" y="112771"/>
                </a:moveTo>
                <a:lnTo>
                  <a:pt x="243664" y="118707"/>
                </a:lnTo>
                <a:lnTo>
                  <a:pt x="237729" y="118707"/>
                </a:lnTo>
                <a:lnTo>
                  <a:pt x="237729" y="112771"/>
                </a:lnTo>
                <a:close/>
                <a:moveTo>
                  <a:pt x="249911" y="112771"/>
                </a:moveTo>
                <a:lnTo>
                  <a:pt x="249911" y="118707"/>
                </a:lnTo>
                <a:lnTo>
                  <a:pt x="243977" y="118707"/>
                </a:lnTo>
                <a:lnTo>
                  <a:pt x="243977" y="112771"/>
                </a:lnTo>
                <a:close/>
                <a:moveTo>
                  <a:pt x="256161" y="112771"/>
                </a:moveTo>
                <a:lnTo>
                  <a:pt x="256161" y="118707"/>
                </a:lnTo>
                <a:lnTo>
                  <a:pt x="250225" y="118707"/>
                </a:lnTo>
                <a:lnTo>
                  <a:pt x="250225" y="112771"/>
                </a:lnTo>
                <a:close/>
                <a:moveTo>
                  <a:pt x="262409" y="112771"/>
                </a:moveTo>
                <a:lnTo>
                  <a:pt x="262409" y="118707"/>
                </a:lnTo>
                <a:lnTo>
                  <a:pt x="256474" y="118707"/>
                </a:lnTo>
                <a:lnTo>
                  <a:pt x="256474" y="112771"/>
                </a:lnTo>
                <a:close/>
                <a:moveTo>
                  <a:pt x="268656" y="112771"/>
                </a:moveTo>
                <a:lnTo>
                  <a:pt x="268656" y="118707"/>
                </a:lnTo>
                <a:lnTo>
                  <a:pt x="262721" y="118707"/>
                </a:lnTo>
                <a:lnTo>
                  <a:pt x="262721" y="112771"/>
                </a:lnTo>
                <a:close/>
                <a:moveTo>
                  <a:pt x="274904" y="112771"/>
                </a:moveTo>
                <a:lnTo>
                  <a:pt x="274904" y="118707"/>
                </a:lnTo>
                <a:lnTo>
                  <a:pt x="268968" y="118707"/>
                </a:lnTo>
                <a:lnTo>
                  <a:pt x="268968" y="112771"/>
                </a:lnTo>
                <a:close/>
                <a:moveTo>
                  <a:pt x="6251" y="119019"/>
                </a:moveTo>
                <a:lnTo>
                  <a:pt x="6251" y="124954"/>
                </a:lnTo>
                <a:lnTo>
                  <a:pt x="315" y="124954"/>
                </a:lnTo>
                <a:lnTo>
                  <a:pt x="315" y="119019"/>
                </a:lnTo>
                <a:close/>
                <a:moveTo>
                  <a:pt x="12498" y="119019"/>
                </a:moveTo>
                <a:lnTo>
                  <a:pt x="12498" y="124954"/>
                </a:lnTo>
                <a:lnTo>
                  <a:pt x="6562" y="124954"/>
                </a:lnTo>
                <a:lnTo>
                  <a:pt x="6562" y="119019"/>
                </a:lnTo>
                <a:close/>
                <a:moveTo>
                  <a:pt x="18745" y="119019"/>
                </a:moveTo>
                <a:lnTo>
                  <a:pt x="18745" y="124954"/>
                </a:lnTo>
                <a:lnTo>
                  <a:pt x="12810" y="124954"/>
                </a:lnTo>
                <a:lnTo>
                  <a:pt x="12810" y="119019"/>
                </a:lnTo>
                <a:close/>
                <a:moveTo>
                  <a:pt x="24992" y="119019"/>
                </a:moveTo>
                <a:lnTo>
                  <a:pt x="24992" y="124954"/>
                </a:lnTo>
                <a:lnTo>
                  <a:pt x="19058" y="124954"/>
                </a:lnTo>
                <a:lnTo>
                  <a:pt x="19058" y="119019"/>
                </a:lnTo>
                <a:close/>
                <a:moveTo>
                  <a:pt x="31242" y="119019"/>
                </a:moveTo>
                <a:lnTo>
                  <a:pt x="31242" y="124954"/>
                </a:lnTo>
                <a:lnTo>
                  <a:pt x="25305" y="124954"/>
                </a:lnTo>
                <a:lnTo>
                  <a:pt x="25305" y="119019"/>
                </a:lnTo>
                <a:close/>
                <a:moveTo>
                  <a:pt x="37489" y="119019"/>
                </a:moveTo>
                <a:lnTo>
                  <a:pt x="37489" y="124954"/>
                </a:lnTo>
                <a:lnTo>
                  <a:pt x="31553" y="124954"/>
                </a:lnTo>
                <a:lnTo>
                  <a:pt x="31553" y="119019"/>
                </a:lnTo>
                <a:close/>
                <a:moveTo>
                  <a:pt x="43737" y="119019"/>
                </a:moveTo>
                <a:lnTo>
                  <a:pt x="43737" y="124954"/>
                </a:lnTo>
                <a:lnTo>
                  <a:pt x="37802" y="124954"/>
                </a:lnTo>
                <a:lnTo>
                  <a:pt x="37802" y="119019"/>
                </a:lnTo>
                <a:close/>
                <a:moveTo>
                  <a:pt x="49985" y="119019"/>
                </a:moveTo>
                <a:lnTo>
                  <a:pt x="49985" y="124954"/>
                </a:lnTo>
                <a:lnTo>
                  <a:pt x="44049" y="124954"/>
                </a:lnTo>
                <a:lnTo>
                  <a:pt x="44049" y="119019"/>
                </a:lnTo>
                <a:close/>
                <a:moveTo>
                  <a:pt x="56232" y="119019"/>
                </a:moveTo>
                <a:lnTo>
                  <a:pt x="56232" y="124954"/>
                </a:lnTo>
                <a:lnTo>
                  <a:pt x="50296" y="124954"/>
                </a:lnTo>
                <a:lnTo>
                  <a:pt x="50296" y="119019"/>
                </a:lnTo>
                <a:close/>
                <a:moveTo>
                  <a:pt x="62480" y="119019"/>
                </a:moveTo>
                <a:lnTo>
                  <a:pt x="62480" y="124954"/>
                </a:lnTo>
                <a:lnTo>
                  <a:pt x="56545" y="124954"/>
                </a:lnTo>
                <a:lnTo>
                  <a:pt x="56545" y="119019"/>
                </a:lnTo>
                <a:close/>
                <a:moveTo>
                  <a:pt x="68727" y="119019"/>
                </a:moveTo>
                <a:lnTo>
                  <a:pt x="68727" y="124954"/>
                </a:lnTo>
                <a:lnTo>
                  <a:pt x="62792" y="124954"/>
                </a:lnTo>
                <a:lnTo>
                  <a:pt x="62792" y="119019"/>
                </a:lnTo>
                <a:close/>
                <a:moveTo>
                  <a:pt x="74975" y="119019"/>
                </a:moveTo>
                <a:lnTo>
                  <a:pt x="74975" y="124954"/>
                </a:lnTo>
                <a:lnTo>
                  <a:pt x="69039" y="124954"/>
                </a:lnTo>
                <a:lnTo>
                  <a:pt x="69039" y="119019"/>
                </a:lnTo>
                <a:close/>
                <a:moveTo>
                  <a:pt x="81223" y="119019"/>
                </a:moveTo>
                <a:lnTo>
                  <a:pt x="81223" y="124954"/>
                </a:lnTo>
                <a:lnTo>
                  <a:pt x="75286" y="124954"/>
                </a:lnTo>
                <a:lnTo>
                  <a:pt x="75286" y="119019"/>
                </a:lnTo>
                <a:close/>
                <a:moveTo>
                  <a:pt x="87470" y="119019"/>
                </a:moveTo>
                <a:lnTo>
                  <a:pt x="87470" y="124954"/>
                </a:lnTo>
                <a:lnTo>
                  <a:pt x="81535" y="124954"/>
                </a:lnTo>
                <a:lnTo>
                  <a:pt x="81535" y="119019"/>
                </a:lnTo>
                <a:close/>
                <a:moveTo>
                  <a:pt x="93718" y="119019"/>
                </a:moveTo>
                <a:lnTo>
                  <a:pt x="93718" y="124954"/>
                </a:lnTo>
                <a:lnTo>
                  <a:pt x="87784" y="124954"/>
                </a:lnTo>
                <a:lnTo>
                  <a:pt x="87784" y="119019"/>
                </a:lnTo>
                <a:close/>
                <a:moveTo>
                  <a:pt x="99967" y="119019"/>
                </a:moveTo>
                <a:lnTo>
                  <a:pt x="99967" y="124954"/>
                </a:lnTo>
                <a:lnTo>
                  <a:pt x="94031" y="124954"/>
                </a:lnTo>
                <a:lnTo>
                  <a:pt x="94031" y="119019"/>
                </a:lnTo>
                <a:close/>
                <a:moveTo>
                  <a:pt x="106214" y="119019"/>
                </a:moveTo>
                <a:lnTo>
                  <a:pt x="106214" y="124954"/>
                </a:lnTo>
                <a:lnTo>
                  <a:pt x="100278" y="124954"/>
                </a:lnTo>
                <a:lnTo>
                  <a:pt x="100278" y="119019"/>
                </a:lnTo>
                <a:close/>
                <a:moveTo>
                  <a:pt x="112461" y="119019"/>
                </a:moveTo>
                <a:lnTo>
                  <a:pt x="112461" y="124954"/>
                </a:lnTo>
                <a:lnTo>
                  <a:pt x="106527" y="124954"/>
                </a:lnTo>
                <a:lnTo>
                  <a:pt x="106527" y="119019"/>
                </a:lnTo>
                <a:close/>
                <a:moveTo>
                  <a:pt x="118710" y="119019"/>
                </a:moveTo>
                <a:lnTo>
                  <a:pt x="118710" y="124954"/>
                </a:lnTo>
                <a:lnTo>
                  <a:pt x="112774" y="124954"/>
                </a:lnTo>
                <a:lnTo>
                  <a:pt x="112774" y="119019"/>
                </a:lnTo>
                <a:close/>
                <a:moveTo>
                  <a:pt x="124957" y="119019"/>
                </a:moveTo>
                <a:lnTo>
                  <a:pt x="124957" y="124954"/>
                </a:lnTo>
                <a:lnTo>
                  <a:pt x="119021" y="124954"/>
                </a:lnTo>
                <a:lnTo>
                  <a:pt x="119021" y="119019"/>
                </a:lnTo>
                <a:close/>
                <a:moveTo>
                  <a:pt x="131204" y="119019"/>
                </a:moveTo>
                <a:lnTo>
                  <a:pt x="131204" y="124954"/>
                </a:lnTo>
                <a:lnTo>
                  <a:pt x="125270" y="124954"/>
                </a:lnTo>
                <a:lnTo>
                  <a:pt x="125270" y="119019"/>
                </a:lnTo>
                <a:close/>
                <a:moveTo>
                  <a:pt x="137451" y="119019"/>
                </a:moveTo>
                <a:lnTo>
                  <a:pt x="137451" y="124954"/>
                </a:lnTo>
                <a:lnTo>
                  <a:pt x="131517" y="124954"/>
                </a:lnTo>
                <a:lnTo>
                  <a:pt x="131517" y="119019"/>
                </a:lnTo>
                <a:close/>
                <a:moveTo>
                  <a:pt x="143702" y="119019"/>
                </a:moveTo>
                <a:lnTo>
                  <a:pt x="143702" y="124954"/>
                </a:lnTo>
                <a:lnTo>
                  <a:pt x="137766" y="124954"/>
                </a:lnTo>
                <a:lnTo>
                  <a:pt x="137766" y="119019"/>
                </a:lnTo>
                <a:close/>
                <a:moveTo>
                  <a:pt x="149949" y="119019"/>
                </a:moveTo>
                <a:lnTo>
                  <a:pt x="149949" y="124954"/>
                </a:lnTo>
                <a:lnTo>
                  <a:pt x="144015" y="124954"/>
                </a:lnTo>
                <a:lnTo>
                  <a:pt x="144015" y="119019"/>
                </a:lnTo>
                <a:close/>
                <a:moveTo>
                  <a:pt x="156196" y="119019"/>
                </a:moveTo>
                <a:lnTo>
                  <a:pt x="156196" y="124954"/>
                </a:lnTo>
                <a:lnTo>
                  <a:pt x="150262" y="124954"/>
                </a:lnTo>
                <a:lnTo>
                  <a:pt x="150262" y="119019"/>
                </a:lnTo>
                <a:close/>
                <a:moveTo>
                  <a:pt x="162445" y="119019"/>
                </a:moveTo>
                <a:lnTo>
                  <a:pt x="162445" y="124954"/>
                </a:lnTo>
                <a:lnTo>
                  <a:pt x="156509" y="124954"/>
                </a:lnTo>
                <a:lnTo>
                  <a:pt x="156509" y="119019"/>
                </a:lnTo>
                <a:close/>
                <a:moveTo>
                  <a:pt x="168692" y="119019"/>
                </a:moveTo>
                <a:lnTo>
                  <a:pt x="168692" y="124954"/>
                </a:lnTo>
                <a:lnTo>
                  <a:pt x="162756" y="124954"/>
                </a:lnTo>
                <a:lnTo>
                  <a:pt x="162756" y="119019"/>
                </a:lnTo>
                <a:close/>
                <a:moveTo>
                  <a:pt x="174939" y="119019"/>
                </a:moveTo>
                <a:lnTo>
                  <a:pt x="174939" y="124954"/>
                </a:lnTo>
                <a:lnTo>
                  <a:pt x="169005" y="124954"/>
                </a:lnTo>
                <a:lnTo>
                  <a:pt x="169005" y="119019"/>
                </a:lnTo>
                <a:close/>
                <a:moveTo>
                  <a:pt x="181186" y="119019"/>
                </a:moveTo>
                <a:lnTo>
                  <a:pt x="181186" y="124954"/>
                </a:lnTo>
                <a:lnTo>
                  <a:pt x="175252" y="124954"/>
                </a:lnTo>
                <a:lnTo>
                  <a:pt x="175252" y="119019"/>
                </a:lnTo>
                <a:close/>
                <a:moveTo>
                  <a:pt x="187435" y="119019"/>
                </a:moveTo>
                <a:lnTo>
                  <a:pt x="187435" y="124954"/>
                </a:lnTo>
                <a:lnTo>
                  <a:pt x="181499" y="124954"/>
                </a:lnTo>
                <a:lnTo>
                  <a:pt x="181499" y="119019"/>
                </a:lnTo>
                <a:close/>
                <a:moveTo>
                  <a:pt x="193684" y="119019"/>
                </a:moveTo>
                <a:lnTo>
                  <a:pt x="193684" y="124954"/>
                </a:lnTo>
                <a:lnTo>
                  <a:pt x="187749" y="124954"/>
                </a:lnTo>
                <a:lnTo>
                  <a:pt x="187749" y="119019"/>
                </a:lnTo>
                <a:close/>
                <a:moveTo>
                  <a:pt x="199931" y="119019"/>
                </a:moveTo>
                <a:lnTo>
                  <a:pt x="199931" y="124954"/>
                </a:lnTo>
                <a:lnTo>
                  <a:pt x="193996" y="124954"/>
                </a:lnTo>
                <a:lnTo>
                  <a:pt x="193996" y="119019"/>
                </a:lnTo>
                <a:close/>
                <a:moveTo>
                  <a:pt x="206180" y="119019"/>
                </a:moveTo>
                <a:lnTo>
                  <a:pt x="206180" y="124954"/>
                </a:lnTo>
                <a:lnTo>
                  <a:pt x="200244" y="124954"/>
                </a:lnTo>
                <a:lnTo>
                  <a:pt x="200244" y="119019"/>
                </a:lnTo>
                <a:close/>
                <a:moveTo>
                  <a:pt x="212427" y="119019"/>
                </a:moveTo>
                <a:lnTo>
                  <a:pt x="212427" y="124954"/>
                </a:lnTo>
                <a:lnTo>
                  <a:pt x="206491" y="124954"/>
                </a:lnTo>
                <a:lnTo>
                  <a:pt x="206491" y="119019"/>
                </a:lnTo>
                <a:close/>
                <a:moveTo>
                  <a:pt x="218674" y="119019"/>
                </a:moveTo>
                <a:lnTo>
                  <a:pt x="218674" y="124954"/>
                </a:lnTo>
                <a:lnTo>
                  <a:pt x="212739" y="124954"/>
                </a:lnTo>
                <a:lnTo>
                  <a:pt x="212739" y="119019"/>
                </a:lnTo>
                <a:close/>
                <a:moveTo>
                  <a:pt x="224921" y="119019"/>
                </a:moveTo>
                <a:lnTo>
                  <a:pt x="224921" y="124954"/>
                </a:lnTo>
                <a:lnTo>
                  <a:pt x="218987" y="124954"/>
                </a:lnTo>
                <a:lnTo>
                  <a:pt x="218987" y="119019"/>
                </a:lnTo>
                <a:close/>
                <a:moveTo>
                  <a:pt x="231170" y="119019"/>
                </a:moveTo>
                <a:lnTo>
                  <a:pt x="231170" y="124954"/>
                </a:lnTo>
                <a:lnTo>
                  <a:pt x="225234" y="124954"/>
                </a:lnTo>
                <a:lnTo>
                  <a:pt x="225234" y="119019"/>
                </a:lnTo>
                <a:close/>
                <a:moveTo>
                  <a:pt x="237417" y="119019"/>
                </a:moveTo>
                <a:lnTo>
                  <a:pt x="237417" y="124954"/>
                </a:lnTo>
                <a:lnTo>
                  <a:pt x="231481" y="124954"/>
                </a:lnTo>
                <a:lnTo>
                  <a:pt x="231481" y="119019"/>
                </a:lnTo>
                <a:close/>
                <a:moveTo>
                  <a:pt x="243664" y="119019"/>
                </a:moveTo>
                <a:lnTo>
                  <a:pt x="243664" y="124954"/>
                </a:lnTo>
                <a:lnTo>
                  <a:pt x="237729" y="124954"/>
                </a:lnTo>
                <a:lnTo>
                  <a:pt x="237729" y="119019"/>
                </a:lnTo>
                <a:close/>
                <a:moveTo>
                  <a:pt x="249911" y="119019"/>
                </a:moveTo>
                <a:lnTo>
                  <a:pt x="249911" y="124954"/>
                </a:lnTo>
                <a:lnTo>
                  <a:pt x="243977" y="124954"/>
                </a:lnTo>
                <a:lnTo>
                  <a:pt x="243977" y="119019"/>
                </a:lnTo>
                <a:close/>
                <a:moveTo>
                  <a:pt x="256161" y="119019"/>
                </a:moveTo>
                <a:lnTo>
                  <a:pt x="256161" y="124954"/>
                </a:lnTo>
                <a:lnTo>
                  <a:pt x="250225" y="124954"/>
                </a:lnTo>
                <a:lnTo>
                  <a:pt x="250225" y="119019"/>
                </a:lnTo>
                <a:close/>
                <a:moveTo>
                  <a:pt x="262409" y="119019"/>
                </a:moveTo>
                <a:lnTo>
                  <a:pt x="262409" y="124954"/>
                </a:lnTo>
                <a:lnTo>
                  <a:pt x="256474" y="124954"/>
                </a:lnTo>
                <a:lnTo>
                  <a:pt x="256474" y="119019"/>
                </a:lnTo>
                <a:close/>
                <a:moveTo>
                  <a:pt x="268656" y="119019"/>
                </a:moveTo>
                <a:lnTo>
                  <a:pt x="268656" y="124954"/>
                </a:lnTo>
                <a:lnTo>
                  <a:pt x="262721" y="124954"/>
                </a:lnTo>
                <a:lnTo>
                  <a:pt x="262721" y="119019"/>
                </a:lnTo>
                <a:close/>
                <a:moveTo>
                  <a:pt x="274904" y="119019"/>
                </a:moveTo>
                <a:lnTo>
                  <a:pt x="274904" y="124954"/>
                </a:lnTo>
                <a:lnTo>
                  <a:pt x="268968" y="124954"/>
                </a:lnTo>
                <a:lnTo>
                  <a:pt x="268968" y="119019"/>
                </a:lnTo>
                <a:close/>
                <a:moveTo>
                  <a:pt x="6251" y="125266"/>
                </a:moveTo>
                <a:lnTo>
                  <a:pt x="6251" y="131201"/>
                </a:lnTo>
                <a:lnTo>
                  <a:pt x="315" y="131201"/>
                </a:lnTo>
                <a:lnTo>
                  <a:pt x="315" y="125266"/>
                </a:lnTo>
                <a:close/>
                <a:moveTo>
                  <a:pt x="12498" y="125266"/>
                </a:moveTo>
                <a:lnTo>
                  <a:pt x="12498" y="131201"/>
                </a:lnTo>
                <a:lnTo>
                  <a:pt x="6562" y="131201"/>
                </a:lnTo>
                <a:lnTo>
                  <a:pt x="6562" y="125266"/>
                </a:lnTo>
                <a:close/>
                <a:moveTo>
                  <a:pt x="18745" y="125266"/>
                </a:moveTo>
                <a:lnTo>
                  <a:pt x="18745" y="131201"/>
                </a:lnTo>
                <a:lnTo>
                  <a:pt x="12810" y="131201"/>
                </a:lnTo>
                <a:lnTo>
                  <a:pt x="12810" y="125266"/>
                </a:lnTo>
                <a:close/>
                <a:moveTo>
                  <a:pt x="24992" y="125266"/>
                </a:moveTo>
                <a:lnTo>
                  <a:pt x="24992" y="131201"/>
                </a:lnTo>
                <a:lnTo>
                  <a:pt x="19058" y="131201"/>
                </a:lnTo>
                <a:lnTo>
                  <a:pt x="19058" y="125266"/>
                </a:lnTo>
                <a:close/>
                <a:moveTo>
                  <a:pt x="31242" y="125266"/>
                </a:moveTo>
                <a:lnTo>
                  <a:pt x="31242" y="131201"/>
                </a:lnTo>
                <a:lnTo>
                  <a:pt x="25305" y="131201"/>
                </a:lnTo>
                <a:lnTo>
                  <a:pt x="25305" y="125266"/>
                </a:lnTo>
                <a:close/>
                <a:moveTo>
                  <a:pt x="37489" y="125266"/>
                </a:moveTo>
                <a:lnTo>
                  <a:pt x="37489" y="131201"/>
                </a:lnTo>
                <a:lnTo>
                  <a:pt x="31553" y="131201"/>
                </a:lnTo>
                <a:lnTo>
                  <a:pt x="31553" y="125266"/>
                </a:lnTo>
                <a:close/>
                <a:moveTo>
                  <a:pt x="43737" y="125266"/>
                </a:moveTo>
                <a:lnTo>
                  <a:pt x="43737" y="131201"/>
                </a:lnTo>
                <a:lnTo>
                  <a:pt x="37802" y="131201"/>
                </a:lnTo>
                <a:lnTo>
                  <a:pt x="37802" y="125266"/>
                </a:lnTo>
                <a:close/>
                <a:moveTo>
                  <a:pt x="49985" y="125266"/>
                </a:moveTo>
                <a:lnTo>
                  <a:pt x="49985" y="131201"/>
                </a:lnTo>
                <a:lnTo>
                  <a:pt x="44049" y="131201"/>
                </a:lnTo>
                <a:lnTo>
                  <a:pt x="44049" y="125266"/>
                </a:lnTo>
                <a:close/>
                <a:moveTo>
                  <a:pt x="56232" y="125266"/>
                </a:moveTo>
                <a:lnTo>
                  <a:pt x="56232" y="131201"/>
                </a:lnTo>
                <a:lnTo>
                  <a:pt x="50296" y="131201"/>
                </a:lnTo>
                <a:lnTo>
                  <a:pt x="50296" y="125266"/>
                </a:lnTo>
                <a:close/>
                <a:moveTo>
                  <a:pt x="62480" y="125266"/>
                </a:moveTo>
                <a:lnTo>
                  <a:pt x="62480" y="131201"/>
                </a:lnTo>
                <a:lnTo>
                  <a:pt x="56545" y="131201"/>
                </a:lnTo>
                <a:lnTo>
                  <a:pt x="56545" y="125266"/>
                </a:lnTo>
                <a:close/>
                <a:moveTo>
                  <a:pt x="68727" y="125266"/>
                </a:moveTo>
                <a:lnTo>
                  <a:pt x="68727" y="131201"/>
                </a:lnTo>
                <a:lnTo>
                  <a:pt x="62792" y="131201"/>
                </a:lnTo>
                <a:lnTo>
                  <a:pt x="62792" y="125266"/>
                </a:lnTo>
                <a:close/>
                <a:moveTo>
                  <a:pt x="74975" y="125266"/>
                </a:moveTo>
                <a:lnTo>
                  <a:pt x="74975" y="131201"/>
                </a:lnTo>
                <a:lnTo>
                  <a:pt x="69039" y="131201"/>
                </a:lnTo>
                <a:lnTo>
                  <a:pt x="69039" y="125266"/>
                </a:lnTo>
                <a:close/>
                <a:moveTo>
                  <a:pt x="81223" y="125266"/>
                </a:moveTo>
                <a:lnTo>
                  <a:pt x="81223" y="131201"/>
                </a:lnTo>
                <a:lnTo>
                  <a:pt x="75286" y="131201"/>
                </a:lnTo>
                <a:lnTo>
                  <a:pt x="75286" y="125266"/>
                </a:lnTo>
                <a:close/>
                <a:moveTo>
                  <a:pt x="87470" y="125266"/>
                </a:moveTo>
                <a:lnTo>
                  <a:pt x="87470" y="131201"/>
                </a:lnTo>
                <a:lnTo>
                  <a:pt x="81535" y="131201"/>
                </a:lnTo>
                <a:lnTo>
                  <a:pt x="81535" y="125266"/>
                </a:lnTo>
                <a:close/>
                <a:moveTo>
                  <a:pt x="93718" y="125266"/>
                </a:moveTo>
                <a:lnTo>
                  <a:pt x="93718" y="131201"/>
                </a:lnTo>
                <a:lnTo>
                  <a:pt x="87784" y="131201"/>
                </a:lnTo>
                <a:lnTo>
                  <a:pt x="87784" y="125266"/>
                </a:lnTo>
                <a:close/>
                <a:moveTo>
                  <a:pt x="99967" y="125266"/>
                </a:moveTo>
                <a:lnTo>
                  <a:pt x="99967" y="131201"/>
                </a:lnTo>
                <a:lnTo>
                  <a:pt x="94031" y="131201"/>
                </a:lnTo>
                <a:lnTo>
                  <a:pt x="94031" y="125266"/>
                </a:lnTo>
                <a:close/>
                <a:moveTo>
                  <a:pt x="106214" y="125266"/>
                </a:moveTo>
                <a:lnTo>
                  <a:pt x="106214" y="131201"/>
                </a:lnTo>
                <a:lnTo>
                  <a:pt x="100278" y="131201"/>
                </a:lnTo>
                <a:lnTo>
                  <a:pt x="100278" y="125266"/>
                </a:lnTo>
                <a:close/>
                <a:moveTo>
                  <a:pt x="112461" y="125266"/>
                </a:moveTo>
                <a:lnTo>
                  <a:pt x="112461" y="131201"/>
                </a:lnTo>
                <a:lnTo>
                  <a:pt x="106527" y="131201"/>
                </a:lnTo>
                <a:lnTo>
                  <a:pt x="106527" y="125266"/>
                </a:lnTo>
                <a:close/>
                <a:moveTo>
                  <a:pt x="118710" y="125266"/>
                </a:moveTo>
                <a:lnTo>
                  <a:pt x="118710" y="131201"/>
                </a:lnTo>
                <a:lnTo>
                  <a:pt x="112774" y="131201"/>
                </a:lnTo>
                <a:lnTo>
                  <a:pt x="112774" y="125266"/>
                </a:lnTo>
                <a:close/>
                <a:moveTo>
                  <a:pt x="124957" y="125266"/>
                </a:moveTo>
                <a:lnTo>
                  <a:pt x="124957" y="131201"/>
                </a:lnTo>
                <a:lnTo>
                  <a:pt x="119021" y="131201"/>
                </a:lnTo>
                <a:lnTo>
                  <a:pt x="119021" y="125266"/>
                </a:lnTo>
                <a:close/>
                <a:moveTo>
                  <a:pt x="131204" y="125266"/>
                </a:moveTo>
                <a:lnTo>
                  <a:pt x="131204" y="131201"/>
                </a:lnTo>
                <a:lnTo>
                  <a:pt x="125270" y="131201"/>
                </a:lnTo>
                <a:lnTo>
                  <a:pt x="125270" y="125266"/>
                </a:lnTo>
                <a:close/>
                <a:moveTo>
                  <a:pt x="137451" y="125266"/>
                </a:moveTo>
                <a:lnTo>
                  <a:pt x="137451" y="131201"/>
                </a:lnTo>
                <a:lnTo>
                  <a:pt x="131517" y="131201"/>
                </a:lnTo>
                <a:lnTo>
                  <a:pt x="131517" y="125266"/>
                </a:lnTo>
                <a:close/>
                <a:moveTo>
                  <a:pt x="143702" y="125266"/>
                </a:moveTo>
                <a:lnTo>
                  <a:pt x="143702" y="131201"/>
                </a:lnTo>
                <a:lnTo>
                  <a:pt x="137766" y="131201"/>
                </a:lnTo>
                <a:lnTo>
                  <a:pt x="137766" y="125266"/>
                </a:lnTo>
                <a:close/>
                <a:moveTo>
                  <a:pt x="149949" y="125266"/>
                </a:moveTo>
                <a:lnTo>
                  <a:pt x="149949" y="131201"/>
                </a:lnTo>
                <a:lnTo>
                  <a:pt x="144015" y="131201"/>
                </a:lnTo>
                <a:lnTo>
                  <a:pt x="144015" y="125266"/>
                </a:lnTo>
                <a:close/>
                <a:moveTo>
                  <a:pt x="156196" y="125266"/>
                </a:moveTo>
                <a:lnTo>
                  <a:pt x="156196" y="131201"/>
                </a:lnTo>
                <a:lnTo>
                  <a:pt x="150262" y="131201"/>
                </a:lnTo>
                <a:lnTo>
                  <a:pt x="150262" y="125266"/>
                </a:lnTo>
                <a:close/>
                <a:moveTo>
                  <a:pt x="162445" y="125266"/>
                </a:moveTo>
                <a:lnTo>
                  <a:pt x="162445" y="131201"/>
                </a:lnTo>
                <a:lnTo>
                  <a:pt x="156509" y="131201"/>
                </a:lnTo>
                <a:lnTo>
                  <a:pt x="156509" y="125266"/>
                </a:lnTo>
                <a:close/>
                <a:moveTo>
                  <a:pt x="168692" y="125266"/>
                </a:moveTo>
                <a:lnTo>
                  <a:pt x="168692" y="131201"/>
                </a:lnTo>
                <a:lnTo>
                  <a:pt x="162756" y="131201"/>
                </a:lnTo>
                <a:lnTo>
                  <a:pt x="162756" y="125266"/>
                </a:lnTo>
                <a:close/>
                <a:moveTo>
                  <a:pt x="174939" y="125266"/>
                </a:moveTo>
                <a:lnTo>
                  <a:pt x="174939" y="131201"/>
                </a:lnTo>
                <a:lnTo>
                  <a:pt x="169005" y="131201"/>
                </a:lnTo>
                <a:lnTo>
                  <a:pt x="169005" y="125266"/>
                </a:lnTo>
                <a:close/>
                <a:moveTo>
                  <a:pt x="181186" y="125266"/>
                </a:moveTo>
                <a:lnTo>
                  <a:pt x="181186" y="131201"/>
                </a:lnTo>
                <a:lnTo>
                  <a:pt x="175252" y="131201"/>
                </a:lnTo>
                <a:lnTo>
                  <a:pt x="175252" y="125266"/>
                </a:lnTo>
                <a:close/>
                <a:moveTo>
                  <a:pt x="187435" y="125266"/>
                </a:moveTo>
                <a:lnTo>
                  <a:pt x="187435" y="131201"/>
                </a:lnTo>
                <a:lnTo>
                  <a:pt x="181499" y="131201"/>
                </a:lnTo>
                <a:lnTo>
                  <a:pt x="181499" y="125266"/>
                </a:lnTo>
                <a:close/>
                <a:moveTo>
                  <a:pt x="193682" y="125266"/>
                </a:moveTo>
                <a:lnTo>
                  <a:pt x="193682" y="131201"/>
                </a:lnTo>
                <a:lnTo>
                  <a:pt x="187746" y="131201"/>
                </a:lnTo>
                <a:lnTo>
                  <a:pt x="187746" y="125266"/>
                </a:lnTo>
                <a:close/>
                <a:moveTo>
                  <a:pt x="199931" y="125266"/>
                </a:moveTo>
                <a:lnTo>
                  <a:pt x="199931" y="131201"/>
                </a:lnTo>
                <a:lnTo>
                  <a:pt x="193996" y="131201"/>
                </a:lnTo>
                <a:lnTo>
                  <a:pt x="193996" y="125266"/>
                </a:lnTo>
                <a:close/>
                <a:moveTo>
                  <a:pt x="206180" y="125266"/>
                </a:moveTo>
                <a:lnTo>
                  <a:pt x="206180" y="131201"/>
                </a:lnTo>
                <a:lnTo>
                  <a:pt x="200244" y="131201"/>
                </a:lnTo>
                <a:lnTo>
                  <a:pt x="200244" y="125266"/>
                </a:lnTo>
                <a:close/>
                <a:moveTo>
                  <a:pt x="212427" y="125266"/>
                </a:moveTo>
                <a:lnTo>
                  <a:pt x="212427" y="131201"/>
                </a:lnTo>
                <a:lnTo>
                  <a:pt x="206491" y="131201"/>
                </a:lnTo>
                <a:lnTo>
                  <a:pt x="206491" y="125266"/>
                </a:lnTo>
                <a:close/>
                <a:moveTo>
                  <a:pt x="218674" y="125266"/>
                </a:moveTo>
                <a:lnTo>
                  <a:pt x="218674" y="131201"/>
                </a:lnTo>
                <a:lnTo>
                  <a:pt x="212739" y="131201"/>
                </a:lnTo>
                <a:lnTo>
                  <a:pt x="212739" y="125266"/>
                </a:lnTo>
                <a:close/>
                <a:moveTo>
                  <a:pt x="224921" y="125266"/>
                </a:moveTo>
                <a:lnTo>
                  <a:pt x="224921" y="131201"/>
                </a:lnTo>
                <a:lnTo>
                  <a:pt x="218987" y="131201"/>
                </a:lnTo>
                <a:lnTo>
                  <a:pt x="218987" y="125266"/>
                </a:lnTo>
                <a:close/>
                <a:moveTo>
                  <a:pt x="231170" y="125266"/>
                </a:moveTo>
                <a:lnTo>
                  <a:pt x="231170" y="131201"/>
                </a:lnTo>
                <a:lnTo>
                  <a:pt x="225234" y="131201"/>
                </a:lnTo>
                <a:lnTo>
                  <a:pt x="225234" y="125266"/>
                </a:lnTo>
                <a:close/>
                <a:moveTo>
                  <a:pt x="237417" y="125266"/>
                </a:moveTo>
                <a:lnTo>
                  <a:pt x="237417" y="131201"/>
                </a:lnTo>
                <a:lnTo>
                  <a:pt x="231481" y="131201"/>
                </a:lnTo>
                <a:lnTo>
                  <a:pt x="231481" y="125266"/>
                </a:lnTo>
                <a:close/>
                <a:moveTo>
                  <a:pt x="243664" y="125266"/>
                </a:moveTo>
                <a:lnTo>
                  <a:pt x="243664" y="131201"/>
                </a:lnTo>
                <a:lnTo>
                  <a:pt x="237729" y="131201"/>
                </a:lnTo>
                <a:lnTo>
                  <a:pt x="237729" y="125266"/>
                </a:lnTo>
                <a:close/>
                <a:moveTo>
                  <a:pt x="249911" y="125266"/>
                </a:moveTo>
                <a:lnTo>
                  <a:pt x="249911" y="131201"/>
                </a:lnTo>
                <a:lnTo>
                  <a:pt x="243977" y="131201"/>
                </a:lnTo>
                <a:lnTo>
                  <a:pt x="243977" y="125266"/>
                </a:lnTo>
                <a:close/>
                <a:moveTo>
                  <a:pt x="256161" y="125266"/>
                </a:moveTo>
                <a:lnTo>
                  <a:pt x="256161" y="131201"/>
                </a:lnTo>
                <a:lnTo>
                  <a:pt x="250225" y="131201"/>
                </a:lnTo>
                <a:lnTo>
                  <a:pt x="250225" y="125266"/>
                </a:lnTo>
                <a:close/>
                <a:moveTo>
                  <a:pt x="262409" y="125266"/>
                </a:moveTo>
                <a:lnTo>
                  <a:pt x="262409" y="131201"/>
                </a:lnTo>
                <a:lnTo>
                  <a:pt x="256474" y="131201"/>
                </a:lnTo>
                <a:lnTo>
                  <a:pt x="256474" y="125266"/>
                </a:lnTo>
                <a:close/>
                <a:moveTo>
                  <a:pt x="268656" y="125266"/>
                </a:moveTo>
                <a:lnTo>
                  <a:pt x="268656" y="131201"/>
                </a:lnTo>
                <a:lnTo>
                  <a:pt x="262721" y="131201"/>
                </a:lnTo>
                <a:lnTo>
                  <a:pt x="262721" y="125266"/>
                </a:lnTo>
                <a:close/>
                <a:moveTo>
                  <a:pt x="274904" y="125266"/>
                </a:moveTo>
                <a:lnTo>
                  <a:pt x="274904" y="131201"/>
                </a:lnTo>
                <a:lnTo>
                  <a:pt x="268968" y="131201"/>
                </a:lnTo>
                <a:lnTo>
                  <a:pt x="268968" y="125266"/>
                </a:lnTo>
                <a:close/>
                <a:moveTo>
                  <a:pt x="6251" y="131513"/>
                </a:moveTo>
                <a:lnTo>
                  <a:pt x="6251" y="137449"/>
                </a:lnTo>
                <a:lnTo>
                  <a:pt x="315" y="137449"/>
                </a:lnTo>
                <a:lnTo>
                  <a:pt x="315" y="131513"/>
                </a:lnTo>
                <a:close/>
                <a:moveTo>
                  <a:pt x="12498" y="131513"/>
                </a:moveTo>
                <a:lnTo>
                  <a:pt x="12498" y="137449"/>
                </a:lnTo>
                <a:lnTo>
                  <a:pt x="6562" y="137449"/>
                </a:lnTo>
                <a:lnTo>
                  <a:pt x="6562" y="131513"/>
                </a:lnTo>
                <a:close/>
                <a:moveTo>
                  <a:pt x="18745" y="131513"/>
                </a:moveTo>
                <a:lnTo>
                  <a:pt x="18745" y="137449"/>
                </a:lnTo>
                <a:lnTo>
                  <a:pt x="12810" y="137449"/>
                </a:lnTo>
                <a:lnTo>
                  <a:pt x="12810" y="131513"/>
                </a:lnTo>
                <a:close/>
                <a:moveTo>
                  <a:pt x="24992" y="131513"/>
                </a:moveTo>
                <a:lnTo>
                  <a:pt x="24992" y="137449"/>
                </a:lnTo>
                <a:lnTo>
                  <a:pt x="19058" y="137449"/>
                </a:lnTo>
                <a:lnTo>
                  <a:pt x="19058" y="131513"/>
                </a:lnTo>
                <a:close/>
                <a:moveTo>
                  <a:pt x="31241" y="131513"/>
                </a:moveTo>
                <a:lnTo>
                  <a:pt x="31241" y="137449"/>
                </a:lnTo>
                <a:lnTo>
                  <a:pt x="25305" y="137449"/>
                </a:lnTo>
                <a:lnTo>
                  <a:pt x="25305" y="131513"/>
                </a:lnTo>
                <a:close/>
                <a:moveTo>
                  <a:pt x="37489" y="131513"/>
                </a:moveTo>
                <a:lnTo>
                  <a:pt x="37489" y="137449"/>
                </a:lnTo>
                <a:lnTo>
                  <a:pt x="31553" y="137449"/>
                </a:lnTo>
                <a:lnTo>
                  <a:pt x="31553" y="131513"/>
                </a:lnTo>
                <a:close/>
                <a:moveTo>
                  <a:pt x="43737" y="131513"/>
                </a:moveTo>
                <a:lnTo>
                  <a:pt x="43737" y="137449"/>
                </a:lnTo>
                <a:lnTo>
                  <a:pt x="37802" y="137449"/>
                </a:lnTo>
                <a:lnTo>
                  <a:pt x="37802" y="131513"/>
                </a:lnTo>
                <a:close/>
                <a:moveTo>
                  <a:pt x="49985" y="131513"/>
                </a:moveTo>
                <a:lnTo>
                  <a:pt x="49985" y="137449"/>
                </a:lnTo>
                <a:lnTo>
                  <a:pt x="44049" y="137449"/>
                </a:lnTo>
                <a:lnTo>
                  <a:pt x="44049" y="131513"/>
                </a:lnTo>
                <a:close/>
                <a:moveTo>
                  <a:pt x="56232" y="131513"/>
                </a:moveTo>
                <a:lnTo>
                  <a:pt x="56232" y="137449"/>
                </a:lnTo>
                <a:lnTo>
                  <a:pt x="50296" y="137449"/>
                </a:lnTo>
                <a:lnTo>
                  <a:pt x="50296" y="131513"/>
                </a:lnTo>
                <a:close/>
                <a:moveTo>
                  <a:pt x="62480" y="131513"/>
                </a:moveTo>
                <a:lnTo>
                  <a:pt x="62480" y="137449"/>
                </a:lnTo>
                <a:lnTo>
                  <a:pt x="56545" y="137449"/>
                </a:lnTo>
                <a:lnTo>
                  <a:pt x="56545" y="131513"/>
                </a:lnTo>
                <a:close/>
                <a:moveTo>
                  <a:pt x="68727" y="131513"/>
                </a:moveTo>
                <a:lnTo>
                  <a:pt x="68727" y="137449"/>
                </a:lnTo>
                <a:lnTo>
                  <a:pt x="62792" y="137449"/>
                </a:lnTo>
                <a:lnTo>
                  <a:pt x="62792" y="131513"/>
                </a:lnTo>
                <a:close/>
                <a:moveTo>
                  <a:pt x="74975" y="131513"/>
                </a:moveTo>
                <a:lnTo>
                  <a:pt x="74975" y="137449"/>
                </a:lnTo>
                <a:lnTo>
                  <a:pt x="69039" y="137449"/>
                </a:lnTo>
                <a:lnTo>
                  <a:pt x="69039" y="131513"/>
                </a:lnTo>
                <a:close/>
                <a:moveTo>
                  <a:pt x="81223" y="131513"/>
                </a:moveTo>
                <a:lnTo>
                  <a:pt x="81223" y="137449"/>
                </a:lnTo>
                <a:lnTo>
                  <a:pt x="75286" y="137449"/>
                </a:lnTo>
                <a:lnTo>
                  <a:pt x="75286" y="131513"/>
                </a:lnTo>
                <a:close/>
                <a:moveTo>
                  <a:pt x="87470" y="131513"/>
                </a:moveTo>
                <a:lnTo>
                  <a:pt x="87470" y="137449"/>
                </a:lnTo>
                <a:lnTo>
                  <a:pt x="81535" y="137449"/>
                </a:lnTo>
                <a:lnTo>
                  <a:pt x="81535" y="131513"/>
                </a:lnTo>
                <a:close/>
                <a:moveTo>
                  <a:pt x="93718" y="131513"/>
                </a:moveTo>
                <a:lnTo>
                  <a:pt x="93718" y="137449"/>
                </a:lnTo>
                <a:lnTo>
                  <a:pt x="87784" y="137449"/>
                </a:lnTo>
                <a:lnTo>
                  <a:pt x="87784" y="131513"/>
                </a:lnTo>
                <a:close/>
                <a:moveTo>
                  <a:pt x="99967" y="131513"/>
                </a:moveTo>
                <a:lnTo>
                  <a:pt x="99967" y="137449"/>
                </a:lnTo>
                <a:lnTo>
                  <a:pt x="94031" y="137449"/>
                </a:lnTo>
                <a:lnTo>
                  <a:pt x="94031" y="131513"/>
                </a:lnTo>
                <a:close/>
                <a:moveTo>
                  <a:pt x="106214" y="131513"/>
                </a:moveTo>
                <a:lnTo>
                  <a:pt x="106214" y="137449"/>
                </a:lnTo>
                <a:lnTo>
                  <a:pt x="100278" y="137449"/>
                </a:lnTo>
                <a:lnTo>
                  <a:pt x="100278" y="131513"/>
                </a:lnTo>
                <a:close/>
                <a:moveTo>
                  <a:pt x="112461" y="131513"/>
                </a:moveTo>
                <a:lnTo>
                  <a:pt x="112461" y="137449"/>
                </a:lnTo>
                <a:lnTo>
                  <a:pt x="106527" y="137449"/>
                </a:lnTo>
                <a:lnTo>
                  <a:pt x="106527" y="131513"/>
                </a:lnTo>
                <a:close/>
                <a:moveTo>
                  <a:pt x="118710" y="131513"/>
                </a:moveTo>
                <a:lnTo>
                  <a:pt x="118710" y="137449"/>
                </a:lnTo>
                <a:lnTo>
                  <a:pt x="112774" y="137449"/>
                </a:lnTo>
                <a:lnTo>
                  <a:pt x="112774" y="131513"/>
                </a:lnTo>
                <a:close/>
                <a:moveTo>
                  <a:pt x="124957" y="131513"/>
                </a:moveTo>
                <a:lnTo>
                  <a:pt x="124957" y="137449"/>
                </a:lnTo>
                <a:lnTo>
                  <a:pt x="119021" y="137449"/>
                </a:lnTo>
                <a:lnTo>
                  <a:pt x="119021" y="131513"/>
                </a:lnTo>
                <a:close/>
                <a:moveTo>
                  <a:pt x="131204" y="131513"/>
                </a:moveTo>
                <a:lnTo>
                  <a:pt x="131204" y="137449"/>
                </a:lnTo>
                <a:lnTo>
                  <a:pt x="125270" y="137449"/>
                </a:lnTo>
                <a:lnTo>
                  <a:pt x="125270" y="131513"/>
                </a:lnTo>
                <a:close/>
                <a:moveTo>
                  <a:pt x="137451" y="131513"/>
                </a:moveTo>
                <a:lnTo>
                  <a:pt x="137451" y="137449"/>
                </a:lnTo>
                <a:lnTo>
                  <a:pt x="131517" y="137449"/>
                </a:lnTo>
                <a:lnTo>
                  <a:pt x="131517" y="131513"/>
                </a:lnTo>
                <a:close/>
                <a:moveTo>
                  <a:pt x="143702" y="131513"/>
                </a:moveTo>
                <a:lnTo>
                  <a:pt x="143702" y="137449"/>
                </a:lnTo>
                <a:lnTo>
                  <a:pt x="137766" y="137449"/>
                </a:lnTo>
                <a:lnTo>
                  <a:pt x="137766" y="131513"/>
                </a:lnTo>
                <a:close/>
                <a:moveTo>
                  <a:pt x="149949" y="131513"/>
                </a:moveTo>
                <a:lnTo>
                  <a:pt x="149949" y="137449"/>
                </a:lnTo>
                <a:lnTo>
                  <a:pt x="144015" y="137449"/>
                </a:lnTo>
                <a:lnTo>
                  <a:pt x="144015" y="131513"/>
                </a:lnTo>
                <a:close/>
                <a:moveTo>
                  <a:pt x="156196" y="131513"/>
                </a:moveTo>
                <a:lnTo>
                  <a:pt x="156196" y="137449"/>
                </a:lnTo>
                <a:lnTo>
                  <a:pt x="150262" y="137449"/>
                </a:lnTo>
                <a:lnTo>
                  <a:pt x="150262" y="131513"/>
                </a:lnTo>
                <a:close/>
                <a:moveTo>
                  <a:pt x="162445" y="131513"/>
                </a:moveTo>
                <a:lnTo>
                  <a:pt x="162445" y="137449"/>
                </a:lnTo>
                <a:lnTo>
                  <a:pt x="156509" y="137449"/>
                </a:lnTo>
                <a:lnTo>
                  <a:pt x="156509" y="131513"/>
                </a:lnTo>
                <a:close/>
                <a:moveTo>
                  <a:pt x="168692" y="131513"/>
                </a:moveTo>
                <a:lnTo>
                  <a:pt x="168692" y="137449"/>
                </a:lnTo>
                <a:lnTo>
                  <a:pt x="162756" y="137449"/>
                </a:lnTo>
                <a:lnTo>
                  <a:pt x="162756" y="131513"/>
                </a:lnTo>
                <a:close/>
                <a:moveTo>
                  <a:pt x="174939" y="131513"/>
                </a:moveTo>
                <a:lnTo>
                  <a:pt x="174939" y="137449"/>
                </a:lnTo>
                <a:lnTo>
                  <a:pt x="169005" y="137449"/>
                </a:lnTo>
                <a:lnTo>
                  <a:pt x="169005" y="131513"/>
                </a:lnTo>
                <a:close/>
                <a:moveTo>
                  <a:pt x="181186" y="131513"/>
                </a:moveTo>
                <a:lnTo>
                  <a:pt x="181186" y="137449"/>
                </a:lnTo>
                <a:lnTo>
                  <a:pt x="175252" y="137449"/>
                </a:lnTo>
                <a:lnTo>
                  <a:pt x="175252" y="131513"/>
                </a:lnTo>
                <a:close/>
                <a:moveTo>
                  <a:pt x="187433" y="131513"/>
                </a:moveTo>
                <a:lnTo>
                  <a:pt x="187433" y="137449"/>
                </a:lnTo>
                <a:lnTo>
                  <a:pt x="181499" y="137449"/>
                </a:lnTo>
                <a:lnTo>
                  <a:pt x="181499" y="131513"/>
                </a:lnTo>
                <a:close/>
                <a:moveTo>
                  <a:pt x="193682" y="131513"/>
                </a:moveTo>
                <a:lnTo>
                  <a:pt x="193682" y="137449"/>
                </a:lnTo>
                <a:lnTo>
                  <a:pt x="187746" y="137449"/>
                </a:lnTo>
                <a:lnTo>
                  <a:pt x="187746" y="131513"/>
                </a:lnTo>
                <a:close/>
                <a:moveTo>
                  <a:pt x="199931" y="131513"/>
                </a:moveTo>
                <a:lnTo>
                  <a:pt x="199931" y="137449"/>
                </a:lnTo>
                <a:lnTo>
                  <a:pt x="193996" y="137449"/>
                </a:lnTo>
                <a:lnTo>
                  <a:pt x="193996" y="131513"/>
                </a:lnTo>
                <a:close/>
                <a:moveTo>
                  <a:pt x="206180" y="131513"/>
                </a:moveTo>
                <a:lnTo>
                  <a:pt x="206180" y="137449"/>
                </a:lnTo>
                <a:lnTo>
                  <a:pt x="200244" y="137449"/>
                </a:lnTo>
                <a:lnTo>
                  <a:pt x="200244" y="131513"/>
                </a:lnTo>
                <a:close/>
                <a:moveTo>
                  <a:pt x="212427" y="131513"/>
                </a:moveTo>
                <a:lnTo>
                  <a:pt x="212427" y="137449"/>
                </a:lnTo>
                <a:lnTo>
                  <a:pt x="206491" y="137449"/>
                </a:lnTo>
                <a:lnTo>
                  <a:pt x="206491" y="131513"/>
                </a:lnTo>
                <a:close/>
                <a:moveTo>
                  <a:pt x="218674" y="131513"/>
                </a:moveTo>
                <a:lnTo>
                  <a:pt x="218674" y="137449"/>
                </a:lnTo>
                <a:lnTo>
                  <a:pt x="212739" y="137449"/>
                </a:lnTo>
                <a:lnTo>
                  <a:pt x="212739" y="131513"/>
                </a:lnTo>
                <a:close/>
                <a:moveTo>
                  <a:pt x="224921" y="131513"/>
                </a:moveTo>
                <a:lnTo>
                  <a:pt x="224921" y="137449"/>
                </a:lnTo>
                <a:lnTo>
                  <a:pt x="218987" y="137449"/>
                </a:lnTo>
                <a:lnTo>
                  <a:pt x="218987" y="131513"/>
                </a:lnTo>
                <a:close/>
                <a:moveTo>
                  <a:pt x="231170" y="131513"/>
                </a:moveTo>
                <a:lnTo>
                  <a:pt x="231170" y="137449"/>
                </a:lnTo>
                <a:lnTo>
                  <a:pt x="225234" y="137449"/>
                </a:lnTo>
                <a:lnTo>
                  <a:pt x="225234" y="131513"/>
                </a:lnTo>
                <a:close/>
                <a:moveTo>
                  <a:pt x="237417" y="131513"/>
                </a:moveTo>
                <a:lnTo>
                  <a:pt x="237417" y="137449"/>
                </a:lnTo>
                <a:lnTo>
                  <a:pt x="231481" y="137449"/>
                </a:lnTo>
                <a:lnTo>
                  <a:pt x="231481" y="131513"/>
                </a:lnTo>
                <a:close/>
                <a:moveTo>
                  <a:pt x="243664" y="131513"/>
                </a:moveTo>
                <a:lnTo>
                  <a:pt x="243664" y="137449"/>
                </a:lnTo>
                <a:lnTo>
                  <a:pt x="237729" y="137449"/>
                </a:lnTo>
                <a:lnTo>
                  <a:pt x="237729" y="131513"/>
                </a:lnTo>
                <a:close/>
                <a:moveTo>
                  <a:pt x="249911" y="131513"/>
                </a:moveTo>
                <a:lnTo>
                  <a:pt x="249911" y="137449"/>
                </a:lnTo>
                <a:lnTo>
                  <a:pt x="243977" y="137449"/>
                </a:lnTo>
                <a:lnTo>
                  <a:pt x="243977" y="131513"/>
                </a:lnTo>
                <a:close/>
                <a:moveTo>
                  <a:pt x="256161" y="131513"/>
                </a:moveTo>
                <a:lnTo>
                  <a:pt x="256161" y="137449"/>
                </a:lnTo>
                <a:lnTo>
                  <a:pt x="250225" y="137449"/>
                </a:lnTo>
                <a:lnTo>
                  <a:pt x="250225" y="131513"/>
                </a:lnTo>
                <a:close/>
                <a:moveTo>
                  <a:pt x="262409" y="131513"/>
                </a:moveTo>
                <a:lnTo>
                  <a:pt x="262409" y="137449"/>
                </a:lnTo>
                <a:lnTo>
                  <a:pt x="256474" y="137449"/>
                </a:lnTo>
                <a:lnTo>
                  <a:pt x="256474" y="131513"/>
                </a:lnTo>
                <a:close/>
                <a:moveTo>
                  <a:pt x="268656" y="131513"/>
                </a:moveTo>
                <a:lnTo>
                  <a:pt x="268656" y="137449"/>
                </a:lnTo>
                <a:lnTo>
                  <a:pt x="262721" y="137449"/>
                </a:lnTo>
                <a:lnTo>
                  <a:pt x="262721" y="131513"/>
                </a:lnTo>
                <a:close/>
                <a:moveTo>
                  <a:pt x="274904" y="131513"/>
                </a:moveTo>
                <a:lnTo>
                  <a:pt x="274904" y="137449"/>
                </a:lnTo>
                <a:lnTo>
                  <a:pt x="268968" y="137449"/>
                </a:lnTo>
                <a:lnTo>
                  <a:pt x="268968" y="131513"/>
                </a:lnTo>
                <a:close/>
                <a:moveTo>
                  <a:pt x="6251" y="137760"/>
                </a:moveTo>
                <a:lnTo>
                  <a:pt x="6251" y="143697"/>
                </a:lnTo>
                <a:lnTo>
                  <a:pt x="315" y="143697"/>
                </a:lnTo>
                <a:lnTo>
                  <a:pt x="315" y="137760"/>
                </a:lnTo>
                <a:close/>
                <a:moveTo>
                  <a:pt x="12498" y="137760"/>
                </a:moveTo>
                <a:lnTo>
                  <a:pt x="12498" y="143697"/>
                </a:lnTo>
                <a:lnTo>
                  <a:pt x="6562" y="143697"/>
                </a:lnTo>
                <a:lnTo>
                  <a:pt x="6562" y="137760"/>
                </a:lnTo>
                <a:close/>
                <a:moveTo>
                  <a:pt x="18745" y="137760"/>
                </a:moveTo>
                <a:lnTo>
                  <a:pt x="18745" y="143697"/>
                </a:lnTo>
                <a:lnTo>
                  <a:pt x="12810" y="143697"/>
                </a:lnTo>
                <a:lnTo>
                  <a:pt x="12810" y="137760"/>
                </a:lnTo>
                <a:close/>
                <a:moveTo>
                  <a:pt x="24992" y="137760"/>
                </a:moveTo>
                <a:lnTo>
                  <a:pt x="24992" y="143697"/>
                </a:lnTo>
                <a:lnTo>
                  <a:pt x="19058" y="143697"/>
                </a:lnTo>
                <a:lnTo>
                  <a:pt x="19058" y="137760"/>
                </a:lnTo>
                <a:close/>
                <a:moveTo>
                  <a:pt x="31241" y="137760"/>
                </a:moveTo>
                <a:lnTo>
                  <a:pt x="31241" y="143697"/>
                </a:lnTo>
                <a:lnTo>
                  <a:pt x="25305" y="143697"/>
                </a:lnTo>
                <a:lnTo>
                  <a:pt x="25305" y="137760"/>
                </a:lnTo>
                <a:close/>
                <a:moveTo>
                  <a:pt x="37489" y="137760"/>
                </a:moveTo>
                <a:lnTo>
                  <a:pt x="37489" y="143697"/>
                </a:lnTo>
                <a:lnTo>
                  <a:pt x="31553" y="143697"/>
                </a:lnTo>
                <a:lnTo>
                  <a:pt x="31553" y="137760"/>
                </a:lnTo>
                <a:close/>
                <a:moveTo>
                  <a:pt x="43737" y="137760"/>
                </a:moveTo>
                <a:lnTo>
                  <a:pt x="43737" y="143697"/>
                </a:lnTo>
                <a:lnTo>
                  <a:pt x="37802" y="143697"/>
                </a:lnTo>
                <a:lnTo>
                  <a:pt x="37802" y="137760"/>
                </a:lnTo>
                <a:close/>
                <a:moveTo>
                  <a:pt x="49985" y="137760"/>
                </a:moveTo>
                <a:lnTo>
                  <a:pt x="49985" y="143697"/>
                </a:lnTo>
                <a:lnTo>
                  <a:pt x="44049" y="143697"/>
                </a:lnTo>
                <a:lnTo>
                  <a:pt x="44049" y="137760"/>
                </a:lnTo>
                <a:close/>
                <a:moveTo>
                  <a:pt x="56232" y="137760"/>
                </a:moveTo>
                <a:lnTo>
                  <a:pt x="56232" y="143697"/>
                </a:lnTo>
                <a:lnTo>
                  <a:pt x="50296" y="143697"/>
                </a:lnTo>
                <a:lnTo>
                  <a:pt x="50296" y="137760"/>
                </a:lnTo>
                <a:close/>
                <a:moveTo>
                  <a:pt x="62480" y="137760"/>
                </a:moveTo>
                <a:lnTo>
                  <a:pt x="62480" y="143697"/>
                </a:lnTo>
                <a:lnTo>
                  <a:pt x="56545" y="143697"/>
                </a:lnTo>
                <a:lnTo>
                  <a:pt x="56545" y="137760"/>
                </a:lnTo>
                <a:close/>
                <a:moveTo>
                  <a:pt x="68727" y="137760"/>
                </a:moveTo>
                <a:lnTo>
                  <a:pt x="68727" y="143697"/>
                </a:lnTo>
                <a:lnTo>
                  <a:pt x="62792" y="143697"/>
                </a:lnTo>
                <a:lnTo>
                  <a:pt x="62792" y="137760"/>
                </a:lnTo>
                <a:close/>
                <a:moveTo>
                  <a:pt x="74975" y="137760"/>
                </a:moveTo>
                <a:lnTo>
                  <a:pt x="74975" y="143697"/>
                </a:lnTo>
                <a:lnTo>
                  <a:pt x="69039" y="143697"/>
                </a:lnTo>
                <a:lnTo>
                  <a:pt x="69039" y="137760"/>
                </a:lnTo>
                <a:close/>
                <a:moveTo>
                  <a:pt x="81223" y="137760"/>
                </a:moveTo>
                <a:lnTo>
                  <a:pt x="81223" y="143697"/>
                </a:lnTo>
                <a:lnTo>
                  <a:pt x="75286" y="143697"/>
                </a:lnTo>
                <a:lnTo>
                  <a:pt x="75286" y="137760"/>
                </a:lnTo>
                <a:close/>
                <a:moveTo>
                  <a:pt x="87470" y="137760"/>
                </a:moveTo>
                <a:lnTo>
                  <a:pt x="87470" y="143697"/>
                </a:lnTo>
                <a:lnTo>
                  <a:pt x="81535" y="143697"/>
                </a:lnTo>
                <a:lnTo>
                  <a:pt x="81535" y="137760"/>
                </a:lnTo>
                <a:close/>
                <a:moveTo>
                  <a:pt x="93718" y="137760"/>
                </a:moveTo>
                <a:lnTo>
                  <a:pt x="93718" y="143697"/>
                </a:lnTo>
                <a:lnTo>
                  <a:pt x="87784" y="143697"/>
                </a:lnTo>
                <a:lnTo>
                  <a:pt x="87784" y="137760"/>
                </a:lnTo>
                <a:close/>
                <a:moveTo>
                  <a:pt x="99967" y="137760"/>
                </a:moveTo>
                <a:lnTo>
                  <a:pt x="99967" y="143697"/>
                </a:lnTo>
                <a:lnTo>
                  <a:pt x="94031" y="143697"/>
                </a:lnTo>
                <a:lnTo>
                  <a:pt x="94031" y="137760"/>
                </a:lnTo>
                <a:close/>
                <a:moveTo>
                  <a:pt x="106214" y="137760"/>
                </a:moveTo>
                <a:lnTo>
                  <a:pt x="106214" y="143697"/>
                </a:lnTo>
                <a:lnTo>
                  <a:pt x="100278" y="143697"/>
                </a:lnTo>
                <a:lnTo>
                  <a:pt x="100278" y="137760"/>
                </a:lnTo>
                <a:close/>
                <a:moveTo>
                  <a:pt x="112461" y="137760"/>
                </a:moveTo>
                <a:lnTo>
                  <a:pt x="112461" y="143697"/>
                </a:lnTo>
                <a:lnTo>
                  <a:pt x="106527" y="143697"/>
                </a:lnTo>
                <a:lnTo>
                  <a:pt x="106527" y="137760"/>
                </a:lnTo>
                <a:close/>
                <a:moveTo>
                  <a:pt x="118710" y="137760"/>
                </a:moveTo>
                <a:lnTo>
                  <a:pt x="118710" y="143697"/>
                </a:lnTo>
                <a:lnTo>
                  <a:pt x="112774" y="143697"/>
                </a:lnTo>
                <a:lnTo>
                  <a:pt x="112774" y="137760"/>
                </a:lnTo>
                <a:close/>
                <a:moveTo>
                  <a:pt x="124957" y="137760"/>
                </a:moveTo>
                <a:lnTo>
                  <a:pt x="124957" y="143697"/>
                </a:lnTo>
                <a:lnTo>
                  <a:pt x="119021" y="143697"/>
                </a:lnTo>
                <a:lnTo>
                  <a:pt x="119021" y="137760"/>
                </a:lnTo>
                <a:close/>
                <a:moveTo>
                  <a:pt x="131204" y="137760"/>
                </a:moveTo>
                <a:lnTo>
                  <a:pt x="131204" y="143697"/>
                </a:lnTo>
                <a:lnTo>
                  <a:pt x="125270" y="143697"/>
                </a:lnTo>
                <a:lnTo>
                  <a:pt x="125270" y="137760"/>
                </a:lnTo>
                <a:close/>
                <a:moveTo>
                  <a:pt x="137451" y="137760"/>
                </a:moveTo>
                <a:lnTo>
                  <a:pt x="137451" y="143697"/>
                </a:lnTo>
                <a:lnTo>
                  <a:pt x="131517" y="143697"/>
                </a:lnTo>
                <a:lnTo>
                  <a:pt x="131517" y="137760"/>
                </a:lnTo>
                <a:close/>
                <a:moveTo>
                  <a:pt x="143702" y="137760"/>
                </a:moveTo>
                <a:lnTo>
                  <a:pt x="143702" y="143697"/>
                </a:lnTo>
                <a:lnTo>
                  <a:pt x="137766" y="143697"/>
                </a:lnTo>
                <a:lnTo>
                  <a:pt x="137766" y="137760"/>
                </a:lnTo>
                <a:close/>
                <a:moveTo>
                  <a:pt x="149949" y="137760"/>
                </a:moveTo>
                <a:lnTo>
                  <a:pt x="149949" y="143697"/>
                </a:lnTo>
                <a:lnTo>
                  <a:pt x="144015" y="143697"/>
                </a:lnTo>
                <a:lnTo>
                  <a:pt x="144015" y="137760"/>
                </a:lnTo>
                <a:close/>
                <a:moveTo>
                  <a:pt x="156196" y="137760"/>
                </a:moveTo>
                <a:lnTo>
                  <a:pt x="156196" y="143697"/>
                </a:lnTo>
                <a:lnTo>
                  <a:pt x="150262" y="143697"/>
                </a:lnTo>
                <a:lnTo>
                  <a:pt x="150262" y="137760"/>
                </a:lnTo>
                <a:close/>
                <a:moveTo>
                  <a:pt x="162445" y="137760"/>
                </a:moveTo>
                <a:lnTo>
                  <a:pt x="162445" y="143697"/>
                </a:lnTo>
                <a:lnTo>
                  <a:pt x="156509" y="143697"/>
                </a:lnTo>
                <a:lnTo>
                  <a:pt x="156509" y="137760"/>
                </a:lnTo>
                <a:close/>
                <a:moveTo>
                  <a:pt x="168692" y="137760"/>
                </a:moveTo>
                <a:lnTo>
                  <a:pt x="168692" y="143697"/>
                </a:lnTo>
                <a:lnTo>
                  <a:pt x="162756" y="143697"/>
                </a:lnTo>
                <a:lnTo>
                  <a:pt x="162756" y="137760"/>
                </a:lnTo>
                <a:close/>
                <a:moveTo>
                  <a:pt x="174939" y="137760"/>
                </a:moveTo>
                <a:lnTo>
                  <a:pt x="174939" y="143697"/>
                </a:lnTo>
                <a:lnTo>
                  <a:pt x="169005" y="143697"/>
                </a:lnTo>
                <a:lnTo>
                  <a:pt x="169005" y="137760"/>
                </a:lnTo>
                <a:close/>
                <a:moveTo>
                  <a:pt x="181186" y="137760"/>
                </a:moveTo>
                <a:lnTo>
                  <a:pt x="181186" y="143697"/>
                </a:lnTo>
                <a:lnTo>
                  <a:pt x="175252" y="143697"/>
                </a:lnTo>
                <a:lnTo>
                  <a:pt x="175252" y="137760"/>
                </a:lnTo>
                <a:close/>
                <a:moveTo>
                  <a:pt x="187433" y="137760"/>
                </a:moveTo>
                <a:lnTo>
                  <a:pt x="187433" y="143697"/>
                </a:lnTo>
                <a:lnTo>
                  <a:pt x="181499" y="143697"/>
                </a:lnTo>
                <a:lnTo>
                  <a:pt x="181499" y="137760"/>
                </a:lnTo>
                <a:close/>
                <a:moveTo>
                  <a:pt x="193682" y="137760"/>
                </a:moveTo>
                <a:lnTo>
                  <a:pt x="193682" y="143697"/>
                </a:lnTo>
                <a:lnTo>
                  <a:pt x="187746" y="143697"/>
                </a:lnTo>
                <a:lnTo>
                  <a:pt x="187746" y="137760"/>
                </a:lnTo>
                <a:close/>
                <a:moveTo>
                  <a:pt x="199931" y="137760"/>
                </a:moveTo>
                <a:lnTo>
                  <a:pt x="199931" y="143697"/>
                </a:lnTo>
                <a:lnTo>
                  <a:pt x="193996" y="143697"/>
                </a:lnTo>
                <a:lnTo>
                  <a:pt x="193996" y="137760"/>
                </a:lnTo>
                <a:close/>
                <a:moveTo>
                  <a:pt x="206180" y="137760"/>
                </a:moveTo>
                <a:lnTo>
                  <a:pt x="206180" y="143697"/>
                </a:lnTo>
                <a:lnTo>
                  <a:pt x="200244" y="143697"/>
                </a:lnTo>
                <a:lnTo>
                  <a:pt x="200244" y="137760"/>
                </a:lnTo>
                <a:close/>
                <a:moveTo>
                  <a:pt x="212427" y="137760"/>
                </a:moveTo>
                <a:lnTo>
                  <a:pt x="212427" y="143697"/>
                </a:lnTo>
                <a:lnTo>
                  <a:pt x="206491" y="143697"/>
                </a:lnTo>
                <a:lnTo>
                  <a:pt x="206491" y="137760"/>
                </a:lnTo>
                <a:close/>
                <a:moveTo>
                  <a:pt x="218674" y="137760"/>
                </a:moveTo>
                <a:lnTo>
                  <a:pt x="218674" y="143697"/>
                </a:lnTo>
                <a:lnTo>
                  <a:pt x="212739" y="143697"/>
                </a:lnTo>
                <a:lnTo>
                  <a:pt x="212739" y="137760"/>
                </a:lnTo>
                <a:close/>
                <a:moveTo>
                  <a:pt x="224921" y="137760"/>
                </a:moveTo>
                <a:lnTo>
                  <a:pt x="224921" y="143697"/>
                </a:lnTo>
                <a:lnTo>
                  <a:pt x="218987" y="143697"/>
                </a:lnTo>
                <a:lnTo>
                  <a:pt x="218987" y="137760"/>
                </a:lnTo>
                <a:close/>
                <a:moveTo>
                  <a:pt x="231170" y="137760"/>
                </a:moveTo>
                <a:lnTo>
                  <a:pt x="231170" y="143697"/>
                </a:lnTo>
                <a:lnTo>
                  <a:pt x="225234" y="143697"/>
                </a:lnTo>
                <a:lnTo>
                  <a:pt x="225234" y="137760"/>
                </a:lnTo>
                <a:close/>
                <a:moveTo>
                  <a:pt x="237417" y="137760"/>
                </a:moveTo>
                <a:lnTo>
                  <a:pt x="237417" y="143697"/>
                </a:lnTo>
                <a:lnTo>
                  <a:pt x="231481" y="143697"/>
                </a:lnTo>
                <a:lnTo>
                  <a:pt x="231481" y="137760"/>
                </a:lnTo>
                <a:close/>
                <a:moveTo>
                  <a:pt x="243664" y="137760"/>
                </a:moveTo>
                <a:lnTo>
                  <a:pt x="243664" y="143697"/>
                </a:lnTo>
                <a:lnTo>
                  <a:pt x="237729" y="143697"/>
                </a:lnTo>
                <a:lnTo>
                  <a:pt x="237729" y="137760"/>
                </a:lnTo>
                <a:close/>
                <a:moveTo>
                  <a:pt x="249911" y="137760"/>
                </a:moveTo>
                <a:lnTo>
                  <a:pt x="249911" y="143697"/>
                </a:lnTo>
                <a:lnTo>
                  <a:pt x="243977" y="143697"/>
                </a:lnTo>
                <a:lnTo>
                  <a:pt x="243977" y="137760"/>
                </a:lnTo>
                <a:close/>
                <a:moveTo>
                  <a:pt x="256161" y="137760"/>
                </a:moveTo>
                <a:lnTo>
                  <a:pt x="256161" y="143697"/>
                </a:lnTo>
                <a:lnTo>
                  <a:pt x="250225" y="143697"/>
                </a:lnTo>
                <a:lnTo>
                  <a:pt x="250225" y="137760"/>
                </a:lnTo>
                <a:close/>
                <a:moveTo>
                  <a:pt x="262409" y="137760"/>
                </a:moveTo>
                <a:lnTo>
                  <a:pt x="262409" y="143697"/>
                </a:lnTo>
                <a:lnTo>
                  <a:pt x="256474" y="143697"/>
                </a:lnTo>
                <a:lnTo>
                  <a:pt x="256474" y="137760"/>
                </a:lnTo>
                <a:close/>
                <a:moveTo>
                  <a:pt x="268656" y="137760"/>
                </a:moveTo>
                <a:lnTo>
                  <a:pt x="268656" y="143697"/>
                </a:lnTo>
                <a:lnTo>
                  <a:pt x="262721" y="143697"/>
                </a:lnTo>
                <a:lnTo>
                  <a:pt x="262721" y="137760"/>
                </a:lnTo>
                <a:close/>
                <a:moveTo>
                  <a:pt x="274904" y="137760"/>
                </a:moveTo>
                <a:lnTo>
                  <a:pt x="274904" y="143697"/>
                </a:lnTo>
                <a:lnTo>
                  <a:pt x="268968" y="143697"/>
                </a:lnTo>
                <a:lnTo>
                  <a:pt x="268968" y="137760"/>
                </a:lnTo>
                <a:close/>
                <a:moveTo>
                  <a:pt x="6251" y="144011"/>
                </a:moveTo>
                <a:lnTo>
                  <a:pt x="6251" y="149945"/>
                </a:lnTo>
                <a:lnTo>
                  <a:pt x="315" y="149945"/>
                </a:lnTo>
                <a:lnTo>
                  <a:pt x="315" y="144011"/>
                </a:lnTo>
                <a:close/>
                <a:moveTo>
                  <a:pt x="12498" y="144011"/>
                </a:moveTo>
                <a:lnTo>
                  <a:pt x="12498" y="149945"/>
                </a:lnTo>
                <a:lnTo>
                  <a:pt x="6562" y="149945"/>
                </a:lnTo>
                <a:lnTo>
                  <a:pt x="6562" y="144011"/>
                </a:lnTo>
                <a:close/>
                <a:moveTo>
                  <a:pt x="18745" y="144011"/>
                </a:moveTo>
                <a:lnTo>
                  <a:pt x="18745" y="149945"/>
                </a:lnTo>
                <a:lnTo>
                  <a:pt x="12810" y="149945"/>
                </a:lnTo>
                <a:lnTo>
                  <a:pt x="12810" y="144011"/>
                </a:lnTo>
                <a:close/>
                <a:moveTo>
                  <a:pt x="24992" y="144011"/>
                </a:moveTo>
                <a:lnTo>
                  <a:pt x="24992" y="149945"/>
                </a:lnTo>
                <a:lnTo>
                  <a:pt x="19058" y="149945"/>
                </a:lnTo>
                <a:lnTo>
                  <a:pt x="19058" y="144011"/>
                </a:lnTo>
                <a:close/>
                <a:moveTo>
                  <a:pt x="31241" y="144011"/>
                </a:moveTo>
                <a:lnTo>
                  <a:pt x="31241" y="149945"/>
                </a:lnTo>
                <a:lnTo>
                  <a:pt x="25305" y="149945"/>
                </a:lnTo>
                <a:lnTo>
                  <a:pt x="25305" y="144011"/>
                </a:lnTo>
                <a:close/>
                <a:moveTo>
                  <a:pt x="37489" y="144011"/>
                </a:moveTo>
                <a:lnTo>
                  <a:pt x="37489" y="149945"/>
                </a:lnTo>
                <a:lnTo>
                  <a:pt x="31553" y="149945"/>
                </a:lnTo>
                <a:lnTo>
                  <a:pt x="31553" y="144011"/>
                </a:lnTo>
                <a:close/>
                <a:moveTo>
                  <a:pt x="43737" y="144011"/>
                </a:moveTo>
                <a:lnTo>
                  <a:pt x="43737" y="149945"/>
                </a:lnTo>
                <a:lnTo>
                  <a:pt x="37802" y="149945"/>
                </a:lnTo>
                <a:lnTo>
                  <a:pt x="37802" y="144011"/>
                </a:lnTo>
                <a:close/>
                <a:moveTo>
                  <a:pt x="49985" y="144011"/>
                </a:moveTo>
                <a:lnTo>
                  <a:pt x="49985" y="149945"/>
                </a:lnTo>
                <a:lnTo>
                  <a:pt x="44049" y="149945"/>
                </a:lnTo>
                <a:lnTo>
                  <a:pt x="44049" y="144011"/>
                </a:lnTo>
                <a:close/>
                <a:moveTo>
                  <a:pt x="56232" y="144011"/>
                </a:moveTo>
                <a:lnTo>
                  <a:pt x="56232" y="149945"/>
                </a:lnTo>
                <a:lnTo>
                  <a:pt x="50296" y="149945"/>
                </a:lnTo>
                <a:lnTo>
                  <a:pt x="50296" y="144011"/>
                </a:lnTo>
                <a:close/>
                <a:moveTo>
                  <a:pt x="62480" y="144011"/>
                </a:moveTo>
                <a:lnTo>
                  <a:pt x="62480" y="149945"/>
                </a:lnTo>
                <a:lnTo>
                  <a:pt x="56545" y="149945"/>
                </a:lnTo>
                <a:lnTo>
                  <a:pt x="56545" y="144011"/>
                </a:lnTo>
                <a:close/>
                <a:moveTo>
                  <a:pt x="68727" y="144011"/>
                </a:moveTo>
                <a:lnTo>
                  <a:pt x="68727" y="149945"/>
                </a:lnTo>
                <a:lnTo>
                  <a:pt x="62792" y="149945"/>
                </a:lnTo>
                <a:lnTo>
                  <a:pt x="62792" y="144011"/>
                </a:lnTo>
                <a:close/>
                <a:moveTo>
                  <a:pt x="74975" y="144011"/>
                </a:moveTo>
                <a:lnTo>
                  <a:pt x="74975" y="149945"/>
                </a:lnTo>
                <a:lnTo>
                  <a:pt x="69039" y="149945"/>
                </a:lnTo>
                <a:lnTo>
                  <a:pt x="69039" y="144011"/>
                </a:lnTo>
                <a:close/>
                <a:moveTo>
                  <a:pt x="81223" y="144011"/>
                </a:moveTo>
                <a:lnTo>
                  <a:pt x="81223" y="149945"/>
                </a:lnTo>
                <a:lnTo>
                  <a:pt x="75286" y="149945"/>
                </a:lnTo>
                <a:lnTo>
                  <a:pt x="75286" y="144011"/>
                </a:lnTo>
                <a:close/>
                <a:moveTo>
                  <a:pt x="87470" y="144011"/>
                </a:moveTo>
                <a:lnTo>
                  <a:pt x="87470" y="149945"/>
                </a:lnTo>
                <a:lnTo>
                  <a:pt x="81535" y="149945"/>
                </a:lnTo>
                <a:lnTo>
                  <a:pt x="81535" y="144011"/>
                </a:lnTo>
                <a:close/>
                <a:moveTo>
                  <a:pt x="93718" y="144011"/>
                </a:moveTo>
                <a:lnTo>
                  <a:pt x="93718" y="149945"/>
                </a:lnTo>
                <a:lnTo>
                  <a:pt x="87784" y="149945"/>
                </a:lnTo>
                <a:lnTo>
                  <a:pt x="87784" y="144011"/>
                </a:lnTo>
                <a:close/>
                <a:moveTo>
                  <a:pt x="99967" y="144011"/>
                </a:moveTo>
                <a:lnTo>
                  <a:pt x="99967" y="149945"/>
                </a:lnTo>
                <a:lnTo>
                  <a:pt x="94031" y="149945"/>
                </a:lnTo>
                <a:lnTo>
                  <a:pt x="94031" y="144011"/>
                </a:lnTo>
                <a:close/>
                <a:moveTo>
                  <a:pt x="106214" y="144011"/>
                </a:moveTo>
                <a:lnTo>
                  <a:pt x="106214" y="149945"/>
                </a:lnTo>
                <a:lnTo>
                  <a:pt x="100278" y="149945"/>
                </a:lnTo>
                <a:lnTo>
                  <a:pt x="100278" y="144011"/>
                </a:lnTo>
                <a:close/>
                <a:moveTo>
                  <a:pt x="112461" y="144011"/>
                </a:moveTo>
                <a:lnTo>
                  <a:pt x="112461" y="149945"/>
                </a:lnTo>
                <a:lnTo>
                  <a:pt x="106527" y="149945"/>
                </a:lnTo>
                <a:lnTo>
                  <a:pt x="106527" y="144011"/>
                </a:lnTo>
                <a:close/>
                <a:moveTo>
                  <a:pt x="118710" y="144011"/>
                </a:moveTo>
                <a:lnTo>
                  <a:pt x="118710" y="149945"/>
                </a:lnTo>
                <a:lnTo>
                  <a:pt x="112774" y="149945"/>
                </a:lnTo>
                <a:lnTo>
                  <a:pt x="112774" y="144011"/>
                </a:lnTo>
                <a:close/>
                <a:moveTo>
                  <a:pt x="124957" y="144011"/>
                </a:moveTo>
                <a:lnTo>
                  <a:pt x="124957" y="149945"/>
                </a:lnTo>
                <a:lnTo>
                  <a:pt x="119021" y="149945"/>
                </a:lnTo>
                <a:lnTo>
                  <a:pt x="119021" y="144011"/>
                </a:lnTo>
                <a:close/>
                <a:moveTo>
                  <a:pt x="131204" y="144011"/>
                </a:moveTo>
                <a:lnTo>
                  <a:pt x="131204" y="149945"/>
                </a:lnTo>
                <a:lnTo>
                  <a:pt x="125270" y="149945"/>
                </a:lnTo>
                <a:lnTo>
                  <a:pt x="125270" y="144011"/>
                </a:lnTo>
                <a:close/>
                <a:moveTo>
                  <a:pt x="137451" y="144011"/>
                </a:moveTo>
                <a:lnTo>
                  <a:pt x="137451" y="149945"/>
                </a:lnTo>
                <a:lnTo>
                  <a:pt x="131517" y="149945"/>
                </a:lnTo>
                <a:lnTo>
                  <a:pt x="131517" y="144011"/>
                </a:lnTo>
                <a:close/>
                <a:moveTo>
                  <a:pt x="143702" y="144011"/>
                </a:moveTo>
                <a:lnTo>
                  <a:pt x="143702" y="149945"/>
                </a:lnTo>
                <a:lnTo>
                  <a:pt x="137766" y="149945"/>
                </a:lnTo>
                <a:lnTo>
                  <a:pt x="137766" y="144011"/>
                </a:lnTo>
                <a:close/>
                <a:moveTo>
                  <a:pt x="149949" y="144011"/>
                </a:moveTo>
                <a:lnTo>
                  <a:pt x="149949" y="149945"/>
                </a:lnTo>
                <a:lnTo>
                  <a:pt x="144015" y="149945"/>
                </a:lnTo>
                <a:lnTo>
                  <a:pt x="144015" y="144011"/>
                </a:lnTo>
                <a:close/>
                <a:moveTo>
                  <a:pt x="156196" y="144011"/>
                </a:moveTo>
                <a:lnTo>
                  <a:pt x="156196" y="149945"/>
                </a:lnTo>
                <a:lnTo>
                  <a:pt x="150262" y="149945"/>
                </a:lnTo>
                <a:lnTo>
                  <a:pt x="150262" y="144011"/>
                </a:lnTo>
                <a:close/>
                <a:moveTo>
                  <a:pt x="162445" y="144011"/>
                </a:moveTo>
                <a:lnTo>
                  <a:pt x="162445" y="149945"/>
                </a:lnTo>
                <a:lnTo>
                  <a:pt x="156509" y="149945"/>
                </a:lnTo>
                <a:lnTo>
                  <a:pt x="156509" y="144011"/>
                </a:lnTo>
                <a:close/>
                <a:moveTo>
                  <a:pt x="168692" y="144011"/>
                </a:moveTo>
                <a:lnTo>
                  <a:pt x="168692" y="149945"/>
                </a:lnTo>
                <a:lnTo>
                  <a:pt x="162756" y="149945"/>
                </a:lnTo>
                <a:lnTo>
                  <a:pt x="162756" y="144011"/>
                </a:lnTo>
                <a:close/>
                <a:moveTo>
                  <a:pt x="174939" y="144011"/>
                </a:moveTo>
                <a:lnTo>
                  <a:pt x="174939" y="149945"/>
                </a:lnTo>
                <a:lnTo>
                  <a:pt x="169005" y="149945"/>
                </a:lnTo>
                <a:lnTo>
                  <a:pt x="169005" y="144011"/>
                </a:lnTo>
                <a:close/>
                <a:moveTo>
                  <a:pt x="181186" y="144011"/>
                </a:moveTo>
                <a:lnTo>
                  <a:pt x="181186" y="149945"/>
                </a:lnTo>
                <a:lnTo>
                  <a:pt x="175252" y="149945"/>
                </a:lnTo>
                <a:lnTo>
                  <a:pt x="175252" y="144011"/>
                </a:lnTo>
                <a:close/>
                <a:moveTo>
                  <a:pt x="187433" y="144011"/>
                </a:moveTo>
                <a:lnTo>
                  <a:pt x="187433" y="149945"/>
                </a:lnTo>
                <a:lnTo>
                  <a:pt x="181499" y="149945"/>
                </a:lnTo>
                <a:lnTo>
                  <a:pt x="181499" y="144011"/>
                </a:lnTo>
                <a:close/>
                <a:moveTo>
                  <a:pt x="193682" y="144011"/>
                </a:moveTo>
                <a:lnTo>
                  <a:pt x="193682" y="149945"/>
                </a:lnTo>
                <a:lnTo>
                  <a:pt x="187746" y="149945"/>
                </a:lnTo>
                <a:lnTo>
                  <a:pt x="187746" y="144011"/>
                </a:lnTo>
                <a:close/>
                <a:moveTo>
                  <a:pt x="199931" y="144011"/>
                </a:moveTo>
                <a:lnTo>
                  <a:pt x="199931" y="149945"/>
                </a:lnTo>
                <a:lnTo>
                  <a:pt x="193996" y="149945"/>
                </a:lnTo>
                <a:lnTo>
                  <a:pt x="193996" y="144011"/>
                </a:lnTo>
                <a:close/>
                <a:moveTo>
                  <a:pt x="206180" y="144011"/>
                </a:moveTo>
                <a:lnTo>
                  <a:pt x="206180" y="149945"/>
                </a:lnTo>
                <a:lnTo>
                  <a:pt x="200244" y="149945"/>
                </a:lnTo>
                <a:lnTo>
                  <a:pt x="200244" y="144011"/>
                </a:lnTo>
                <a:close/>
                <a:moveTo>
                  <a:pt x="212427" y="144011"/>
                </a:moveTo>
                <a:lnTo>
                  <a:pt x="212427" y="149945"/>
                </a:lnTo>
                <a:lnTo>
                  <a:pt x="206491" y="149945"/>
                </a:lnTo>
                <a:lnTo>
                  <a:pt x="206491" y="144011"/>
                </a:lnTo>
                <a:close/>
                <a:moveTo>
                  <a:pt x="218674" y="144011"/>
                </a:moveTo>
                <a:lnTo>
                  <a:pt x="218674" y="149945"/>
                </a:lnTo>
                <a:lnTo>
                  <a:pt x="212739" y="149945"/>
                </a:lnTo>
                <a:lnTo>
                  <a:pt x="212739" y="144011"/>
                </a:lnTo>
                <a:close/>
                <a:moveTo>
                  <a:pt x="224921" y="144011"/>
                </a:moveTo>
                <a:lnTo>
                  <a:pt x="224921" y="149945"/>
                </a:lnTo>
                <a:lnTo>
                  <a:pt x="218987" y="149945"/>
                </a:lnTo>
                <a:lnTo>
                  <a:pt x="218987" y="144011"/>
                </a:lnTo>
                <a:close/>
                <a:moveTo>
                  <a:pt x="231170" y="144011"/>
                </a:moveTo>
                <a:lnTo>
                  <a:pt x="231170" y="149945"/>
                </a:lnTo>
                <a:lnTo>
                  <a:pt x="225234" y="149945"/>
                </a:lnTo>
                <a:lnTo>
                  <a:pt x="225234" y="144011"/>
                </a:lnTo>
                <a:close/>
                <a:moveTo>
                  <a:pt x="237417" y="144011"/>
                </a:moveTo>
                <a:lnTo>
                  <a:pt x="237417" y="149945"/>
                </a:lnTo>
                <a:lnTo>
                  <a:pt x="231481" y="149945"/>
                </a:lnTo>
                <a:lnTo>
                  <a:pt x="231481" y="144011"/>
                </a:lnTo>
                <a:close/>
                <a:moveTo>
                  <a:pt x="243664" y="144011"/>
                </a:moveTo>
                <a:lnTo>
                  <a:pt x="243664" y="149945"/>
                </a:lnTo>
                <a:lnTo>
                  <a:pt x="237729" y="149945"/>
                </a:lnTo>
                <a:lnTo>
                  <a:pt x="237729" y="144011"/>
                </a:lnTo>
                <a:close/>
                <a:moveTo>
                  <a:pt x="249911" y="144011"/>
                </a:moveTo>
                <a:lnTo>
                  <a:pt x="249911" y="149945"/>
                </a:lnTo>
                <a:lnTo>
                  <a:pt x="243977" y="149945"/>
                </a:lnTo>
                <a:lnTo>
                  <a:pt x="243977" y="144011"/>
                </a:lnTo>
                <a:close/>
                <a:moveTo>
                  <a:pt x="256161" y="144011"/>
                </a:moveTo>
                <a:lnTo>
                  <a:pt x="256161" y="149945"/>
                </a:lnTo>
                <a:lnTo>
                  <a:pt x="250225" y="149945"/>
                </a:lnTo>
                <a:lnTo>
                  <a:pt x="250225" y="144011"/>
                </a:lnTo>
                <a:close/>
                <a:moveTo>
                  <a:pt x="262409" y="144011"/>
                </a:moveTo>
                <a:lnTo>
                  <a:pt x="262409" y="149945"/>
                </a:lnTo>
                <a:lnTo>
                  <a:pt x="256474" y="149945"/>
                </a:lnTo>
                <a:lnTo>
                  <a:pt x="256474" y="144011"/>
                </a:lnTo>
                <a:close/>
                <a:moveTo>
                  <a:pt x="268656" y="144011"/>
                </a:moveTo>
                <a:lnTo>
                  <a:pt x="268656" y="149945"/>
                </a:lnTo>
                <a:lnTo>
                  <a:pt x="262721" y="149945"/>
                </a:lnTo>
                <a:lnTo>
                  <a:pt x="262721" y="144011"/>
                </a:lnTo>
                <a:close/>
                <a:moveTo>
                  <a:pt x="274904" y="144011"/>
                </a:moveTo>
                <a:lnTo>
                  <a:pt x="274904" y="149945"/>
                </a:lnTo>
                <a:lnTo>
                  <a:pt x="268968" y="149945"/>
                </a:lnTo>
                <a:lnTo>
                  <a:pt x="268968" y="144011"/>
                </a:lnTo>
                <a:close/>
                <a:moveTo>
                  <a:pt x="6251" y="150258"/>
                </a:moveTo>
                <a:lnTo>
                  <a:pt x="6251" y="156192"/>
                </a:lnTo>
                <a:lnTo>
                  <a:pt x="315" y="156192"/>
                </a:lnTo>
                <a:lnTo>
                  <a:pt x="315" y="150258"/>
                </a:lnTo>
                <a:close/>
                <a:moveTo>
                  <a:pt x="12498" y="150258"/>
                </a:moveTo>
                <a:lnTo>
                  <a:pt x="12498" y="156192"/>
                </a:lnTo>
                <a:lnTo>
                  <a:pt x="6562" y="156192"/>
                </a:lnTo>
                <a:lnTo>
                  <a:pt x="6562" y="150258"/>
                </a:lnTo>
                <a:close/>
                <a:moveTo>
                  <a:pt x="18745" y="150258"/>
                </a:moveTo>
                <a:lnTo>
                  <a:pt x="18745" y="156192"/>
                </a:lnTo>
                <a:lnTo>
                  <a:pt x="12810" y="156192"/>
                </a:lnTo>
                <a:lnTo>
                  <a:pt x="12810" y="150258"/>
                </a:lnTo>
                <a:close/>
                <a:moveTo>
                  <a:pt x="24992" y="150258"/>
                </a:moveTo>
                <a:lnTo>
                  <a:pt x="24992" y="156192"/>
                </a:lnTo>
                <a:lnTo>
                  <a:pt x="19058" y="156192"/>
                </a:lnTo>
                <a:lnTo>
                  <a:pt x="19058" y="150258"/>
                </a:lnTo>
                <a:close/>
                <a:moveTo>
                  <a:pt x="31241" y="150258"/>
                </a:moveTo>
                <a:lnTo>
                  <a:pt x="31241" y="156192"/>
                </a:lnTo>
                <a:lnTo>
                  <a:pt x="25305" y="156192"/>
                </a:lnTo>
                <a:lnTo>
                  <a:pt x="25305" y="150258"/>
                </a:lnTo>
                <a:close/>
                <a:moveTo>
                  <a:pt x="37489" y="150258"/>
                </a:moveTo>
                <a:lnTo>
                  <a:pt x="37489" y="156192"/>
                </a:lnTo>
                <a:lnTo>
                  <a:pt x="31553" y="156192"/>
                </a:lnTo>
                <a:lnTo>
                  <a:pt x="31553" y="150258"/>
                </a:lnTo>
                <a:close/>
                <a:moveTo>
                  <a:pt x="43737" y="150258"/>
                </a:moveTo>
                <a:lnTo>
                  <a:pt x="43737" y="156192"/>
                </a:lnTo>
                <a:lnTo>
                  <a:pt x="37802" y="156192"/>
                </a:lnTo>
                <a:lnTo>
                  <a:pt x="37802" y="150258"/>
                </a:lnTo>
                <a:close/>
                <a:moveTo>
                  <a:pt x="49985" y="150258"/>
                </a:moveTo>
                <a:lnTo>
                  <a:pt x="49985" y="156192"/>
                </a:lnTo>
                <a:lnTo>
                  <a:pt x="44049" y="156192"/>
                </a:lnTo>
                <a:lnTo>
                  <a:pt x="44049" y="150258"/>
                </a:lnTo>
                <a:close/>
                <a:moveTo>
                  <a:pt x="56232" y="150258"/>
                </a:moveTo>
                <a:lnTo>
                  <a:pt x="56232" y="156192"/>
                </a:lnTo>
                <a:lnTo>
                  <a:pt x="50296" y="156192"/>
                </a:lnTo>
                <a:lnTo>
                  <a:pt x="50296" y="150258"/>
                </a:lnTo>
                <a:close/>
                <a:moveTo>
                  <a:pt x="62480" y="150258"/>
                </a:moveTo>
                <a:lnTo>
                  <a:pt x="62480" y="156192"/>
                </a:lnTo>
                <a:lnTo>
                  <a:pt x="56545" y="156192"/>
                </a:lnTo>
                <a:lnTo>
                  <a:pt x="56545" y="150258"/>
                </a:lnTo>
                <a:close/>
                <a:moveTo>
                  <a:pt x="68727" y="150258"/>
                </a:moveTo>
                <a:lnTo>
                  <a:pt x="68727" y="156192"/>
                </a:lnTo>
                <a:lnTo>
                  <a:pt x="62792" y="156192"/>
                </a:lnTo>
                <a:lnTo>
                  <a:pt x="62792" y="150258"/>
                </a:lnTo>
                <a:close/>
                <a:moveTo>
                  <a:pt x="74975" y="150258"/>
                </a:moveTo>
                <a:lnTo>
                  <a:pt x="74975" y="156192"/>
                </a:lnTo>
                <a:lnTo>
                  <a:pt x="69039" y="156192"/>
                </a:lnTo>
                <a:lnTo>
                  <a:pt x="69039" y="150258"/>
                </a:lnTo>
                <a:close/>
                <a:moveTo>
                  <a:pt x="81223" y="150258"/>
                </a:moveTo>
                <a:lnTo>
                  <a:pt x="81223" y="156192"/>
                </a:lnTo>
                <a:lnTo>
                  <a:pt x="75286" y="156192"/>
                </a:lnTo>
                <a:lnTo>
                  <a:pt x="75286" y="150258"/>
                </a:lnTo>
                <a:close/>
                <a:moveTo>
                  <a:pt x="87470" y="150258"/>
                </a:moveTo>
                <a:lnTo>
                  <a:pt x="87470" y="156192"/>
                </a:lnTo>
                <a:lnTo>
                  <a:pt x="81535" y="156192"/>
                </a:lnTo>
                <a:lnTo>
                  <a:pt x="81535" y="150258"/>
                </a:lnTo>
                <a:close/>
                <a:moveTo>
                  <a:pt x="93718" y="150258"/>
                </a:moveTo>
                <a:lnTo>
                  <a:pt x="93718" y="156192"/>
                </a:lnTo>
                <a:lnTo>
                  <a:pt x="87784" y="156192"/>
                </a:lnTo>
                <a:lnTo>
                  <a:pt x="87784" y="150258"/>
                </a:lnTo>
                <a:close/>
                <a:moveTo>
                  <a:pt x="99967" y="150258"/>
                </a:moveTo>
                <a:lnTo>
                  <a:pt x="99967" y="156192"/>
                </a:lnTo>
                <a:lnTo>
                  <a:pt x="94031" y="156192"/>
                </a:lnTo>
                <a:lnTo>
                  <a:pt x="94031" y="150258"/>
                </a:lnTo>
                <a:close/>
                <a:moveTo>
                  <a:pt x="106214" y="150258"/>
                </a:moveTo>
                <a:lnTo>
                  <a:pt x="106214" y="156192"/>
                </a:lnTo>
                <a:lnTo>
                  <a:pt x="100278" y="156192"/>
                </a:lnTo>
                <a:lnTo>
                  <a:pt x="100278" y="150258"/>
                </a:lnTo>
                <a:close/>
                <a:moveTo>
                  <a:pt x="112461" y="150258"/>
                </a:moveTo>
                <a:lnTo>
                  <a:pt x="112461" y="156192"/>
                </a:lnTo>
                <a:lnTo>
                  <a:pt x="106527" y="156192"/>
                </a:lnTo>
                <a:lnTo>
                  <a:pt x="106527" y="150258"/>
                </a:lnTo>
                <a:close/>
                <a:moveTo>
                  <a:pt x="118710" y="150258"/>
                </a:moveTo>
                <a:lnTo>
                  <a:pt x="118710" y="156192"/>
                </a:lnTo>
                <a:lnTo>
                  <a:pt x="112774" y="156192"/>
                </a:lnTo>
                <a:lnTo>
                  <a:pt x="112774" y="150258"/>
                </a:lnTo>
                <a:close/>
                <a:moveTo>
                  <a:pt x="124957" y="150258"/>
                </a:moveTo>
                <a:lnTo>
                  <a:pt x="124957" y="156192"/>
                </a:lnTo>
                <a:lnTo>
                  <a:pt x="119021" y="156192"/>
                </a:lnTo>
                <a:lnTo>
                  <a:pt x="119021" y="150258"/>
                </a:lnTo>
                <a:close/>
                <a:moveTo>
                  <a:pt x="131204" y="150258"/>
                </a:moveTo>
                <a:lnTo>
                  <a:pt x="131204" y="156192"/>
                </a:lnTo>
                <a:lnTo>
                  <a:pt x="125270" y="156192"/>
                </a:lnTo>
                <a:lnTo>
                  <a:pt x="125270" y="150258"/>
                </a:lnTo>
                <a:close/>
                <a:moveTo>
                  <a:pt x="137451" y="150258"/>
                </a:moveTo>
                <a:lnTo>
                  <a:pt x="137451" y="156192"/>
                </a:lnTo>
                <a:lnTo>
                  <a:pt x="131517" y="156192"/>
                </a:lnTo>
                <a:lnTo>
                  <a:pt x="131517" y="150258"/>
                </a:lnTo>
                <a:close/>
                <a:moveTo>
                  <a:pt x="143702" y="150258"/>
                </a:moveTo>
                <a:lnTo>
                  <a:pt x="143702" y="156192"/>
                </a:lnTo>
                <a:lnTo>
                  <a:pt x="137766" y="156192"/>
                </a:lnTo>
                <a:lnTo>
                  <a:pt x="137766" y="150258"/>
                </a:lnTo>
                <a:close/>
                <a:moveTo>
                  <a:pt x="149949" y="150258"/>
                </a:moveTo>
                <a:lnTo>
                  <a:pt x="149949" y="156192"/>
                </a:lnTo>
                <a:lnTo>
                  <a:pt x="144015" y="156192"/>
                </a:lnTo>
                <a:lnTo>
                  <a:pt x="144015" y="150258"/>
                </a:lnTo>
                <a:close/>
                <a:moveTo>
                  <a:pt x="156196" y="150258"/>
                </a:moveTo>
                <a:lnTo>
                  <a:pt x="156196" y="156192"/>
                </a:lnTo>
                <a:lnTo>
                  <a:pt x="150262" y="156192"/>
                </a:lnTo>
                <a:lnTo>
                  <a:pt x="150262" y="150258"/>
                </a:lnTo>
                <a:close/>
                <a:moveTo>
                  <a:pt x="162445" y="150258"/>
                </a:moveTo>
                <a:lnTo>
                  <a:pt x="162445" y="156192"/>
                </a:lnTo>
                <a:lnTo>
                  <a:pt x="156509" y="156192"/>
                </a:lnTo>
                <a:lnTo>
                  <a:pt x="156509" y="150258"/>
                </a:lnTo>
                <a:close/>
                <a:moveTo>
                  <a:pt x="168692" y="150258"/>
                </a:moveTo>
                <a:lnTo>
                  <a:pt x="168692" y="156192"/>
                </a:lnTo>
                <a:lnTo>
                  <a:pt x="162756" y="156192"/>
                </a:lnTo>
                <a:lnTo>
                  <a:pt x="162756" y="150258"/>
                </a:lnTo>
                <a:close/>
                <a:moveTo>
                  <a:pt x="174939" y="150258"/>
                </a:moveTo>
                <a:lnTo>
                  <a:pt x="174939" y="156192"/>
                </a:lnTo>
                <a:lnTo>
                  <a:pt x="169005" y="156192"/>
                </a:lnTo>
                <a:lnTo>
                  <a:pt x="169005" y="150258"/>
                </a:lnTo>
                <a:close/>
                <a:moveTo>
                  <a:pt x="181186" y="150258"/>
                </a:moveTo>
                <a:lnTo>
                  <a:pt x="181186" y="156192"/>
                </a:lnTo>
                <a:lnTo>
                  <a:pt x="175252" y="156192"/>
                </a:lnTo>
                <a:lnTo>
                  <a:pt x="175252" y="150258"/>
                </a:lnTo>
                <a:close/>
                <a:moveTo>
                  <a:pt x="187433" y="150258"/>
                </a:moveTo>
                <a:lnTo>
                  <a:pt x="187433" y="156192"/>
                </a:lnTo>
                <a:lnTo>
                  <a:pt x="181499" y="156192"/>
                </a:lnTo>
                <a:lnTo>
                  <a:pt x="181499" y="150258"/>
                </a:lnTo>
                <a:close/>
                <a:moveTo>
                  <a:pt x="193682" y="150258"/>
                </a:moveTo>
                <a:lnTo>
                  <a:pt x="193682" y="156192"/>
                </a:lnTo>
                <a:lnTo>
                  <a:pt x="187746" y="156192"/>
                </a:lnTo>
                <a:lnTo>
                  <a:pt x="187746" y="150258"/>
                </a:lnTo>
                <a:close/>
                <a:moveTo>
                  <a:pt x="199931" y="150258"/>
                </a:moveTo>
                <a:lnTo>
                  <a:pt x="199931" y="156192"/>
                </a:lnTo>
                <a:lnTo>
                  <a:pt x="193996" y="156192"/>
                </a:lnTo>
                <a:lnTo>
                  <a:pt x="193996" y="150258"/>
                </a:lnTo>
                <a:close/>
                <a:moveTo>
                  <a:pt x="206180" y="150258"/>
                </a:moveTo>
                <a:lnTo>
                  <a:pt x="206180" y="156192"/>
                </a:lnTo>
                <a:lnTo>
                  <a:pt x="200244" y="156192"/>
                </a:lnTo>
                <a:lnTo>
                  <a:pt x="200244" y="150258"/>
                </a:lnTo>
                <a:close/>
                <a:moveTo>
                  <a:pt x="212427" y="150258"/>
                </a:moveTo>
                <a:lnTo>
                  <a:pt x="212427" y="156192"/>
                </a:lnTo>
                <a:lnTo>
                  <a:pt x="206491" y="156192"/>
                </a:lnTo>
                <a:lnTo>
                  <a:pt x="206491" y="150258"/>
                </a:lnTo>
                <a:close/>
                <a:moveTo>
                  <a:pt x="218674" y="150258"/>
                </a:moveTo>
                <a:lnTo>
                  <a:pt x="218674" y="156192"/>
                </a:lnTo>
                <a:lnTo>
                  <a:pt x="212739" y="156192"/>
                </a:lnTo>
                <a:lnTo>
                  <a:pt x="212739" y="150258"/>
                </a:lnTo>
                <a:close/>
                <a:moveTo>
                  <a:pt x="224921" y="150258"/>
                </a:moveTo>
                <a:lnTo>
                  <a:pt x="224921" y="156192"/>
                </a:lnTo>
                <a:lnTo>
                  <a:pt x="218987" y="156192"/>
                </a:lnTo>
                <a:lnTo>
                  <a:pt x="218987" y="150258"/>
                </a:lnTo>
                <a:close/>
                <a:moveTo>
                  <a:pt x="231170" y="150258"/>
                </a:moveTo>
                <a:lnTo>
                  <a:pt x="231170" y="156192"/>
                </a:lnTo>
                <a:lnTo>
                  <a:pt x="225234" y="156192"/>
                </a:lnTo>
                <a:lnTo>
                  <a:pt x="225234" y="150258"/>
                </a:lnTo>
                <a:close/>
                <a:moveTo>
                  <a:pt x="237417" y="150258"/>
                </a:moveTo>
                <a:lnTo>
                  <a:pt x="237417" y="156192"/>
                </a:lnTo>
                <a:lnTo>
                  <a:pt x="231481" y="156192"/>
                </a:lnTo>
                <a:lnTo>
                  <a:pt x="231481" y="150258"/>
                </a:lnTo>
                <a:close/>
                <a:moveTo>
                  <a:pt x="243664" y="150258"/>
                </a:moveTo>
                <a:lnTo>
                  <a:pt x="243664" y="156192"/>
                </a:lnTo>
                <a:lnTo>
                  <a:pt x="237729" y="156192"/>
                </a:lnTo>
                <a:lnTo>
                  <a:pt x="237729" y="150258"/>
                </a:lnTo>
                <a:close/>
                <a:moveTo>
                  <a:pt x="249911" y="150258"/>
                </a:moveTo>
                <a:lnTo>
                  <a:pt x="249911" y="156192"/>
                </a:lnTo>
                <a:lnTo>
                  <a:pt x="243977" y="156192"/>
                </a:lnTo>
                <a:lnTo>
                  <a:pt x="243977" y="150258"/>
                </a:lnTo>
                <a:close/>
                <a:moveTo>
                  <a:pt x="256161" y="150258"/>
                </a:moveTo>
                <a:lnTo>
                  <a:pt x="256161" y="156192"/>
                </a:lnTo>
                <a:lnTo>
                  <a:pt x="250225" y="156192"/>
                </a:lnTo>
                <a:lnTo>
                  <a:pt x="250225" y="150258"/>
                </a:lnTo>
                <a:close/>
                <a:moveTo>
                  <a:pt x="262409" y="150258"/>
                </a:moveTo>
                <a:lnTo>
                  <a:pt x="262409" y="156192"/>
                </a:lnTo>
                <a:lnTo>
                  <a:pt x="256474" y="156192"/>
                </a:lnTo>
                <a:lnTo>
                  <a:pt x="256474" y="150258"/>
                </a:lnTo>
                <a:close/>
                <a:moveTo>
                  <a:pt x="268656" y="150258"/>
                </a:moveTo>
                <a:lnTo>
                  <a:pt x="268656" y="156192"/>
                </a:lnTo>
                <a:lnTo>
                  <a:pt x="262721" y="156192"/>
                </a:lnTo>
                <a:lnTo>
                  <a:pt x="262721" y="150258"/>
                </a:lnTo>
                <a:close/>
                <a:moveTo>
                  <a:pt x="274904" y="150258"/>
                </a:moveTo>
                <a:lnTo>
                  <a:pt x="274904" y="156192"/>
                </a:lnTo>
                <a:lnTo>
                  <a:pt x="268968" y="156192"/>
                </a:lnTo>
                <a:lnTo>
                  <a:pt x="268968" y="150258"/>
                </a:lnTo>
                <a:close/>
                <a:moveTo>
                  <a:pt x="158" y="0"/>
                </a:moveTo>
                <a:lnTo>
                  <a:pt x="158" y="157"/>
                </a:lnTo>
                <a:lnTo>
                  <a:pt x="0" y="157"/>
                </a:lnTo>
                <a:lnTo>
                  <a:pt x="0" y="156350"/>
                </a:lnTo>
                <a:lnTo>
                  <a:pt x="158" y="156350"/>
                </a:lnTo>
                <a:lnTo>
                  <a:pt x="158" y="156508"/>
                </a:lnTo>
                <a:lnTo>
                  <a:pt x="275059" y="156508"/>
                </a:lnTo>
                <a:lnTo>
                  <a:pt x="275059" y="156350"/>
                </a:lnTo>
                <a:lnTo>
                  <a:pt x="275215" y="156350"/>
                </a:lnTo>
                <a:lnTo>
                  <a:pt x="275215" y="155"/>
                </a:lnTo>
                <a:lnTo>
                  <a:pt x="275059" y="155"/>
                </a:lnTo>
                <a:lnTo>
                  <a:pt x="27505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  <p:sp>
        <p:nvSpPr>
          <p:cNvPr id="100" name="Google Shape;100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7"/>
          <p:cNvSpPr txBox="1">
            <a:spLocks noGrp="1"/>
          </p:cNvSpPr>
          <p:nvPr>
            <p:ph type="title" idx="2"/>
          </p:nvPr>
        </p:nvSpPr>
        <p:spPr>
          <a:xfrm>
            <a:off x="960000" y="47095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2" name="Google Shape;102;p17"/>
          <p:cNvSpPr txBox="1">
            <a:spLocks noGrp="1"/>
          </p:cNvSpPr>
          <p:nvPr>
            <p:ph type="subTitle" idx="1"/>
          </p:nvPr>
        </p:nvSpPr>
        <p:spPr>
          <a:xfrm>
            <a:off x="960000" y="54344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7"/>
          <p:cNvSpPr txBox="1">
            <a:spLocks noGrp="1"/>
          </p:cNvSpPr>
          <p:nvPr>
            <p:ph type="title" idx="3"/>
          </p:nvPr>
        </p:nvSpPr>
        <p:spPr>
          <a:xfrm>
            <a:off x="4538400" y="47095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4" name="Google Shape;104;p17"/>
          <p:cNvSpPr txBox="1">
            <a:spLocks noGrp="1"/>
          </p:cNvSpPr>
          <p:nvPr>
            <p:ph type="subTitle" idx="4"/>
          </p:nvPr>
        </p:nvSpPr>
        <p:spPr>
          <a:xfrm>
            <a:off x="4538400" y="54344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7"/>
          <p:cNvSpPr txBox="1">
            <a:spLocks noGrp="1"/>
          </p:cNvSpPr>
          <p:nvPr>
            <p:ph type="title" idx="5"/>
          </p:nvPr>
        </p:nvSpPr>
        <p:spPr>
          <a:xfrm>
            <a:off x="8116800" y="47095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6" name="Google Shape;106;p17"/>
          <p:cNvSpPr txBox="1">
            <a:spLocks noGrp="1"/>
          </p:cNvSpPr>
          <p:nvPr>
            <p:ph type="subTitle" idx="6"/>
          </p:nvPr>
        </p:nvSpPr>
        <p:spPr>
          <a:xfrm>
            <a:off x="8116800" y="54344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57523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8"/>
          <p:cNvSpPr/>
          <p:nvPr/>
        </p:nvSpPr>
        <p:spPr>
          <a:xfrm>
            <a:off x="279167" y="281802"/>
            <a:ext cx="11633380" cy="6294271"/>
          </a:xfrm>
          <a:custGeom>
            <a:avLst/>
            <a:gdLst/>
            <a:ahLst/>
            <a:cxnLst/>
            <a:rect l="l" t="t" r="r" b="b"/>
            <a:pathLst>
              <a:path w="275216" h="156509" extrusionOk="0">
                <a:moveTo>
                  <a:pt x="6251" y="311"/>
                </a:moveTo>
                <a:lnTo>
                  <a:pt x="6251" y="6247"/>
                </a:lnTo>
                <a:lnTo>
                  <a:pt x="315" y="6247"/>
                </a:lnTo>
                <a:lnTo>
                  <a:pt x="315" y="311"/>
                </a:lnTo>
                <a:close/>
                <a:moveTo>
                  <a:pt x="12498" y="311"/>
                </a:moveTo>
                <a:lnTo>
                  <a:pt x="12498" y="6247"/>
                </a:lnTo>
                <a:lnTo>
                  <a:pt x="6562" y="6247"/>
                </a:lnTo>
                <a:lnTo>
                  <a:pt x="6562" y="311"/>
                </a:lnTo>
                <a:close/>
                <a:moveTo>
                  <a:pt x="18745" y="311"/>
                </a:moveTo>
                <a:lnTo>
                  <a:pt x="18745" y="6247"/>
                </a:lnTo>
                <a:lnTo>
                  <a:pt x="12810" y="6247"/>
                </a:lnTo>
                <a:lnTo>
                  <a:pt x="12810" y="311"/>
                </a:lnTo>
                <a:close/>
                <a:moveTo>
                  <a:pt x="24992" y="311"/>
                </a:moveTo>
                <a:lnTo>
                  <a:pt x="24992" y="6247"/>
                </a:lnTo>
                <a:lnTo>
                  <a:pt x="19058" y="6247"/>
                </a:lnTo>
                <a:lnTo>
                  <a:pt x="19058" y="311"/>
                </a:lnTo>
                <a:close/>
                <a:moveTo>
                  <a:pt x="31241" y="311"/>
                </a:moveTo>
                <a:lnTo>
                  <a:pt x="31241" y="6247"/>
                </a:lnTo>
                <a:lnTo>
                  <a:pt x="25305" y="6247"/>
                </a:lnTo>
                <a:lnTo>
                  <a:pt x="25305" y="311"/>
                </a:lnTo>
                <a:close/>
                <a:moveTo>
                  <a:pt x="37489" y="311"/>
                </a:moveTo>
                <a:lnTo>
                  <a:pt x="37489" y="6247"/>
                </a:lnTo>
                <a:lnTo>
                  <a:pt x="31553" y="6247"/>
                </a:lnTo>
                <a:lnTo>
                  <a:pt x="31553" y="311"/>
                </a:lnTo>
                <a:close/>
                <a:moveTo>
                  <a:pt x="43737" y="311"/>
                </a:moveTo>
                <a:lnTo>
                  <a:pt x="43737" y="6247"/>
                </a:lnTo>
                <a:lnTo>
                  <a:pt x="37802" y="6247"/>
                </a:lnTo>
                <a:lnTo>
                  <a:pt x="37802" y="311"/>
                </a:lnTo>
                <a:close/>
                <a:moveTo>
                  <a:pt x="49985" y="311"/>
                </a:moveTo>
                <a:lnTo>
                  <a:pt x="49985" y="6247"/>
                </a:lnTo>
                <a:lnTo>
                  <a:pt x="44049" y="6247"/>
                </a:lnTo>
                <a:lnTo>
                  <a:pt x="44049" y="311"/>
                </a:lnTo>
                <a:close/>
                <a:moveTo>
                  <a:pt x="56232" y="311"/>
                </a:moveTo>
                <a:lnTo>
                  <a:pt x="56232" y="6247"/>
                </a:lnTo>
                <a:lnTo>
                  <a:pt x="50296" y="6247"/>
                </a:lnTo>
                <a:lnTo>
                  <a:pt x="50296" y="311"/>
                </a:lnTo>
                <a:close/>
                <a:moveTo>
                  <a:pt x="62480" y="311"/>
                </a:moveTo>
                <a:lnTo>
                  <a:pt x="62480" y="6247"/>
                </a:lnTo>
                <a:lnTo>
                  <a:pt x="56545" y="6247"/>
                </a:lnTo>
                <a:lnTo>
                  <a:pt x="56545" y="311"/>
                </a:lnTo>
                <a:close/>
                <a:moveTo>
                  <a:pt x="68727" y="311"/>
                </a:moveTo>
                <a:lnTo>
                  <a:pt x="68727" y="6247"/>
                </a:lnTo>
                <a:lnTo>
                  <a:pt x="62792" y="6247"/>
                </a:lnTo>
                <a:lnTo>
                  <a:pt x="62792" y="311"/>
                </a:lnTo>
                <a:close/>
                <a:moveTo>
                  <a:pt x="74975" y="311"/>
                </a:moveTo>
                <a:lnTo>
                  <a:pt x="74975" y="6247"/>
                </a:lnTo>
                <a:lnTo>
                  <a:pt x="69039" y="6247"/>
                </a:lnTo>
                <a:lnTo>
                  <a:pt x="69039" y="311"/>
                </a:lnTo>
                <a:close/>
                <a:moveTo>
                  <a:pt x="81223" y="311"/>
                </a:moveTo>
                <a:lnTo>
                  <a:pt x="81223" y="6247"/>
                </a:lnTo>
                <a:lnTo>
                  <a:pt x="75286" y="6247"/>
                </a:lnTo>
                <a:lnTo>
                  <a:pt x="75286" y="311"/>
                </a:lnTo>
                <a:close/>
                <a:moveTo>
                  <a:pt x="87470" y="311"/>
                </a:moveTo>
                <a:lnTo>
                  <a:pt x="87470" y="6247"/>
                </a:lnTo>
                <a:lnTo>
                  <a:pt x="81535" y="6247"/>
                </a:lnTo>
                <a:lnTo>
                  <a:pt x="81535" y="311"/>
                </a:lnTo>
                <a:close/>
                <a:moveTo>
                  <a:pt x="93720" y="311"/>
                </a:moveTo>
                <a:lnTo>
                  <a:pt x="93720" y="6247"/>
                </a:lnTo>
                <a:lnTo>
                  <a:pt x="87784" y="6247"/>
                </a:lnTo>
                <a:lnTo>
                  <a:pt x="87784" y="311"/>
                </a:lnTo>
                <a:close/>
                <a:moveTo>
                  <a:pt x="99967" y="311"/>
                </a:moveTo>
                <a:lnTo>
                  <a:pt x="99967" y="6247"/>
                </a:lnTo>
                <a:lnTo>
                  <a:pt x="94031" y="6247"/>
                </a:lnTo>
                <a:lnTo>
                  <a:pt x="94031" y="311"/>
                </a:lnTo>
                <a:close/>
                <a:moveTo>
                  <a:pt x="106214" y="311"/>
                </a:moveTo>
                <a:lnTo>
                  <a:pt x="106214" y="6247"/>
                </a:lnTo>
                <a:lnTo>
                  <a:pt x="100280" y="6247"/>
                </a:lnTo>
                <a:lnTo>
                  <a:pt x="100280" y="311"/>
                </a:lnTo>
                <a:close/>
                <a:moveTo>
                  <a:pt x="112461" y="311"/>
                </a:moveTo>
                <a:lnTo>
                  <a:pt x="112461" y="6247"/>
                </a:lnTo>
                <a:lnTo>
                  <a:pt x="106527" y="6247"/>
                </a:lnTo>
                <a:lnTo>
                  <a:pt x="106527" y="311"/>
                </a:lnTo>
                <a:close/>
                <a:moveTo>
                  <a:pt x="118710" y="311"/>
                </a:moveTo>
                <a:lnTo>
                  <a:pt x="118710" y="6247"/>
                </a:lnTo>
                <a:lnTo>
                  <a:pt x="112774" y="6247"/>
                </a:lnTo>
                <a:lnTo>
                  <a:pt x="112774" y="311"/>
                </a:lnTo>
                <a:close/>
                <a:moveTo>
                  <a:pt x="124957" y="311"/>
                </a:moveTo>
                <a:lnTo>
                  <a:pt x="124957" y="6247"/>
                </a:lnTo>
                <a:lnTo>
                  <a:pt x="119021" y="6247"/>
                </a:lnTo>
                <a:lnTo>
                  <a:pt x="119021" y="311"/>
                </a:lnTo>
                <a:close/>
                <a:moveTo>
                  <a:pt x="131204" y="311"/>
                </a:moveTo>
                <a:lnTo>
                  <a:pt x="131204" y="6247"/>
                </a:lnTo>
                <a:lnTo>
                  <a:pt x="125270" y="6247"/>
                </a:lnTo>
                <a:lnTo>
                  <a:pt x="125270" y="311"/>
                </a:lnTo>
                <a:close/>
                <a:moveTo>
                  <a:pt x="137451" y="311"/>
                </a:moveTo>
                <a:lnTo>
                  <a:pt x="137451" y="6247"/>
                </a:lnTo>
                <a:lnTo>
                  <a:pt x="131517" y="6247"/>
                </a:lnTo>
                <a:lnTo>
                  <a:pt x="131517" y="311"/>
                </a:lnTo>
                <a:close/>
                <a:moveTo>
                  <a:pt x="143702" y="311"/>
                </a:moveTo>
                <a:lnTo>
                  <a:pt x="143702" y="6247"/>
                </a:lnTo>
                <a:lnTo>
                  <a:pt x="137766" y="6247"/>
                </a:lnTo>
                <a:lnTo>
                  <a:pt x="137766" y="311"/>
                </a:lnTo>
                <a:close/>
                <a:moveTo>
                  <a:pt x="149949" y="311"/>
                </a:moveTo>
                <a:lnTo>
                  <a:pt x="149949" y="6247"/>
                </a:lnTo>
                <a:lnTo>
                  <a:pt x="144015" y="6247"/>
                </a:lnTo>
                <a:lnTo>
                  <a:pt x="144015" y="311"/>
                </a:lnTo>
                <a:close/>
                <a:moveTo>
                  <a:pt x="156196" y="311"/>
                </a:moveTo>
                <a:lnTo>
                  <a:pt x="156196" y="6247"/>
                </a:lnTo>
                <a:lnTo>
                  <a:pt x="150262" y="6247"/>
                </a:lnTo>
                <a:lnTo>
                  <a:pt x="150262" y="311"/>
                </a:lnTo>
                <a:close/>
                <a:moveTo>
                  <a:pt x="162445" y="311"/>
                </a:moveTo>
                <a:lnTo>
                  <a:pt x="162445" y="6247"/>
                </a:lnTo>
                <a:lnTo>
                  <a:pt x="156509" y="6247"/>
                </a:lnTo>
                <a:lnTo>
                  <a:pt x="156509" y="311"/>
                </a:lnTo>
                <a:close/>
                <a:moveTo>
                  <a:pt x="168692" y="311"/>
                </a:moveTo>
                <a:lnTo>
                  <a:pt x="168692" y="6247"/>
                </a:lnTo>
                <a:lnTo>
                  <a:pt x="162756" y="6247"/>
                </a:lnTo>
                <a:lnTo>
                  <a:pt x="162756" y="311"/>
                </a:lnTo>
                <a:close/>
                <a:moveTo>
                  <a:pt x="174939" y="311"/>
                </a:moveTo>
                <a:lnTo>
                  <a:pt x="174939" y="6247"/>
                </a:lnTo>
                <a:lnTo>
                  <a:pt x="169005" y="6247"/>
                </a:lnTo>
                <a:lnTo>
                  <a:pt x="169005" y="311"/>
                </a:lnTo>
                <a:close/>
                <a:moveTo>
                  <a:pt x="181186" y="311"/>
                </a:moveTo>
                <a:lnTo>
                  <a:pt x="181186" y="6247"/>
                </a:lnTo>
                <a:lnTo>
                  <a:pt x="175252" y="6247"/>
                </a:lnTo>
                <a:lnTo>
                  <a:pt x="175252" y="311"/>
                </a:lnTo>
                <a:close/>
                <a:moveTo>
                  <a:pt x="187435" y="311"/>
                </a:moveTo>
                <a:lnTo>
                  <a:pt x="187435" y="6247"/>
                </a:lnTo>
                <a:lnTo>
                  <a:pt x="181499" y="6247"/>
                </a:lnTo>
                <a:lnTo>
                  <a:pt x="181499" y="311"/>
                </a:lnTo>
                <a:close/>
                <a:moveTo>
                  <a:pt x="193684" y="311"/>
                </a:moveTo>
                <a:lnTo>
                  <a:pt x="193684" y="6247"/>
                </a:lnTo>
                <a:lnTo>
                  <a:pt x="187749" y="6247"/>
                </a:lnTo>
                <a:lnTo>
                  <a:pt x="187749" y="311"/>
                </a:lnTo>
                <a:close/>
                <a:moveTo>
                  <a:pt x="199931" y="311"/>
                </a:moveTo>
                <a:lnTo>
                  <a:pt x="199931" y="6247"/>
                </a:lnTo>
                <a:lnTo>
                  <a:pt x="193996" y="6247"/>
                </a:lnTo>
                <a:lnTo>
                  <a:pt x="193996" y="311"/>
                </a:lnTo>
                <a:close/>
                <a:moveTo>
                  <a:pt x="206180" y="311"/>
                </a:moveTo>
                <a:lnTo>
                  <a:pt x="206180" y="6247"/>
                </a:lnTo>
                <a:lnTo>
                  <a:pt x="200244" y="6247"/>
                </a:lnTo>
                <a:lnTo>
                  <a:pt x="200244" y="311"/>
                </a:lnTo>
                <a:close/>
                <a:moveTo>
                  <a:pt x="212427" y="311"/>
                </a:moveTo>
                <a:lnTo>
                  <a:pt x="212427" y="6247"/>
                </a:lnTo>
                <a:lnTo>
                  <a:pt x="206491" y="6247"/>
                </a:lnTo>
                <a:lnTo>
                  <a:pt x="206491" y="311"/>
                </a:lnTo>
                <a:close/>
                <a:moveTo>
                  <a:pt x="218674" y="311"/>
                </a:moveTo>
                <a:lnTo>
                  <a:pt x="218674" y="6247"/>
                </a:lnTo>
                <a:lnTo>
                  <a:pt x="212739" y="6247"/>
                </a:lnTo>
                <a:lnTo>
                  <a:pt x="212739" y="311"/>
                </a:lnTo>
                <a:close/>
                <a:moveTo>
                  <a:pt x="224921" y="311"/>
                </a:moveTo>
                <a:lnTo>
                  <a:pt x="224921" y="6247"/>
                </a:lnTo>
                <a:lnTo>
                  <a:pt x="218987" y="6247"/>
                </a:lnTo>
                <a:lnTo>
                  <a:pt x="218987" y="311"/>
                </a:lnTo>
                <a:close/>
                <a:moveTo>
                  <a:pt x="231170" y="311"/>
                </a:moveTo>
                <a:lnTo>
                  <a:pt x="231170" y="6247"/>
                </a:lnTo>
                <a:lnTo>
                  <a:pt x="225234" y="6247"/>
                </a:lnTo>
                <a:lnTo>
                  <a:pt x="225234" y="311"/>
                </a:lnTo>
                <a:close/>
                <a:moveTo>
                  <a:pt x="237417" y="311"/>
                </a:moveTo>
                <a:lnTo>
                  <a:pt x="237417" y="6247"/>
                </a:lnTo>
                <a:lnTo>
                  <a:pt x="231481" y="6247"/>
                </a:lnTo>
                <a:lnTo>
                  <a:pt x="231481" y="311"/>
                </a:lnTo>
                <a:close/>
                <a:moveTo>
                  <a:pt x="243664" y="311"/>
                </a:moveTo>
                <a:lnTo>
                  <a:pt x="243664" y="6247"/>
                </a:lnTo>
                <a:lnTo>
                  <a:pt x="237729" y="6247"/>
                </a:lnTo>
                <a:lnTo>
                  <a:pt x="237729" y="311"/>
                </a:lnTo>
                <a:close/>
                <a:moveTo>
                  <a:pt x="249914" y="311"/>
                </a:moveTo>
                <a:lnTo>
                  <a:pt x="249914" y="6247"/>
                </a:lnTo>
                <a:lnTo>
                  <a:pt x="243978" y="6247"/>
                </a:lnTo>
                <a:lnTo>
                  <a:pt x="243978" y="311"/>
                </a:lnTo>
                <a:close/>
                <a:moveTo>
                  <a:pt x="256161" y="311"/>
                </a:moveTo>
                <a:lnTo>
                  <a:pt x="256161" y="6247"/>
                </a:lnTo>
                <a:lnTo>
                  <a:pt x="250225" y="6247"/>
                </a:lnTo>
                <a:lnTo>
                  <a:pt x="250225" y="311"/>
                </a:lnTo>
                <a:close/>
                <a:moveTo>
                  <a:pt x="262409" y="311"/>
                </a:moveTo>
                <a:lnTo>
                  <a:pt x="262409" y="6247"/>
                </a:lnTo>
                <a:lnTo>
                  <a:pt x="256474" y="6247"/>
                </a:lnTo>
                <a:lnTo>
                  <a:pt x="256474" y="311"/>
                </a:lnTo>
                <a:close/>
                <a:moveTo>
                  <a:pt x="268656" y="311"/>
                </a:moveTo>
                <a:lnTo>
                  <a:pt x="268656" y="6247"/>
                </a:lnTo>
                <a:lnTo>
                  <a:pt x="262721" y="6247"/>
                </a:lnTo>
                <a:lnTo>
                  <a:pt x="262721" y="311"/>
                </a:lnTo>
                <a:close/>
                <a:moveTo>
                  <a:pt x="274904" y="311"/>
                </a:moveTo>
                <a:lnTo>
                  <a:pt x="274904" y="6247"/>
                </a:lnTo>
                <a:lnTo>
                  <a:pt x="268968" y="6247"/>
                </a:lnTo>
                <a:lnTo>
                  <a:pt x="268968" y="311"/>
                </a:lnTo>
                <a:close/>
                <a:moveTo>
                  <a:pt x="6251" y="6560"/>
                </a:moveTo>
                <a:lnTo>
                  <a:pt x="6251" y="12494"/>
                </a:lnTo>
                <a:lnTo>
                  <a:pt x="315" y="12494"/>
                </a:lnTo>
                <a:lnTo>
                  <a:pt x="315" y="6560"/>
                </a:lnTo>
                <a:close/>
                <a:moveTo>
                  <a:pt x="12498" y="6560"/>
                </a:moveTo>
                <a:lnTo>
                  <a:pt x="12498" y="12494"/>
                </a:lnTo>
                <a:lnTo>
                  <a:pt x="6562" y="12494"/>
                </a:lnTo>
                <a:lnTo>
                  <a:pt x="6562" y="6560"/>
                </a:lnTo>
                <a:close/>
                <a:moveTo>
                  <a:pt x="18745" y="6560"/>
                </a:moveTo>
                <a:lnTo>
                  <a:pt x="18745" y="12494"/>
                </a:lnTo>
                <a:lnTo>
                  <a:pt x="12810" y="12494"/>
                </a:lnTo>
                <a:lnTo>
                  <a:pt x="12810" y="6560"/>
                </a:lnTo>
                <a:close/>
                <a:moveTo>
                  <a:pt x="24992" y="6560"/>
                </a:moveTo>
                <a:lnTo>
                  <a:pt x="24992" y="12494"/>
                </a:lnTo>
                <a:lnTo>
                  <a:pt x="19058" y="12494"/>
                </a:lnTo>
                <a:lnTo>
                  <a:pt x="19058" y="6560"/>
                </a:lnTo>
                <a:close/>
                <a:moveTo>
                  <a:pt x="31241" y="6560"/>
                </a:moveTo>
                <a:lnTo>
                  <a:pt x="31241" y="12494"/>
                </a:lnTo>
                <a:lnTo>
                  <a:pt x="25305" y="12494"/>
                </a:lnTo>
                <a:lnTo>
                  <a:pt x="25305" y="6560"/>
                </a:lnTo>
                <a:close/>
                <a:moveTo>
                  <a:pt x="37489" y="6560"/>
                </a:moveTo>
                <a:lnTo>
                  <a:pt x="37489" y="12494"/>
                </a:lnTo>
                <a:lnTo>
                  <a:pt x="31553" y="12494"/>
                </a:lnTo>
                <a:lnTo>
                  <a:pt x="31553" y="6560"/>
                </a:lnTo>
                <a:close/>
                <a:moveTo>
                  <a:pt x="43737" y="6560"/>
                </a:moveTo>
                <a:lnTo>
                  <a:pt x="43737" y="12494"/>
                </a:lnTo>
                <a:lnTo>
                  <a:pt x="37802" y="12494"/>
                </a:lnTo>
                <a:lnTo>
                  <a:pt x="37802" y="6560"/>
                </a:lnTo>
                <a:close/>
                <a:moveTo>
                  <a:pt x="49985" y="6560"/>
                </a:moveTo>
                <a:lnTo>
                  <a:pt x="49985" y="12494"/>
                </a:lnTo>
                <a:lnTo>
                  <a:pt x="44049" y="12494"/>
                </a:lnTo>
                <a:lnTo>
                  <a:pt x="44049" y="6560"/>
                </a:lnTo>
                <a:close/>
                <a:moveTo>
                  <a:pt x="56232" y="6560"/>
                </a:moveTo>
                <a:lnTo>
                  <a:pt x="56232" y="12494"/>
                </a:lnTo>
                <a:lnTo>
                  <a:pt x="50296" y="12494"/>
                </a:lnTo>
                <a:lnTo>
                  <a:pt x="50296" y="6560"/>
                </a:lnTo>
                <a:close/>
                <a:moveTo>
                  <a:pt x="62480" y="6560"/>
                </a:moveTo>
                <a:lnTo>
                  <a:pt x="62480" y="12494"/>
                </a:lnTo>
                <a:lnTo>
                  <a:pt x="56545" y="12494"/>
                </a:lnTo>
                <a:lnTo>
                  <a:pt x="56545" y="6560"/>
                </a:lnTo>
                <a:close/>
                <a:moveTo>
                  <a:pt x="68727" y="6560"/>
                </a:moveTo>
                <a:lnTo>
                  <a:pt x="68727" y="12494"/>
                </a:lnTo>
                <a:lnTo>
                  <a:pt x="62792" y="12494"/>
                </a:lnTo>
                <a:lnTo>
                  <a:pt x="62792" y="6560"/>
                </a:lnTo>
                <a:close/>
                <a:moveTo>
                  <a:pt x="74975" y="6560"/>
                </a:moveTo>
                <a:lnTo>
                  <a:pt x="74975" y="12494"/>
                </a:lnTo>
                <a:lnTo>
                  <a:pt x="69039" y="12494"/>
                </a:lnTo>
                <a:lnTo>
                  <a:pt x="69039" y="6560"/>
                </a:lnTo>
                <a:close/>
                <a:moveTo>
                  <a:pt x="81223" y="6560"/>
                </a:moveTo>
                <a:lnTo>
                  <a:pt x="81223" y="12494"/>
                </a:lnTo>
                <a:lnTo>
                  <a:pt x="75286" y="12494"/>
                </a:lnTo>
                <a:lnTo>
                  <a:pt x="75286" y="6560"/>
                </a:lnTo>
                <a:close/>
                <a:moveTo>
                  <a:pt x="87470" y="6560"/>
                </a:moveTo>
                <a:lnTo>
                  <a:pt x="87470" y="12494"/>
                </a:lnTo>
                <a:lnTo>
                  <a:pt x="81535" y="12494"/>
                </a:lnTo>
                <a:lnTo>
                  <a:pt x="81535" y="6560"/>
                </a:lnTo>
                <a:close/>
                <a:moveTo>
                  <a:pt x="93720" y="6560"/>
                </a:moveTo>
                <a:lnTo>
                  <a:pt x="93720" y="12494"/>
                </a:lnTo>
                <a:lnTo>
                  <a:pt x="87784" y="12494"/>
                </a:lnTo>
                <a:lnTo>
                  <a:pt x="87784" y="6560"/>
                </a:lnTo>
                <a:close/>
                <a:moveTo>
                  <a:pt x="99967" y="6560"/>
                </a:moveTo>
                <a:lnTo>
                  <a:pt x="99967" y="12494"/>
                </a:lnTo>
                <a:lnTo>
                  <a:pt x="94031" y="12494"/>
                </a:lnTo>
                <a:lnTo>
                  <a:pt x="94031" y="6560"/>
                </a:lnTo>
                <a:close/>
                <a:moveTo>
                  <a:pt x="106214" y="6560"/>
                </a:moveTo>
                <a:lnTo>
                  <a:pt x="106214" y="12494"/>
                </a:lnTo>
                <a:lnTo>
                  <a:pt x="100280" y="12494"/>
                </a:lnTo>
                <a:lnTo>
                  <a:pt x="100280" y="6560"/>
                </a:lnTo>
                <a:close/>
                <a:moveTo>
                  <a:pt x="112461" y="6560"/>
                </a:moveTo>
                <a:lnTo>
                  <a:pt x="112461" y="12494"/>
                </a:lnTo>
                <a:lnTo>
                  <a:pt x="106527" y="12494"/>
                </a:lnTo>
                <a:lnTo>
                  <a:pt x="106527" y="6560"/>
                </a:lnTo>
                <a:close/>
                <a:moveTo>
                  <a:pt x="118710" y="6560"/>
                </a:moveTo>
                <a:lnTo>
                  <a:pt x="118710" y="12494"/>
                </a:lnTo>
                <a:lnTo>
                  <a:pt x="112774" y="12494"/>
                </a:lnTo>
                <a:lnTo>
                  <a:pt x="112774" y="6560"/>
                </a:lnTo>
                <a:close/>
                <a:moveTo>
                  <a:pt x="124957" y="6560"/>
                </a:moveTo>
                <a:lnTo>
                  <a:pt x="124957" y="12494"/>
                </a:lnTo>
                <a:lnTo>
                  <a:pt x="119021" y="12494"/>
                </a:lnTo>
                <a:lnTo>
                  <a:pt x="119021" y="6560"/>
                </a:lnTo>
                <a:close/>
                <a:moveTo>
                  <a:pt x="131204" y="6560"/>
                </a:moveTo>
                <a:lnTo>
                  <a:pt x="131204" y="12494"/>
                </a:lnTo>
                <a:lnTo>
                  <a:pt x="125270" y="12494"/>
                </a:lnTo>
                <a:lnTo>
                  <a:pt x="125270" y="6560"/>
                </a:lnTo>
                <a:close/>
                <a:moveTo>
                  <a:pt x="137451" y="6560"/>
                </a:moveTo>
                <a:lnTo>
                  <a:pt x="137451" y="12494"/>
                </a:lnTo>
                <a:lnTo>
                  <a:pt x="131517" y="12494"/>
                </a:lnTo>
                <a:lnTo>
                  <a:pt x="131517" y="6560"/>
                </a:lnTo>
                <a:close/>
                <a:moveTo>
                  <a:pt x="143702" y="6560"/>
                </a:moveTo>
                <a:lnTo>
                  <a:pt x="143702" y="12494"/>
                </a:lnTo>
                <a:lnTo>
                  <a:pt x="137766" y="12494"/>
                </a:lnTo>
                <a:lnTo>
                  <a:pt x="137766" y="6560"/>
                </a:lnTo>
                <a:close/>
                <a:moveTo>
                  <a:pt x="149949" y="6560"/>
                </a:moveTo>
                <a:lnTo>
                  <a:pt x="149949" y="12494"/>
                </a:lnTo>
                <a:lnTo>
                  <a:pt x="144015" y="12494"/>
                </a:lnTo>
                <a:lnTo>
                  <a:pt x="144015" y="6560"/>
                </a:lnTo>
                <a:close/>
                <a:moveTo>
                  <a:pt x="156196" y="6560"/>
                </a:moveTo>
                <a:lnTo>
                  <a:pt x="156196" y="12494"/>
                </a:lnTo>
                <a:lnTo>
                  <a:pt x="150262" y="12494"/>
                </a:lnTo>
                <a:lnTo>
                  <a:pt x="150262" y="6560"/>
                </a:lnTo>
                <a:close/>
                <a:moveTo>
                  <a:pt x="162445" y="6560"/>
                </a:moveTo>
                <a:lnTo>
                  <a:pt x="162445" y="12494"/>
                </a:lnTo>
                <a:lnTo>
                  <a:pt x="156509" y="12494"/>
                </a:lnTo>
                <a:lnTo>
                  <a:pt x="156509" y="6560"/>
                </a:lnTo>
                <a:close/>
                <a:moveTo>
                  <a:pt x="168692" y="6560"/>
                </a:moveTo>
                <a:lnTo>
                  <a:pt x="168692" y="12494"/>
                </a:lnTo>
                <a:lnTo>
                  <a:pt x="162756" y="12494"/>
                </a:lnTo>
                <a:lnTo>
                  <a:pt x="162756" y="6560"/>
                </a:lnTo>
                <a:close/>
                <a:moveTo>
                  <a:pt x="174939" y="6560"/>
                </a:moveTo>
                <a:lnTo>
                  <a:pt x="174939" y="12494"/>
                </a:lnTo>
                <a:lnTo>
                  <a:pt x="169005" y="12494"/>
                </a:lnTo>
                <a:lnTo>
                  <a:pt x="169005" y="6560"/>
                </a:lnTo>
                <a:close/>
                <a:moveTo>
                  <a:pt x="181186" y="6560"/>
                </a:moveTo>
                <a:lnTo>
                  <a:pt x="181186" y="12494"/>
                </a:lnTo>
                <a:lnTo>
                  <a:pt x="175252" y="12494"/>
                </a:lnTo>
                <a:lnTo>
                  <a:pt x="175252" y="6560"/>
                </a:lnTo>
                <a:close/>
                <a:moveTo>
                  <a:pt x="187435" y="6560"/>
                </a:moveTo>
                <a:lnTo>
                  <a:pt x="187435" y="12494"/>
                </a:lnTo>
                <a:lnTo>
                  <a:pt x="181499" y="12494"/>
                </a:lnTo>
                <a:lnTo>
                  <a:pt x="181499" y="6560"/>
                </a:lnTo>
                <a:close/>
                <a:moveTo>
                  <a:pt x="193684" y="6560"/>
                </a:moveTo>
                <a:lnTo>
                  <a:pt x="193684" y="12494"/>
                </a:lnTo>
                <a:lnTo>
                  <a:pt x="187749" y="12494"/>
                </a:lnTo>
                <a:lnTo>
                  <a:pt x="187749" y="6560"/>
                </a:lnTo>
                <a:close/>
                <a:moveTo>
                  <a:pt x="199931" y="6560"/>
                </a:moveTo>
                <a:lnTo>
                  <a:pt x="199931" y="12494"/>
                </a:lnTo>
                <a:lnTo>
                  <a:pt x="193996" y="12494"/>
                </a:lnTo>
                <a:lnTo>
                  <a:pt x="193996" y="6560"/>
                </a:lnTo>
                <a:close/>
                <a:moveTo>
                  <a:pt x="206180" y="6560"/>
                </a:moveTo>
                <a:lnTo>
                  <a:pt x="206180" y="12494"/>
                </a:lnTo>
                <a:lnTo>
                  <a:pt x="200244" y="12494"/>
                </a:lnTo>
                <a:lnTo>
                  <a:pt x="200244" y="6560"/>
                </a:lnTo>
                <a:close/>
                <a:moveTo>
                  <a:pt x="212427" y="6560"/>
                </a:moveTo>
                <a:lnTo>
                  <a:pt x="212427" y="12494"/>
                </a:lnTo>
                <a:lnTo>
                  <a:pt x="206491" y="12494"/>
                </a:lnTo>
                <a:lnTo>
                  <a:pt x="206491" y="6560"/>
                </a:lnTo>
                <a:close/>
                <a:moveTo>
                  <a:pt x="218674" y="6560"/>
                </a:moveTo>
                <a:lnTo>
                  <a:pt x="218674" y="12494"/>
                </a:lnTo>
                <a:lnTo>
                  <a:pt x="212739" y="12494"/>
                </a:lnTo>
                <a:lnTo>
                  <a:pt x="212739" y="6560"/>
                </a:lnTo>
                <a:close/>
                <a:moveTo>
                  <a:pt x="224921" y="6560"/>
                </a:moveTo>
                <a:lnTo>
                  <a:pt x="224921" y="12494"/>
                </a:lnTo>
                <a:lnTo>
                  <a:pt x="218987" y="12494"/>
                </a:lnTo>
                <a:lnTo>
                  <a:pt x="218987" y="6560"/>
                </a:lnTo>
                <a:close/>
                <a:moveTo>
                  <a:pt x="231170" y="6560"/>
                </a:moveTo>
                <a:lnTo>
                  <a:pt x="231170" y="12494"/>
                </a:lnTo>
                <a:lnTo>
                  <a:pt x="225234" y="12494"/>
                </a:lnTo>
                <a:lnTo>
                  <a:pt x="225234" y="6560"/>
                </a:lnTo>
                <a:close/>
                <a:moveTo>
                  <a:pt x="237417" y="6560"/>
                </a:moveTo>
                <a:lnTo>
                  <a:pt x="237417" y="12494"/>
                </a:lnTo>
                <a:lnTo>
                  <a:pt x="231481" y="12494"/>
                </a:lnTo>
                <a:lnTo>
                  <a:pt x="231481" y="6560"/>
                </a:lnTo>
                <a:close/>
                <a:moveTo>
                  <a:pt x="243664" y="6560"/>
                </a:moveTo>
                <a:lnTo>
                  <a:pt x="243664" y="12494"/>
                </a:lnTo>
                <a:lnTo>
                  <a:pt x="237729" y="12494"/>
                </a:lnTo>
                <a:lnTo>
                  <a:pt x="237729" y="6560"/>
                </a:lnTo>
                <a:close/>
                <a:moveTo>
                  <a:pt x="249914" y="6560"/>
                </a:moveTo>
                <a:lnTo>
                  <a:pt x="249914" y="12494"/>
                </a:lnTo>
                <a:lnTo>
                  <a:pt x="243978" y="12494"/>
                </a:lnTo>
                <a:lnTo>
                  <a:pt x="243978" y="6560"/>
                </a:lnTo>
                <a:close/>
                <a:moveTo>
                  <a:pt x="256161" y="6560"/>
                </a:moveTo>
                <a:lnTo>
                  <a:pt x="256161" y="12494"/>
                </a:lnTo>
                <a:lnTo>
                  <a:pt x="250225" y="12494"/>
                </a:lnTo>
                <a:lnTo>
                  <a:pt x="250225" y="6560"/>
                </a:lnTo>
                <a:close/>
                <a:moveTo>
                  <a:pt x="262409" y="6560"/>
                </a:moveTo>
                <a:lnTo>
                  <a:pt x="262409" y="12494"/>
                </a:lnTo>
                <a:lnTo>
                  <a:pt x="256474" y="12494"/>
                </a:lnTo>
                <a:lnTo>
                  <a:pt x="256474" y="6560"/>
                </a:lnTo>
                <a:close/>
                <a:moveTo>
                  <a:pt x="268656" y="6560"/>
                </a:moveTo>
                <a:lnTo>
                  <a:pt x="268656" y="12494"/>
                </a:lnTo>
                <a:lnTo>
                  <a:pt x="262721" y="12494"/>
                </a:lnTo>
                <a:lnTo>
                  <a:pt x="262721" y="6560"/>
                </a:lnTo>
                <a:close/>
                <a:moveTo>
                  <a:pt x="274904" y="6560"/>
                </a:moveTo>
                <a:lnTo>
                  <a:pt x="274904" y="12494"/>
                </a:lnTo>
                <a:lnTo>
                  <a:pt x="268968" y="12494"/>
                </a:lnTo>
                <a:lnTo>
                  <a:pt x="268968" y="6560"/>
                </a:lnTo>
                <a:close/>
                <a:moveTo>
                  <a:pt x="6251" y="12807"/>
                </a:moveTo>
                <a:lnTo>
                  <a:pt x="6251" y="18742"/>
                </a:lnTo>
                <a:lnTo>
                  <a:pt x="315" y="18742"/>
                </a:lnTo>
                <a:lnTo>
                  <a:pt x="315" y="12807"/>
                </a:lnTo>
                <a:close/>
                <a:moveTo>
                  <a:pt x="12498" y="12807"/>
                </a:moveTo>
                <a:lnTo>
                  <a:pt x="12498" y="18742"/>
                </a:lnTo>
                <a:lnTo>
                  <a:pt x="6562" y="18742"/>
                </a:lnTo>
                <a:lnTo>
                  <a:pt x="6562" y="12807"/>
                </a:lnTo>
                <a:close/>
                <a:moveTo>
                  <a:pt x="18745" y="12807"/>
                </a:moveTo>
                <a:lnTo>
                  <a:pt x="18745" y="18742"/>
                </a:lnTo>
                <a:lnTo>
                  <a:pt x="12810" y="18742"/>
                </a:lnTo>
                <a:lnTo>
                  <a:pt x="12810" y="12807"/>
                </a:lnTo>
                <a:close/>
                <a:moveTo>
                  <a:pt x="24992" y="12807"/>
                </a:moveTo>
                <a:lnTo>
                  <a:pt x="24992" y="18742"/>
                </a:lnTo>
                <a:lnTo>
                  <a:pt x="19058" y="18742"/>
                </a:lnTo>
                <a:lnTo>
                  <a:pt x="19058" y="12807"/>
                </a:lnTo>
                <a:close/>
                <a:moveTo>
                  <a:pt x="31241" y="12807"/>
                </a:moveTo>
                <a:lnTo>
                  <a:pt x="31241" y="18742"/>
                </a:lnTo>
                <a:lnTo>
                  <a:pt x="25305" y="18742"/>
                </a:lnTo>
                <a:lnTo>
                  <a:pt x="25305" y="12807"/>
                </a:lnTo>
                <a:close/>
                <a:moveTo>
                  <a:pt x="37489" y="12807"/>
                </a:moveTo>
                <a:lnTo>
                  <a:pt x="37489" y="18742"/>
                </a:lnTo>
                <a:lnTo>
                  <a:pt x="31553" y="18742"/>
                </a:lnTo>
                <a:lnTo>
                  <a:pt x="31553" y="12807"/>
                </a:lnTo>
                <a:close/>
                <a:moveTo>
                  <a:pt x="43737" y="12807"/>
                </a:moveTo>
                <a:lnTo>
                  <a:pt x="43737" y="18742"/>
                </a:lnTo>
                <a:lnTo>
                  <a:pt x="37802" y="18742"/>
                </a:lnTo>
                <a:lnTo>
                  <a:pt x="37802" y="12807"/>
                </a:lnTo>
                <a:close/>
                <a:moveTo>
                  <a:pt x="49985" y="12807"/>
                </a:moveTo>
                <a:lnTo>
                  <a:pt x="49985" y="18742"/>
                </a:lnTo>
                <a:lnTo>
                  <a:pt x="44049" y="18742"/>
                </a:lnTo>
                <a:lnTo>
                  <a:pt x="44049" y="12807"/>
                </a:lnTo>
                <a:close/>
                <a:moveTo>
                  <a:pt x="56232" y="12807"/>
                </a:moveTo>
                <a:lnTo>
                  <a:pt x="56232" y="18742"/>
                </a:lnTo>
                <a:lnTo>
                  <a:pt x="50296" y="18742"/>
                </a:lnTo>
                <a:lnTo>
                  <a:pt x="50296" y="12807"/>
                </a:lnTo>
                <a:close/>
                <a:moveTo>
                  <a:pt x="62480" y="12807"/>
                </a:moveTo>
                <a:lnTo>
                  <a:pt x="62480" y="18742"/>
                </a:lnTo>
                <a:lnTo>
                  <a:pt x="56545" y="18742"/>
                </a:lnTo>
                <a:lnTo>
                  <a:pt x="56545" y="12807"/>
                </a:lnTo>
                <a:close/>
                <a:moveTo>
                  <a:pt x="68727" y="12807"/>
                </a:moveTo>
                <a:lnTo>
                  <a:pt x="68727" y="18742"/>
                </a:lnTo>
                <a:lnTo>
                  <a:pt x="62792" y="18742"/>
                </a:lnTo>
                <a:lnTo>
                  <a:pt x="62792" y="12807"/>
                </a:lnTo>
                <a:close/>
                <a:moveTo>
                  <a:pt x="74975" y="12807"/>
                </a:moveTo>
                <a:lnTo>
                  <a:pt x="74975" y="18742"/>
                </a:lnTo>
                <a:lnTo>
                  <a:pt x="69039" y="18742"/>
                </a:lnTo>
                <a:lnTo>
                  <a:pt x="69039" y="12807"/>
                </a:lnTo>
                <a:close/>
                <a:moveTo>
                  <a:pt x="81223" y="12807"/>
                </a:moveTo>
                <a:lnTo>
                  <a:pt x="81223" y="18742"/>
                </a:lnTo>
                <a:lnTo>
                  <a:pt x="75286" y="18742"/>
                </a:lnTo>
                <a:lnTo>
                  <a:pt x="75286" y="12807"/>
                </a:lnTo>
                <a:close/>
                <a:moveTo>
                  <a:pt x="87470" y="12807"/>
                </a:moveTo>
                <a:lnTo>
                  <a:pt x="87470" y="18742"/>
                </a:lnTo>
                <a:lnTo>
                  <a:pt x="81535" y="18742"/>
                </a:lnTo>
                <a:lnTo>
                  <a:pt x="81535" y="12807"/>
                </a:lnTo>
                <a:close/>
                <a:moveTo>
                  <a:pt x="93720" y="12807"/>
                </a:moveTo>
                <a:lnTo>
                  <a:pt x="93720" y="18742"/>
                </a:lnTo>
                <a:lnTo>
                  <a:pt x="87784" y="18742"/>
                </a:lnTo>
                <a:lnTo>
                  <a:pt x="87784" y="12807"/>
                </a:lnTo>
                <a:close/>
                <a:moveTo>
                  <a:pt x="99967" y="12807"/>
                </a:moveTo>
                <a:lnTo>
                  <a:pt x="99967" y="18742"/>
                </a:lnTo>
                <a:lnTo>
                  <a:pt x="94031" y="18742"/>
                </a:lnTo>
                <a:lnTo>
                  <a:pt x="94031" y="12807"/>
                </a:lnTo>
                <a:close/>
                <a:moveTo>
                  <a:pt x="106214" y="12807"/>
                </a:moveTo>
                <a:lnTo>
                  <a:pt x="106214" y="18742"/>
                </a:lnTo>
                <a:lnTo>
                  <a:pt x="100280" y="18742"/>
                </a:lnTo>
                <a:lnTo>
                  <a:pt x="100280" y="12807"/>
                </a:lnTo>
                <a:close/>
                <a:moveTo>
                  <a:pt x="112461" y="12807"/>
                </a:moveTo>
                <a:lnTo>
                  <a:pt x="112461" y="18742"/>
                </a:lnTo>
                <a:lnTo>
                  <a:pt x="106527" y="18742"/>
                </a:lnTo>
                <a:lnTo>
                  <a:pt x="106527" y="12807"/>
                </a:lnTo>
                <a:close/>
                <a:moveTo>
                  <a:pt x="118710" y="12807"/>
                </a:moveTo>
                <a:lnTo>
                  <a:pt x="118710" y="18742"/>
                </a:lnTo>
                <a:lnTo>
                  <a:pt x="112774" y="18742"/>
                </a:lnTo>
                <a:lnTo>
                  <a:pt x="112774" y="12807"/>
                </a:lnTo>
                <a:close/>
                <a:moveTo>
                  <a:pt x="124957" y="12807"/>
                </a:moveTo>
                <a:lnTo>
                  <a:pt x="124957" y="18742"/>
                </a:lnTo>
                <a:lnTo>
                  <a:pt x="119021" y="18742"/>
                </a:lnTo>
                <a:lnTo>
                  <a:pt x="119021" y="12807"/>
                </a:lnTo>
                <a:close/>
                <a:moveTo>
                  <a:pt x="131204" y="12807"/>
                </a:moveTo>
                <a:lnTo>
                  <a:pt x="131204" y="18742"/>
                </a:lnTo>
                <a:lnTo>
                  <a:pt x="125270" y="18742"/>
                </a:lnTo>
                <a:lnTo>
                  <a:pt x="125270" y="12807"/>
                </a:lnTo>
                <a:close/>
                <a:moveTo>
                  <a:pt x="137451" y="12807"/>
                </a:moveTo>
                <a:lnTo>
                  <a:pt x="137451" y="18742"/>
                </a:lnTo>
                <a:lnTo>
                  <a:pt x="131517" y="18742"/>
                </a:lnTo>
                <a:lnTo>
                  <a:pt x="131517" y="12807"/>
                </a:lnTo>
                <a:close/>
                <a:moveTo>
                  <a:pt x="143702" y="12807"/>
                </a:moveTo>
                <a:lnTo>
                  <a:pt x="143702" y="18742"/>
                </a:lnTo>
                <a:lnTo>
                  <a:pt x="137766" y="18742"/>
                </a:lnTo>
                <a:lnTo>
                  <a:pt x="137766" y="12807"/>
                </a:lnTo>
                <a:close/>
                <a:moveTo>
                  <a:pt x="149949" y="12807"/>
                </a:moveTo>
                <a:lnTo>
                  <a:pt x="149949" y="18742"/>
                </a:lnTo>
                <a:lnTo>
                  <a:pt x="144015" y="18742"/>
                </a:lnTo>
                <a:lnTo>
                  <a:pt x="144015" y="12807"/>
                </a:lnTo>
                <a:close/>
                <a:moveTo>
                  <a:pt x="156196" y="12807"/>
                </a:moveTo>
                <a:lnTo>
                  <a:pt x="156196" y="18742"/>
                </a:lnTo>
                <a:lnTo>
                  <a:pt x="150262" y="18742"/>
                </a:lnTo>
                <a:lnTo>
                  <a:pt x="150262" y="12807"/>
                </a:lnTo>
                <a:close/>
                <a:moveTo>
                  <a:pt x="162445" y="12807"/>
                </a:moveTo>
                <a:lnTo>
                  <a:pt x="162445" y="18742"/>
                </a:lnTo>
                <a:lnTo>
                  <a:pt x="156509" y="18742"/>
                </a:lnTo>
                <a:lnTo>
                  <a:pt x="156509" y="12807"/>
                </a:lnTo>
                <a:close/>
                <a:moveTo>
                  <a:pt x="168692" y="12807"/>
                </a:moveTo>
                <a:lnTo>
                  <a:pt x="168692" y="18742"/>
                </a:lnTo>
                <a:lnTo>
                  <a:pt x="162756" y="18742"/>
                </a:lnTo>
                <a:lnTo>
                  <a:pt x="162756" y="12807"/>
                </a:lnTo>
                <a:close/>
                <a:moveTo>
                  <a:pt x="174939" y="12807"/>
                </a:moveTo>
                <a:lnTo>
                  <a:pt x="174939" y="18742"/>
                </a:lnTo>
                <a:lnTo>
                  <a:pt x="169005" y="18742"/>
                </a:lnTo>
                <a:lnTo>
                  <a:pt x="169005" y="12807"/>
                </a:lnTo>
                <a:close/>
                <a:moveTo>
                  <a:pt x="181186" y="12807"/>
                </a:moveTo>
                <a:lnTo>
                  <a:pt x="181186" y="18742"/>
                </a:lnTo>
                <a:lnTo>
                  <a:pt x="175252" y="18742"/>
                </a:lnTo>
                <a:lnTo>
                  <a:pt x="175252" y="12807"/>
                </a:lnTo>
                <a:close/>
                <a:moveTo>
                  <a:pt x="187435" y="12807"/>
                </a:moveTo>
                <a:lnTo>
                  <a:pt x="187435" y="18742"/>
                </a:lnTo>
                <a:lnTo>
                  <a:pt x="181499" y="18742"/>
                </a:lnTo>
                <a:lnTo>
                  <a:pt x="181499" y="12807"/>
                </a:lnTo>
                <a:close/>
                <a:moveTo>
                  <a:pt x="193684" y="12807"/>
                </a:moveTo>
                <a:lnTo>
                  <a:pt x="193684" y="18742"/>
                </a:lnTo>
                <a:lnTo>
                  <a:pt x="187749" y="18742"/>
                </a:lnTo>
                <a:lnTo>
                  <a:pt x="187749" y="12807"/>
                </a:lnTo>
                <a:close/>
                <a:moveTo>
                  <a:pt x="199931" y="12807"/>
                </a:moveTo>
                <a:lnTo>
                  <a:pt x="199931" y="18742"/>
                </a:lnTo>
                <a:lnTo>
                  <a:pt x="193996" y="18742"/>
                </a:lnTo>
                <a:lnTo>
                  <a:pt x="193996" y="12807"/>
                </a:lnTo>
                <a:close/>
                <a:moveTo>
                  <a:pt x="206180" y="12807"/>
                </a:moveTo>
                <a:lnTo>
                  <a:pt x="206180" y="18742"/>
                </a:lnTo>
                <a:lnTo>
                  <a:pt x="200244" y="18742"/>
                </a:lnTo>
                <a:lnTo>
                  <a:pt x="200244" y="12807"/>
                </a:lnTo>
                <a:close/>
                <a:moveTo>
                  <a:pt x="212427" y="12807"/>
                </a:moveTo>
                <a:lnTo>
                  <a:pt x="212427" y="18742"/>
                </a:lnTo>
                <a:lnTo>
                  <a:pt x="206491" y="18742"/>
                </a:lnTo>
                <a:lnTo>
                  <a:pt x="206491" y="12807"/>
                </a:lnTo>
                <a:close/>
                <a:moveTo>
                  <a:pt x="218674" y="12807"/>
                </a:moveTo>
                <a:lnTo>
                  <a:pt x="218674" y="18742"/>
                </a:lnTo>
                <a:lnTo>
                  <a:pt x="212739" y="18742"/>
                </a:lnTo>
                <a:lnTo>
                  <a:pt x="212739" y="12807"/>
                </a:lnTo>
                <a:close/>
                <a:moveTo>
                  <a:pt x="224921" y="12807"/>
                </a:moveTo>
                <a:lnTo>
                  <a:pt x="224921" y="18742"/>
                </a:lnTo>
                <a:lnTo>
                  <a:pt x="218987" y="18742"/>
                </a:lnTo>
                <a:lnTo>
                  <a:pt x="218987" y="12807"/>
                </a:lnTo>
                <a:close/>
                <a:moveTo>
                  <a:pt x="231170" y="12807"/>
                </a:moveTo>
                <a:lnTo>
                  <a:pt x="231170" y="18742"/>
                </a:lnTo>
                <a:lnTo>
                  <a:pt x="225234" y="18742"/>
                </a:lnTo>
                <a:lnTo>
                  <a:pt x="225234" y="12807"/>
                </a:lnTo>
                <a:close/>
                <a:moveTo>
                  <a:pt x="237417" y="12807"/>
                </a:moveTo>
                <a:lnTo>
                  <a:pt x="237417" y="18742"/>
                </a:lnTo>
                <a:lnTo>
                  <a:pt x="231481" y="18742"/>
                </a:lnTo>
                <a:lnTo>
                  <a:pt x="231481" y="12807"/>
                </a:lnTo>
                <a:close/>
                <a:moveTo>
                  <a:pt x="243664" y="12807"/>
                </a:moveTo>
                <a:lnTo>
                  <a:pt x="243664" y="18742"/>
                </a:lnTo>
                <a:lnTo>
                  <a:pt x="237729" y="18742"/>
                </a:lnTo>
                <a:lnTo>
                  <a:pt x="237729" y="12807"/>
                </a:lnTo>
                <a:close/>
                <a:moveTo>
                  <a:pt x="249914" y="12807"/>
                </a:moveTo>
                <a:lnTo>
                  <a:pt x="249914" y="18742"/>
                </a:lnTo>
                <a:lnTo>
                  <a:pt x="243978" y="18742"/>
                </a:lnTo>
                <a:lnTo>
                  <a:pt x="243978" y="12807"/>
                </a:lnTo>
                <a:close/>
                <a:moveTo>
                  <a:pt x="256161" y="12807"/>
                </a:moveTo>
                <a:lnTo>
                  <a:pt x="256161" y="18742"/>
                </a:lnTo>
                <a:lnTo>
                  <a:pt x="250225" y="18742"/>
                </a:lnTo>
                <a:lnTo>
                  <a:pt x="250225" y="12807"/>
                </a:lnTo>
                <a:close/>
                <a:moveTo>
                  <a:pt x="262409" y="12807"/>
                </a:moveTo>
                <a:lnTo>
                  <a:pt x="262409" y="18742"/>
                </a:lnTo>
                <a:lnTo>
                  <a:pt x="256474" y="18742"/>
                </a:lnTo>
                <a:lnTo>
                  <a:pt x="256474" y="12807"/>
                </a:lnTo>
                <a:close/>
                <a:moveTo>
                  <a:pt x="268656" y="12807"/>
                </a:moveTo>
                <a:lnTo>
                  <a:pt x="268656" y="18742"/>
                </a:lnTo>
                <a:lnTo>
                  <a:pt x="262721" y="18742"/>
                </a:lnTo>
                <a:lnTo>
                  <a:pt x="262721" y="12807"/>
                </a:lnTo>
                <a:close/>
                <a:moveTo>
                  <a:pt x="274904" y="12807"/>
                </a:moveTo>
                <a:lnTo>
                  <a:pt x="274904" y="18742"/>
                </a:lnTo>
                <a:lnTo>
                  <a:pt x="268968" y="18742"/>
                </a:lnTo>
                <a:lnTo>
                  <a:pt x="268968" y="12807"/>
                </a:lnTo>
                <a:close/>
                <a:moveTo>
                  <a:pt x="6251" y="19054"/>
                </a:moveTo>
                <a:lnTo>
                  <a:pt x="6251" y="24990"/>
                </a:lnTo>
                <a:lnTo>
                  <a:pt x="315" y="24990"/>
                </a:lnTo>
                <a:lnTo>
                  <a:pt x="315" y="19054"/>
                </a:lnTo>
                <a:close/>
                <a:moveTo>
                  <a:pt x="12498" y="19054"/>
                </a:moveTo>
                <a:lnTo>
                  <a:pt x="12498" y="24990"/>
                </a:lnTo>
                <a:lnTo>
                  <a:pt x="6562" y="24990"/>
                </a:lnTo>
                <a:lnTo>
                  <a:pt x="6562" y="19054"/>
                </a:lnTo>
                <a:close/>
                <a:moveTo>
                  <a:pt x="18745" y="19054"/>
                </a:moveTo>
                <a:lnTo>
                  <a:pt x="18745" y="24990"/>
                </a:lnTo>
                <a:lnTo>
                  <a:pt x="12810" y="24990"/>
                </a:lnTo>
                <a:lnTo>
                  <a:pt x="12810" y="19054"/>
                </a:lnTo>
                <a:close/>
                <a:moveTo>
                  <a:pt x="24992" y="19054"/>
                </a:moveTo>
                <a:lnTo>
                  <a:pt x="24992" y="24990"/>
                </a:lnTo>
                <a:lnTo>
                  <a:pt x="19058" y="24990"/>
                </a:lnTo>
                <a:lnTo>
                  <a:pt x="19058" y="19054"/>
                </a:lnTo>
                <a:close/>
                <a:moveTo>
                  <a:pt x="31241" y="19054"/>
                </a:moveTo>
                <a:lnTo>
                  <a:pt x="31241" y="24990"/>
                </a:lnTo>
                <a:lnTo>
                  <a:pt x="25305" y="24990"/>
                </a:lnTo>
                <a:lnTo>
                  <a:pt x="25305" y="19054"/>
                </a:lnTo>
                <a:close/>
                <a:moveTo>
                  <a:pt x="37489" y="19054"/>
                </a:moveTo>
                <a:lnTo>
                  <a:pt x="37489" y="24990"/>
                </a:lnTo>
                <a:lnTo>
                  <a:pt x="31553" y="24990"/>
                </a:lnTo>
                <a:lnTo>
                  <a:pt x="31553" y="19054"/>
                </a:lnTo>
                <a:close/>
                <a:moveTo>
                  <a:pt x="43737" y="19054"/>
                </a:moveTo>
                <a:lnTo>
                  <a:pt x="43737" y="24990"/>
                </a:lnTo>
                <a:lnTo>
                  <a:pt x="37802" y="24990"/>
                </a:lnTo>
                <a:lnTo>
                  <a:pt x="37802" y="19054"/>
                </a:lnTo>
                <a:close/>
                <a:moveTo>
                  <a:pt x="49985" y="19054"/>
                </a:moveTo>
                <a:lnTo>
                  <a:pt x="49985" y="24990"/>
                </a:lnTo>
                <a:lnTo>
                  <a:pt x="44049" y="24990"/>
                </a:lnTo>
                <a:lnTo>
                  <a:pt x="44049" y="19054"/>
                </a:lnTo>
                <a:close/>
                <a:moveTo>
                  <a:pt x="56232" y="19054"/>
                </a:moveTo>
                <a:lnTo>
                  <a:pt x="56232" y="24990"/>
                </a:lnTo>
                <a:lnTo>
                  <a:pt x="50296" y="24990"/>
                </a:lnTo>
                <a:lnTo>
                  <a:pt x="50296" y="19054"/>
                </a:lnTo>
                <a:close/>
                <a:moveTo>
                  <a:pt x="62480" y="19054"/>
                </a:moveTo>
                <a:lnTo>
                  <a:pt x="62480" y="24990"/>
                </a:lnTo>
                <a:lnTo>
                  <a:pt x="56545" y="24990"/>
                </a:lnTo>
                <a:lnTo>
                  <a:pt x="56545" y="19054"/>
                </a:lnTo>
                <a:close/>
                <a:moveTo>
                  <a:pt x="68727" y="19054"/>
                </a:moveTo>
                <a:lnTo>
                  <a:pt x="68727" y="24990"/>
                </a:lnTo>
                <a:lnTo>
                  <a:pt x="62792" y="24990"/>
                </a:lnTo>
                <a:lnTo>
                  <a:pt x="62792" y="19054"/>
                </a:lnTo>
                <a:close/>
                <a:moveTo>
                  <a:pt x="74975" y="19054"/>
                </a:moveTo>
                <a:lnTo>
                  <a:pt x="74975" y="24990"/>
                </a:lnTo>
                <a:lnTo>
                  <a:pt x="69039" y="24990"/>
                </a:lnTo>
                <a:lnTo>
                  <a:pt x="69039" y="19054"/>
                </a:lnTo>
                <a:close/>
                <a:moveTo>
                  <a:pt x="81223" y="19054"/>
                </a:moveTo>
                <a:lnTo>
                  <a:pt x="81223" y="24990"/>
                </a:lnTo>
                <a:lnTo>
                  <a:pt x="75286" y="24990"/>
                </a:lnTo>
                <a:lnTo>
                  <a:pt x="75286" y="19054"/>
                </a:lnTo>
                <a:close/>
                <a:moveTo>
                  <a:pt x="87470" y="19054"/>
                </a:moveTo>
                <a:lnTo>
                  <a:pt x="87470" y="24990"/>
                </a:lnTo>
                <a:lnTo>
                  <a:pt x="81535" y="24990"/>
                </a:lnTo>
                <a:lnTo>
                  <a:pt x="81535" y="19054"/>
                </a:lnTo>
                <a:close/>
                <a:moveTo>
                  <a:pt x="93720" y="19054"/>
                </a:moveTo>
                <a:lnTo>
                  <a:pt x="93720" y="24990"/>
                </a:lnTo>
                <a:lnTo>
                  <a:pt x="87784" y="24990"/>
                </a:lnTo>
                <a:lnTo>
                  <a:pt x="87784" y="19054"/>
                </a:lnTo>
                <a:close/>
                <a:moveTo>
                  <a:pt x="99967" y="19054"/>
                </a:moveTo>
                <a:lnTo>
                  <a:pt x="99967" y="24990"/>
                </a:lnTo>
                <a:lnTo>
                  <a:pt x="94031" y="24990"/>
                </a:lnTo>
                <a:lnTo>
                  <a:pt x="94031" y="19054"/>
                </a:lnTo>
                <a:close/>
                <a:moveTo>
                  <a:pt x="106214" y="19054"/>
                </a:moveTo>
                <a:lnTo>
                  <a:pt x="106214" y="24990"/>
                </a:lnTo>
                <a:lnTo>
                  <a:pt x="100280" y="24990"/>
                </a:lnTo>
                <a:lnTo>
                  <a:pt x="100280" y="19054"/>
                </a:lnTo>
                <a:close/>
                <a:moveTo>
                  <a:pt x="112461" y="19054"/>
                </a:moveTo>
                <a:lnTo>
                  <a:pt x="112461" y="24990"/>
                </a:lnTo>
                <a:lnTo>
                  <a:pt x="106527" y="24990"/>
                </a:lnTo>
                <a:lnTo>
                  <a:pt x="106527" y="19054"/>
                </a:lnTo>
                <a:close/>
                <a:moveTo>
                  <a:pt x="118710" y="19054"/>
                </a:moveTo>
                <a:lnTo>
                  <a:pt x="118710" y="24990"/>
                </a:lnTo>
                <a:lnTo>
                  <a:pt x="112774" y="24990"/>
                </a:lnTo>
                <a:lnTo>
                  <a:pt x="112774" y="19054"/>
                </a:lnTo>
                <a:close/>
                <a:moveTo>
                  <a:pt x="124957" y="19054"/>
                </a:moveTo>
                <a:lnTo>
                  <a:pt x="124957" y="24990"/>
                </a:lnTo>
                <a:lnTo>
                  <a:pt x="119021" y="24990"/>
                </a:lnTo>
                <a:lnTo>
                  <a:pt x="119021" y="19054"/>
                </a:lnTo>
                <a:close/>
                <a:moveTo>
                  <a:pt x="131204" y="19054"/>
                </a:moveTo>
                <a:lnTo>
                  <a:pt x="131204" y="24990"/>
                </a:lnTo>
                <a:lnTo>
                  <a:pt x="125270" y="24990"/>
                </a:lnTo>
                <a:lnTo>
                  <a:pt x="125270" y="19054"/>
                </a:lnTo>
                <a:close/>
                <a:moveTo>
                  <a:pt x="137451" y="19054"/>
                </a:moveTo>
                <a:lnTo>
                  <a:pt x="137451" y="24990"/>
                </a:lnTo>
                <a:lnTo>
                  <a:pt x="131517" y="24990"/>
                </a:lnTo>
                <a:lnTo>
                  <a:pt x="131517" y="19054"/>
                </a:lnTo>
                <a:close/>
                <a:moveTo>
                  <a:pt x="143702" y="19054"/>
                </a:moveTo>
                <a:lnTo>
                  <a:pt x="143702" y="24990"/>
                </a:lnTo>
                <a:lnTo>
                  <a:pt x="137766" y="24990"/>
                </a:lnTo>
                <a:lnTo>
                  <a:pt x="137766" y="19054"/>
                </a:lnTo>
                <a:close/>
                <a:moveTo>
                  <a:pt x="149949" y="19054"/>
                </a:moveTo>
                <a:lnTo>
                  <a:pt x="149949" y="24990"/>
                </a:lnTo>
                <a:lnTo>
                  <a:pt x="144015" y="24990"/>
                </a:lnTo>
                <a:lnTo>
                  <a:pt x="144015" y="19054"/>
                </a:lnTo>
                <a:close/>
                <a:moveTo>
                  <a:pt x="156196" y="19054"/>
                </a:moveTo>
                <a:lnTo>
                  <a:pt x="156196" y="24990"/>
                </a:lnTo>
                <a:lnTo>
                  <a:pt x="150262" y="24990"/>
                </a:lnTo>
                <a:lnTo>
                  <a:pt x="150262" y="19054"/>
                </a:lnTo>
                <a:close/>
                <a:moveTo>
                  <a:pt x="162445" y="19054"/>
                </a:moveTo>
                <a:lnTo>
                  <a:pt x="162445" y="24990"/>
                </a:lnTo>
                <a:lnTo>
                  <a:pt x="156509" y="24990"/>
                </a:lnTo>
                <a:lnTo>
                  <a:pt x="156509" y="19054"/>
                </a:lnTo>
                <a:close/>
                <a:moveTo>
                  <a:pt x="168692" y="19054"/>
                </a:moveTo>
                <a:lnTo>
                  <a:pt x="168692" y="24990"/>
                </a:lnTo>
                <a:lnTo>
                  <a:pt x="162756" y="24990"/>
                </a:lnTo>
                <a:lnTo>
                  <a:pt x="162756" y="19054"/>
                </a:lnTo>
                <a:close/>
                <a:moveTo>
                  <a:pt x="174939" y="19054"/>
                </a:moveTo>
                <a:lnTo>
                  <a:pt x="174939" y="24990"/>
                </a:lnTo>
                <a:lnTo>
                  <a:pt x="169005" y="24990"/>
                </a:lnTo>
                <a:lnTo>
                  <a:pt x="169005" y="19054"/>
                </a:lnTo>
                <a:close/>
                <a:moveTo>
                  <a:pt x="181186" y="19054"/>
                </a:moveTo>
                <a:lnTo>
                  <a:pt x="181186" y="24990"/>
                </a:lnTo>
                <a:lnTo>
                  <a:pt x="175252" y="24990"/>
                </a:lnTo>
                <a:lnTo>
                  <a:pt x="175252" y="19054"/>
                </a:lnTo>
                <a:close/>
                <a:moveTo>
                  <a:pt x="187435" y="19054"/>
                </a:moveTo>
                <a:lnTo>
                  <a:pt x="187435" y="24990"/>
                </a:lnTo>
                <a:lnTo>
                  <a:pt x="181499" y="24990"/>
                </a:lnTo>
                <a:lnTo>
                  <a:pt x="181499" y="19054"/>
                </a:lnTo>
                <a:close/>
                <a:moveTo>
                  <a:pt x="193684" y="19054"/>
                </a:moveTo>
                <a:lnTo>
                  <a:pt x="193684" y="24990"/>
                </a:lnTo>
                <a:lnTo>
                  <a:pt x="187749" y="24990"/>
                </a:lnTo>
                <a:lnTo>
                  <a:pt x="187749" y="19054"/>
                </a:lnTo>
                <a:close/>
                <a:moveTo>
                  <a:pt x="199931" y="19054"/>
                </a:moveTo>
                <a:lnTo>
                  <a:pt x="199931" y="24990"/>
                </a:lnTo>
                <a:lnTo>
                  <a:pt x="193996" y="24990"/>
                </a:lnTo>
                <a:lnTo>
                  <a:pt x="193996" y="19054"/>
                </a:lnTo>
                <a:close/>
                <a:moveTo>
                  <a:pt x="206180" y="19054"/>
                </a:moveTo>
                <a:lnTo>
                  <a:pt x="206180" y="24990"/>
                </a:lnTo>
                <a:lnTo>
                  <a:pt x="200244" y="24990"/>
                </a:lnTo>
                <a:lnTo>
                  <a:pt x="200244" y="19054"/>
                </a:lnTo>
                <a:close/>
                <a:moveTo>
                  <a:pt x="212427" y="19054"/>
                </a:moveTo>
                <a:lnTo>
                  <a:pt x="212427" y="24990"/>
                </a:lnTo>
                <a:lnTo>
                  <a:pt x="206491" y="24990"/>
                </a:lnTo>
                <a:lnTo>
                  <a:pt x="206491" y="19054"/>
                </a:lnTo>
                <a:close/>
                <a:moveTo>
                  <a:pt x="218674" y="19054"/>
                </a:moveTo>
                <a:lnTo>
                  <a:pt x="218674" y="24990"/>
                </a:lnTo>
                <a:lnTo>
                  <a:pt x="212739" y="24990"/>
                </a:lnTo>
                <a:lnTo>
                  <a:pt x="212739" y="19054"/>
                </a:lnTo>
                <a:close/>
                <a:moveTo>
                  <a:pt x="224921" y="19054"/>
                </a:moveTo>
                <a:lnTo>
                  <a:pt x="224921" y="24990"/>
                </a:lnTo>
                <a:lnTo>
                  <a:pt x="218987" y="24990"/>
                </a:lnTo>
                <a:lnTo>
                  <a:pt x="218987" y="19054"/>
                </a:lnTo>
                <a:close/>
                <a:moveTo>
                  <a:pt x="231170" y="19054"/>
                </a:moveTo>
                <a:lnTo>
                  <a:pt x="231170" y="24990"/>
                </a:lnTo>
                <a:lnTo>
                  <a:pt x="225234" y="24990"/>
                </a:lnTo>
                <a:lnTo>
                  <a:pt x="225234" y="19054"/>
                </a:lnTo>
                <a:close/>
                <a:moveTo>
                  <a:pt x="237417" y="19054"/>
                </a:moveTo>
                <a:lnTo>
                  <a:pt x="237417" y="24990"/>
                </a:lnTo>
                <a:lnTo>
                  <a:pt x="231481" y="24990"/>
                </a:lnTo>
                <a:lnTo>
                  <a:pt x="231481" y="19054"/>
                </a:lnTo>
                <a:close/>
                <a:moveTo>
                  <a:pt x="243664" y="19054"/>
                </a:moveTo>
                <a:lnTo>
                  <a:pt x="243664" y="24990"/>
                </a:lnTo>
                <a:lnTo>
                  <a:pt x="237729" y="24990"/>
                </a:lnTo>
                <a:lnTo>
                  <a:pt x="237729" y="19054"/>
                </a:lnTo>
                <a:close/>
                <a:moveTo>
                  <a:pt x="249911" y="19054"/>
                </a:moveTo>
                <a:lnTo>
                  <a:pt x="249911" y="24990"/>
                </a:lnTo>
                <a:lnTo>
                  <a:pt x="243977" y="24990"/>
                </a:lnTo>
                <a:lnTo>
                  <a:pt x="243977" y="19054"/>
                </a:lnTo>
                <a:close/>
                <a:moveTo>
                  <a:pt x="256161" y="19054"/>
                </a:moveTo>
                <a:lnTo>
                  <a:pt x="256161" y="24990"/>
                </a:lnTo>
                <a:lnTo>
                  <a:pt x="250225" y="24990"/>
                </a:lnTo>
                <a:lnTo>
                  <a:pt x="250225" y="19054"/>
                </a:lnTo>
                <a:close/>
                <a:moveTo>
                  <a:pt x="262409" y="19054"/>
                </a:moveTo>
                <a:lnTo>
                  <a:pt x="262409" y="24990"/>
                </a:lnTo>
                <a:lnTo>
                  <a:pt x="256474" y="24990"/>
                </a:lnTo>
                <a:lnTo>
                  <a:pt x="256474" y="19054"/>
                </a:lnTo>
                <a:close/>
                <a:moveTo>
                  <a:pt x="268656" y="19054"/>
                </a:moveTo>
                <a:lnTo>
                  <a:pt x="268656" y="24990"/>
                </a:lnTo>
                <a:lnTo>
                  <a:pt x="262721" y="24990"/>
                </a:lnTo>
                <a:lnTo>
                  <a:pt x="262721" y="19054"/>
                </a:lnTo>
                <a:close/>
                <a:moveTo>
                  <a:pt x="274904" y="19054"/>
                </a:moveTo>
                <a:lnTo>
                  <a:pt x="274904" y="24990"/>
                </a:lnTo>
                <a:lnTo>
                  <a:pt x="268968" y="24990"/>
                </a:lnTo>
                <a:lnTo>
                  <a:pt x="268968" y="19054"/>
                </a:lnTo>
                <a:close/>
                <a:moveTo>
                  <a:pt x="6251" y="25301"/>
                </a:moveTo>
                <a:lnTo>
                  <a:pt x="6251" y="31237"/>
                </a:lnTo>
                <a:lnTo>
                  <a:pt x="315" y="31237"/>
                </a:lnTo>
                <a:lnTo>
                  <a:pt x="315" y="25301"/>
                </a:lnTo>
                <a:close/>
                <a:moveTo>
                  <a:pt x="12498" y="25301"/>
                </a:moveTo>
                <a:lnTo>
                  <a:pt x="12498" y="31237"/>
                </a:lnTo>
                <a:lnTo>
                  <a:pt x="6562" y="31237"/>
                </a:lnTo>
                <a:lnTo>
                  <a:pt x="6562" y="25301"/>
                </a:lnTo>
                <a:close/>
                <a:moveTo>
                  <a:pt x="18745" y="25301"/>
                </a:moveTo>
                <a:lnTo>
                  <a:pt x="18745" y="31237"/>
                </a:lnTo>
                <a:lnTo>
                  <a:pt x="12810" y="31237"/>
                </a:lnTo>
                <a:lnTo>
                  <a:pt x="12810" y="25301"/>
                </a:lnTo>
                <a:close/>
                <a:moveTo>
                  <a:pt x="24992" y="25301"/>
                </a:moveTo>
                <a:lnTo>
                  <a:pt x="24992" y="31237"/>
                </a:lnTo>
                <a:lnTo>
                  <a:pt x="19058" y="31237"/>
                </a:lnTo>
                <a:lnTo>
                  <a:pt x="19058" y="25301"/>
                </a:lnTo>
                <a:close/>
                <a:moveTo>
                  <a:pt x="31241" y="25301"/>
                </a:moveTo>
                <a:lnTo>
                  <a:pt x="31241" y="31237"/>
                </a:lnTo>
                <a:lnTo>
                  <a:pt x="25305" y="31237"/>
                </a:lnTo>
                <a:lnTo>
                  <a:pt x="25305" y="25301"/>
                </a:lnTo>
                <a:close/>
                <a:moveTo>
                  <a:pt x="37489" y="25301"/>
                </a:moveTo>
                <a:lnTo>
                  <a:pt x="37489" y="31237"/>
                </a:lnTo>
                <a:lnTo>
                  <a:pt x="31553" y="31237"/>
                </a:lnTo>
                <a:lnTo>
                  <a:pt x="31553" y="25301"/>
                </a:lnTo>
                <a:close/>
                <a:moveTo>
                  <a:pt x="43737" y="25301"/>
                </a:moveTo>
                <a:lnTo>
                  <a:pt x="43737" y="31237"/>
                </a:lnTo>
                <a:lnTo>
                  <a:pt x="37802" y="31237"/>
                </a:lnTo>
                <a:lnTo>
                  <a:pt x="37802" y="25301"/>
                </a:lnTo>
                <a:close/>
                <a:moveTo>
                  <a:pt x="49985" y="25301"/>
                </a:moveTo>
                <a:lnTo>
                  <a:pt x="49985" y="31237"/>
                </a:lnTo>
                <a:lnTo>
                  <a:pt x="44049" y="31237"/>
                </a:lnTo>
                <a:lnTo>
                  <a:pt x="44049" y="25301"/>
                </a:lnTo>
                <a:close/>
                <a:moveTo>
                  <a:pt x="56232" y="25301"/>
                </a:moveTo>
                <a:lnTo>
                  <a:pt x="56232" y="31237"/>
                </a:lnTo>
                <a:lnTo>
                  <a:pt x="50296" y="31237"/>
                </a:lnTo>
                <a:lnTo>
                  <a:pt x="50296" y="25301"/>
                </a:lnTo>
                <a:close/>
                <a:moveTo>
                  <a:pt x="62480" y="25301"/>
                </a:moveTo>
                <a:lnTo>
                  <a:pt x="62480" y="31237"/>
                </a:lnTo>
                <a:lnTo>
                  <a:pt x="56545" y="31237"/>
                </a:lnTo>
                <a:lnTo>
                  <a:pt x="56545" y="25301"/>
                </a:lnTo>
                <a:close/>
                <a:moveTo>
                  <a:pt x="68727" y="25301"/>
                </a:moveTo>
                <a:lnTo>
                  <a:pt x="68727" y="31237"/>
                </a:lnTo>
                <a:lnTo>
                  <a:pt x="62792" y="31237"/>
                </a:lnTo>
                <a:lnTo>
                  <a:pt x="62792" y="25301"/>
                </a:lnTo>
                <a:close/>
                <a:moveTo>
                  <a:pt x="74975" y="25301"/>
                </a:moveTo>
                <a:lnTo>
                  <a:pt x="74975" y="31237"/>
                </a:lnTo>
                <a:lnTo>
                  <a:pt x="69039" y="31237"/>
                </a:lnTo>
                <a:lnTo>
                  <a:pt x="69039" y="25301"/>
                </a:lnTo>
                <a:close/>
                <a:moveTo>
                  <a:pt x="81223" y="25301"/>
                </a:moveTo>
                <a:lnTo>
                  <a:pt x="81223" y="31237"/>
                </a:lnTo>
                <a:lnTo>
                  <a:pt x="75286" y="31237"/>
                </a:lnTo>
                <a:lnTo>
                  <a:pt x="75286" y="25301"/>
                </a:lnTo>
                <a:close/>
                <a:moveTo>
                  <a:pt x="87470" y="25301"/>
                </a:moveTo>
                <a:lnTo>
                  <a:pt x="87470" y="31237"/>
                </a:lnTo>
                <a:lnTo>
                  <a:pt x="81535" y="31237"/>
                </a:lnTo>
                <a:lnTo>
                  <a:pt x="81535" y="25301"/>
                </a:lnTo>
                <a:close/>
                <a:moveTo>
                  <a:pt x="93720" y="25301"/>
                </a:moveTo>
                <a:lnTo>
                  <a:pt x="93720" y="31237"/>
                </a:lnTo>
                <a:lnTo>
                  <a:pt x="87784" y="31237"/>
                </a:lnTo>
                <a:lnTo>
                  <a:pt x="87784" y="25301"/>
                </a:lnTo>
                <a:close/>
                <a:moveTo>
                  <a:pt x="99967" y="25301"/>
                </a:moveTo>
                <a:lnTo>
                  <a:pt x="99967" y="31237"/>
                </a:lnTo>
                <a:lnTo>
                  <a:pt x="94031" y="31237"/>
                </a:lnTo>
                <a:lnTo>
                  <a:pt x="94031" y="25301"/>
                </a:lnTo>
                <a:close/>
                <a:moveTo>
                  <a:pt x="106214" y="25301"/>
                </a:moveTo>
                <a:lnTo>
                  <a:pt x="106214" y="31237"/>
                </a:lnTo>
                <a:lnTo>
                  <a:pt x="100280" y="31237"/>
                </a:lnTo>
                <a:lnTo>
                  <a:pt x="100280" y="25301"/>
                </a:lnTo>
                <a:close/>
                <a:moveTo>
                  <a:pt x="112461" y="25301"/>
                </a:moveTo>
                <a:lnTo>
                  <a:pt x="112461" y="31237"/>
                </a:lnTo>
                <a:lnTo>
                  <a:pt x="106527" y="31237"/>
                </a:lnTo>
                <a:lnTo>
                  <a:pt x="106527" y="25301"/>
                </a:lnTo>
                <a:close/>
                <a:moveTo>
                  <a:pt x="118710" y="25301"/>
                </a:moveTo>
                <a:lnTo>
                  <a:pt x="118710" y="31237"/>
                </a:lnTo>
                <a:lnTo>
                  <a:pt x="112774" y="31237"/>
                </a:lnTo>
                <a:lnTo>
                  <a:pt x="112774" y="25301"/>
                </a:lnTo>
                <a:close/>
                <a:moveTo>
                  <a:pt x="124957" y="25301"/>
                </a:moveTo>
                <a:lnTo>
                  <a:pt x="124957" y="31237"/>
                </a:lnTo>
                <a:lnTo>
                  <a:pt x="119021" y="31237"/>
                </a:lnTo>
                <a:lnTo>
                  <a:pt x="119021" y="25301"/>
                </a:lnTo>
                <a:close/>
                <a:moveTo>
                  <a:pt x="131204" y="25301"/>
                </a:moveTo>
                <a:lnTo>
                  <a:pt x="131204" y="31237"/>
                </a:lnTo>
                <a:lnTo>
                  <a:pt x="125270" y="31237"/>
                </a:lnTo>
                <a:lnTo>
                  <a:pt x="125270" y="25301"/>
                </a:lnTo>
                <a:close/>
                <a:moveTo>
                  <a:pt x="137451" y="25301"/>
                </a:moveTo>
                <a:lnTo>
                  <a:pt x="137451" y="31237"/>
                </a:lnTo>
                <a:lnTo>
                  <a:pt x="131517" y="31237"/>
                </a:lnTo>
                <a:lnTo>
                  <a:pt x="131517" y="25301"/>
                </a:lnTo>
                <a:close/>
                <a:moveTo>
                  <a:pt x="143702" y="25301"/>
                </a:moveTo>
                <a:lnTo>
                  <a:pt x="143702" y="31237"/>
                </a:lnTo>
                <a:lnTo>
                  <a:pt x="137766" y="31237"/>
                </a:lnTo>
                <a:lnTo>
                  <a:pt x="137766" y="25301"/>
                </a:lnTo>
                <a:close/>
                <a:moveTo>
                  <a:pt x="149949" y="25301"/>
                </a:moveTo>
                <a:lnTo>
                  <a:pt x="149949" y="31237"/>
                </a:lnTo>
                <a:lnTo>
                  <a:pt x="144015" y="31237"/>
                </a:lnTo>
                <a:lnTo>
                  <a:pt x="144015" y="25301"/>
                </a:lnTo>
                <a:close/>
                <a:moveTo>
                  <a:pt x="156196" y="25301"/>
                </a:moveTo>
                <a:lnTo>
                  <a:pt x="156196" y="31237"/>
                </a:lnTo>
                <a:lnTo>
                  <a:pt x="150262" y="31237"/>
                </a:lnTo>
                <a:lnTo>
                  <a:pt x="150262" y="25301"/>
                </a:lnTo>
                <a:close/>
                <a:moveTo>
                  <a:pt x="162445" y="25301"/>
                </a:moveTo>
                <a:lnTo>
                  <a:pt x="162445" y="31237"/>
                </a:lnTo>
                <a:lnTo>
                  <a:pt x="156509" y="31237"/>
                </a:lnTo>
                <a:lnTo>
                  <a:pt x="156509" y="25301"/>
                </a:lnTo>
                <a:close/>
                <a:moveTo>
                  <a:pt x="168692" y="25301"/>
                </a:moveTo>
                <a:lnTo>
                  <a:pt x="168692" y="31237"/>
                </a:lnTo>
                <a:lnTo>
                  <a:pt x="162756" y="31237"/>
                </a:lnTo>
                <a:lnTo>
                  <a:pt x="162756" y="25301"/>
                </a:lnTo>
                <a:close/>
                <a:moveTo>
                  <a:pt x="174939" y="25301"/>
                </a:moveTo>
                <a:lnTo>
                  <a:pt x="174939" y="31237"/>
                </a:lnTo>
                <a:lnTo>
                  <a:pt x="169005" y="31237"/>
                </a:lnTo>
                <a:lnTo>
                  <a:pt x="169005" y="25301"/>
                </a:lnTo>
                <a:close/>
                <a:moveTo>
                  <a:pt x="181186" y="25301"/>
                </a:moveTo>
                <a:lnTo>
                  <a:pt x="181186" y="31237"/>
                </a:lnTo>
                <a:lnTo>
                  <a:pt x="175252" y="31237"/>
                </a:lnTo>
                <a:lnTo>
                  <a:pt x="175252" y="25301"/>
                </a:lnTo>
                <a:close/>
                <a:moveTo>
                  <a:pt x="187435" y="25301"/>
                </a:moveTo>
                <a:lnTo>
                  <a:pt x="187435" y="31237"/>
                </a:lnTo>
                <a:lnTo>
                  <a:pt x="181499" y="31237"/>
                </a:lnTo>
                <a:lnTo>
                  <a:pt x="181499" y="25301"/>
                </a:lnTo>
                <a:close/>
                <a:moveTo>
                  <a:pt x="193684" y="25301"/>
                </a:moveTo>
                <a:lnTo>
                  <a:pt x="193684" y="31237"/>
                </a:lnTo>
                <a:lnTo>
                  <a:pt x="187749" y="31237"/>
                </a:lnTo>
                <a:lnTo>
                  <a:pt x="187749" y="25301"/>
                </a:lnTo>
                <a:close/>
                <a:moveTo>
                  <a:pt x="199931" y="25301"/>
                </a:moveTo>
                <a:lnTo>
                  <a:pt x="199931" y="31237"/>
                </a:lnTo>
                <a:lnTo>
                  <a:pt x="193996" y="31237"/>
                </a:lnTo>
                <a:lnTo>
                  <a:pt x="193996" y="25301"/>
                </a:lnTo>
                <a:close/>
                <a:moveTo>
                  <a:pt x="206180" y="25301"/>
                </a:moveTo>
                <a:lnTo>
                  <a:pt x="206180" y="31237"/>
                </a:lnTo>
                <a:lnTo>
                  <a:pt x="200244" y="31237"/>
                </a:lnTo>
                <a:lnTo>
                  <a:pt x="200244" y="25301"/>
                </a:lnTo>
                <a:close/>
                <a:moveTo>
                  <a:pt x="212427" y="25301"/>
                </a:moveTo>
                <a:lnTo>
                  <a:pt x="212427" y="31237"/>
                </a:lnTo>
                <a:lnTo>
                  <a:pt x="206491" y="31237"/>
                </a:lnTo>
                <a:lnTo>
                  <a:pt x="206491" y="25301"/>
                </a:lnTo>
                <a:close/>
                <a:moveTo>
                  <a:pt x="218674" y="25301"/>
                </a:moveTo>
                <a:lnTo>
                  <a:pt x="218674" y="31237"/>
                </a:lnTo>
                <a:lnTo>
                  <a:pt x="212739" y="31237"/>
                </a:lnTo>
                <a:lnTo>
                  <a:pt x="212739" y="25301"/>
                </a:lnTo>
                <a:close/>
                <a:moveTo>
                  <a:pt x="224921" y="25301"/>
                </a:moveTo>
                <a:lnTo>
                  <a:pt x="224921" y="31237"/>
                </a:lnTo>
                <a:lnTo>
                  <a:pt x="218987" y="31237"/>
                </a:lnTo>
                <a:lnTo>
                  <a:pt x="218987" y="25301"/>
                </a:lnTo>
                <a:close/>
                <a:moveTo>
                  <a:pt x="231170" y="25301"/>
                </a:moveTo>
                <a:lnTo>
                  <a:pt x="231170" y="31237"/>
                </a:lnTo>
                <a:lnTo>
                  <a:pt x="225234" y="31237"/>
                </a:lnTo>
                <a:lnTo>
                  <a:pt x="225234" y="25301"/>
                </a:lnTo>
                <a:close/>
                <a:moveTo>
                  <a:pt x="237417" y="25301"/>
                </a:moveTo>
                <a:lnTo>
                  <a:pt x="237417" y="31237"/>
                </a:lnTo>
                <a:lnTo>
                  <a:pt x="231481" y="31237"/>
                </a:lnTo>
                <a:lnTo>
                  <a:pt x="231481" y="25301"/>
                </a:lnTo>
                <a:close/>
                <a:moveTo>
                  <a:pt x="243664" y="25301"/>
                </a:moveTo>
                <a:lnTo>
                  <a:pt x="243664" y="31237"/>
                </a:lnTo>
                <a:lnTo>
                  <a:pt x="237729" y="31237"/>
                </a:lnTo>
                <a:lnTo>
                  <a:pt x="237729" y="25301"/>
                </a:lnTo>
                <a:close/>
                <a:moveTo>
                  <a:pt x="249911" y="25301"/>
                </a:moveTo>
                <a:lnTo>
                  <a:pt x="249911" y="31237"/>
                </a:lnTo>
                <a:lnTo>
                  <a:pt x="243977" y="31237"/>
                </a:lnTo>
                <a:lnTo>
                  <a:pt x="243977" y="25301"/>
                </a:lnTo>
                <a:close/>
                <a:moveTo>
                  <a:pt x="256161" y="25301"/>
                </a:moveTo>
                <a:lnTo>
                  <a:pt x="256161" y="31237"/>
                </a:lnTo>
                <a:lnTo>
                  <a:pt x="250225" y="31237"/>
                </a:lnTo>
                <a:lnTo>
                  <a:pt x="250225" y="25301"/>
                </a:lnTo>
                <a:close/>
                <a:moveTo>
                  <a:pt x="262409" y="25301"/>
                </a:moveTo>
                <a:lnTo>
                  <a:pt x="262409" y="31237"/>
                </a:lnTo>
                <a:lnTo>
                  <a:pt x="256474" y="31237"/>
                </a:lnTo>
                <a:lnTo>
                  <a:pt x="256474" y="25301"/>
                </a:lnTo>
                <a:close/>
                <a:moveTo>
                  <a:pt x="268656" y="25301"/>
                </a:moveTo>
                <a:lnTo>
                  <a:pt x="268656" y="31237"/>
                </a:lnTo>
                <a:lnTo>
                  <a:pt x="262721" y="31237"/>
                </a:lnTo>
                <a:lnTo>
                  <a:pt x="262721" y="25301"/>
                </a:lnTo>
                <a:close/>
                <a:moveTo>
                  <a:pt x="274904" y="25301"/>
                </a:moveTo>
                <a:lnTo>
                  <a:pt x="274904" y="31237"/>
                </a:lnTo>
                <a:lnTo>
                  <a:pt x="268968" y="31237"/>
                </a:lnTo>
                <a:lnTo>
                  <a:pt x="268968" y="25301"/>
                </a:lnTo>
                <a:close/>
                <a:moveTo>
                  <a:pt x="6251" y="31548"/>
                </a:moveTo>
                <a:lnTo>
                  <a:pt x="6251" y="31550"/>
                </a:lnTo>
                <a:lnTo>
                  <a:pt x="6251" y="37484"/>
                </a:lnTo>
                <a:lnTo>
                  <a:pt x="315" y="37484"/>
                </a:lnTo>
                <a:lnTo>
                  <a:pt x="315" y="31548"/>
                </a:lnTo>
                <a:close/>
                <a:moveTo>
                  <a:pt x="12498" y="31548"/>
                </a:moveTo>
                <a:lnTo>
                  <a:pt x="12498" y="31550"/>
                </a:lnTo>
                <a:lnTo>
                  <a:pt x="12498" y="37484"/>
                </a:lnTo>
                <a:lnTo>
                  <a:pt x="6562" y="37484"/>
                </a:lnTo>
                <a:lnTo>
                  <a:pt x="6562" y="31548"/>
                </a:lnTo>
                <a:close/>
                <a:moveTo>
                  <a:pt x="18745" y="31548"/>
                </a:moveTo>
                <a:lnTo>
                  <a:pt x="18745" y="31550"/>
                </a:lnTo>
                <a:lnTo>
                  <a:pt x="18745" y="37484"/>
                </a:lnTo>
                <a:lnTo>
                  <a:pt x="12810" y="37484"/>
                </a:lnTo>
                <a:lnTo>
                  <a:pt x="12810" y="31548"/>
                </a:lnTo>
                <a:close/>
                <a:moveTo>
                  <a:pt x="24992" y="31548"/>
                </a:moveTo>
                <a:lnTo>
                  <a:pt x="24992" y="31550"/>
                </a:lnTo>
                <a:lnTo>
                  <a:pt x="24992" y="37484"/>
                </a:lnTo>
                <a:lnTo>
                  <a:pt x="19058" y="37484"/>
                </a:lnTo>
                <a:lnTo>
                  <a:pt x="19058" y="31548"/>
                </a:lnTo>
                <a:close/>
                <a:moveTo>
                  <a:pt x="31242" y="31548"/>
                </a:moveTo>
                <a:lnTo>
                  <a:pt x="31242" y="31550"/>
                </a:lnTo>
                <a:lnTo>
                  <a:pt x="31242" y="37484"/>
                </a:lnTo>
                <a:lnTo>
                  <a:pt x="25305" y="37484"/>
                </a:lnTo>
                <a:lnTo>
                  <a:pt x="25305" y="31548"/>
                </a:lnTo>
                <a:close/>
                <a:moveTo>
                  <a:pt x="162445" y="31548"/>
                </a:moveTo>
                <a:lnTo>
                  <a:pt x="162445" y="31550"/>
                </a:lnTo>
                <a:lnTo>
                  <a:pt x="162445" y="37484"/>
                </a:lnTo>
                <a:lnTo>
                  <a:pt x="156509" y="37484"/>
                </a:lnTo>
                <a:lnTo>
                  <a:pt x="156509" y="31548"/>
                </a:lnTo>
                <a:close/>
                <a:moveTo>
                  <a:pt x="168692" y="31548"/>
                </a:moveTo>
                <a:lnTo>
                  <a:pt x="168692" y="31550"/>
                </a:lnTo>
                <a:lnTo>
                  <a:pt x="168692" y="37484"/>
                </a:lnTo>
                <a:lnTo>
                  <a:pt x="162756" y="37484"/>
                </a:lnTo>
                <a:lnTo>
                  <a:pt x="162756" y="31548"/>
                </a:lnTo>
                <a:close/>
                <a:moveTo>
                  <a:pt x="174939" y="31548"/>
                </a:moveTo>
                <a:lnTo>
                  <a:pt x="174939" y="31550"/>
                </a:lnTo>
                <a:lnTo>
                  <a:pt x="174939" y="37484"/>
                </a:lnTo>
                <a:lnTo>
                  <a:pt x="169005" y="37484"/>
                </a:lnTo>
                <a:lnTo>
                  <a:pt x="169005" y="31548"/>
                </a:lnTo>
                <a:close/>
                <a:moveTo>
                  <a:pt x="181186" y="31548"/>
                </a:moveTo>
                <a:lnTo>
                  <a:pt x="181186" y="31550"/>
                </a:lnTo>
                <a:lnTo>
                  <a:pt x="181186" y="37484"/>
                </a:lnTo>
                <a:lnTo>
                  <a:pt x="175252" y="37484"/>
                </a:lnTo>
                <a:lnTo>
                  <a:pt x="175252" y="31548"/>
                </a:lnTo>
                <a:close/>
                <a:moveTo>
                  <a:pt x="187435" y="31548"/>
                </a:moveTo>
                <a:lnTo>
                  <a:pt x="187435" y="31550"/>
                </a:lnTo>
                <a:lnTo>
                  <a:pt x="187435" y="37484"/>
                </a:lnTo>
                <a:lnTo>
                  <a:pt x="181499" y="37484"/>
                </a:lnTo>
                <a:lnTo>
                  <a:pt x="181499" y="31548"/>
                </a:lnTo>
                <a:close/>
                <a:moveTo>
                  <a:pt x="37489" y="31552"/>
                </a:moveTo>
                <a:lnTo>
                  <a:pt x="37489" y="37486"/>
                </a:lnTo>
                <a:lnTo>
                  <a:pt x="31553" y="37486"/>
                </a:lnTo>
                <a:lnTo>
                  <a:pt x="31553" y="31552"/>
                </a:lnTo>
                <a:close/>
                <a:moveTo>
                  <a:pt x="43737" y="31552"/>
                </a:moveTo>
                <a:lnTo>
                  <a:pt x="43737" y="37486"/>
                </a:lnTo>
                <a:lnTo>
                  <a:pt x="37802" y="37486"/>
                </a:lnTo>
                <a:lnTo>
                  <a:pt x="37802" y="31552"/>
                </a:lnTo>
                <a:close/>
                <a:moveTo>
                  <a:pt x="49985" y="31552"/>
                </a:moveTo>
                <a:lnTo>
                  <a:pt x="49985" y="37486"/>
                </a:lnTo>
                <a:lnTo>
                  <a:pt x="44049" y="37486"/>
                </a:lnTo>
                <a:lnTo>
                  <a:pt x="44049" y="31552"/>
                </a:lnTo>
                <a:close/>
                <a:moveTo>
                  <a:pt x="56232" y="31552"/>
                </a:moveTo>
                <a:lnTo>
                  <a:pt x="56232" y="37486"/>
                </a:lnTo>
                <a:lnTo>
                  <a:pt x="50296" y="37486"/>
                </a:lnTo>
                <a:lnTo>
                  <a:pt x="50296" y="31552"/>
                </a:lnTo>
                <a:close/>
                <a:moveTo>
                  <a:pt x="62480" y="31552"/>
                </a:moveTo>
                <a:lnTo>
                  <a:pt x="62480" y="37486"/>
                </a:lnTo>
                <a:lnTo>
                  <a:pt x="56545" y="37486"/>
                </a:lnTo>
                <a:lnTo>
                  <a:pt x="56545" y="31552"/>
                </a:lnTo>
                <a:close/>
                <a:moveTo>
                  <a:pt x="68727" y="31552"/>
                </a:moveTo>
                <a:lnTo>
                  <a:pt x="68727" y="37486"/>
                </a:lnTo>
                <a:lnTo>
                  <a:pt x="62792" y="37486"/>
                </a:lnTo>
                <a:lnTo>
                  <a:pt x="62792" y="31552"/>
                </a:lnTo>
                <a:close/>
                <a:moveTo>
                  <a:pt x="74975" y="31552"/>
                </a:moveTo>
                <a:lnTo>
                  <a:pt x="74975" y="37486"/>
                </a:lnTo>
                <a:lnTo>
                  <a:pt x="69039" y="37486"/>
                </a:lnTo>
                <a:lnTo>
                  <a:pt x="69039" y="31552"/>
                </a:lnTo>
                <a:close/>
                <a:moveTo>
                  <a:pt x="81223" y="31552"/>
                </a:moveTo>
                <a:lnTo>
                  <a:pt x="81223" y="37486"/>
                </a:lnTo>
                <a:lnTo>
                  <a:pt x="75286" y="37486"/>
                </a:lnTo>
                <a:lnTo>
                  <a:pt x="75286" y="31552"/>
                </a:lnTo>
                <a:close/>
                <a:moveTo>
                  <a:pt x="87470" y="31552"/>
                </a:moveTo>
                <a:lnTo>
                  <a:pt x="87470" y="37486"/>
                </a:lnTo>
                <a:lnTo>
                  <a:pt x="81535" y="37486"/>
                </a:lnTo>
                <a:lnTo>
                  <a:pt x="81535" y="31552"/>
                </a:lnTo>
                <a:close/>
                <a:moveTo>
                  <a:pt x="93720" y="31552"/>
                </a:moveTo>
                <a:lnTo>
                  <a:pt x="93720" y="37486"/>
                </a:lnTo>
                <a:lnTo>
                  <a:pt x="87784" y="37486"/>
                </a:lnTo>
                <a:lnTo>
                  <a:pt x="87784" y="31552"/>
                </a:lnTo>
                <a:close/>
                <a:moveTo>
                  <a:pt x="99967" y="31552"/>
                </a:moveTo>
                <a:lnTo>
                  <a:pt x="99967" y="37486"/>
                </a:lnTo>
                <a:lnTo>
                  <a:pt x="94031" y="37486"/>
                </a:lnTo>
                <a:lnTo>
                  <a:pt x="94031" y="31552"/>
                </a:lnTo>
                <a:close/>
                <a:moveTo>
                  <a:pt x="106214" y="31552"/>
                </a:moveTo>
                <a:lnTo>
                  <a:pt x="106214" y="37486"/>
                </a:lnTo>
                <a:lnTo>
                  <a:pt x="100280" y="37486"/>
                </a:lnTo>
                <a:lnTo>
                  <a:pt x="100280" y="31552"/>
                </a:lnTo>
                <a:close/>
                <a:moveTo>
                  <a:pt x="112461" y="31552"/>
                </a:moveTo>
                <a:lnTo>
                  <a:pt x="112461" y="37486"/>
                </a:lnTo>
                <a:lnTo>
                  <a:pt x="106527" y="37486"/>
                </a:lnTo>
                <a:lnTo>
                  <a:pt x="106527" y="31552"/>
                </a:lnTo>
                <a:close/>
                <a:moveTo>
                  <a:pt x="118710" y="31552"/>
                </a:moveTo>
                <a:lnTo>
                  <a:pt x="118710" y="37486"/>
                </a:lnTo>
                <a:lnTo>
                  <a:pt x="112774" y="37486"/>
                </a:lnTo>
                <a:lnTo>
                  <a:pt x="112774" y="31552"/>
                </a:lnTo>
                <a:close/>
                <a:moveTo>
                  <a:pt x="124957" y="31552"/>
                </a:moveTo>
                <a:lnTo>
                  <a:pt x="124957" y="37486"/>
                </a:lnTo>
                <a:lnTo>
                  <a:pt x="119021" y="37486"/>
                </a:lnTo>
                <a:lnTo>
                  <a:pt x="119021" y="31552"/>
                </a:lnTo>
                <a:close/>
                <a:moveTo>
                  <a:pt x="131204" y="31552"/>
                </a:moveTo>
                <a:lnTo>
                  <a:pt x="131204" y="37486"/>
                </a:lnTo>
                <a:lnTo>
                  <a:pt x="125270" y="37486"/>
                </a:lnTo>
                <a:lnTo>
                  <a:pt x="125270" y="31552"/>
                </a:lnTo>
                <a:close/>
                <a:moveTo>
                  <a:pt x="137451" y="31552"/>
                </a:moveTo>
                <a:lnTo>
                  <a:pt x="137451" y="37486"/>
                </a:lnTo>
                <a:lnTo>
                  <a:pt x="131517" y="37486"/>
                </a:lnTo>
                <a:lnTo>
                  <a:pt x="131517" y="31552"/>
                </a:lnTo>
                <a:close/>
                <a:moveTo>
                  <a:pt x="143702" y="31552"/>
                </a:moveTo>
                <a:lnTo>
                  <a:pt x="143702" y="37486"/>
                </a:lnTo>
                <a:lnTo>
                  <a:pt x="137766" y="37486"/>
                </a:lnTo>
                <a:lnTo>
                  <a:pt x="137766" y="31552"/>
                </a:lnTo>
                <a:close/>
                <a:moveTo>
                  <a:pt x="149949" y="31552"/>
                </a:moveTo>
                <a:lnTo>
                  <a:pt x="149949" y="37486"/>
                </a:lnTo>
                <a:lnTo>
                  <a:pt x="144015" y="37486"/>
                </a:lnTo>
                <a:lnTo>
                  <a:pt x="144015" y="31552"/>
                </a:lnTo>
                <a:close/>
                <a:moveTo>
                  <a:pt x="156196" y="31552"/>
                </a:moveTo>
                <a:lnTo>
                  <a:pt x="156196" y="37486"/>
                </a:lnTo>
                <a:lnTo>
                  <a:pt x="150262" y="37486"/>
                </a:lnTo>
                <a:lnTo>
                  <a:pt x="150262" y="31552"/>
                </a:lnTo>
                <a:close/>
                <a:moveTo>
                  <a:pt x="193684" y="31552"/>
                </a:moveTo>
                <a:lnTo>
                  <a:pt x="193684" y="37486"/>
                </a:lnTo>
                <a:lnTo>
                  <a:pt x="187749" y="37486"/>
                </a:lnTo>
                <a:lnTo>
                  <a:pt x="187749" y="31552"/>
                </a:lnTo>
                <a:close/>
                <a:moveTo>
                  <a:pt x="199931" y="31552"/>
                </a:moveTo>
                <a:lnTo>
                  <a:pt x="199931" y="37486"/>
                </a:lnTo>
                <a:lnTo>
                  <a:pt x="193996" y="37486"/>
                </a:lnTo>
                <a:lnTo>
                  <a:pt x="193996" y="31552"/>
                </a:lnTo>
                <a:close/>
                <a:moveTo>
                  <a:pt x="206180" y="31552"/>
                </a:moveTo>
                <a:lnTo>
                  <a:pt x="206180" y="37486"/>
                </a:lnTo>
                <a:lnTo>
                  <a:pt x="200244" y="37486"/>
                </a:lnTo>
                <a:lnTo>
                  <a:pt x="200244" y="31552"/>
                </a:lnTo>
                <a:close/>
                <a:moveTo>
                  <a:pt x="212427" y="31552"/>
                </a:moveTo>
                <a:lnTo>
                  <a:pt x="212427" y="37486"/>
                </a:lnTo>
                <a:lnTo>
                  <a:pt x="206491" y="37486"/>
                </a:lnTo>
                <a:lnTo>
                  <a:pt x="206491" y="31552"/>
                </a:lnTo>
                <a:close/>
                <a:moveTo>
                  <a:pt x="218674" y="31552"/>
                </a:moveTo>
                <a:lnTo>
                  <a:pt x="218674" y="37486"/>
                </a:lnTo>
                <a:lnTo>
                  <a:pt x="212739" y="37486"/>
                </a:lnTo>
                <a:lnTo>
                  <a:pt x="212739" y="31552"/>
                </a:lnTo>
                <a:close/>
                <a:moveTo>
                  <a:pt x="224921" y="31552"/>
                </a:moveTo>
                <a:lnTo>
                  <a:pt x="224921" y="37486"/>
                </a:lnTo>
                <a:lnTo>
                  <a:pt x="218987" y="37486"/>
                </a:lnTo>
                <a:lnTo>
                  <a:pt x="218987" y="31552"/>
                </a:lnTo>
                <a:close/>
                <a:moveTo>
                  <a:pt x="231170" y="31552"/>
                </a:moveTo>
                <a:lnTo>
                  <a:pt x="231170" y="37486"/>
                </a:lnTo>
                <a:lnTo>
                  <a:pt x="225234" y="37486"/>
                </a:lnTo>
                <a:lnTo>
                  <a:pt x="225234" y="31552"/>
                </a:lnTo>
                <a:close/>
                <a:moveTo>
                  <a:pt x="237417" y="31552"/>
                </a:moveTo>
                <a:lnTo>
                  <a:pt x="237417" y="37486"/>
                </a:lnTo>
                <a:lnTo>
                  <a:pt x="231481" y="37486"/>
                </a:lnTo>
                <a:lnTo>
                  <a:pt x="231481" y="31552"/>
                </a:lnTo>
                <a:close/>
                <a:moveTo>
                  <a:pt x="243664" y="31552"/>
                </a:moveTo>
                <a:lnTo>
                  <a:pt x="243664" y="37486"/>
                </a:lnTo>
                <a:lnTo>
                  <a:pt x="237729" y="37486"/>
                </a:lnTo>
                <a:lnTo>
                  <a:pt x="237729" y="31552"/>
                </a:lnTo>
                <a:close/>
                <a:moveTo>
                  <a:pt x="249911" y="31552"/>
                </a:moveTo>
                <a:lnTo>
                  <a:pt x="249911" y="37486"/>
                </a:lnTo>
                <a:lnTo>
                  <a:pt x="243977" y="37486"/>
                </a:lnTo>
                <a:lnTo>
                  <a:pt x="243977" y="31552"/>
                </a:lnTo>
                <a:close/>
                <a:moveTo>
                  <a:pt x="256161" y="31552"/>
                </a:moveTo>
                <a:lnTo>
                  <a:pt x="256161" y="37486"/>
                </a:lnTo>
                <a:lnTo>
                  <a:pt x="250225" y="37486"/>
                </a:lnTo>
                <a:lnTo>
                  <a:pt x="250225" y="31552"/>
                </a:lnTo>
                <a:close/>
                <a:moveTo>
                  <a:pt x="262409" y="31552"/>
                </a:moveTo>
                <a:lnTo>
                  <a:pt x="262409" y="37486"/>
                </a:lnTo>
                <a:lnTo>
                  <a:pt x="256474" y="37486"/>
                </a:lnTo>
                <a:lnTo>
                  <a:pt x="256474" y="31552"/>
                </a:lnTo>
                <a:close/>
                <a:moveTo>
                  <a:pt x="268656" y="31552"/>
                </a:moveTo>
                <a:lnTo>
                  <a:pt x="268656" y="37486"/>
                </a:lnTo>
                <a:lnTo>
                  <a:pt x="262721" y="37486"/>
                </a:lnTo>
                <a:lnTo>
                  <a:pt x="262721" y="31552"/>
                </a:lnTo>
                <a:close/>
                <a:moveTo>
                  <a:pt x="274904" y="31552"/>
                </a:moveTo>
                <a:lnTo>
                  <a:pt x="274904" y="37486"/>
                </a:lnTo>
                <a:lnTo>
                  <a:pt x="268968" y="37486"/>
                </a:lnTo>
                <a:lnTo>
                  <a:pt x="268968" y="31552"/>
                </a:lnTo>
                <a:close/>
                <a:moveTo>
                  <a:pt x="6251" y="37799"/>
                </a:moveTo>
                <a:lnTo>
                  <a:pt x="6251" y="43735"/>
                </a:lnTo>
                <a:lnTo>
                  <a:pt x="315" y="43735"/>
                </a:lnTo>
                <a:lnTo>
                  <a:pt x="315" y="37799"/>
                </a:lnTo>
                <a:close/>
                <a:moveTo>
                  <a:pt x="12498" y="37799"/>
                </a:moveTo>
                <a:lnTo>
                  <a:pt x="12498" y="43735"/>
                </a:lnTo>
                <a:lnTo>
                  <a:pt x="6562" y="43735"/>
                </a:lnTo>
                <a:lnTo>
                  <a:pt x="6562" y="37799"/>
                </a:lnTo>
                <a:close/>
                <a:moveTo>
                  <a:pt x="18745" y="37799"/>
                </a:moveTo>
                <a:lnTo>
                  <a:pt x="18745" y="43735"/>
                </a:lnTo>
                <a:lnTo>
                  <a:pt x="12810" y="43735"/>
                </a:lnTo>
                <a:lnTo>
                  <a:pt x="12810" y="37799"/>
                </a:lnTo>
                <a:close/>
                <a:moveTo>
                  <a:pt x="24992" y="37799"/>
                </a:moveTo>
                <a:lnTo>
                  <a:pt x="24992" y="43735"/>
                </a:lnTo>
                <a:lnTo>
                  <a:pt x="19058" y="43735"/>
                </a:lnTo>
                <a:lnTo>
                  <a:pt x="19058" y="37799"/>
                </a:lnTo>
                <a:close/>
                <a:moveTo>
                  <a:pt x="31242" y="37799"/>
                </a:moveTo>
                <a:lnTo>
                  <a:pt x="31242" y="43735"/>
                </a:lnTo>
                <a:lnTo>
                  <a:pt x="25305" y="43735"/>
                </a:lnTo>
                <a:lnTo>
                  <a:pt x="25305" y="37799"/>
                </a:lnTo>
                <a:close/>
                <a:moveTo>
                  <a:pt x="37489" y="37799"/>
                </a:moveTo>
                <a:lnTo>
                  <a:pt x="37489" y="43735"/>
                </a:lnTo>
                <a:lnTo>
                  <a:pt x="31553" y="43735"/>
                </a:lnTo>
                <a:lnTo>
                  <a:pt x="31553" y="37799"/>
                </a:lnTo>
                <a:close/>
                <a:moveTo>
                  <a:pt x="43737" y="37799"/>
                </a:moveTo>
                <a:lnTo>
                  <a:pt x="43737" y="43735"/>
                </a:lnTo>
                <a:lnTo>
                  <a:pt x="37802" y="43735"/>
                </a:lnTo>
                <a:lnTo>
                  <a:pt x="37802" y="37799"/>
                </a:lnTo>
                <a:close/>
                <a:moveTo>
                  <a:pt x="49985" y="37799"/>
                </a:moveTo>
                <a:lnTo>
                  <a:pt x="49985" y="43735"/>
                </a:lnTo>
                <a:lnTo>
                  <a:pt x="44049" y="43735"/>
                </a:lnTo>
                <a:lnTo>
                  <a:pt x="44049" y="37799"/>
                </a:lnTo>
                <a:close/>
                <a:moveTo>
                  <a:pt x="56232" y="37799"/>
                </a:moveTo>
                <a:lnTo>
                  <a:pt x="56232" y="43735"/>
                </a:lnTo>
                <a:lnTo>
                  <a:pt x="50296" y="43735"/>
                </a:lnTo>
                <a:lnTo>
                  <a:pt x="50296" y="37799"/>
                </a:lnTo>
                <a:close/>
                <a:moveTo>
                  <a:pt x="62480" y="37799"/>
                </a:moveTo>
                <a:lnTo>
                  <a:pt x="62480" y="43735"/>
                </a:lnTo>
                <a:lnTo>
                  <a:pt x="56545" y="43735"/>
                </a:lnTo>
                <a:lnTo>
                  <a:pt x="56545" y="37799"/>
                </a:lnTo>
                <a:close/>
                <a:moveTo>
                  <a:pt x="68727" y="37799"/>
                </a:moveTo>
                <a:lnTo>
                  <a:pt x="68727" y="43735"/>
                </a:lnTo>
                <a:lnTo>
                  <a:pt x="62792" y="43735"/>
                </a:lnTo>
                <a:lnTo>
                  <a:pt x="62792" y="37799"/>
                </a:lnTo>
                <a:close/>
                <a:moveTo>
                  <a:pt x="74975" y="37799"/>
                </a:moveTo>
                <a:lnTo>
                  <a:pt x="74975" y="43735"/>
                </a:lnTo>
                <a:lnTo>
                  <a:pt x="69039" y="43735"/>
                </a:lnTo>
                <a:lnTo>
                  <a:pt x="69039" y="37799"/>
                </a:lnTo>
                <a:close/>
                <a:moveTo>
                  <a:pt x="81223" y="37799"/>
                </a:moveTo>
                <a:lnTo>
                  <a:pt x="81223" y="43735"/>
                </a:lnTo>
                <a:lnTo>
                  <a:pt x="75286" y="43735"/>
                </a:lnTo>
                <a:lnTo>
                  <a:pt x="75286" y="37799"/>
                </a:lnTo>
                <a:close/>
                <a:moveTo>
                  <a:pt x="87470" y="37799"/>
                </a:moveTo>
                <a:lnTo>
                  <a:pt x="87470" y="43735"/>
                </a:lnTo>
                <a:lnTo>
                  <a:pt x="81535" y="43735"/>
                </a:lnTo>
                <a:lnTo>
                  <a:pt x="81535" y="37799"/>
                </a:lnTo>
                <a:close/>
                <a:moveTo>
                  <a:pt x="93720" y="37799"/>
                </a:moveTo>
                <a:lnTo>
                  <a:pt x="93720" y="43735"/>
                </a:lnTo>
                <a:lnTo>
                  <a:pt x="87784" y="43735"/>
                </a:lnTo>
                <a:lnTo>
                  <a:pt x="87784" y="37799"/>
                </a:lnTo>
                <a:close/>
                <a:moveTo>
                  <a:pt x="99967" y="37799"/>
                </a:moveTo>
                <a:lnTo>
                  <a:pt x="99967" y="43735"/>
                </a:lnTo>
                <a:lnTo>
                  <a:pt x="94031" y="43735"/>
                </a:lnTo>
                <a:lnTo>
                  <a:pt x="94031" y="37799"/>
                </a:lnTo>
                <a:close/>
                <a:moveTo>
                  <a:pt x="106214" y="37799"/>
                </a:moveTo>
                <a:lnTo>
                  <a:pt x="106214" y="43735"/>
                </a:lnTo>
                <a:lnTo>
                  <a:pt x="100280" y="43735"/>
                </a:lnTo>
                <a:lnTo>
                  <a:pt x="100280" y="37799"/>
                </a:lnTo>
                <a:close/>
                <a:moveTo>
                  <a:pt x="112461" y="37799"/>
                </a:moveTo>
                <a:lnTo>
                  <a:pt x="112461" y="43735"/>
                </a:lnTo>
                <a:lnTo>
                  <a:pt x="106527" y="43735"/>
                </a:lnTo>
                <a:lnTo>
                  <a:pt x="106527" y="37799"/>
                </a:lnTo>
                <a:close/>
                <a:moveTo>
                  <a:pt x="118710" y="37799"/>
                </a:moveTo>
                <a:lnTo>
                  <a:pt x="118710" y="43735"/>
                </a:lnTo>
                <a:lnTo>
                  <a:pt x="112774" y="43735"/>
                </a:lnTo>
                <a:lnTo>
                  <a:pt x="112774" y="37799"/>
                </a:lnTo>
                <a:close/>
                <a:moveTo>
                  <a:pt x="124957" y="37799"/>
                </a:moveTo>
                <a:lnTo>
                  <a:pt x="124957" y="43735"/>
                </a:lnTo>
                <a:lnTo>
                  <a:pt x="119021" y="43735"/>
                </a:lnTo>
                <a:lnTo>
                  <a:pt x="119021" y="37799"/>
                </a:lnTo>
                <a:close/>
                <a:moveTo>
                  <a:pt x="131204" y="37799"/>
                </a:moveTo>
                <a:lnTo>
                  <a:pt x="131204" y="43735"/>
                </a:lnTo>
                <a:lnTo>
                  <a:pt x="125270" y="43735"/>
                </a:lnTo>
                <a:lnTo>
                  <a:pt x="125270" y="37799"/>
                </a:lnTo>
                <a:close/>
                <a:moveTo>
                  <a:pt x="137451" y="37799"/>
                </a:moveTo>
                <a:lnTo>
                  <a:pt x="137451" y="43735"/>
                </a:lnTo>
                <a:lnTo>
                  <a:pt x="131517" y="43735"/>
                </a:lnTo>
                <a:lnTo>
                  <a:pt x="131517" y="37799"/>
                </a:lnTo>
                <a:close/>
                <a:moveTo>
                  <a:pt x="143702" y="37799"/>
                </a:moveTo>
                <a:lnTo>
                  <a:pt x="143702" y="43735"/>
                </a:lnTo>
                <a:lnTo>
                  <a:pt x="137766" y="43735"/>
                </a:lnTo>
                <a:lnTo>
                  <a:pt x="137766" y="37799"/>
                </a:lnTo>
                <a:close/>
                <a:moveTo>
                  <a:pt x="149949" y="37799"/>
                </a:moveTo>
                <a:lnTo>
                  <a:pt x="149949" y="43735"/>
                </a:lnTo>
                <a:lnTo>
                  <a:pt x="144015" y="43735"/>
                </a:lnTo>
                <a:lnTo>
                  <a:pt x="144015" y="37799"/>
                </a:lnTo>
                <a:close/>
                <a:moveTo>
                  <a:pt x="156196" y="37799"/>
                </a:moveTo>
                <a:lnTo>
                  <a:pt x="156196" y="43735"/>
                </a:lnTo>
                <a:lnTo>
                  <a:pt x="150262" y="43735"/>
                </a:lnTo>
                <a:lnTo>
                  <a:pt x="150262" y="37799"/>
                </a:lnTo>
                <a:close/>
                <a:moveTo>
                  <a:pt x="162445" y="37799"/>
                </a:moveTo>
                <a:lnTo>
                  <a:pt x="162445" y="43735"/>
                </a:lnTo>
                <a:lnTo>
                  <a:pt x="156509" y="43735"/>
                </a:lnTo>
                <a:lnTo>
                  <a:pt x="156509" y="37799"/>
                </a:lnTo>
                <a:close/>
                <a:moveTo>
                  <a:pt x="168692" y="37799"/>
                </a:moveTo>
                <a:lnTo>
                  <a:pt x="168692" y="43735"/>
                </a:lnTo>
                <a:lnTo>
                  <a:pt x="162756" y="43735"/>
                </a:lnTo>
                <a:lnTo>
                  <a:pt x="162756" y="37799"/>
                </a:lnTo>
                <a:close/>
                <a:moveTo>
                  <a:pt x="174939" y="37799"/>
                </a:moveTo>
                <a:lnTo>
                  <a:pt x="174939" y="43735"/>
                </a:lnTo>
                <a:lnTo>
                  <a:pt x="169005" y="43735"/>
                </a:lnTo>
                <a:lnTo>
                  <a:pt x="169005" y="37799"/>
                </a:lnTo>
                <a:close/>
                <a:moveTo>
                  <a:pt x="181186" y="37799"/>
                </a:moveTo>
                <a:lnTo>
                  <a:pt x="181186" y="43735"/>
                </a:lnTo>
                <a:lnTo>
                  <a:pt x="175252" y="43735"/>
                </a:lnTo>
                <a:lnTo>
                  <a:pt x="175252" y="37799"/>
                </a:lnTo>
                <a:close/>
                <a:moveTo>
                  <a:pt x="187435" y="37799"/>
                </a:moveTo>
                <a:lnTo>
                  <a:pt x="187435" y="43735"/>
                </a:lnTo>
                <a:lnTo>
                  <a:pt x="181499" y="43735"/>
                </a:lnTo>
                <a:lnTo>
                  <a:pt x="181499" y="37799"/>
                </a:lnTo>
                <a:close/>
                <a:moveTo>
                  <a:pt x="193684" y="37799"/>
                </a:moveTo>
                <a:lnTo>
                  <a:pt x="193684" y="43735"/>
                </a:lnTo>
                <a:lnTo>
                  <a:pt x="187749" y="43735"/>
                </a:lnTo>
                <a:lnTo>
                  <a:pt x="187749" y="37799"/>
                </a:lnTo>
                <a:close/>
                <a:moveTo>
                  <a:pt x="199931" y="37799"/>
                </a:moveTo>
                <a:lnTo>
                  <a:pt x="199931" y="43735"/>
                </a:lnTo>
                <a:lnTo>
                  <a:pt x="193996" y="43735"/>
                </a:lnTo>
                <a:lnTo>
                  <a:pt x="193996" y="37799"/>
                </a:lnTo>
                <a:close/>
                <a:moveTo>
                  <a:pt x="206180" y="37799"/>
                </a:moveTo>
                <a:lnTo>
                  <a:pt x="206180" y="43735"/>
                </a:lnTo>
                <a:lnTo>
                  <a:pt x="200244" y="43735"/>
                </a:lnTo>
                <a:lnTo>
                  <a:pt x="200244" y="37799"/>
                </a:lnTo>
                <a:close/>
                <a:moveTo>
                  <a:pt x="212427" y="37799"/>
                </a:moveTo>
                <a:lnTo>
                  <a:pt x="212427" y="43735"/>
                </a:lnTo>
                <a:lnTo>
                  <a:pt x="206491" y="43735"/>
                </a:lnTo>
                <a:lnTo>
                  <a:pt x="206491" y="37799"/>
                </a:lnTo>
                <a:close/>
                <a:moveTo>
                  <a:pt x="218674" y="37799"/>
                </a:moveTo>
                <a:lnTo>
                  <a:pt x="218674" y="43735"/>
                </a:lnTo>
                <a:lnTo>
                  <a:pt x="212739" y="43735"/>
                </a:lnTo>
                <a:lnTo>
                  <a:pt x="212739" y="37799"/>
                </a:lnTo>
                <a:close/>
                <a:moveTo>
                  <a:pt x="224921" y="37799"/>
                </a:moveTo>
                <a:lnTo>
                  <a:pt x="224921" y="43735"/>
                </a:lnTo>
                <a:lnTo>
                  <a:pt x="218987" y="43735"/>
                </a:lnTo>
                <a:lnTo>
                  <a:pt x="218987" y="37799"/>
                </a:lnTo>
                <a:close/>
                <a:moveTo>
                  <a:pt x="231170" y="37799"/>
                </a:moveTo>
                <a:lnTo>
                  <a:pt x="231170" y="43735"/>
                </a:lnTo>
                <a:lnTo>
                  <a:pt x="225234" y="43735"/>
                </a:lnTo>
                <a:lnTo>
                  <a:pt x="225234" y="37799"/>
                </a:lnTo>
                <a:close/>
                <a:moveTo>
                  <a:pt x="237417" y="37799"/>
                </a:moveTo>
                <a:lnTo>
                  <a:pt x="237417" y="43735"/>
                </a:lnTo>
                <a:lnTo>
                  <a:pt x="231481" y="43735"/>
                </a:lnTo>
                <a:lnTo>
                  <a:pt x="231481" y="37799"/>
                </a:lnTo>
                <a:close/>
                <a:moveTo>
                  <a:pt x="243664" y="37799"/>
                </a:moveTo>
                <a:lnTo>
                  <a:pt x="243664" y="43735"/>
                </a:lnTo>
                <a:lnTo>
                  <a:pt x="237729" y="43735"/>
                </a:lnTo>
                <a:lnTo>
                  <a:pt x="237729" y="37799"/>
                </a:lnTo>
                <a:close/>
                <a:moveTo>
                  <a:pt x="249911" y="37799"/>
                </a:moveTo>
                <a:lnTo>
                  <a:pt x="249911" y="43735"/>
                </a:lnTo>
                <a:lnTo>
                  <a:pt x="243977" y="43735"/>
                </a:lnTo>
                <a:lnTo>
                  <a:pt x="243977" y="37799"/>
                </a:lnTo>
                <a:close/>
                <a:moveTo>
                  <a:pt x="256161" y="37799"/>
                </a:moveTo>
                <a:lnTo>
                  <a:pt x="256161" y="43735"/>
                </a:lnTo>
                <a:lnTo>
                  <a:pt x="250225" y="43735"/>
                </a:lnTo>
                <a:lnTo>
                  <a:pt x="250225" y="37799"/>
                </a:lnTo>
                <a:close/>
                <a:moveTo>
                  <a:pt x="262409" y="37799"/>
                </a:moveTo>
                <a:lnTo>
                  <a:pt x="262409" y="43735"/>
                </a:lnTo>
                <a:lnTo>
                  <a:pt x="256474" y="43735"/>
                </a:lnTo>
                <a:lnTo>
                  <a:pt x="256474" y="37799"/>
                </a:lnTo>
                <a:close/>
                <a:moveTo>
                  <a:pt x="268656" y="37799"/>
                </a:moveTo>
                <a:lnTo>
                  <a:pt x="268656" y="43735"/>
                </a:lnTo>
                <a:lnTo>
                  <a:pt x="262721" y="43735"/>
                </a:lnTo>
                <a:lnTo>
                  <a:pt x="262721" y="37799"/>
                </a:lnTo>
                <a:close/>
                <a:moveTo>
                  <a:pt x="274904" y="37799"/>
                </a:moveTo>
                <a:lnTo>
                  <a:pt x="274904" y="43735"/>
                </a:lnTo>
                <a:lnTo>
                  <a:pt x="268968" y="43735"/>
                </a:lnTo>
                <a:lnTo>
                  <a:pt x="268968" y="37799"/>
                </a:lnTo>
                <a:close/>
                <a:moveTo>
                  <a:pt x="6251" y="44046"/>
                </a:moveTo>
                <a:lnTo>
                  <a:pt x="6251" y="49982"/>
                </a:lnTo>
                <a:lnTo>
                  <a:pt x="315" y="49982"/>
                </a:lnTo>
                <a:lnTo>
                  <a:pt x="315" y="44046"/>
                </a:lnTo>
                <a:close/>
                <a:moveTo>
                  <a:pt x="12498" y="44046"/>
                </a:moveTo>
                <a:lnTo>
                  <a:pt x="12498" y="49982"/>
                </a:lnTo>
                <a:lnTo>
                  <a:pt x="6562" y="49982"/>
                </a:lnTo>
                <a:lnTo>
                  <a:pt x="6562" y="44046"/>
                </a:lnTo>
                <a:close/>
                <a:moveTo>
                  <a:pt x="18745" y="44046"/>
                </a:moveTo>
                <a:lnTo>
                  <a:pt x="18745" y="49982"/>
                </a:lnTo>
                <a:lnTo>
                  <a:pt x="12810" y="49982"/>
                </a:lnTo>
                <a:lnTo>
                  <a:pt x="12810" y="44046"/>
                </a:lnTo>
                <a:close/>
                <a:moveTo>
                  <a:pt x="24992" y="44046"/>
                </a:moveTo>
                <a:lnTo>
                  <a:pt x="24992" y="49982"/>
                </a:lnTo>
                <a:lnTo>
                  <a:pt x="19058" y="49982"/>
                </a:lnTo>
                <a:lnTo>
                  <a:pt x="19058" y="44046"/>
                </a:lnTo>
                <a:close/>
                <a:moveTo>
                  <a:pt x="31242" y="44046"/>
                </a:moveTo>
                <a:lnTo>
                  <a:pt x="31242" y="49982"/>
                </a:lnTo>
                <a:lnTo>
                  <a:pt x="25305" y="49982"/>
                </a:lnTo>
                <a:lnTo>
                  <a:pt x="25305" y="44046"/>
                </a:lnTo>
                <a:close/>
                <a:moveTo>
                  <a:pt x="37489" y="44046"/>
                </a:moveTo>
                <a:lnTo>
                  <a:pt x="37489" y="49982"/>
                </a:lnTo>
                <a:lnTo>
                  <a:pt x="31553" y="49982"/>
                </a:lnTo>
                <a:lnTo>
                  <a:pt x="31553" y="44046"/>
                </a:lnTo>
                <a:close/>
                <a:moveTo>
                  <a:pt x="43737" y="44046"/>
                </a:moveTo>
                <a:lnTo>
                  <a:pt x="43737" y="49982"/>
                </a:lnTo>
                <a:lnTo>
                  <a:pt x="37802" y="49982"/>
                </a:lnTo>
                <a:lnTo>
                  <a:pt x="37802" y="44046"/>
                </a:lnTo>
                <a:close/>
                <a:moveTo>
                  <a:pt x="49985" y="44046"/>
                </a:moveTo>
                <a:lnTo>
                  <a:pt x="49985" y="49982"/>
                </a:lnTo>
                <a:lnTo>
                  <a:pt x="44049" y="49982"/>
                </a:lnTo>
                <a:lnTo>
                  <a:pt x="44049" y="44046"/>
                </a:lnTo>
                <a:close/>
                <a:moveTo>
                  <a:pt x="56232" y="44046"/>
                </a:moveTo>
                <a:lnTo>
                  <a:pt x="56232" y="49982"/>
                </a:lnTo>
                <a:lnTo>
                  <a:pt x="50296" y="49982"/>
                </a:lnTo>
                <a:lnTo>
                  <a:pt x="50296" y="44046"/>
                </a:lnTo>
                <a:close/>
                <a:moveTo>
                  <a:pt x="62480" y="44046"/>
                </a:moveTo>
                <a:lnTo>
                  <a:pt x="62480" y="49982"/>
                </a:lnTo>
                <a:lnTo>
                  <a:pt x="56545" y="49982"/>
                </a:lnTo>
                <a:lnTo>
                  <a:pt x="56545" y="44046"/>
                </a:lnTo>
                <a:close/>
                <a:moveTo>
                  <a:pt x="68727" y="44046"/>
                </a:moveTo>
                <a:lnTo>
                  <a:pt x="68727" y="49982"/>
                </a:lnTo>
                <a:lnTo>
                  <a:pt x="62792" y="49982"/>
                </a:lnTo>
                <a:lnTo>
                  <a:pt x="62792" y="44046"/>
                </a:lnTo>
                <a:close/>
                <a:moveTo>
                  <a:pt x="74975" y="44046"/>
                </a:moveTo>
                <a:lnTo>
                  <a:pt x="74975" y="49982"/>
                </a:lnTo>
                <a:lnTo>
                  <a:pt x="69039" y="49982"/>
                </a:lnTo>
                <a:lnTo>
                  <a:pt x="69039" y="44046"/>
                </a:lnTo>
                <a:close/>
                <a:moveTo>
                  <a:pt x="81223" y="44046"/>
                </a:moveTo>
                <a:lnTo>
                  <a:pt x="81223" y="49982"/>
                </a:lnTo>
                <a:lnTo>
                  <a:pt x="75286" y="49982"/>
                </a:lnTo>
                <a:lnTo>
                  <a:pt x="75286" y="44046"/>
                </a:lnTo>
                <a:close/>
                <a:moveTo>
                  <a:pt x="87470" y="44046"/>
                </a:moveTo>
                <a:lnTo>
                  <a:pt x="87470" y="49982"/>
                </a:lnTo>
                <a:lnTo>
                  <a:pt x="81535" y="49982"/>
                </a:lnTo>
                <a:lnTo>
                  <a:pt x="81535" y="44046"/>
                </a:lnTo>
                <a:close/>
                <a:moveTo>
                  <a:pt x="93720" y="44046"/>
                </a:moveTo>
                <a:lnTo>
                  <a:pt x="93720" y="49982"/>
                </a:lnTo>
                <a:lnTo>
                  <a:pt x="87784" y="49982"/>
                </a:lnTo>
                <a:lnTo>
                  <a:pt x="87784" y="44046"/>
                </a:lnTo>
                <a:close/>
                <a:moveTo>
                  <a:pt x="99967" y="44046"/>
                </a:moveTo>
                <a:lnTo>
                  <a:pt x="99967" y="49982"/>
                </a:lnTo>
                <a:lnTo>
                  <a:pt x="94031" y="49982"/>
                </a:lnTo>
                <a:lnTo>
                  <a:pt x="94031" y="44046"/>
                </a:lnTo>
                <a:close/>
                <a:moveTo>
                  <a:pt x="106214" y="44046"/>
                </a:moveTo>
                <a:lnTo>
                  <a:pt x="106214" y="49982"/>
                </a:lnTo>
                <a:lnTo>
                  <a:pt x="100278" y="49982"/>
                </a:lnTo>
                <a:lnTo>
                  <a:pt x="100278" y="44046"/>
                </a:lnTo>
                <a:close/>
                <a:moveTo>
                  <a:pt x="112461" y="44046"/>
                </a:moveTo>
                <a:lnTo>
                  <a:pt x="112461" y="49982"/>
                </a:lnTo>
                <a:lnTo>
                  <a:pt x="106527" y="49982"/>
                </a:lnTo>
                <a:lnTo>
                  <a:pt x="106527" y="44046"/>
                </a:lnTo>
                <a:close/>
                <a:moveTo>
                  <a:pt x="118710" y="44046"/>
                </a:moveTo>
                <a:lnTo>
                  <a:pt x="118710" y="49982"/>
                </a:lnTo>
                <a:lnTo>
                  <a:pt x="112774" y="49982"/>
                </a:lnTo>
                <a:lnTo>
                  <a:pt x="112774" y="44046"/>
                </a:lnTo>
                <a:close/>
                <a:moveTo>
                  <a:pt x="124957" y="44046"/>
                </a:moveTo>
                <a:lnTo>
                  <a:pt x="124957" y="49982"/>
                </a:lnTo>
                <a:lnTo>
                  <a:pt x="119021" y="49982"/>
                </a:lnTo>
                <a:lnTo>
                  <a:pt x="119021" y="44046"/>
                </a:lnTo>
                <a:close/>
                <a:moveTo>
                  <a:pt x="131204" y="44046"/>
                </a:moveTo>
                <a:lnTo>
                  <a:pt x="131204" y="49982"/>
                </a:lnTo>
                <a:lnTo>
                  <a:pt x="125270" y="49982"/>
                </a:lnTo>
                <a:lnTo>
                  <a:pt x="125270" y="44046"/>
                </a:lnTo>
                <a:close/>
                <a:moveTo>
                  <a:pt x="137451" y="44046"/>
                </a:moveTo>
                <a:lnTo>
                  <a:pt x="137451" y="49982"/>
                </a:lnTo>
                <a:lnTo>
                  <a:pt x="131517" y="49982"/>
                </a:lnTo>
                <a:lnTo>
                  <a:pt x="131517" y="44046"/>
                </a:lnTo>
                <a:close/>
                <a:moveTo>
                  <a:pt x="143702" y="44046"/>
                </a:moveTo>
                <a:lnTo>
                  <a:pt x="143702" y="49982"/>
                </a:lnTo>
                <a:lnTo>
                  <a:pt x="137766" y="49982"/>
                </a:lnTo>
                <a:lnTo>
                  <a:pt x="137766" y="44046"/>
                </a:lnTo>
                <a:close/>
                <a:moveTo>
                  <a:pt x="149949" y="44046"/>
                </a:moveTo>
                <a:lnTo>
                  <a:pt x="149949" y="49982"/>
                </a:lnTo>
                <a:lnTo>
                  <a:pt x="144015" y="49982"/>
                </a:lnTo>
                <a:lnTo>
                  <a:pt x="144015" y="44046"/>
                </a:lnTo>
                <a:close/>
                <a:moveTo>
                  <a:pt x="156196" y="44046"/>
                </a:moveTo>
                <a:lnTo>
                  <a:pt x="156196" y="49982"/>
                </a:lnTo>
                <a:lnTo>
                  <a:pt x="150262" y="49982"/>
                </a:lnTo>
                <a:lnTo>
                  <a:pt x="150262" y="44046"/>
                </a:lnTo>
                <a:close/>
                <a:moveTo>
                  <a:pt x="162445" y="44046"/>
                </a:moveTo>
                <a:lnTo>
                  <a:pt x="162445" y="49982"/>
                </a:lnTo>
                <a:lnTo>
                  <a:pt x="156509" y="49982"/>
                </a:lnTo>
                <a:lnTo>
                  <a:pt x="156509" y="44046"/>
                </a:lnTo>
                <a:close/>
                <a:moveTo>
                  <a:pt x="168692" y="44046"/>
                </a:moveTo>
                <a:lnTo>
                  <a:pt x="168692" y="49982"/>
                </a:lnTo>
                <a:lnTo>
                  <a:pt x="162756" y="49982"/>
                </a:lnTo>
                <a:lnTo>
                  <a:pt x="162756" y="44046"/>
                </a:lnTo>
                <a:close/>
                <a:moveTo>
                  <a:pt x="174939" y="44046"/>
                </a:moveTo>
                <a:lnTo>
                  <a:pt x="174939" y="49982"/>
                </a:lnTo>
                <a:lnTo>
                  <a:pt x="169005" y="49982"/>
                </a:lnTo>
                <a:lnTo>
                  <a:pt x="169005" y="44046"/>
                </a:lnTo>
                <a:close/>
                <a:moveTo>
                  <a:pt x="181186" y="44046"/>
                </a:moveTo>
                <a:lnTo>
                  <a:pt x="181186" y="49982"/>
                </a:lnTo>
                <a:lnTo>
                  <a:pt x="175252" y="49982"/>
                </a:lnTo>
                <a:lnTo>
                  <a:pt x="175252" y="44046"/>
                </a:lnTo>
                <a:close/>
                <a:moveTo>
                  <a:pt x="187435" y="44046"/>
                </a:moveTo>
                <a:lnTo>
                  <a:pt x="187435" y="49982"/>
                </a:lnTo>
                <a:lnTo>
                  <a:pt x="181499" y="49982"/>
                </a:lnTo>
                <a:lnTo>
                  <a:pt x="181499" y="44046"/>
                </a:lnTo>
                <a:close/>
                <a:moveTo>
                  <a:pt x="193684" y="44046"/>
                </a:moveTo>
                <a:lnTo>
                  <a:pt x="193684" y="49982"/>
                </a:lnTo>
                <a:lnTo>
                  <a:pt x="187749" y="49982"/>
                </a:lnTo>
                <a:lnTo>
                  <a:pt x="187749" y="44046"/>
                </a:lnTo>
                <a:close/>
                <a:moveTo>
                  <a:pt x="199931" y="44046"/>
                </a:moveTo>
                <a:lnTo>
                  <a:pt x="199931" y="49982"/>
                </a:lnTo>
                <a:lnTo>
                  <a:pt x="193996" y="49982"/>
                </a:lnTo>
                <a:lnTo>
                  <a:pt x="193996" y="44046"/>
                </a:lnTo>
                <a:close/>
                <a:moveTo>
                  <a:pt x="206180" y="44046"/>
                </a:moveTo>
                <a:lnTo>
                  <a:pt x="206180" y="49982"/>
                </a:lnTo>
                <a:lnTo>
                  <a:pt x="200244" y="49982"/>
                </a:lnTo>
                <a:lnTo>
                  <a:pt x="200244" y="44046"/>
                </a:lnTo>
                <a:close/>
                <a:moveTo>
                  <a:pt x="212427" y="44046"/>
                </a:moveTo>
                <a:lnTo>
                  <a:pt x="212427" y="49982"/>
                </a:lnTo>
                <a:lnTo>
                  <a:pt x="206491" y="49982"/>
                </a:lnTo>
                <a:lnTo>
                  <a:pt x="206491" y="44046"/>
                </a:lnTo>
                <a:close/>
                <a:moveTo>
                  <a:pt x="218674" y="44046"/>
                </a:moveTo>
                <a:lnTo>
                  <a:pt x="218674" y="49982"/>
                </a:lnTo>
                <a:lnTo>
                  <a:pt x="212739" y="49982"/>
                </a:lnTo>
                <a:lnTo>
                  <a:pt x="212739" y="44046"/>
                </a:lnTo>
                <a:close/>
                <a:moveTo>
                  <a:pt x="224921" y="44046"/>
                </a:moveTo>
                <a:lnTo>
                  <a:pt x="224921" y="49982"/>
                </a:lnTo>
                <a:lnTo>
                  <a:pt x="218987" y="49982"/>
                </a:lnTo>
                <a:lnTo>
                  <a:pt x="218987" y="44046"/>
                </a:lnTo>
                <a:close/>
                <a:moveTo>
                  <a:pt x="231170" y="44046"/>
                </a:moveTo>
                <a:lnTo>
                  <a:pt x="231170" y="49982"/>
                </a:lnTo>
                <a:lnTo>
                  <a:pt x="225234" y="49982"/>
                </a:lnTo>
                <a:lnTo>
                  <a:pt x="225234" y="44046"/>
                </a:lnTo>
                <a:close/>
                <a:moveTo>
                  <a:pt x="237417" y="44046"/>
                </a:moveTo>
                <a:lnTo>
                  <a:pt x="237417" y="49982"/>
                </a:lnTo>
                <a:lnTo>
                  <a:pt x="231481" y="49982"/>
                </a:lnTo>
                <a:lnTo>
                  <a:pt x="231481" y="44046"/>
                </a:lnTo>
                <a:close/>
                <a:moveTo>
                  <a:pt x="243664" y="44046"/>
                </a:moveTo>
                <a:lnTo>
                  <a:pt x="243664" y="49982"/>
                </a:lnTo>
                <a:lnTo>
                  <a:pt x="237729" y="49982"/>
                </a:lnTo>
                <a:lnTo>
                  <a:pt x="237729" y="44046"/>
                </a:lnTo>
                <a:close/>
                <a:moveTo>
                  <a:pt x="249911" y="44046"/>
                </a:moveTo>
                <a:lnTo>
                  <a:pt x="249911" y="49982"/>
                </a:lnTo>
                <a:lnTo>
                  <a:pt x="243977" y="49982"/>
                </a:lnTo>
                <a:lnTo>
                  <a:pt x="243977" y="44046"/>
                </a:lnTo>
                <a:close/>
                <a:moveTo>
                  <a:pt x="256161" y="44046"/>
                </a:moveTo>
                <a:lnTo>
                  <a:pt x="256161" y="49982"/>
                </a:lnTo>
                <a:lnTo>
                  <a:pt x="250225" y="49982"/>
                </a:lnTo>
                <a:lnTo>
                  <a:pt x="250225" y="44046"/>
                </a:lnTo>
                <a:close/>
                <a:moveTo>
                  <a:pt x="262409" y="44046"/>
                </a:moveTo>
                <a:lnTo>
                  <a:pt x="262409" y="49982"/>
                </a:lnTo>
                <a:lnTo>
                  <a:pt x="256474" y="49982"/>
                </a:lnTo>
                <a:lnTo>
                  <a:pt x="256474" y="44046"/>
                </a:lnTo>
                <a:close/>
                <a:moveTo>
                  <a:pt x="268656" y="44046"/>
                </a:moveTo>
                <a:lnTo>
                  <a:pt x="268656" y="49982"/>
                </a:lnTo>
                <a:lnTo>
                  <a:pt x="262721" y="49982"/>
                </a:lnTo>
                <a:lnTo>
                  <a:pt x="262721" y="44046"/>
                </a:lnTo>
                <a:close/>
                <a:moveTo>
                  <a:pt x="274904" y="44046"/>
                </a:moveTo>
                <a:lnTo>
                  <a:pt x="274904" y="49982"/>
                </a:lnTo>
                <a:lnTo>
                  <a:pt x="268968" y="49982"/>
                </a:lnTo>
                <a:lnTo>
                  <a:pt x="268968" y="44046"/>
                </a:lnTo>
                <a:close/>
                <a:moveTo>
                  <a:pt x="6251" y="50295"/>
                </a:moveTo>
                <a:lnTo>
                  <a:pt x="6251" y="56229"/>
                </a:lnTo>
                <a:lnTo>
                  <a:pt x="315" y="56229"/>
                </a:lnTo>
                <a:lnTo>
                  <a:pt x="315" y="50295"/>
                </a:lnTo>
                <a:close/>
                <a:moveTo>
                  <a:pt x="12498" y="50295"/>
                </a:moveTo>
                <a:lnTo>
                  <a:pt x="12498" y="56229"/>
                </a:lnTo>
                <a:lnTo>
                  <a:pt x="6562" y="56229"/>
                </a:lnTo>
                <a:lnTo>
                  <a:pt x="6562" y="50295"/>
                </a:lnTo>
                <a:close/>
                <a:moveTo>
                  <a:pt x="18745" y="50295"/>
                </a:moveTo>
                <a:lnTo>
                  <a:pt x="18745" y="56229"/>
                </a:lnTo>
                <a:lnTo>
                  <a:pt x="12810" y="56229"/>
                </a:lnTo>
                <a:lnTo>
                  <a:pt x="12810" y="50295"/>
                </a:lnTo>
                <a:close/>
                <a:moveTo>
                  <a:pt x="24992" y="50295"/>
                </a:moveTo>
                <a:lnTo>
                  <a:pt x="24992" y="56229"/>
                </a:lnTo>
                <a:lnTo>
                  <a:pt x="19058" y="56229"/>
                </a:lnTo>
                <a:lnTo>
                  <a:pt x="19058" y="50295"/>
                </a:lnTo>
                <a:close/>
                <a:moveTo>
                  <a:pt x="31242" y="50295"/>
                </a:moveTo>
                <a:lnTo>
                  <a:pt x="31242" y="56229"/>
                </a:lnTo>
                <a:lnTo>
                  <a:pt x="25305" y="56229"/>
                </a:lnTo>
                <a:lnTo>
                  <a:pt x="25305" y="50295"/>
                </a:lnTo>
                <a:close/>
                <a:moveTo>
                  <a:pt x="37489" y="50295"/>
                </a:moveTo>
                <a:lnTo>
                  <a:pt x="37489" y="56229"/>
                </a:lnTo>
                <a:lnTo>
                  <a:pt x="31553" y="56229"/>
                </a:lnTo>
                <a:lnTo>
                  <a:pt x="31553" y="50295"/>
                </a:lnTo>
                <a:close/>
                <a:moveTo>
                  <a:pt x="43737" y="50295"/>
                </a:moveTo>
                <a:lnTo>
                  <a:pt x="43737" y="56229"/>
                </a:lnTo>
                <a:lnTo>
                  <a:pt x="37802" y="56229"/>
                </a:lnTo>
                <a:lnTo>
                  <a:pt x="37802" y="50295"/>
                </a:lnTo>
                <a:close/>
                <a:moveTo>
                  <a:pt x="49985" y="50295"/>
                </a:moveTo>
                <a:lnTo>
                  <a:pt x="49985" y="56229"/>
                </a:lnTo>
                <a:lnTo>
                  <a:pt x="44049" y="56229"/>
                </a:lnTo>
                <a:lnTo>
                  <a:pt x="44049" y="50295"/>
                </a:lnTo>
                <a:close/>
                <a:moveTo>
                  <a:pt x="56232" y="50295"/>
                </a:moveTo>
                <a:lnTo>
                  <a:pt x="56232" y="56229"/>
                </a:lnTo>
                <a:lnTo>
                  <a:pt x="50296" y="56229"/>
                </a:lnTo>
                <a:lnTo>
                  <a:pt x="50296" y="50295"/>
                </a:lnTo>
                <a:close/>
                <a:moveTo>
                  <a:pt x="62480" y="50295"/>
                </a:moveTo>
                <a:lnTo>
                  <a:pt x="62480" y="56229"/>
                </a:lnTo>
                <a:lnTo>
                  <a:pt x="56545" y="56229"/>
                </a:lnTo>
                <a:lnTo>
                  <a:pt x="56545" y="50295"/>
                </a:lnTo>
                <a:close/>
                <a:moveTo>
                  <a:pt x="68727" y="50295"/>
                </a:moveTo>
                <a:lnTo>
                  <a:pt x="68727" y="56229"/>
                </a:lnTo>
                <a:lnTo>
                  <a:pt x="62792" y="56229"/>
                </a:lnTo>
                <a:lnTo>
                  <a:pt x="62792" y="50295"/>
                </a:lnTo>
                <a:close/>
                <a:moveTo>
                  <a:pt x="74975" y="50295"/>
                </a:moveTo>
                <a:lnTo>
                  <a:pt x="74975" y="56229"/>
                </a:lnTo>
                <a:lnTo>
                  <a:pt x="69039" y="56229"/>
                </a:lnTo>
                <a:lnTo>
                  <a:pt x="69039" y="50295"/>
                </a:lnTo>
                <a:close/>
                <a:moveTo>
                  <a:pt x="81223" y="50295"/>
                </a:moveTo>
                <a:lnTo>
                  <a:pt x="81223" y="56229"/>
                </a:lnTo>
                <a:lnTo>
                  <a:pt x="75286" y="56229"/>
                </a:lnTo>
                <a:lnTo>
                  <a:pt x="75286" y="50295"/>
                </a:lnTo>
                <a:close/>
                <a:moveTo>
                  <a:pt x="87470" y="50295"/>
                </a:moveTo>
                <a:lnTo>
                  <a:pt x="87470" y="56229"/>
                </a:lnTo>
                <a:lnTo>
                  <a:pt x="81535" y="56229"/>
                </a:lnTo>
                <a:lnTo>
                  <a:pt x="81535" y="50295"/>
                </a:lnTo>
                <a:close/>
                <a:moveTo>
                  <a:pt x="93720" y="50295"/>
                </a:moveTo>
                <a:lnTo>
                  <a:pt x="93720" y="56229"/>
                </a:lnTo>
                <a:lnTo>
                  <a:pt x="87784" y="56229"/>
                </a:lnTo>
                <a:lnTo>
                  <a:pt x="87784" y="50295"/>
                </a:lnTo>
                <a:close/>
                <a:moveTo>
                  <a:pt x="99967" y="50295"/>
                </a:moveTo>
                <a:lnTo>
                  <a:pt x="99967" y="56229"/>
                </a:lnTo>
                <a:lnTo>
                  <a:pt x="94031" y="56229"/>
                </a:lnTo>
                <a:lnTo>
                  <a:pt x="94031" y="50295"/>
                </a:lnTo>
                <a:close/>
                <a:moveTo>
                  <a:pt x="106214" y="50295"/>
                </a:moveTo>
                <a:lnTo>
                  <a:pt x="106214" y="56229"/>
                </a:lnTo>
                <a:lnTo>
                  <a:pt x="100278" y="56229"/>
                </a:lnTo>
                <a:lnTo>
                  <a:pt x="100278" y="50295"/>
                </a:lnTo>
                <a:close/>
                <a:moveTo>
                  <a:pt x="112461" y="50295"/>
                </a:moveTo>
                <a:lnTo>
                  <a:pt x="112461" y="56229"/>
                </a:lnTo>
                <a:lnTo>
                  <a:pt x="106527" y="56229"/>
                </a:lnTo>
                <a:lnTo>
                  <a:pt x="106527" y="50295"/>
                </a:lnTo>
                <a:close/>
                <a:moveTo>
                  <a:pt x="118710" y="50295"/>
                </a:moveTo>
                <a:lnTo>
                  <a:pt x="118710" y="56229"/>
                </a:lnTo>
                <a:lnTo>
                  <a:pt x="112774" y="56229"/>
                </a:lnTo>
                <a:lnTo>
                  <a:pt x="112774" y="50295"/>
                </a:lnTo>
                <a:close/>
                <a:moveTo>
                  <a:pt x="124957" y="50295"/>
                </a:moveTo>
                <a:lnTo>
                  <a:pt x="124957" y="56229"/>
                </a:lnTo>
                <a:lnTo>
                  <a:pt x="119021" y="56229"/>
                </a:lnTo>
                <a:lnTo>
                  <a:pt x="119021" y="50295"/>
                </a:lnTo>
                <a:close/>
                <a:moveTo>
                  <a:pt x="131204" y="50295"/>
                </a:moveTo>
                <a:lnTo>
                  <a:pt x="131204" y="56229"/>
                </a:lnTo>
                <a:lnTo>
                  <a:pt x="125270" y="56229"/>
                </a:lnTo>
                <a:lnTo>
                  <a:pt x="125270" y="50295"/>
                </a:lnTo>
                <a:close/>
                <a:moveTo>
                  <a:pt x="137451" y="50295"/>
                </a:moveTo>
                <a:lnTo>
                  <a:pt x="137451" y="56229"/>
                </a:lnTo>
                <a:lnTo>
                  <a:pt x="131517" y="56229"/>
                </a:lnTo>
                <a:lnTo>
                  <a:pt x="131517" y="50295"/>
                </a:lnTo>
                <a:close/>
                <a:moveTo>
                  <a:pt x="143702" y="50295"/>
                </a:moveTo>
                <a:lnTo>
                  <a:pt x="143702" y="56229"/>
                </a:lnTo>
                <a:lnTo>
                  <a:pt x="137766" y="56229"/>
                </a:lnTo>
                <a:lnTo>
                  <a:pt x="137766" y="50295"/>
                </a:lnTo>
                <a:close/>
                <a:moveTo>
                  <a:pt x="149949" y="50295"/>
                </a:moveTo>
                <a:lnTo>
                  <a:pt x="149949" y="56229"/>
                </a:lnTo>
                <a:lnTo>
                  <a:pt x="144015" y="56229"/>
                </a:lnTo>
                <a:lnTo>
                  <a:pt x="144015" y="50295"/>
                </a:lnTo>
                <a:close/>
                <a:moveTo>
                  <a:pt x="156196" y="50295"/>
                </a:moveTo>
                <a:lnTo>
                  <a:pt x="156196" y="56229"/>
                </a:lnTo>
                <a:lnTo>
                  <a:pt x="150262" y="56229"/>
                </a:lnTo>
                <a:lnTo>
                  <a:pt x="150262" y="50295"/>
                </a:lnTo>
                <a:close/>
                <a:moveTo>
                  <a:pt x="162445" y="50295"/>
                </a:moveTo>
                <a:lnTo>
                  <a:pt x="162445" y="56229"/>
                </a:lnTo>
                <a:lnTo>
                  <a:pt x="156509" y="56229"/>
                </a:lnTo>
                <a:lnTo>
                  <a:pt x="156509" y="50295"/>
                </a:lnTo>
                <a:close/>
                <a:moveTo>
                  <a:pt x="168692" y="50295"/>
                </a:moveTo>
                <a:lnTo>
                  <a:pt x="168692" y="56229"/>
                </a:lnTo>
                <a:lnTo>
                  <a:pt x="162756" y="56229"/>
                </a:lnTo>
                <a:lnTo>
                  <a:pt x="162756" y="50295"/>
                </a:lnTo>
                <a:close/>
                <a:moveTo>
                  <a:pt x="174939" y="50295"/>
                </a:moveTo>
                <a:lnTo>
                  <a:pt x="174939" y="56229"/>
                </a:lnTo>
                <a:lnTo>
                  <a:pt x="169005" y="56229"/>
                </a:lnTo>
                <a:lnTo>
                  <a:pt x="169005" y="50295"/>
                </a:lnTo>
                <a:close/>
                <a:moveTo>
                  <a:pt x="181186" y="50295"/>
                </a:moveTo>
                <a:lnTo>
                  <a:pt x="181186" y="56229"/>
                </a:lnTo>
                <a:lnTo>
                  <a:pt x="175252" y="56229"/>
                </a:lnTo>
                <a:lnTo>
                  <a:pt x="175252" y="50295"/>
                </a:lnTo>
                <a:close/>
                <a:moveTo>
                  <a:pt x="187435" y="50295"/>
                </a:moveTo>
                <a:lnTo>
                  <a:pt x="187435" y="56229"/>
                </a:lnTo>
                <a:lnTo>
                  <a:pt x="181499" y="56229"/>
                </a:lnTo>
                <a:lnTo>
                  <a:pt x="181499" y="50295"/>
                </a:lnTo>
                <a:close/>
                <a:moveTo>
                  <a:pt x="193684" y="50295"/>
                </a:moveTo>
                <a:lnTo>
                  <a:pt x="193684" y="56229"/>
                </a:lnTo>
                <a:lnTo>
                  <a:pt x="187749" y="56229"/>
                </a:lnTo>
                <a:lnTo>
                  <a:pt x="187749" y="50295"/>
                </a:lnTo>
                <a:close/>
                <a:moveTo>
                  <a:pt x="199931" y="50295"/>
                </a:moveTo>
                <a:lnTo>
                  <a:pt x="199931" y="56229"/>
                </a:lnTo>
                <a:lnTo>
                  <a:pt x="193996" y="56229"/>
                </a:lnTo>
                <a:lnTo>
                  <a:pt x="193996" y="50295"/>
                </a:lnTo>
                <a:close/>
                <a:moveTo>
                  <a:pt x="206180" y="50295"/>
                </a:moveTo>
                <a:lnTo>
                  <a:pt x="206180" y="56229"/>
                </a:lnTo>
                <a:lnTo>
                  <a:pt x="200244" y="56229"/>
                </a:lnTo>
                <a:lnTo>
                  <a:pt x="200244" y="50295"/>
                </a:lnTo>
                <a:close/>
                <a:moveTo>
                  <a:pt x="212427" y="50295"/>
                </a:moveTo>
                <a:lnTo>
                  <a:pt x="212427" y="56229"/>
                </a:lnTo>
                <a:lnTo>
                  <a:pt x="206491" y="56229"/>
                </a:lnTo>
                <a:lnTo>
                  <a:pt x="206491" y="50295"/>
                </a:lnTo>
                <a:close/>
                <a:moveTo>
                  <a:pt x="218674" y="50295"/>
                </a:moveTo>
                <a:lnTo>
                  <a:pt x="218674" y="56229"/>
                </a:lnTo>
                <a:lnTo>
                  <a:pt x="212739" y="56229"/>
                </a:lnTo>
                <a:lnTo>
                  <a:pt x="212739" y="50295"/>
                </a:lnTo>
                <a:close/>
                <a:moveTo>
                  <a:pt x="224921" y="50295"/>
                </a:moveTo>
                <a:lnTo>
                  <a:pt x="224921" y="56229"/>
                </a:lnTo>
                <a:lnTo>
                  <a:pt x="218987" y="56229"/>
                </a:lnTo>
                <a:lnTo>
                  <a:pt x="218987" y="50295"/>
                </a:lnTo>
                <a:close/>
                <a:moveTo>
                  <a:pt x="231170" y="50295"/>
                </a:moveTo>
                <a:lnTo>
                  <a:pt x="231170" y="56229"/>
                </a:lnTo>
                <a:lnTo>
                  <a:pt x="225234" y="56229"/>
                </a:lnTo>
                <a:lnTo>
                  <a:pt x="225234" y="50295"/>
                </a:lnTo>
                <a:close/>
                <a:moveTo>
                  <a:pt x="237417" y="50295"/>
                </a:moveTo>
                <a:lnTo>
                  <a:pt x="237417" y="56229"/>
                </a:lnTo>
                <a:lnTo>
                  <a:pt x="231481" y="56229"/>
                </a:lnTo>
                <a:lnTo>
                  <a:pt x="231481" y="50295"/>
                </a:lnTo>
                <a:close/>
                <a:moveTo>
                  <a:pt x="243664" y="50295"/>
                </a:moveTo>
                <a:lnTo>
                  <a:pt x="243664" y="56229"/>
                </a:lnTo>
                <a:lnTo>
                  <a:pt x="237729" y="56229"/>
                </a:lnTo>
                <a:lnTo>
                  <a:pt x="237729" y="50295"/>
                </a:lnTo>
                <a:close/>
                <a:moveTo>
                  <a:pt x="249911" y="50295"/>
                </a:moveTo>
                <a:lnTo>
                  <a:pt x="249911" y="56229"/>
                </a:lnTo>
                <a:lnTo>
                  <a:pt x="243977" y="56229"/>
                </a:lnTo>
                <a:lnTo>
                  <a:pt x="243977" y="50295"/>
                </a:lnTo>
                <a:close/>
                <a:moveTo>
                  <a:pt x="256161" y="50295"/>
                </a:moveTo>
                <a:lnTo>
                  <a:pt x="256161" y="56229"/>
                </a:lnTo>
                <a:lnTo>
                  <a:pt x="250225" y="56229"/>
                </a:lnTo>
                <a:lnTo>
                  <a:pt x="250225" y="50295"/>
                </a:lnTo>
                <a:close/>
                <a:moveTo>
                  <a:pt x="262409" y="50295"/>
                </a:moveTo>
                <a:lnTo>
                  <a:pt x="262409" y="56229"/>
                </a:lnTo>
                <a:lnTo>
                  <a:pt x="256474" y="56229"/>
                </a:lnTo>
                <a:lnTo>
                  <a:pt x="256474" y="50295"/>
                </a:lnTo>
                <a:close/>
                <a:moveTo>
                  <a:pt x="268656" y="50295"/>
                </a:moveTo>
                <a:lnTo>
                  <a:pt x="268656" y="56229"/>
                </a:lnTo>
                <a:lnTo>
                  <a:pt x="262721" y="56229"/>
                </a:lnTo>
                <a:lnTo>
                  <a:pt x="262721" y="50295"/>
                </a:lnTo>
                <a:close/>
                <a:moveTo>
                  <a:pt x="274904" y="50295"/>
                </a:moveTo>
                <a:lnTo>
                  <a:pt x="274904" y="56229"/>
                </a:lnTo>
                <a:lnTo>
                  <a:pt x="268968" y="56229"/>
                </a:lnTo>
                <a:lnTo>
                  <a:pt x="268968" y="50295"/>
                </a:lnTo>
                <a:close/>
                <a:moveTo>
                  <a:pt x="6251" y="56542"/>
                </a:moveTo>
                <a:lnTo>
                  <a:pt x="6251" y="62476"/>
                </a:lnTo>
                <a:lnTo>
                  <a:pt x="315" y="62476"/>
                </a:lnTo>
                <a:lnTo>
                  <a:pt x="315" y="56542"/>
                </a:lnTo>
                <a:close/>
                <a:moveTo>
                  <a:pt x="12498" y="56542"/>
                </a:moveTo>
                <a:lnTo>
                  <a:pt x="12498" y="62476"/>
                </a:lnTo>
                <a:lnTo>
                  <a:pt x="6562" y="62476"/>
                </a:lnTo>
                <a:lnTo>
                  <a:pt x="6562" y="56542"/>
                </a:lnTo>
                <a:close/>
                <a:moveTo>
                  <a:pt x="18745" y="56542"/>
                </a:moveTo>
                <a:lnTo>
                  <a:pt x="18745" y="62476"/>
                </a:lnTo>
                <a:lnTo>
                  <a:pt x="12810" y="62476"/>
                </a:lnTo>
                <a:lnTo>
                  <a:pt x="12810" y="56542"/>
                </a:lnTo>
                <a:close/>
                <a:moveTo>
                  <a:pt x="24992" y="56542"/>
                </a:moveTo>
                <a:lnTo>
                  <a:pt x="24992" y="62476"/>
                </a:lnTo>
                <a:lnTo>
                  <a:pt x="19058" y="62476"/>
                </a:lnTo>
                <a:lnTo>
                  <a:pt x="19058" y="56542"/>
                </a:lnTo>
                <a:close/>
                <a:moveTo>
                  <a:pt x="31242" y="56542"/>
                </a:moveTo>
                <a:lnTo>
                  <a:pt x="31242" y="62476"/>
                </a:lnTo>
                <a:lnTo>
                  <a:pt x="25305" y="62476"/>
                </a:lnTo>
                <a:lnTo>
                  <a:pt x="25305" y="56542"/>
                </a:lnTo>
                <a:close/>
                <a:moveTo>
                  <a:pt x="37489" y="56542"/>
                </a:moveTo>
                <a:lnTo>
                  <a:pt x="37489" y="62476"/>
                </a:lnTo>
                <a:lnTo>
                  <a:pt x="31553" y="62476"/>
                </a:lnTo>
                <a:lnTo>
                  <a:pt x="31553" y="56542"/>
                </a:lnTo>
                <a:close/>
                <a:moveTo>
                  <a:pt x="43737" y="56542"/>
                </a:moveTo>
                <a:lnTo>
                  <a:pt x="43737" y="62476"/>
                </a:lnTo>
                <a:lnTo>
                  <a:pt x="37802" y="62476"/>
                </a:lnTo>
                <a:lnTo>
                  <a:pt x="37802" y="56542"/>
                </a:lnTo>
                <a:close/>
                <a:moveTo>
                  <a:pt x="49985" y="56542"/>
                </a:moveTo>
                <a:lnTo>
                  <a:pt x="49985" y="62476"/>
                </a:lnTo>
                <a:lnTo>
                  <a:pt x="44049" y="62476"/>
                </a:lnTo>
                <a:lnTo>
                  <a:pt x="44049" y="56542"/>
                </a:lnTo>
                <a:close/>
                <a:moveTo>
                  <a:pt x="56232" y="56542"/>
                </a:moveTo>
                <a:lnTo>
                  <a:pt x="56232" y="62476"/>
                </a:lnTo>
                <a:lnTo>
                  <a:pt x="50296" y="62476"/>
                </a:lnTo>
                <a:lnTo>
                  <a:pt x="50296" y="56542"/>
                </a:lnTo>
                <a:close/>
                <a:moveTo>
                  <a:pt x="62480" y="56542"/>
                </a:moveTo>
                <a:lnTo>
                  <a:pt x="62480" y="62476"/>
                </a:lnTo>
                <a:lnTo>
                  <a:pt x="56545" y="62476"/>
                </a:lnTo>
                <a:lnTo>
                  <a:pt x="56545" y="56542"/>
                </a:lnTo>
                <a:close/>
                <a:moveTo>
                  <a:pt x="68727" y="56542"/>
                </a:moveTo>
                <a:lnTo>
                  <a:pt x="68727" y="62476"/>
                </a:lnTo>
                <a:lnTo>
                  <a:pt x="62792" y="62476"/>
                </a:lnTo>
                <a:lnTo>
                  <a:pt x="62792" y="56542"/>
                </a:lnTo>
                <a:close/>
                <a:moveTo>
                  <a:pt x="74975" y="56542"/>
                </a:moveTo>
                <a:lnTo>
                  <a:pt x="74975" y="62476"/>
                </a:lnTo>
                <a:lnTo>
                  <a:pt x="69039" y="62476"/>
                </a:lnTo>
                <a:lnTo>
                  <a:pt x="69039" y="56542"/>
                </a:lnTo>
                <a:close/>
                <a:moveTo>
                  <a:pt x="81223" y="56542"/>
                </a:moveTo>
                <a:lnTo>
                  <a:pt x="81223" y="62476"/>
                </a:lnTo>
                <a:lnTo>
                  <a:pt x="75286" y="62476"/>
                </a:lnTo>
                <a:lnTo>
                  <a:pt x="75286" y="56542"/>
                </a:lnTo>
                <a:close/>
                <a:moveTo>
                  <a:pt x="87470" y="56542"/>
                </a:moveTo>
                <a:lnTo>
                  <a:pt x="87470" y="62476"/>
                </a:lnTo>
                <a:lnTo>
                  <a:pt x="81535" y="62476"/>
                </a:lnTo>
                <a:lnTo>
                  <a:pt x="81535" y="56542"/>
                </a:lnTo>
                <a:close/>
                <a:moveTo>
                  <a:pt x="93718" y="56542"/>
                </a:moveTo>
                <a:lnTo>
                  <a:pt x="93718" y="62476"/>
                </a:lnTo>
                <a:lnTo>
                  <a:pt x="87784" y="62476"/>
                </a:lnTo>
                <a:lnTo>
                  <a:pt x="87784" y="56542"/>
                </a:lnTo>
                <a:close/>
                <a:moveTo>
                  <a:pt x="99967" y="56542"/>
                </a:moveTo>
                <a:lnTo>
                  <a:pt x="99967" y="62476"/>
                </a:lnTo>
                <a:lnTo>
                  <a:pt x="94031" y="62476"/>
                </a:lnTo>
                <a:lnTo>
                  <a:pt x="94031" y="56542"/>
                </a:lnTo>
                <a:close/>
                <a:moveTo>
                  <a:pt x="106214" y="56542"/>
                </a:moveTo>
                <a:lnTo>
                  <a:pt x="106214" y="62476"/>
                </a:lnTo>
                <a:lnTo>
                  <a:pt x="100278" y="62476"/>
                </a:lnTo>
                <a:lnTo>
                  <a:pt x="100278" y="56542"/>
                </a:lnTo>
                <a:close/>
                <a:moveTo>
                  <a:pt x="112461" y="56542"/>
                </a:moveTo>
                <a:lnTo>
                  <a:pt x="112461" y="62476"/>
                </a:lnTo>
                <a:lnTo>
                  <a:pt x="106527" y="62476"/>
                </a:lnTo>
                <a:lnTo>
                  <a:pt x="106527" y="56542"/>
                </a:lnTo>
                <a:close/>
                <a:moveTo>
                  <a:pt x="118710" y="56542"/>
                </a:moveTo>
                <a:lnTo>
                  <a:pt x="118710" y="62476"/>
                </a:lnTo>
                <a:lnTo>
                  <a:pt x="112774" y="62476"/>
                </a:lnTo>
                <a:lnTo>
                  <a:pt x="112774" y="56542"/>
                </a:lnTo>
                <a:close/>
                <a:moveTo>
                  <a:pt x="124957" y="56542"/>
                </a:moveTo>
                <a:lnTo>
                  <a:pt x="124957" y="62476"/>
                </a:lnTo>
                <a:lnTo>
                  <a:pt x="119021" y="62476"/>
                </a:lnTo>
                <a:lnTo>
                  <a:pt x="119021" y="56542"/>
                </a:lnTo>
                <a:close/>
                <a:moveTo>
                  <a:pt x="131204" y="56542"/>
                </a:moveTo>
                <a:lnTo>
                  <a:pt x="131204" y="62476"/>
                </a:lnTo>
                <a:lnTo>
                  <a:pt x="125270" y="62476"/>
                </a:lnTo>
                <a:lnTo>
                  <a:pt x="125270" y="56542"/>
                </a:lnTo>
                <a:close/>
                <a:moveTo>
                  <a:pt x="137451" y="56542"/>
                </a:moveTo>
                <a:lnTo>
                  <a:pt x="137451" y="62476"/>
                </a:lnTo>
                <a:lnTo>
                  <a:pt x="131517" y="62476"/>
                </a:lnTo>
                <a:lnTo>
                  <a:pt x="131517" y="56542"/>
                </a:lnTo>
                <a:close/>
                <a:moveTo>
                  <a:pt x="143702" y="56542"/>
                </a:moveTo>
                <a:lnTo>
                  <a:pt x="143702" y="62476"/>
                </a:lnTo>
                <a:lnTo>
                  <a:pt x="137766" y="62476"/>
                </a:lnTo>
                <a:lnTo>
                  <a:pt x="137766" y="56542"/>
                </a:lnTo>
                <a:close/>
                <a:moveTo>
                  <a:pt x="149949" y="56542"/>
                </a:moveTo>
                <a:lnTo>
                  <a:pt x="149949" y="62476"/>
                </a:lnTo>
                <a:lnTo>
                  <a:pt x="144015" y="62476"/>
                </a:lnTo>
                <a:lnTo>
                  <a:pt x="144015" y="56542"/>
                </a:lnTo>
                <a:close/>
                <a:moveTo>
                  <a:pt x="156196" y="56542"/>
                </a:moveTo>
                <a:lnTo>
                  <a:pt x="156196" y="62476"/>
                </a:lnTo>
                <a:lnTo>
                  <a:pt x="150262" y="62476"/>
                </a:lnTo>
                <a:lnTo>
                  <a:pt x="150262" y="56542"/>
                </a:lnTo>
                <a:close/>
                <a:moveTo>
                  <a:pt x="162445" y="56542"/>
                </a:moveTo>
                <a:lnTo>
                  <a:pt x="162445" y="62476"/>
                </a:lnTo>
                <a:lnTo>
                  <a:pt x="156509" y="62476"/>
                </a:lnTo>
                <a:lnTo>
                  <a:pt x="156509" y="56542"/>
                </a:lnTo>
                <a:close/>
                <a:moveTo>
                  <a:pt x="168692" y="56542"/>
                </a:moveTo>
                <a:lnTo>
                  <a:pt x="168692" y="62476"/>
                </a:lnTo>
                <a:lnTo>
                  <a:pt x="162756" y="62476"/>
                </a:lnTo>
                <a:lnTo>
                  <a:pt x="162756" y="56542"/>
                </a:lnTo>
                <a:close/>
                <a:moveTo>
                  <a:pt x="174939" y="56542"/>
                </a:moveTo>
                <a:lnTo>
                  <a:pt x="174939" y="62476"/>
                </a:lnTo>
                <a:lnTo>
                  <a:pt x="169005" y="62476"/>
                </a:lnTo>
                <a:lnTo>
                  <a:pt x="169005" y="56542"/>
                </a:lnTo>
                <a:close/>
                <a:moveTo>
                  <a:pt x="181186" y="56542"/>
                </a:moveTo>
                <a:lnTo>
                  <a:pt x="181186" y="62476"/>
                </a:lnTo>
                <a:lnTo>
                  <a:pt x="175252" y="62476"/>
                </a:lnTo>
                <a:lnTo>
                  <a:pt x="175252" y="56542"/>
                </a:lnTo>
                <a:close/>
                <a:moveTo>
                  <a:pt x="187435" y="56542"/>
                </a:moveTo>
                <a:lnTo>
                  <a:pt x="187435" y="62476"/>
                </a:lnTo>
                <a:lnTo>
                  <a:pt x="181499" y="62476"/>
                </a:lnTo>
                <a:lnTo>
                  <a:pt x="181499" y="56542"/>
                </a:lnTo>
                <a:close/>
                <a:moveTo>
                  <a:pt x="193684" y="56542"/>
                </a:moveTo>
                <a:lnTo>
                  <a:pt x="193684" y="62476"/>
                </a:lnTo>
                <a:lnTo>
                  <a:pt x="187749" y="62476"/>
                </a:lnTo>
                <a:lnTo>
                  <a:pt x="187749" y="56542"/>
                </a:lnTo>
                <a:close/>
                <a:moveTo>
                  <a:pt x="199931" y="56542"/>
                </a:moveTo>
                <a:lnTo>
                  <a:pt x="199931" y="62476"/>
                </a:lnTo>
                <a:lnTo>
                  <a:pt x="193996" y="62476"/>
                </a:lnTo>
                <a:lnTo>
                  <a:pt x="193996" y="56542"/>
                </a:lnTo>
                <a:close/>
                <a:moveTo>
                  <a:pt x="206180" y="56542"/>
                </a:moveTo>
                <a:lnTo>
                  <a:pt x="206180" y="62476"/>
                </a:lnTo>
                <a:lnTo>
                  <a:pt x="200244" y="62476"/>
                </a:lnTo>
                <a:lnTo>
                  <a:pt x="200244" y="56542"/>
                </a:lnTo>
                <a:close/>
                <a:moveTo>
                  <a:pt x="212427" y="56542"/>
                </a:moveTo>
                <a:lnTo>
                  <a:pt x="212427" y="62476"/>
                </a:lnTo>
                <a:lnTo>
                  <a:pt x="206491" y="62476"/>
                </a:lnTo>
                <a:lnTo>
                  <a:pt x="206491" y="56542"/>
                </a:lnTo>
                <a:close/>
                <a:moveTo>
                  <a:pt x="218674" y="56542"/>
                </a:moveTo>
                <a:lnTo>
                  <a:pt x="218674" y="62476"/>
                </a:lnTo>
                <a:lnTo>
                  <a:pt x="212739" y="62476"/>
                </a:lnTo>
                <a:lnTo>
                  <a:pt x="212739" y="56542"/>
                </a:lnTo>
                <a:close/>
                <a:moveTo>
                  <a:pt x="224921" y="56542"/>
                </a:moveTo>
                <a:lnTo>
                  <a:pt x="224921" y="62476"/>
                </a:lnTo>
                <a:lnTo>
                  <a:pt x="218987" y="62476"/>
                </a:lnTo>
                <a:lnTo>
                  <a:pt x="218987" y="56542"/>
                </a:lnTo>
                <a:close/>
                <a:moveTo>
                  <a:pt x="231170" y="56542"/>
                </a:moveTo>
                <a:lnTo>
                  <a:pt x="231170" y="62476"/>
                </a:lnTo>
                <a:lnTo>
                  <a:pt x="225234" y="62476"/>
                </a:lnTo>
                <a:lnTo>
                  <a:pt x="225234" y="56542"/>
                </a:lnTo>
                <a:close/>
                <a:moveTo>
                  <a:pt x="237417" y="56542"/>
                </a:moveTo>
                <a:lnTo>
                  <a:pt x="237417" y="62476"/>
                </a:lnTo>
                <a:lnTo>
                  <a:pt x="231481" y="62476"/>
                </a:lnTo>
                <a:lnTo>
                  <a:pt x="231481" y="56542"/>
                </a:lnTo>
                <a:close/>
                <a:moveTo>
                  <a:pt x="243664" y="56542"/>
                </a:moveTo>
                <a:lnTo>
                  <a:pt x="243664" y="62476"/>
                </a:lnTo>
                <a:lnTo>
                  <a:pt x="237729" y="62476"/>
                </a:lnTo>
                <a:lnTo>
                  <a:pt x="237729" y="56542"/>
                </a:lnTo>
                <a:close/>
                <a:moveTo>
                  <a:pt x="249911" y="56542"/>
                </a:moveTo>
                <a:lnTo>
                  <a:pt x="249911" y="62476"/>
                </a:lnTo>
                <a:lnTo>
                  <a:pt x="243977" y="62476"/>
                </a:lnTo>
                <a:lnTo>
                  <a:pt x="243977" y="56542"/>
                </a:lnTo>
                <a:close/>
                <a:moveTo>
                  <a:pt x="256161" y="56542"/>
                </a:moveTo>
                <a:lnTo>
                  <a:pt x="256161" y="62476"/>
                </a:lnTo>
                <a:lnTo>
                  <a:pt x="250225" y="62476"/>
                </a:lnTo>
                <a:lnTo>
                  <a:pt x="250225" y="56542"/>
                </a:lnTo>
                <a:close/>
                <a:moveTo>
                  <a:pt x="262409" y="56542"/>
                </a:moveTo>
                <a:lnTo>
                  <a:pt x="262409" y="62476"/>
                </a:lnTo>
                <a:lnTo>
                  <a:pt x="256474" y="62476"/>
                </a:lnTo>
                <a:lnTo>
                  <a:pt x="256474" y="56542"/>
                </a:lnTo>
                <a:close/>
                <a:moveTo>
                  <a:pt x="268656" y="56542"/>
                </a:moveTo>
                <a:lnTo>
                  <a:pt x="268656" y="62476"/>
                </a:lnTo>
                <a:lnTo>
                  <a:pt x="262721" y="62476"/>
                </a:lnTo>
                <a:lnTo>
                  <a:pt x="262721" y="56542"/>
                </a:lnTo>
                <a:close/>
                <a:moveTo>
                  <a:pt x="274904" y="56542"/>
                </a:moveTo>
                <a:lnTo>
                  <a:pt x="274904" y="62476"/>
                </a:lnTo>
                <a:lnTo>
                  <a:pt x="268968" y="62476"/>
                </a:lnTo>
                <a:lnTo>
                  <a:pt x="268968" y="56542"/>
                </a:lnTo>
                <a:close/>
                <a:moveTo>
                  <a:pt x="6251" y="62789"/>
                </a:moveTo>
                <a:lnTo>
                  <a:pt x="6251" y="68725"/>
                </a:lnTo>
                <a:lnTo>
                  <a:pt x="315" y="68725"/>
                </a:lnTo>
                <a:lnTo>
                  <a:pt x="315" y="62789"/>
                </a:lnTo>
                <a:close/>
                <a:moveTo>
                  <a:pt x="12498" y="62789"/>
                </a:moveTo>
                <a:lnTo>
                  <a:pt x="12498" y="68725"/>
                </a:lnTo>
                <a:lnTo>
                  <a:pt x="6562" y="68725"/>
                </a:lnTo>
                <a:lnTo>
                  <a:pt x="6562" y="62789"/>
                </a:lnTo>
                <a:close/>
                <a:moveTo>
                  <a:pt x="18745" y="62789"/>
                </a:moveTo>
                <a:lnTo>
                  <a:pt x="18745" y="68725"/>
                </a:lnTo>
                <a:lnTo>
                  <a:pt x="12810" y="68725"/>
                </a:lnTo>
                <a:lnTo>
                  <a:pt x="12810" y="62789"/>
                </a:lnTo>
                <a:close/>
                <a:moveTo>
                  <a:pt x="24992" y="62789"/>
                </a:moveTo>
                <a:lnTo>
                  <a:pt x="24992" y="68725"/>
                </a:lnTo>
                <a:lnTo>
                  <a:pt x="19058" y="68725"/>
                </a:lnTo>
                <a:lnTo>
                  <a:pt x="19058" y="62789"/>
                </a:lnTo>
                <a:close/>
                <a:moveTo>
                  <a:pt x="31242" y="62789"/>
                </a:moveTo>
                <a:lnTo>
                  <a:pt x="31242" y="68725"/>
                </a:lnTo>
                <a:lnTo>
                  <a:pt x="25305" y="68725"/>
                </a:lnTo>
                <a:lnTo>
                  <a:pt x="25305" y="62789"/>
                </a:lnTo>
                <a:close/>
                <a:moveTo>
                  <a:pt x="37489" y="62789"/>
                </a:moveTo>
                <a:lnTo>
                  <a:pt x="37489" y="68725"/>
                </a:lnTo>
                <a:lnTo>
                  <a:pt x="31553" y="68725"/>
                </a:lnTo>
                <a:lnTo>
                  <a:pt x="31553" y="62789"/>
                </a:lnTo>
                <a:close/>
                <a:moveTo>
                  <a:pt x="43737" y="62789"/>
                </a:moveTo>
                <a:lnTo>
                  <a:pt x="43737" y="68725"/>
                </a:lnTo>
                <a:lnTo>
                  <a:pt x="37802" y="68725"/>
                </a:lnTo>
                <a:lnTo>
                  <a:pt x="37802" y="62789"/>
                </a:lnTo>
                <a:close/>
                <a:moveTo>
                  <a:pt x="49985" y="62789"/>
                </a:moveTo>
                <a:lnTo>
                  <a:pt x="49985" y="68725"/>
                </a:lnTo>
                <a:lnTo>
                  <a:pt x="44049" y="68725"/>
                </a:lnTo>
                <a:lnTo>
                  <a:pt x="44049" y="62789"/>
                </a:lnTo>
                <a:close/>
                <a:moveTo>
                  <a:pt x="56232" y="62789"/>
                </a:moveTo>
                <a:lnTo>
                  <a:pt x="56232" y="68725"/>
                </a:lnTo>
                <a:lnTo>
                  <a:pt x="50296" y="68725"/>
                </a:lnTo>
                <a:lnTo>
                  <a:pt x="50296" y="62789"/>
                </a:lnTo>
                <a:close/>
                <a:moveTo>
                  <a:pt x="62480" y="62789"/>
                </a:moveTo>
                <a:lnTo>
                  <a:pt x="62480" y="68725"/>
                </a:lnTo>
                <a:lnTo>
                  <a:pt x="56545" y="68725"/>
                </a:lnTo>
                <a:lnTo>
                  <a:pt x="56545" y="62789"/>
                </a:lnTo>
                <a:close/>
                <a:moveTo>
                  <a:pt x="68727" y="62789"/>
                </a:moveTo>
                <a:lnTo>
                  <a:pt x="68727" y="68725"/>
                </a:lnTo>
                <a:lnTo>
                  <a:pt x="62792" y="68725"/>
                </a:lnTo>
                <a:lnTo>
                  <a:pt x="62792" y="62789"/>
                </a:lnTo>
                <a:close/>
                <a:moveTo>
                  <a:pt x="74975" y="62789"/>
                </a:moveTo>
                <a:lnTo>
                  <a:pt x="74975" y="68725"/>
                </a:lnTo>
                <a:lnTo>
                  <a:pt x="69039" y="68725"/>
                </a:lnTo>
                <a:lnTo>
                  <a:pt x="69039" y="62789"/>
                </a:lnTo>
                <a:close/>
                <a:moveTo>
                  <a:pt x="81223" y="62789"/>
                </a:moveTo>
                <a:lnTo>
                  <a:pt x="81223" y="68725"/>
                </a:lnTo>
                <a:lnTo>
                  <a:pt x="75286" y="68725"/>
                </a:lnTo>
                <a:lnTo>
                  <a:pt x="75286" y="62789"/>
                </a:lnTo>
                <a:close/>
                <a:moveTo>
                  <a:pt x="87470" y="62789"/>
                </a:moveTo>
                <a:lnTo>
                  <a:pt x="87470" y="68725"/>
                </a:lnTo>
                <a:lnTo>
                  <a:pt x="81535" y="68725"/>
                </a:lnTo>
                <a:lnTo>
                  <a:pt x="81535" y="62789"/>
                </a:lnTo>
                <a:close/>
                <a:moveTo>
                  <a:pt x="93718" y="62789"/>
                </a:moveTo>
                <a:lnTo>
                  <a:pt x="93718" y="68725"/>
                </a:lnTo>
                <a:lnTo>
                  <a:pt x="87784" y="68725"/>
                </a:lnTo>
                <a:lnTo>
                  <a:pt x="87784" y="62789"/>
                </a:lnTo>
                <a:close/>
                <a:moveTo>
                  <a:pt x="99967" y="62789"/>
                </a:moveTo>
                <a:lnTo>
                  <a:pt x="99967" y="68725"/>
                </a:lnTo>
                <a:lnTo>
                  <a:pt x="94031" y="68725"/>
                </a:lnTo>
                <a:lnTo>
                  <a:pt x="94031" y="62789"/>
                </a:lnTo>
                <a:close/>
                <a:moveTo>
                  <a:pt x="106214" y="62789"/>
                </a:moveTo>
                <a:lnTo>
                  <a:pt x="106214" y="68725"/>
                </a:lnTo>
                <a:lnTo>
                  <a:pt x="100278" y="68725"/>
                </a:lnTo>
                <a:lnTo>
                  <a:pt x="100278" y="62789"/>
                </a:lnTo>
                <a:close/>
                <a:moveTo>
                  <a:pt x="112461" y="62789"/>
                </a:moveTo>
                <a:lnTo>
                  <a:pt x="112461" y="68725"/>
                </a:lnTo>
                <a:lnTo>
                  <a:pt x="106527" y="68725"/>
                </a:lnTo>
                <a:lnTo>
                  <a:pt x="106527" y="62789"/>
                </a:lnTo>
                <a:close/>
                <a:moveTo>
                  <a:pt x="118710" y="62789"/>
                </a:moveTo>
                <a:lnTo>
                  <a:pt x="118710" y="68725"/>
                </a:lnTo>
                <a:lnTo>
                  <a:pt x="112774" y="68725"/>
                </a:lnTo>
                <a:lnTo>
                  <a:pt x="112774" y="62789"/>
                </a:lnTo>
                <a:close/>
                <a:moveTo>
                  <a:pt x="124957" y="62789"/>
                </a:moveTo>
                <a:lnTo>
                  <a:pt x="124957" y="68725"/>
                </a:lnTo>
                <a:lnTo>
                  <a:pt x="119021" y="68725"/>
                </a:lnTo>
                <a:lnTo>
                  <a:pt x="119021" y="62789"/>
                </a:lnTo>
                <a:close/>
                <a:moveTo>
                  <a:pt x="131204" y="62789"/>
                </a:moveTo>
                <a:lnTo>
                  <a:pt x="131204" y="68725"/>
                </a:lnTo>
                <a:lnTo>
                  <a:pt x="125270" y="68725"/>
                </a:lnTo>
                <a:lnTo>
                  <a:pt x="125270" y="62789"/>
                </a:lnTo>
                <a:close/>
                <a:moveTo>
                  <a:pt x="137451" y="62789"/>
                </a:moveTo>
                <a:lnTo>
                  <a:pt x="137451" y="68725"/>
                </a:lnTo>
                <a:lnTo>
                  <a:pt x="131517" y="68725"/>
                </a:lnTo>
                <a:lnTo>
                  <a:pt x="131517" y="62789"/>
                </a:lnTo>
                <a:close/>
                <a:moveTo>
                  <a:pt x="143702" y="62789"/>
                </a:moveTo>
                <a:lnTo>
                  <a:pt x="143702" y="68725"/>
                </a:lnTo>
                <a:lnTo>
                  <a:pt x="137766" y="68725"/>
                </a:lnTo>
                <a:lnTo>
                  <a:pt x="137766" y="62789"/>
                </a:lnTo>
                <a:close/>
                <a:moveTo>
                  <a:pt x="149949" y="62789"/>
                </a:moveTo>
                <a:lnTo>
                  <a:pt x="149949" y="68725"/>
                </a:lnTo>
                <a:lnTo>
                  <a:pt x="144015" y="68725"/>
                </a:lnTo>
                <a:lnTo>
                  <a:pt x="144015" y="62789"/>
                </a:lnTo>
                <a:close/>
                <a:moveTo>
                  <a:pt x="156196" y="62789"/>
                </a:moveTo>
                <a:lnTo>
                  <a:pt x="156196" y="68725"/>
                </a:lnTo>
                <a:lnTo>
                  <a:pt x="150262" y="68725"/>
                </a:lnTo>
                <a:lnTo>
                  <a:pt x="150262" y="62789"/>
                </a:lnTo>
                <a:close/>
                <a:moveTo>
                  <a:pt x="162445" y="62789"/>
                </a:moveTo>
                <a:lnTo>
                  <a:pt x="162445" y="68725"/>
                </a:lnTo>
                <a:lnTo>
                  <a:pt x="156509" y="68725"/>
                </a:lnTo>
                <a:lnTo>
                  <a:pt x="156509" y="62789"/>
                </a:lnTo>
                <a:close/>
                <a:moveTo>
                  <a:pt x="168692" y="62789"/>
                </a:moveTo>
                <a:lnTo>
                  <a:pt x="168692" y="68725"/>
                </a:lnTo>
                <a:lnTo>
                  <a:pt x="162756" y="68725"/>
                </a:lnTo>
                <a:lnTo>
                  <a:pt x="162756" y="62789"/>
                </a:lnTo>
                <a:close/>
                <a:moveTo>
                  <a:pt x="174939" y="62789"/>
                </a:moveTo>
                <a:lnTo>
                  <a:pt x="174939" y="68725"/>
                </a:lnTo>
                <a:lnTo>
                  <a:pt x="169005" y="68725"/>
                </a:lnTo>
                <a:lnTo>
                  <a:pt x="169005" y="62789"/>
                </a:lnTo>
                <a:close/>
                <a:moveTo>
                  <a:pt x="181186" y="62789"/>
                </a:moveTo>
                <a:lnTo>
                  <a:pt x="181186" y="68725"/>
                </a:lnTo>
                <a:lnTo>
                  <a:pt x="175252" y="68725"/>
                </a:lnTo>
                <a:lnTo>
                  <a:pt x="175252" y="62789"/>
                </a:lnTo>
                <a:close/>
                <a:moveTo>
                  <a:pt x="187435" y="62789"/>
                </a:moveTo>
                <a:lnTo>
                  <a:pt x="187435" y="68725"/>
                </a:lnTo>
                <a:lnTo>
                  <a:pt x="181499" y="68725"/>
                </a:lnTo>
                <a:lnTo>
                  <a:pt x="181499" y="62789"/>
                </a:lnTo>
                <a:close/>
                <a:moveTo>
                  <a:pt x="193684" y="62789"/>
                </a:moveTo>
                <a:lnTo>
                  <a:pt x="193684" y="68725"/>
                </a:lnTo>
                <a:lnTo>
                  <a:pt x="187749" y="68725"/>
                </a:lnTo>
                <a:lnTo>
                  <a:pt x="187749" y="62789"/>
                </a:lnTo>
                <a:close/>
                <a:moveTo>
                  <a:pt x="199931" y="62789"/>
                </a:moveTo>
                <a:lnTo>
                  <a:pt x="199931" y="68725"/>
                </a:lnTo>
                <a:lnTo>
                  <a:pt x="193996" y="68725"/>
                </a:lnTo>
                <a:lnTo>
                  <a:pt x="193996" y="62789"/>
                </a:lnTo>
                <a:close/>
                <a:moveTo>
                  <a:pt x="206180" y="62789"/>
                </a:moveTo>
                <a:lnTo>
                  <a:pt x="206180" y="68725"/>
                </a:lnTo>
                <a:lnTo>
                  <a:pt x="200244" y="68725"/>
                </a:lnTo>
                <a:lnTo>
                  <a:pt x="200244" y="62789"/>
                </a:lnTo>
                <a:close/>
                <a:moveTo>
                  <a:pt x="212427" y="62789"/>
                </a:moveTo>
                <a:lnTo>
                  <a:pt x="212427" y="68725"/>
                </a:lnTo>
                <a:lnTo>
                  <a:pt x="206491" y="68725"/>
                </a:lnTo>
                <a:lnTo>
                  <a:pt x="206491" y="62789"/>
                </a:lnTo>
                <a:close/>
                <a:moveTo>
                  <a:pt x="218674" y="62789"/>
                </a:moveTo>
                <a:lnTo>
                  <a:pt x="218674" y="68725"/>
                </a:lnTo>
                <a:lnTo>
                  <a:pt x="212739" y="68725"/>
                </a:lnTo>
                <a:lnTo>
                  <a:pt x="212739" y="62789"/>
                </a:lnTo>
                <a:close/>
                <a:moveTo>
                  <a:pt x="224921" y="62789"/>
                </a:moveTo>
                <a:lnTo>
                  <a:pt x="224921" y="68725"/>
                </a:lnTo>
                <a:lnTo>
                  <a:pt x="218987" y="68725"/>
                </a:lnTo>
                <a:lnTo>
                  <a:pt x="218987" y="62789"/>
                </a:lnTo>
                <a:close/>
                <a:moveTo>
                  <a:pt x="231170" y="62789"/>
                </a:moveTo>
                <a:lnTo>
                  <a:pt x="231170" y="68725"/>
                </a:lnTo>
                <a:lnTo>
                  <a:pt x="225234" y="68725"/>
                </a:lnTo>
                <a:lnTo>
                  <a:pt x="225234" y="62789"/>
                </a:lnTo>
                <a:close/>
                <a:moveTo>
                  <a:pt x="237417" y="62789"/>
                </a:moveTo>
                <a:lnTo>
                  <a:pt x="237417" y="68725"/>
                </a:lnTo>
                <a:lnTo>
                  <a:pt x="231481" y="68725"/>
                </a:lnTo>
                <a:lnTo>
                  <a:pt x="231481" y="62789"/>
                </a:lnTo>
                <a:close/>
                <a:moveTo>
                  <a:pt x="243664" y="62789"/>
                </a:moveTo>
                <a:lnTo>
                  <a:pt x="243664" y="68725"/>
                </a:lnTo>
                <a:lnTo>
                  <a:pt x="237729" y="68725"/>
                </a:lnTo>
                <a:lnTo>
                  <a:pt x="237729" y="62789"/>
                </a:lnTo>
                <a:close/>
                <a:moveTo>
                  <a:pt x="249911" y="62789"/>
                </a:moveTo>
                <a:lnTo>
                  <a:pt x="249911" y="68725"/>
                </a:lnTo>
                <a:lnTo>
                  <a:pt x="243977" y="68725"/>
                </a:lnTo>
                <a:lnTo>
                  <a:pt x="243977" y="62789"/>
                </a:lnTo>
                <a:close/>
                <a:moveTo>
                  <a:pt x="256161" y="62789"/>
                </a:moveTo>
                <a:lnTo>
                  <a:pt x="256161" y="68725"/>
                </a:lnTo>
                <a:lnTo>
                  <a:pt x="250225" y="68725"/>
                </a:lnTo>
                <a:lnTo>
                  <a:pt x="250225" y="62789"/>
                </a:lnTo>
                <a:close/>
                <a:moveTo>
                  <a:pt x="262409" y="62789"/>
                </a:moveTo>
                <a:lnTo>
                  <a:pt x="262409" y="68725"/>
                </a:lnTo>
                <a:lnTo>
                  <a:pt x="256474" y="68725"/>
                </a:lnTo>
                <a:lnTo>
                  <a:pt x="256474" y="62789"/>
                </a:lnTo>
                <a:close/>
                <a:moveTo>
                  <a:pt x="268656" y="62789"/>
                </a:moveTo>
                <a:lnTo>
                  <a:pt x="268656" y="68725"/>
                </a:lnTo>
                <a:lnTo>
                  <a:pt x="262721" y="68725"/>
                </a:lnTo>
                <a:lnTo>
                  <a:pt x="262721" y="62789"/>
                </a:lnTo>
                <a:close/>
                <a:moveTo>
                  <a:pt x="274904" y="62789"/>
                </a:moveTo>
                <a:lnTo>
                  <a:pt x="274904" y="68725"/>
                </a:lnTo>
                <a:lnTo>
                  <a:pt x="268968" y="68725"/>
                </a:lnTo>
                <a:lnTo>
                  <a:pt x="268968" y="62789"/>
                </a:lnTo>
                <a:close/>
                <a:moveTo>
                  <a:pt x="6251" y="69036"/>
                </a:moveTo>
                <a:lnTo>
                  <a:pt x="6251" y="74972"/>
                </a:lnTo>
                <a:lnTo>
                  <a:pt x="315" y="74972"/>
                </a:lnTo>
                <a:lnTo>
                  <a:pt x="315" y="69036"/>
                </a:lnTo>
                <a:close/>
                <a:moveTo>
                  <a:pt x="12498" y="69036"/>
                </a:moveTo>
                <a:lnTo>
                  <a:pt x="12498" y="74972"/>
                </a:lnTo>
                <a:lnTo>
                  <a:pt x="6562" y="74972"/>
                </a:lnTo>
                <a:lnTo>
                  <a:pt x="6562" y="69036"/>
                </a:lnTo>
                <a:close/>
                <a:moveTo>
                  <a:pt x="18745" y="69036"/>
                </a:moveTo>
                <a:lnTo>
                  <a:pt x="18745" y="74972"/>
                </a:lnTo>
                <a:lnTo>
                  <a:pt x="12810" y="74972"/>
                </a:lnTo>
                <a:lnTo>
                  <a:pt x="12810" y="69036"/>
                </a:lnTo>
                <a:close/>
                <a:moveTo>
                  <a:pt x="24992" y="69036"/>
                </a:moveTo>
                <a:lnTo>
                  <a:pt x="24992" y="74972"/>
                </a:lnTo>
                <a:lnTo>
                  <a:pt x="19058" y="74972"/>
                </a:lnTo>
                <a:lnTo>
                  <a:pt x="19058" y="69036"/>
                </a:lnTo>
                <a:close/>
                <a:moveTo>
                  <a:pt x="31242" y="69036"/>
                </a:moveTo>
                <a:lnTo>
                  <a:pt x="31242" y="74972"/>
                </a:lnTo>
                <a:lnTo>
                  <a:pt x="25305" y="74972"/>
                </a:lnTo>
                <a:lnTo>
                  <a:pt x="25305" y="69036"/>
                </a:lnTo>
                <a:close/>
                <a:moveTo>
                  <a:pt x="37489" y="69036"/>
                </a:moveTo>
                <a:lnTo>
                  <a:pt x="37489" y="74972"/>
                </a:lnTo>
                <a:lnTo>
                  <a:pt x="31553" y="74972"/>
                </a:lnTo>
                <a:lnTo>
                  <a:pt x="31553" y="69036"/>
                </a:lnTo>
                <a:close/>
                <a:moveTo>
                  <a:pt x="43737" y="69036"/>
                </a:moveTo>
                <a:lnTo>
                  <a:pt x="43737" y="74972"/>
                </a:lnTo>
                <a:lnTo>
                  <a:pt x="37802" y="74972"/>
                </a:lnTo>
                <a:lnTo>
                  <a:pt x="37802" y="69036"/>
                </a:lnTo>
                <a:close/>
                <a:moveTo>
                  <a:pt x="49985" y="69036"/>
                </a:moveTo>
                <a:lnTo>
                  <a:pt x="49985" y="74972"/>
                </a:lnTo>
                <a:lnTo>
                  <a:pt x="44049" y="74972"/>
                </a:lnTo>
                <a:lnTo>
                  <a:pt x="44049" y="69036"/>
                </a:lnTo>
                <a:close/>
                <a:moveTo>
                  <a:pt x="56232" y="69036"/>
                </a:moveTo>
                <a:lnTo>
                  <a:pt x="56232" y="74972"/>
                </a:lnTo>
                <a:lnTo>
                  <a:pt x="50296" y="74972"/>
                </a:lnTo>
                <a:lnTo>
                  <a:pt x="50296" y="69036"/>
                </a:lnTo>
                <a:close/>
                <a:moveTo>
                  <a:pt x="62480" y="69036"/>
                </a:moveTo>
                <a:lnTo>
                  <a:pt x="62480" y="74972"/>
                </a:lnTo>
                <a:lnTo>
                  <a:pt x="56545" y="74972"/>
                </a:lnTo>
                <a:lnTo>
                  <a:pt x="56545" y="69036"/>
                </a:lnTo>
                <a:close/>
                <a:moveTo>
                  <a:pt x="68727" y="69036"/>
                </a:moveTo>
                <a:lnTo>
                  <a:pt x="68727" y="74972"/>
                </a:lnTo>
                <a:lnTo>
                  <a:pt x="62792" y="74972"/>
                </a:lnTo>
                <a:lnTo>
                  <a:pt x="62792" y="69036"/>
                </a:lnTo>
                <a:close/>
                <a:moveTo>
                  <a:pt x="74975" y="69036"/>
                </a:moveTo>
                <a:lnTo>
                  <a:pt x="74975" y="74972"/>
                </a:lnTo>
                <a:lnTo>
                  <a:pt x="69039" y="74972"/>
                </a:lnTo>
                <a:lnTo>
                  <a:pt x="69039" y="69036"/>
                </a:lnTo>
                <a:close/>
                <a:moveTo>
                  <a:pt x="81223" y="69036"/>
                </a:moveTo>
                <a:lnTo>
                  <a:pt x="81223" y="74972"/>
                </a:lnTo>
                <a:lnTo>
                  <a:pt x="75286" y="74972"/>
                </a:lnTo>
                <a:lnTo>
                  <a:pt x="75286" y="69036"/>
                </a:lnTo>
                <a:close/>
                <a:moveTo>
                  <a:pt x="87470" y="69036"/>
                </a:moveTo>
                <a:lnTo>
                  <a:pt x="87470" y="74972"/>
                </a:lnTo>
                <a:lnTo>
                  <a:pt x="81535" y="74972"/>
                </a:lnTo>
                <a:lnTo>
                  <a:pt x="81535" y="69036"/>
                </a:lnTo>
                <a:close/>
                <a:moveTo>
                  <a:pt x="93718" y="69036"/>
                </a:moveTo>
                <a:lnTo>
                  <a:pt x="93718" y="74972"/>
                </a:lnTo>
                <a:lnTo>
                  <a:pt x="87784" y="74972"/>
                </a:lnTo>
                <a:lnTo>
                  <a:pt x="87784" y="69036"/>
                </a:lnTo>
                <a:close/>
                <a:moveTo>
                  <a:pt x="99967" y="69036"/>
                </a:moveTo>
                <a:lnTo>
                  <a:pt x="99967" y="74972"/>
                </a:lnTo>
                <a:lnTo>
                  <a:pt x="94031" y="74972"/>
                </a:lnTo>
                <a:lnTo>
                  <a:pt x="94031" y="69036"/>
                </a:lnTo>
                <a:close/>
                <a:moveTo>
                  <a:pt x="106214" y="69036"/>
                </a:moveTo>
                <a:lnTo>
                  <a:pt x="106214" y="74972"/>
                </a:lnTo>
                <a:lnTo>
                  <a:pt x="100278" y="74972"/>
                </a:lnTo>
                <a:lnTo>
                  <a:pt x="100278" y="69036"/>
                </a:lnTo>
                <a:close/>
                <a:moveTo>
                  <a:pt x="112461" y="69036"/>
                </a:moveTo>
                <a:lnTo>
                  <a:pt x="112461" y="74972"/>
                </a:lnTo>
                <a:lnTo>
                  <a:pt x="106527" y="74972"/>
                </a:lnTo>
                <a:lnTo>
                  <a:pt x="106527" y="69036"/>
                </a:lnTo>
                <a:close/>
                <a:moveTo>
                  <a:pt x="118710" y="69036"/>
                </a:moveTo>
                <a:lnTo>
                  <a:pt x="118710" y="74972"/>
                </a:lnTo>
                <a:lnTo>
                  <a:pt x="112774" y="74972"/>
                </a:lnTo>
                <a:lnTo>
                  <a:pt x="112774" y="69036"/>
                </a:lnTo>
                <a:close/>
                <a:moveTo>
                  <a:pt x="124957" y="69036"/>
                </a:moveTo>
                <a:lnTo>
                  <a:pt x="124957" y="74972"/>
                </a:lnTo>
                <a:lnTo>
                  <a:pt x="119021" y="74972"/>
                </a:lnTo>
                <a:lnTo>
                  <a:pt x="119021" y="69036"/>
                </a:lnTo>
                <a:close/>
                <a:moveTo>
                  <a:pt x="131204" y="69036"/>
                </a:moveTo>
                <a:lnTo>
                  <a:pt x="131204" y="74972"/>
                </a:lnTo>
                <a:lnTo>
                  <a:pt x="125270" y="74972"/>
                </a:lnTo>
                <a:lnTo>
                  <a:pt x="125270" y="69036"/>
                </a:lnTo>
                <a:close/>
                <a:moveTo>
                  <a:pt x="137451" y="69036"/>
                </a:moveTo>
                <a:lnTo>
                  <a:pt x="137451" y="74972"/>
                </a:lnTo>
                <a:lnTo>
                  <a:pt x="131517" y="74972"/>
                </a:lnTo>
                <a:lnTo>
                  <a:pt x="131517" y="69036"/>
                </a:lnTo>
                <a:close/>
                <a:moveTo>
                  <a:pt x="143702" y="69036"/>
                </a:moveTo>
                <a:lnTo>
                  <a:pt x="143702" y="74972"/>
                </a:lnTo>
                <a:lnTo>
                  <a:pt x="137766" y="74972"/>
                </a:lnTo>
                <a:lnTo>
                  <a:pt x="137766" y="69036"/>
                </a:lnTo>
                <a:close/>
                <a:moveTo>
                  <a:pt x="149949" y="69036"/>
                </a:moveTo>
                <a:lnTo>
                  <a:pt x="149949" y="74972"/>
                </a:lnTo>
                <a:lnTo>
                  <a:pt x="144015" y="74972"/>
                </a:lnTo>
                <a:lnTo>
                  <a:pt x="144015" y="69036"/>
                </a:lnTo>
                <a:close/>
                <a:moveTo>
                  <a:pt x="156196" y="69036"/>
                </a:moveTo>
                <a:lnTo>
                  <a:pt x="156196" y="74972"/>
                </a:lnTo>
                <a:lnTo>
                  <a:pt x="150262" y="74972"/>
                </a:lnTo>
                <a:lnTo>
                  <a:pt x="150262" y="69036"/>
                </a:lnTo>
                <a:close/>
                <a:moveTo>
                  <a:pt x="162445" y="69036"/>
                </a:moveTo>
                <a:lnTo>
                  <a:pt x="162445" y="74972"/>
                </a:lnTo>
                <a:lnTo>
                  <a:pt x="156509" y="74972"/>
                </a:lnTo>
                <a:lnTo>
                  <a:pt x="156509" y="69036"/>
                </a:lnTo>
                <a:close/>
                <a:moveTo>
                  <a:pt x="168692" y="69036"/>
                </a:moveTo>
                <a:lnTo>
                  <a:pt x="168692" y="74972"/>
                </a:lnTo>
                <a:lnTo>
                  <a:pt x="162756" y="74972"/>
                </a:lnTo>
                <a:lnTo>
                  <a:pt x="162756" y="69036"/>
                </a:lnTo>
                <a:close/>
                <a:moveTo>
                  <a:pt x="174939" y="69036"/>
                </a:moveTo>
                <a:lnTo>
                  <a:pt x="174939" y="74972"/>
                </a:lnTo>
                <a:lnTo>
                  <a:pt x="169005" y="74972"/>
                </a:lnTo>
                <a:lnTo>
                  <a:pt x="169005" y="69036"/>
                </a:lnTo>
                <a:close/>
                <a:moveTo>
                  <a:pt x="181186" y="69036"/>
                </a:moveTo>
                <a:lnTo>
                  <a:pt x="181186" y="74972"/>
                </a:lnTo>
                <a:lnTo>
                  <a:pt x="175252" y="74972"/>
                </a:lnTo>
                <a:lnTo>
                  <a:pt x="175252" y="69036"/>
                </a:lnTo>
                <a:close/>
                <a:moveTo>
                  <a:pt x="187435" y="69036"/>
                </a:moveTo>
                <a:lnTo>
                  <a:pt x="187435" y="74972"/>
                </a:lnTo>
                <a:lnTo>
                  <a:pt x="181499" y="74972"/>
                </a:lnTo>
                <a:lnTo>
                  <a:pt x="181499" y="69036"/>
                </a:lnTo>
                <a:close/>
                <a:moveTo>
                  <a:pt x="193684" y="69036"/>
                </a:moveTo>
                <a:lnTo>
                  <a:pt x="193684" y="74972"/>
                </a:lnTo>
                <a:lnTo>
                  <a:pt x="187749" y="74972"/>
                </a:lnTo>
                <a:lnTo>
                  <a:pt x="187749" y="69036"/>
                </a:lnTo>
                <a:close/>
                <a:moveTo>
                  <a:pt x="199931" y="69036"/>
                </a:moveTo>
                <a:lnTo>
                  <a:pt x="199931" y="74972"/>
                </a:lnTo>
                <a:lnTo>
                  <a:pt x="193996" y="74972"/>
                </a:lnTo>
                <a:lnTo>
                  <a:pt x="193996" y="69036"/>
                </a:lnTo>
                <a:close/>
                <a:moveTo>
                  <a:pt x="206180" y="69036"/>
                </a:moveTo>
                <a:lnTo>
                  <a:pt x="206180" y="74972"/>
                </a:lnTo>
                <a:lnTo>
                  <a:pt x="200244" y="74972"/>
                </a:lnTo>
                <a:lnTo>
                  <a:pt x="200244" y="69036"/>
                </a:lnTo>
                <a:close/>
                <a:moveTo>
                  <a:pt x="212427" y="69036"/>
                </a:moveTo>
                <a:lnTo>
                  <a:pt x="212427" y="74972"/>
                </a:lnTo>
                <a:lnTo>
                  <a:pt x="206491" y="74972"/>
                </a:lnTo>
                <a:lnTo>
                  <a:pt x="206491" y="69036"/>
                </a:lnTo>
                <a:close/>
                <a:moveTo>
                  <a:pt x="218674" y="69036"/>
                </a:moveTo>
                <a:lnTo>
                  <a:pt x="218674" y="74972"/>
                </a:lnTo>
                <a:lnTo>
                  <a:pt x="212739" y="74972"/>
                </a:lnTo>
                <a:lnTo>
                  <a:pt x="212739" y="69036"/>
                </a:lnTo>
                <a:close/>
                <a:moveTo>
                  <a:pt x="224921" y="69036"/>
                </a:moveTo>
                <a:lnTo>
                  <a:pt x="224921" y="74972"/>
                </a:lnTo>
                <a:lnTo>
                  <a:pt x="218987" y="74972"/>
                </a:lnTo>
                <a:lnTo>
                  <a:pt x="218987" y="69036"/>
                </a:lnTo>
                <a:close/>
                <a:moveTo>
                  <a:pt x="231170" y="69036"/>
                </a:moveTo>
                <a:lnTo>
                  <a:pt x="231170" y="74972"/>
                </a:lnTo>
                <a:lnTo>
                  <a:pt x="225234" y="74972"/>
                </a:lnTo>
                <a:lnTo>
                  <a:pt x="225234" y="69036"/>
                </a:lnTo>
                <a:close/>
                <a:moveTo>
                  <a:pt x="237417" y="69036"/>
                </a:moveTo>
                <a:lnTo>
                  <a:pt x="237417" y="74972"/>
                </a:lnTo>
                <a:lnTo>
                  <a:pt x="231481" y="74972"/>
                </a:lnTo>
                <a:lnTo>
                  <a:pt x="231481" y="69036"/>
                </a:lnTo>
                <a:close/>
                <a:moveTo>
                  <a:pt x="243664" y="69036"/>
                </a:moveTo>
                <a:lnTo>
                  <a:pt x="243664" y="74972"/>
                </a:lnTo>
                <a:lnTo>
                  <a:pt x="237729" y="74972"/>
                </a:lnTo>
                <a:lnTo>
                  <a:pt x="237729" y="69036"/>
                </a:lnTo>
                <a:close/>
                <a:moveTo>
                  <a:pt x="249911" y="69036"/>
                </a:moveTo>
                <a:lnTo>
                  <a:pt x="249911" y="74972"/>
                </a:lnTo>
                <a:lnTo>
                  <a:pt x="243977" y="74972"/>
                </a:lnTo>
                <a:lnTo>
                  <a:pt x="243977" y="69036"/>
                </a:lnTo>
                <a:close/>
                <a:moveTo>
                  <a:pt x="256161" y="69036"/>
                </a:moveTo>
                <a:lnTo>
                  <a:pt x="256161" y="74972"/>
                </a:lnTo>
                <a:lnTo>
                  <a:pt x="250225" y="74972"/>
                </a:lnTo>
                <a:lnTo>
                  <a:pt x="250225" y="69036"/>
                </a:lnTo>
                <a:close/>
                <a:moveTo>
                  <a:pt x="262409" y="69036"/>
                </a:moveTo>
                <a:lnTo>
                  <a:pt x="262409" y="74972"/>
                </a:lnTo>
                <a:lnTo>
                  <a:pt x="256474" y="74972"/>
                </a:lnTo>
                <a:lnTo>
                  <a:pt x="256474" y="69036"/>
                </a:lnTo>
                <a:close/>
                <a:moveTo>
                  <a:pt x="268656" y="69036"/>
                </a:moveTo>
                <a:lnTo>
                  <a:pt x="268656" y="74972"/>
                </a:lnTo>
                <a:lnTo>
                  <a:pt x="262721" y="74972"/>
                </a:lnTo>
                <a:lnTo>
                  <a:pt x="262721" y="69036"/>
                </a:lnTo>
                <a:close/>
                <a:moveTo>
                  <a:pt x="274904" y="69036"/>
                </a:moveTo>
                <a:lnTo>
                  <a:pt x="274904" y="74972"/>
                </a:lnTo>
                <a:lnTo>
                  <a:pt x="268968" y="74972"/>
                </a:lnTo>
                <a:lnTo>
                  <a:pt x="268968" y="69036"/>
                </a:lnTo>
                <a:close/>
                <a:moveTo>
                  <a:pt x="6251" y="75285"/>
                </a:moveTo>
                <a:lnTo>
                  <a:pt x="6251" y="81219"/>
                </a:lnTo>
                <a:lnTo>
                  <a:pt x="315" y="81219"/>
                </a:lnTo>
                <a:lnTo>
                  <a:pt x="315" y="75285"/>
                </a:lnTo>
                <a:close/>
                <a:moveTo>
                  <a:pt x="12498" y="75285"/>
                </a:moveTo>
                <a:lnTo>
                  <a:pt x="12498" y="81219"/>
                </a:lnTo>
                <a:lnTo>
                  <a:pt x="6562" y="81219"/>
                </a:lnTo>
                <a:lnTo>
                  <a:pt x="6562" y="75285"/>
                </a:lnTo>
                <a:close/>
                <a:moveTo>
                  <a:pt x="18745" y="75285"/>
                </a:moveTo>
                <a:lnTo>
                  <a:pt x="18745" y="81219"/>
                </a:lnTo>
                <a:lnTo>
                  <a:pt x="12810" y="81219"/>
                </a:lnTo>
                <a:lnTo>
                  <a:pt x="12810" y="75285"/>
                </a:lnTo>
                <a:close/>
                <a:moveTo>
                  <a:pt x="24992" y="75285"/>
                </a:moveTo>
                <a:lnTo>
                  <a:pt x="24992" y="81219"/>
                </a:lnTo>
                <a:lnTo>
                  <a:pt x="19058" y="81219"/>
                </a:lnTo>
                <a:lnTo>
                  <a:pt x="19058" y="75285"/>
                </a:lnTo>
                <a:close/>
                <a:moveTo>
                  <a:pt x="31242" y="75285"/>
                </a:moveTo>
                <a:lnTo>
                  <a:pt x="31242" y="81219"/>
                </a:lnTo>
                <a:lnTo>
                  <a:pt x="25305" y="81219"/>
                </a:lnTo>
                <a:lnTo>
                  <a:pt x="25305" y="75285"/>
                </a:lnTo>
                <a:close/>
                <a:moveTo>
                  <a:pt x="37489" y="75285"/>
                </a:moveTo>
                <a:lnTo>
                  <a:pt x="37489" y="81219"/>
                </a:lnTo>
                <a:lnTo>
                  <a:pt x="31553" y="81219"/>
                </a:lnTo>
                <a:lnTo>
                  <a:pt x="31553" y="75285"/>
                </a:lnTo>
                <a:close/>
                <a:moveTo>
                  <a:pt x="43737" y="75285"/>
                </a:moveTo>
                <a:lnTo>
                  <a:pt x="43737" y="81219"/>
                </a:lnTo>
                <a:lnTo>
                  <a:pt x="37802" y="81219"/>
                </a:lnTo>
                <a:lnTo>
                  <a:pt x="37802" y="75285"/>
                </a:lnTo>
                <a:close/>
                <a:moveTo>
                  <a:pt x="49985" y="75285"/>
                </a:moveTo>
                <a:lnTo>
                  <a:pt x="49985" y="81219"/>
                </a:lnTo>
                <a:lnTo>
                  <a:pt x="44049" y="81219"/>
                </a:lnTo>
                <a:lnTo>
                  <a:pt x="44049" y="75285"/>
                </a:lnTo>
                <a:close/>
                <a:moveTo>
                  <a:pt x="56232" y="75285"/>
                </a:moveTo>
                <a:lnTo>
                  <a:pt x="56232" y="81219"/>
                </a:lnTo>
                <a:lnTo>
                  <a:pt x="50296" y="81219"/>
                </a:lnTo>
                <a:lnTo>
                  <a:pt x="50296" y="75285"/>
                </a:lnTo>
                <a:close/>
                <a:moveTo>
                  <a:pt x="62480" y="75285"/>
                </a:moveTo>
                <a:lnTo>
                  <a:pt x="62480" y="81219"/>
                </a:lnTo>
                <a:lnTo>
                  <a:pt x="56545" y="81219"/>
                </a:lnTo>
                <a:lnTo>
                  <a:pt x="56545" y="75285"/>
                </a:lnTo>
                <a:close/>
                <a:moveTo>
                  <a:pt x="68727" y="75285"/>
                </a:moveTo>
                <a:lnTo>
                  <a:pt x="68727" y="81219"/>
                </a:lnTo>
                <a:lnTo>
                  <a:pt x="62792" y="81219"/>
                </a:lnTo>
                <a:lnTo>
                  <a:pt x="62792" y="75285"/>
                </a:lnTo>
                <a:close/>
                <a:moveTo>
                  <a:pt x="74975" y="75285"/>
                </a:moveTo>
                <a:lnTo>
                  <a:pt x="74975" y="81219"/>
                </a:lnTo>
                <a:lnTo>
                  <a:pt x="69039" y="81219"/>
                </a:lnTo>
                <a:lnTo>
                  <a:pt x="69039" y="75285"/>
                </a:lnTo>
                <a:close/>
                <a:moveTo>
                  <a:pt x="81223" y="75285"/>
                </a:moveTo>
                <a:lnTo>
                  <a:pt x="81223" y="81219"/>
                </a:lnTo>
                <a:lnTo>
                  <a:pt x="75286" y="81219"/>
                </a:lnTo>
                <a:lnTo>
                  <a:pt x="75286" y="75285"/>
                </a:lnTo>
                <a:close/>
                <a:moveTo>
                  <a:pt x="87470" y="75285"/>
                </a:moveTo>
                <a:lnTo>
                  <a:pt x="87470" y="81219"/>
                </a:lnTo>
                <a:lnTo>
                  <a:pt x="81535" y="81219"/>
                </a:lnTo>
                <a:lnTo>
                  <a:pt x="81535" y="75285"/>
                </a:lnTo>
                <a:close/>
                <a:moveTo>
                  <a:pt x="93718" y="75285"/>
                </a:moveTo>
                <a:lnTo>
                  <a:pt x="93718" y="81219"/>
                </a:lnTo>
                <a:lnTo>
                  <a:pt x="87784" y="81219"/>
                </a:lnTo>
                <a:lnTo>
                  <a:pt x="87784" y="75285"/>
                </a:lnTo>
                <a:close/>
                <a:moveTo>
                  <a:pt x="99967" y="75285"/>
                </a:moveTo>
                <a:lnTo>
                  <a:pt x="99967" y="81219"/>
                </a:lnTo>
                <a:lnTo>
                  <a:pt x="94031" y="81219"/>
                </a:lnTo>
                <a:lnTo>
                  <a:pt x="94031" y="75285"/>
                </a:lnTo>
                <a:close/>
                <a:moveTo>
                  <a:pt x="106214" y="75285"/>
                </a:moveTo>
                <a:lnTo>
                  <a:pt x="106214" y="81219"/>
                </a:lnTo>
                <a:lnTo>
                  <a:pt x="100278" y="81219"/>
                </a:lnTo>
                <a:lnTo>
                  <a:pt x="100278" y="75285"/>
                </a:lnTo>
                <a:close/>
                <a:moveTo>
                  <a:pt x="112461" y="75285"/>
                </a:moveTo>
                <a:lnTo>
                  <a:pt x="112461" y="81219"/>
                </a:lnTo>
                <a:lnTo>
                  <a:pt x="106527" y="81219"/>
                </a:lnTo>
                <a:lnTo>
                  <a:pt x="106527" y="75285"/>
                </a:lnTo>
                <a:close/>
                <a:moveTo>
                  <a:pt x="118710" y="75285"/>
                </a:moveTo>
                <a:lnTo>
                  <a:pt x="118710" y="81219"/>
                </a:lnTo>
                <a:lnTo>
                  <a:pt x="112774" y="81219"/>
                </a:lnTo>
                <a:lnTo>
                  <a:pt x="112774" y="75285"/>
                </a:lnTo>
                <a:close/>
                <a:moveTo>
                  <a:pt x="124957" y="75285"/>
                </a:moveTo>
                <a:lnTo>
                  <a:pt x="124957" y="81219"/>
                </a:lnTo>
                <a:lnTo>
                  <a:pt x="119021" y="81219"/>
                </a:lnTo>
                <a:lnTo>
                  <a:pt x="119021" y="75285"/>
                </a:lnTo>
                <a:close/>
                <a:moveTo>
                  <a:pt x="131204" y="75285"/>
                </a:moveTo>
                <a:lnTo>
                  <a:pt x="131204" y="81219"/>
                </a:lnTo>
                <a:lnTo>
                  <a:pt x="125270" y="81219"/>
                </a:lnTo>
                <a:lnTo>
                  <a:pt x="125270" y="75285"/>
                </a:lnTo>
                <a:close/>
                <a:moveTo>
                  <a:pt x="137451" y="75285"/>
                </a:moveTo>
                <a:lnTo>
                  <a:pt x="137451" y="81219"/>
                </a:lnTo>
                <a:lnTo>
                  <a:pt x="131517" y="81219"/>
                </a:lnTo>
                <a:lnTo>
                  <a:pt x="131517" y="75285"/>
                </a:lnTo>
                <a:close/>
                <a:moveTo>
                  <a:pt x="143702" y="75285"/>
                </a:moveTo>
                <a:lnTo>
                  <a:pt x="143702" y="81219"/>
                </a:lnTo>
                <a:lnTo>
                  <a:pt x="137766" y="81219"/>
                </a:lnTo>
                <a:lnTo>
                  <a:pt x="137766" y="75285"/>
                </a:lnTo>
                <a:close/>
                <a:moveTo>
                  <a:pt x="149949" y="75285"/>
                </a:moveTo>
                <a:lnTo>
                  <a:pt x="149949" y="81219"/>
                </a:lnTo>
                <a:lnTo>
                  <a:pt x="144015" y="81219"/>
                </a:lnTo>
                <a:lnTo>
                  <a:pt x="144015" y="75285"/>
                </a:lnTo>
                <a:close/>
                <a:moveTo>
                  <a:pt x="156196" y="75285"/>
                </a:moveTo>
                <a:lnTo>
                  <a:pt x="156196" y="81219"/>
                </a:lnTo>
                <a:lnTo>
                  <a:pt x="150262" y="81219"/>
                </a:lnTo>
                <a:lnTo>
                  <a:pt x="150262" y="75285"/>
                </a:lnTo>
                <a:close/>
                <a:moveTo>
                  <a:pt x="162445" y="75285"/>
                </a:moveTo>
                <a:lnTo>
                  <a:pt x="162445" y="81219"/>
                </a:lnTo>
                <a:lnTo>
                  <a:pt x="156509" y="81219"/>
                </a:lnTo>
                <a:lnTo>
                  <a:pt x="156509" y="75285"/>
                </a:lnTo>
                <a:close/>
                <a:moveTo>
                  <a:pt x="168692" y="75285"/>
                </a:moveTo>
                <a:lnTo>
                  <a:pt x="168692" y="81219"/>
                </a:lnTo>
                <a:lnTo>
                  <a:pt x="162756" y="81219"/>
                </a:lnTo>
                <a:lnTo>
                  <a:pt x="162756" y="75285"/>
                </a:lnTo>
                <a:close/>
                <a:moveTo>
                  <a:pt x="174939" y="75285"/>
                </a:moveTo>
                <a:lnTo>
                  <a:pt x="174939" y="81219"/>
                </a:lnTo>
                <a:lnTo>
                  <a:pt x="169005" y="81219"/>
                </a:lnTo>
                <a:lnTo>
                  <a:pt x="169005" y="75285"/>
                </a:lnTo>
                <a:close/>
                <a:moveTo>
                  <a:pt x="181186" y="75285"/>
                </a:moveTo>
                <a:lnTo>
                  <a:pt x="181186" y="81219"/>
                </a:lnTo>
                <a:lnTo>
                  <a:pt x="175252" y="81219"/>
                </a:lnTo>
                <a:lnTo>
                  <a:pt x="175252" y="75285"/>
                </a:lnTo>
                <a:close/>
                <a:moveTo>
                  <a:pt x="187435" y="75285"/>
                </a:moveTo>
                <a:lnTo>
                  <a:pt x="187435" y="81219"/>
                </a:lnTo>
                <a:lnTo>
                  <a:pt x="181499" y="81219"/>
                </a:lnTo>
                <a:lnTo>
                  <a:pt x="181499" y="75285"/>
                </a:lnTo>
                <a:close/>
                <a:moveTo>
                  <a:pt x="193684" y="75285"/>
                </a:moveTo>
                <a:lnTo>
                  <a:pt x="193684" y="81219"/>
                </a:lnTo>
                <a:lnTo>
                  <a:pt x="187749" y="81219"/>
                </a:lnTo>
                <a:lnTo>
                  <a:pt x="187749" y="75285"/>
                </a:lnTo>
                <a:close/>
                <a:moveTo>
                  <a:pt x="199931" y="75285"/>
                </a:moveTo>
                <a:lnTo>
                  <a:pt x="199931" y="81219"/>
                </a:lnTo>
                <a:lnTo>
                  <a:pt x="193996" y="81219"/>
                </a:lnTo>
                <a:lnTo>
                  <a:pt x="193996" y="75285"/>
                </a:lnTo>
                <a:close/>
                <a:moveTo>
                  <a:pt x="206180" y="75285"/>
                </a:moveTo>
                <a:lnTo>
                  <a:pt x="206180" y="81219"/>
                </a:lnTo>
                <a:lnTo>
                  <a:pt x="200244" y="81219"/>
                </a:lnTo>
                <a:lnTo>
                  <a:pt x="200244" y="75285"/>
                </a:lnTo>
                <a:close/>
                <a:moveTo>
                  <a:pt x="212427" y="75285"/>
                </a:moveTo>
                <a:lnTo>
                  <a:pt x="212427" y="81219"/>
                </a:lnTo>
                <a:lnTo>
                  <a:pt x="206491" y="81219"/>
                </a:lnTo>
                <a:lnTo>
                  <a:pt x="206491" y="75285"/>
                </a:lnTo>
                <a:close/>
                <a:moveTo>
                  <a:pt x="218674" y="75285"/>
                </a:moveTo>
                <a:lnTo>
                  <a:pt x="218674" y="81219"/>
                </a:lnTo>
                <a:lnTo>
                  <a:pt x="212739" y="81219"/>
                </a:lnTo>
                <a:lnTo>
                  <a:pt x="212739" y="75285"/>
                </a:lnTo>
                <a:close/>
                <a:moveTo>
                  <a:pt x="224921" y="75285"/>
                </a:moveTo>
                <a:lnTo>
                  <a:pt x="224921" y="81219"/>
                </a:lnTo>
                <a:lnTo>
                  <a:pt x="218987" y="81219"/>
                </a:lnTo>
                <a:lnTo>
                  <a:pt x="218987" y="75285"/>
                </a:lnTo>
                <a:close/>
                <a:moveTo>
                  <a:pt x="231170" y="75285"/>
                </a:moveTo>
                <a:lnTo>
                  <a:pt x="231170" y="81219"/>
                </a:lnTo>
                <a:lnTo>
                  <a:pt x="225234" y="81219"/>
                </a:lnTo>
                <a:lnTo>
                  <a:pt x="225234" y="75285"/>
                </a:lnTo>
                <a:close/>
                <a:moveTo>
                  <a:pt x="237417" y="75285"/>
                </a:moveTo>
                <a:lnTo>
                  <a:pt x="237417" y="81219"/>
                </a:lnTo>
                <a:lnTo>
                  <a:pt x="231481" y="81219"/>
                </a:lnTo>
                <a:lnTo>
                  <a:pt x="231481" y="75285"/>
                </a:lnTo>
                <a:close/>
                <a:moveTo>
                  <a:pt x="243664" y="75285"/>
                </a:moveTo>
                <a:lnTo>
                  <a:pt x="243664" y="81219"/>
                </a:lnTo>
                <a:lnTo>
                  <a:pt x="237729" y="81219"/>
                </a:lnTo>
                <a:lnTo>
                  <a:pt x="237729" y="75285"/>
                </a:lnTo>
                <a:close/>
                <a:moveTo>
                  <a:pt x="249911" y="75285"/>
                </a:moveTo>
                <a:lnTo>
                  <a:pt x="249911" y="81219"/>
                </a:lnTo>
                <a:lnTo>
                  <a:pt x="243977" y="81219"/>
                </a:lnTo>
                <a:lnTo>
                  <a:pt x="243977" y="75285"/>
                </a:lnTo>
                <a:close/>
                <a:moveTo>
                  <a:pt x="256161" y="75285"/>
                </a:moveTo>
                <a:lnTo>
                  <a:pt x="256161" y="81219"/>
                </a:lnTo>
                <a:lnTo>
                  <a:pt x="250225" y="81219"/>
                </a:lnTo>
                <a:lnTo>
                  <a:pt x="250225" y="75285"/>
                </a:lnTo>
                <a:close/>
                <a:moveTo>
                  <a:pt x="262409" y="75285"/>
                </a:moveTo>
                <a:lnTo>
                  <a:pt x="262409" y="81219"/>
                </a:lnTo>
                <a:lnTo>
                  <a:pt x="256474" y="81219"/>
                </a:lnTo>
                <a:lnTo>
                  <a:pt x="256474" y="75285"/>
                </a:lnTo>
                <a:close/>
                <a:moveTo>
                  <a:pt x="268656" y="75285"/>
                </a:moveTo>
                <a:lnTo>
                  <a:pt x="268656" y="81219"/>
                </a:lnTo>
                <a:lnTo>
                  <a:pt x="262721" y="81219"/>
                </a:lnTo>
                <a:lnTo>
                  <a:pt x="262721" y="75285"/>
                </a:lnTo>
                <a:close/>
                <a:moveTo>
                  <a:pt x="274904" y="75285"/>
                </a:moveTo>
                <a:lnTo>
                  <a:pt x="274904" y="81219"/>
                </a:lnTo>
                <a:lnTo>
                  <a:pt x="268968" y="81219"/>
                </a:lnTo>
                <a:lnTo>
                  <a:pt x="268968" y="75285"/>
                </a:lnTo>
                <a:close/>
                <a:moveTo>
                  <a:pt x="6251" y="81532"/>
                </a:moveTo>
                <a:lnTo>
                  <a:pt x="6251" y="87466"/>
                </a:lnTo>
                <a:lnTo>
                  <a:pt x="315" y="87466"/>
                </a:lnTo>
                <a:lnTo>
                  <a:pt x="315" y="81532"/>
                </a:lnTo>
                <a:close/>
                <a:moveTo>
                  <a:pt x="12498" y="81532"/>
                </a:moveTo>
                <a:lnTo>
                  <a:pt x="12498" y="87466"/>
                </a:lnTo>
                <a:lnTo>
                  <a:pt x="6562" y="87466"/>
                </a:lnTo>
                <a:lnTo>
                  <a:pt x="6562" y="81532"/>
                </a:lnTo>
                <a:close/>
                <a:moveTo>
                  <a:pt x="18745" y="81532"/>
                </a:moveTo>
                <a:lnTo>
                  <a:pt x="18745" y="87466"/>
                </a:lnTo>
                <a:lnTo>
                  <a:pt x="12810" y="87466"/>
                </a:lnTo>
                <a:lnTo>
                  <a:pt x="12810" y="81532"/>
                </a:lnTo>
                <a:close/>
                <a:moveTo>
                  <a:pt x="24992" y="81532"/>
                </a:moveTo>
                <a:lnTo>
                  <a:pt x="24992" y="87466"/>
                </a:lnTo>
                <a:lnTo>
                  <a:pt x="19058" y="87466"/>
                </a:lnTo>
                <a:lnTo>
                  <a:pt x="19058" y="81532"/>
                </a:lnTo>
                <a:close/>
                <a:moveTo>
                  <a:pt x="31242" y="81532"/>
                </a:moveTo>
                <a:lnTo>
                  <a:pt x="31242" y="87466"/>
                </a:lnTo>
                <a:lnTo>
                  <a:pt x="25305" y="87466"/>
                </a:lnTo>
                <a:lnTo>
                  <a:pt x="25305" y="81532"/>
                </a:lnTo>
                <a:close/>
                <a:moveTo>
                  <a:pt x="37489" y="81532"/>
                </a:moveTo>
                <a:lnTo>
                  <a:pt x="37489" y="87466"/>
                </a:lnTo>
                <a:lnTo>
                  <a:pt x="31553" y="87466"/>
                </a:lnTo>
                <a:lnTo>
                  <a:pt x="31553" y="81532"/>
                </a:lnTo>
                <a:close/>
                <a:moveTo>
                  <a:pt x="43737" y="81532"/>
                </a:moveTo>
                <a:lnTo>
                  <a:pt x="43737" y="87466"/>
                </a:lnTo>
                <a:lnTo>
                  <a:pt x="37802" y="87466"/>
                </a:lnTo>
                <a:lnTo>
                  <a:pt x="37802" y="81532"/>
                </a:lnTo>
                <a:close/>
                <a:moveTo>
                  <a:pt x="49985" y="81532"/>
                </a:moveTo>
                <a:lnTo>
                  <a:pt x="49985" y="87466"/>
                </a:lnTo>
                <a:lnTo>
                  <a:pt x="44049" y="87466"/>
                </a:lnTo>
                <a:lnTo>
                  <a:pt x="44049" y="81532"/>
                </a:lnTo>
                <a:close/>
                <a:moveTo>
                  <a:pt x="56232" y="81532"/>
                </a:moveTo>
                <a:lnTo>
                  <a:pt x="56232" y="87466"/>
                </a:lnTo>
                <a:lnTo>
                  <a:pt x="50296" y="87466"/>
                </a:lnTo>
                <a:lnTo>
                  <a:pt x="50296" y="81532"/>
                </a:lnTo>
                <a:close/>
                <a:moveTo>
                  <a:pt x="62480" y="81532"/>
                </a:moveTo>
                <a:lnTo>
                  <a:pt x="62480" y="87466"/>
                </a:lnTo>
                <a:lnTo>
                  <a:pt x="56545" y="87466"/>
                </a:lnTo>
                <a:lnTo>
                  <a:pt x="56545" y="81532"/>
                </a:lnTo>
                <a:close/>
                <a:moveTo>
                  <a:pt x="68727" y="81532"/>
                </a:moveTo>
                <a:lnTo>
                  <a:pt x="68727" y="87466"/>
                </a:lnTo>
                <a:lnTo>
                  <a:pt x="62792" y="87466"/>
                </a:lnTo>
                <a:lnTo>
                  <a:pt x="62792" y="81532"/>
                </a:lnTo>
                <a:close/>
                <a:moveTo>
                  <a:pt x="74975" y="81532"/>
                </a:moveTo>
                <a:lnTo>
                  <a:pt x="74975" y="87466"/>
                </a:lnTo>
                <a:lnTo>
                  <a:pt x="69039" y="87466"/>
                </a:lnTo>
                <a:lnTo>
                  <a:pt x="69039" y="81532"/>
                </a:lnTo>
                <a:close/>
                <a:moveTo>
                  <a:pt x="81223" y="81532"/>
                </a:moveTo>
                <a:lnTo>
                  <a:pt x="81223" y="87466"/>
                </a:lnTo>
                <a:lnTo>
                  <a:pt x="75286" y="87466"/>
                </a:lnTo>
                <a:lnTo>
                  <a:pt x="75286" y="81532"/>
                </a:lnTo>
                <a:close/>
                <a:moveTo>
                  <a:pt x="87470" y="81532"/>
                </a:moveTo>
                <a:lnTo>
                  <a:pt x="87470" y="87466"/>
                </a:lnTo>
                <a:lnTo>
                  <a:pt x="81535" y="87466"/>
                </a:lnTo>
                <a:lnTo>
                  <a:pt x="81535" y="81532"/>
                </a:lnTo>
                <a:close/>
                <a:moveTo>
                  <a:pt x="93718" y="81532"/>
                </a:moveTo>
                <a:lnTo>
                  <a:pt x="93718" y="87466"/>
                </a:lnTo>
                <a:lnTo>
                  <a:pt x="87784" y="87466"/>
                </a:lnTo>
                <a:lnTo>
                  <a:pt x="87784" y="81532"/>
                </a:lnTo>
                <a:close/>
                <a:moveTo>
                  <a:pt x="99967" y="81532"/>
                </a:moveTo>
                <a:lnTo>
                  <a:pt x="99967" y="87466"/>
                </a:lnTo>
                <a:lnTo>
                  <a:pt x="94031" y="87466"/>
                </a:lnTo>
                <a:lnTo>
                  <a:pt x="94031" y="81532"/>
                </a:lnTo>
                <a:close/>
                <a:moveTo>
                  <a:pt x="106214" y="81532"/>
                </a:moveTo>
                <a:lnTo>
                  <a:pt x="106214" y="87466"/>
                </a:lnTo>
                <a:lnTo>
                  <a:pt x="100278" y="87466"/>
                </a:lnTo>
                <a:lnTo>
                  <a:pt x="100278" y="81532"/>
                </a:lnTo>
                <a:close/>
                <a:moveTo>
                  <a:pt x="112461" y="81532"/>
                </a:moveTo>
                <a:lnTo>
                  <a:pt x="112461" y="87466"/>
                </a:lnTo>
                <a:lnTo>
                  <a:pt x="106527" y="87466"/>
                </a:lnTo>
                <a:lnTo>
                  <a:pt x="106527" y="81532"/>
                </a:lnTo>
                <a:close/>
                <a:moveTo>
                  <a:pt x="118710" y="81532"/>
                </a:moveTo>
                <a:lnTo>
                  <a:pt x="118710" y="87466"/>
                </a:lnTo>
                <a:lnTo>
                  <a:pt x="112774" y="87466"/>
                </a:lnTo>
                <a:lnTo>
                  <a:pt x="112774" y="81532"/>
                </a:lnTo>
                <a:close/>
                <a:moveTo>
                  <a:pt x="124957" y="81532"/>
                </a:moveTo>
                <a:lnTo>
                  <a:pt x="124957" y="87466"/>
                </a:lnTo>
                <a:lnTo>
                  <a:pt x="119021" y="87466"/>
                </a:lnTo>
                <a:lnTo>
                  <a:pt x="119021" y="81532"/>
                </a:lnTo>
                <a:close/>
                <a:moveTo>
                  <a:pt x="131204" y="81532"/>
                </a:moveTo>
                <a:lnTo>
                  <a:pt x="131204" y="87466"/>
                </a:lnTo>
                <a:lnTo>
                  <a:pt x="125270" y="87466"/>
                </a:lnTo>
                <a:lnTo>
                  <a:pt x="125270" y="81532"/>
                </a:lnTo>
                <a:close/>
                <a:moveTo>
                  <a:pt x="137451" y="81532"/>
                </a:moveTo>
                <a:lnTo>
                  <a:pt x="137451" y="87466"/>
                </a:lnTo>
                <a:lnTo>
                  <a:pt x="131517" y="87466"/>
                </a:lnTo>
                <a:lnTo>
                  <a:pt x="131517" y="81532"/>
                </a:lnTo>
                <a:close/>
                <a:moveTo>
                  <a:pt x="143702" y="81532"/>
                </a:moveTo>
                <a:lnTo>
                  <a:pt x="143702" y="87466"/>
                </a:lnTo>
                <a:lnTo>
                  <a:pt x="137766" y="87466"/>
                </a:lnTo>
                <a:lnTo>
                  <a:pt x="137766" y="81532"/>
                </a:lnTo>
                <a:close/>
                <a:moveTo>
                  <a:pt x="149949" y="81532"/>
                </a:moveTo>
                <a:lnTo>
                  <a:pt x="149949" y="87466"/>
                </a:lnTo>
                <a:lnTo>
                  <a:pt x="144015" y="87466"/>
                </a:lnTo>
                <a:lnTo>
                  <a:pt x="144015" y="81532"/>
                </a:lnTo>
                <a:close/>
                <a:moveTo>
                  <a:pt x="156196" y="81532"/>
                </a:moveTo>
                <a:lnTo>
                  <a:pt x="156196" y="87466"/>
                </a:lnTo>
                <a:lnTo>
                  <a:pt x="150262" y="87466"/>
                </a:lnTo>
                <a:lnTo>
                  <a:pt x="150262" y="81532"/>
                </a:lnTo>
                <a:close/>
                <a:moveTo>
                  <a:pt x="162445" y="81532"/>
                </a:moveTo>
                <a:lnTo>
                  <a:pt x="162445" y="87466"/>
                </a:lnTo>
                <a:lnTo>
                  <a:pt x="156509" y="87466"/>
                </a:lnTo>
                <a:lnTo>
                  <a:pt x="156509" y="81532"/>
                </a:lnTo>
                <a:close/>
                <a:moveTo>
                  <a:pt x="168692" y="81532"/>
                </a:moveTo>
                <a:lnTo>
                  <a:pt x="168692" y="87466"/>
                </a:lnTo>
                <a:lnTo>
                  <a:pt x="162756" y="87466"/>
                </a:lnTo>
                <a:lnTo>
                  <a:pt x="162756" y="81532"/>
                </a:lnTo>
                <a:close/>
                <a:moveTo>
                  <a:pt x="174939" y="81532"/>
                </a:moveTo>
                <a:lnTo>
                  <a:pt x="174939" y="87466"/>
                </a:lnTo>
                <a:lnTo>
                  <a:pt x="169005" y="87466"/>
                </a:lnTo>
                <a:lnTo>
                  <a:pt x="169005" y="81532"/>
                </a:lnTo>
                <a:close/>
                <a:moveTo>
                  <a:pt x="181186" y="81532"/>
                </a:moveTo>
                <a:lnTo>
                  <a:pt x="181186" y="87466"/>
                </a:lnTo>
                <a:lnTo>
                  <a:pt x="175252" y="87466"/>
                </a:lnTo>
                <a:lnTo>
                  <a:pt x="175252" y="81532"/>
                </a:lnTo>
                <a:close/>
                <a:moveTo>
                  <a:pt x="187435" y="81532"/>
                </a:moveTo>
                <a:lnTo>
                  <a:pt x="187435" y="87466"/>
                </a:lnTo>
                <a:lnTo>
                  <a:pt x="181499" y="87466"/>
                </a:lnTo>
                <a:lnTo>
                  <a:pt x="181499" y="81532"/>
                </a:lnTo>
                <a:close/>
                <a:moveTo>
                  <a:pt x="193684" y="81532"/>
                </a:moveTo>
                <a:lnTo>
                  <a:pt x="193684" y="87466"/>
                </a:lnTo>
                <a:lnTo>
                  <a:pt x="187749" y="87466"/>
                </a:lnTo>
                <a:lnTo>
                  <a:pt x="187749" y="81532"/>
                </a:lnTo>
                <a:close/>
                <a:moveTo>
                  <a:pt x="199931" y="81532"/>
                </a:moveTo>
                <a:lnTo>
                  <a:pt x="199931" y="87466"/>
                </a:lnTo>
                <a:lnTo>
                  <a:pt x="193996" y="87466"/>
                </a:lnTo>
                <a:lnTo>
                  <a:pt x="193996" y="81532"/>
                </a:lnTo>
                <a:close/>
                <a:moveTo>
                  <a:pt x="206180" y="81532"/>
                </a:moveTo>
                <a:lnTo>
                  <a:pt x="206180" y="87466"/>
                </a:lnTo>
                <a:lnTo>
                  <a:pt x="200244" y="87466"/>
                </a:lnTo>
                <a:lnTo>
                  <a:pt x="200244" y="81532"/>
                </a:lnTo>
                <a:close/>
                <a:moveTo>
                  <a:pt x="212427" y="81532"/>
                </a:moveTo>
                <a:lnTo>
                  <a:pt x="212427" y="87466"/>
                </a:lnTo>
                <a:lnTo>
                  <a:pt x="206491" y="87466"/>
                </a:lnTo>
                <a:lnTo>
                  <a:pt x="206491" y="81532"/>
                </a:lnTo>
                <a:close/>
                <a:moveTo>
                  <a:pt x="218674" y="81532"/>
                </a:moveTo>
                <a:lnTo>
                  <a:pt x="218674" y="87466"/>
                </a:lnTo>
                <a:lnTo>
                  <a:pt x="212739" y="87466"/>
                </a:lnTo>
                <a:lnTo>
                  <a:pt x="212739" y="81532"/>
                </a:lnTo>
                <a:close/>
                <a:moveTo>
                  <a:pt x="224921" y="81532"/>
                </a:moveTo>
                <a:lnTo>
                  <a:pt x="224921" y="87466"/>
                </a:lnTo>
                <a:lnTo>
                  <a:pt x="218987" y="87466"/>
                </a:lnTo>
                <a:lnTo>
                  <a:pt x="218987" y="81532"/>
                </a:lnTo>
                <a:close/>
                <a:moveTo>
                  <a:pt x="231170" y="81532"/>
                </a:moveTo>
                <a:lnTo>
                  <a:pt x="231170" y="87466"/>
                </a:lnTo>
                <a:lnTo>
                  <a:pt x="225234" y="87466"/>
                </a:lnTo>
                <a:lnTo>
                  <a:pt x="225234" y="81532"/>
                </a:lnTo>
                <a:close/>
                <a:moveTo>
                  <a:pt x="237417" y="81532"/>
                </a:moveTo>
                <a:lnTo>
                  <a:pt x="237417" y="87466"/>
                </a:lnTo>
                <a:lnTo>
                  <a:pt x="231481" y="87466"/>
                </a:lnTo>
                <a:lnTo>
                  <a:pt x="231481" y="81532"/>
                </a:lnTo>
                <a:close/>
                <a:moveTo>
                  <a:pt x="243664" y="81532"/>
                </a:moveTo>
                <a:lnTo>
                  <a:pt x="243664" y="87466"/>
                </a:lnTo>
                <a:lnTo>
                  <a:pt x="237729" y="87466"/>
                </a:lnTo>
                <a:lnTo>
                  <a:pt x="237729" y="81532"/>
                </a:lnTo>
                <a:close/>
                <a:moveTo>
                  <a:pt x="249911" y="81532"/>
                </a:moveTo>
                <a:lnTo>
                  <a:pt x="249911" y="87466"/>
                </a:lnTo>
                <a:lnTo>
                  <a:pt x="243977" y="87466"/>
                </a:lnTo>
                <a:lnTo>
                  <a:pt x="243977" y="81532"/>
                </a:lnTo>
                <a:close/>
                <a:moveTo>
                  <a:pt x="256161" y="81532"/>
                </a:moveTo>
                <a:lnTo>
                  <a:pt x="256161" y="87466"/>
                </a:lnTo>
                <a:lnTo>
                  <a:pt x="250225" y="87466"/>
                </a:lnTo>
                <a:lnTo>
                  <a:pt x="250225" y="81532"/>
                </a:lnTo>
                <a:close/>
                <a:moveTo>
                  <a:pt x="262409" y="81532"/>
                </a:moveTo>
                <a:lnTo>
                  <a:pt x="262409" y="87466"/>
                </a:lnTo>
                <a:lnTo>
                  <a:pt x="256474" y="87466"/>
                </a:lnTo>
                <a:lnTo>
                  <a:pt x="256474" y="81532"/>
                </a:lnTo>
                <a:close/>
                <a:moveTo>
                  <a:pt x="268656" y="81532"/>
                </a:moveTo>
                <a:lnTo>
                  <a:pt x="268656" y="87466"/>
                </a:lnTo>
                <a:lnTo>
                  <a:pt x="262721" y="87466"/>
                </a:lnTo>
                <a:lnTo>
                  <a:pt x="262721" y="81532"/>
                </a:lnTo>
                <a:close/>
                <a:moveTo>
                  <a:pt x="274904" y="81532"/>
                </a:moveTo>
                <a:lnTo>
                  <a:pt x="274904" y="87466"/>
                </a:lnTo>
                <a:lnTo>
                  <a:pt x="268968" y="87466"/>
                </a:lnTo>
                <a:lnTo>
                  <a:pt x="268968" y="81532"/>
                </a:lnTo>
                <a:close/>
                <a:moveTo>
                  <a:pt x="6251" y="87779"/>
                </a:moveTo>
                <a:lnTo>
                  <a:pt x="6251" y="93713"/>
                </a:lnTo>
                <a:lnTo>
                  <a:pt x="315" y="93713"/>
                </a:lnTo>
                <a:lnTo>
                  <a:pt x="315" y="87779"/>
                </a:lnTo>
                <a:close/>
                <a:moveTo>
                  <a:pt x="12498" y="87779"/>
                </a:moveTo>
                <a:lnTo>
                  <a:pt x="12498" y="93713"/>
                </a:lnTo>
                <a:lnTo>
                  <a:pt x="6562" y="93713"/>
                </a:lnTo>
                <a:lnTo>
                  <a:pt x="6562" y="87779"/>
                </a:lnTo>
                <a:close/>
                <a:moveTo>
                  <a:pt x="18745" y="87779"/>
                </a:moveTo>
                <a:lnTo>
                  <a:pt x="18745" y="93713"/>
                </a:lnTo>
                <a:lnTo>
                  <a:pt x="12810" y="93713"/>
                </a:lnTo>
                <a:lnTo>
                  <a:pt x="12810" y="87779"/>
                </a:lnTo>
                <a:close/>
                <a:moveTo>
                  <a:pt x="24992" y="87779"/>
                </a:moveTo>
                <a:lnTo>
                  <a:pt x="24992" y="93713"/>
                </a:lnTo>
                <a:lnTo>
                  <a:pt x="19058" y="93713"/>
                </a:lnTo>
                <a:lnTo>
                  <a:pt x="19058" y="87779"/>
                </a:lnTo>
                <a:close/>
                <a:moveTo>
                  <a:pt x="31242" y="87779"/>
                </a:moveTo>
                <a:lnTo>
                  <a:pt x="31242" y="93713"/>
                </a:lnTo>
                <a:lnTo>
                  <a:pt x="25305" y="93713"/>
                </a:lnTo>
                <a:lnTo>
                  <a:pt x="25305" y="87779"/>
                </a:lnTo>
                <a:close/>
                <a:moveTo>
                  <a:pt x="37489" y="87779"/>
                </a:moveTo>
                <a:lnTo>
                  <a:pt x="37489" y="93713"/>
                </a:lnTo>
                <a:lnTo>
                  <a:pt x="31553" y="93713"/>
                </a:lnTo>
                <a:lnTo>
                  <a:pt x="31553" y="87779"/>
                </a:lnTo>
                <a:close/>
                <a:moveTo>
                  <a:pt x="43737" y="87779"/>
                </a:moveTo>
                <a:lnTo>
                  <a:pt x="43737" y="93713"/>
                </a:lnTo>
                <a:lnTo>
                  <a:pt x="37802" y="93713"/>
                </a:lnTo>
                <a:lnTo>
                  <a:pt x="37802" y="87779"/>
                </a:lnTo>
                <a:close/>
                <a:moveTo>
                  <a:pt x="49985" y="87779"/>
                </a:moveTo>
                <a:lnTo>
                  <a:pt x="49985" y="93713"/>
                </a:lnTo>
                <a:lnTo>
                  <a:pt x="44049" y="93713"/>
                </a:lnTo>
                <a:lnTo>
                  <a:pt x="44049" y="87779"/>
                </a:lnTo>
                <a:close/>
                <a:moveTo>
                  <a:pt x="56232" y="87779"/>
                </a:moveTo>
                <a:lnTo>
                  <a:pt x="56232" y="93713"/>
                </a:lnTo>
                <a:lnTo>
                  <a:pt x="50296" y="93713"/>
                </a:lnTo>
                <a:lnTo>
                  <a:pt x="50296" y="87779"/>
                </a:lnTo>
                <a:close/>
                <a:moveTo>
                  <a:pt x="62480" y="87779"/>
                </a:moveTo>
                <a:lnTo>
                  <a:pt x="62480" y="93713"/>
                </a:lnTo>
                <a:lnTo>
                  <a:pt x="56545" y="93713"/>
                </a:lnTo>
                <a:lnTo>
                  <a:pt x="56545" y="87779"/>
                </a:lnTo>
                <a:close/>
                <a:moveTo>
                  <a:pt x="68727" y="87779"/>
                </a:moveTo>
                <a:lnTo>
                  <a:pt x="68727" y="93713"/>
                </a:lnTo>
                <a:lnTo>
                  <a:pt x="62792" y="93713"/>
                </a:lnTo>
                <a:lnTo>
                  <a:pt x="62792" y="87779"/>
                </a:lnTo>
                <a:close/>
                <a:moveTo>
                  <a:pt x="74975" y="87779"/>
                </a:moveTo>
                <a:lnTo>
                  <a:pt x="74975" y="93713"/>
                </a:lnTo>
                <a:lnTo>
                  <a:pt x="69039" y="93713"/>
                </a:lnTo>
                <a:lnTo>
                  <a:pt x="69039" y="87779"/>
                </a:lnTo>
                <a:close/>
                <a:moveTo>
                  <a:pt x="81223" y="87779"/>
                </a:moveTo>
                <a:lnTo>
                  <a:pt x="81223" y="93713"/>
                </a:lnTo>
                <a:lnTo>
                  <a:pt x="75286" y="93713"/>
                </a:lnTo>
                <a:lnTo>
                  <a:pt x="75286" y="87779"/>
                </a:lnTo>
                <a:close/>
                <a:moveTo>
                  <a:pt x="87470" y="87779"/>
                </a:moveTo>
                <a:lnTo>
                  <a:pt x="87470" y="93713"/>
                </a:lnTo>
                <a:lnTo>
                  <a:pt x="81535" y="93713"/>
                </a:lnTo>
                <a:lnTo>
                  <a:pt x="81535" y="87779"/>
                </a:lnTo>
                <a:close/>
                <a:moveTo>
                  <a:pt x="93718" y="87779"/>
                </a:moveTo>
                <a:lnTo>
                  <a:pt x="93718" y="93713"/>
                </a:lnTo>
                <a:lnTo>
                  <a:pt x="87784" y="93713"/>
                </a:lnTo>
                <a:lnTo>
                  <a:pt x="87784" y="87779"/>
                </a:lnTo>
                <a:close/>
                <a:moveTo>
                  <a:pt x="162445" y="87779"/>
                </a:moveTo>
                <a:lnTo>
                  <a:pt x="162445" y="93713"/>
                </a:lnTo>
                <a:lnTo>
                  <a:pt x="156509" y="93713"/>
                </a:lnTo>
                <a:lnTo>
                  <a:pt x="156509" y="87779"/>
                </a:lnTo>
                <a:close/>
                <a:moveTo>
                  <a:pt x="168692" y="87779"/>
                </a:moveTo>
                <a:lnTo>
                  <a:pt x="168692" y="93713"/>
                </a:lnTo>
                <a:lnTo>
                  <a:pt x="162756" y="93713"/>
                </a:lnTo>
                <a:lnTo>
                  <a:pt x="162756" y="87779"/>
                </a:lnTo>
                <a:close/>
                <a:moveTo>
                  <a:pt x="174939" y="87779"/>
                </a:moveTo>
                <a:lnTo>
                  <a:pt x="174939" y="93713"/>
                </a:lnTo>
                <a:lnTo>
                  <a:pt x="169005" y="93713"/>
                </a:lnTo>
                <a:lnTo>
                  <a:pt x="169005" y="87779"/>
                </a:lnTo>
                <a:close/>
                <a:moveTo>
                  <a:pt x="181186" y="87779"/>
                </a:moveTo>
                <a:lnTo>
                  <a:pt x="181186" y="93713"/>
                </a:lnTo>
                <a:lnTo>
                  <a:pt x="175252" y="93713"/>
                </a:lnTo>
                <a:lnTo>
                  <a:pt x="175252" y="87779"/>
                </a:lnTo>
                <a:close/>
                <a:moveTo>
                  <a:pt x="187435" y="87779"/>
                </a:moveTo>
                <a:lnTo>
                  <a:pt x="187435" y="93713"/>
                </a:lnTo>
                <a:lnTo>
                  <a:pt x="181499" y="93713"/>
                </a:lnTo>
                <a:lnTo>
                  <a:pt x="181499" y="87779"/>
                </a:lnTo>
                <a:close/>
                <a:moveTo>
                  <a:pt x="193684" y="87779"/>
                </a:moveTo>
                <a:lnTo>
                  <a:pt x="193684" y="93713"/>
                </a:lnTo>
                <a:lnTo>
                  <a:pt x="187749" y="93713"/>
                </a:lnTo>
                <a:lnTo>
                  <a:pt x="187749" y="87779"/>
                </a:lnTo>
                <a:close/>
                <a:moveTo>
                  <a:pt x="199931" y="87779"/>
                </a:moveTo>
                <a:lnTo>
                  <a:pt x="199931" y="93713"/>
                </a:lnTo>
                <a:lnTo>
                  <a:pt x="193996" y="93713"/>
                </a:lnTo>
                <a:lnTo>
                  <a:pt x="193996" y="87779"/>
                </a:lnTo>
                <a:close/>
                <a:moveTo>
                  <a:pt x="206180" y="87779"/>
                </a:moveTo>
                <a:lnTo>
                  <a:pt x="206180" y="93713"/>
                </a:lnTo>
                <a:lnTo>
                  <a:pt x="200244" y="93713"/>
                </a:lnTo>
                <a:lnTo>
                  <a:pt x="200244" y="87779"/>
                </a:lnTo>
                <a:close/>
                <a:moveTo>
                  <a:pt x="212427" y="87779"/>
                </a:moveTo>
                <a:lnTo>
                  <a:pt x="212427" y="93713"/>
                </a:lnTo>
                <a:lnTo>
                  <a:pt x="206491" y="93713"/>
                </a:lnTo>
                <a:lnTo>
                  <a:pt x="206491" y="87779"/>
                </a:lnTo>
                <a:close/>
                <a:moveTo>
                  <a:pt x="99967" y="87781"/>
                </a:moveTo>
                <a:lnTo>
                  <a:pt x="99967" y="93717"/>
                </a:lnTo>
                <a:lnTo>
                  <a:pt x="94031" y="93717"/>
                </a:lnTo>
                <a:lnTo>
                  <a:pt x="94031" y="87781"/>
                </a:lnTo>
                <a:close/>
                <a:moveTo>
                  <a:pt x="106214" y="87781"/>
                </a:moveTo>
                <a:lnTo>
                  <a:pt x="106214" y="93717"/>
                </a:lnTo>
                <a:lnTo>
                  <a:pt x="100278" y="93717"/>
                </a:lnTo>
                <a:lnTo>
                  <a:pt x="100278" y="87781"/>
                </a:lnTo>
                <a:close/>
                <a:moveTo>
                  <a:pt x="112461" y="87781"/>
                </a:moveTo>
                <a:lnTo>
                  <a:pt x="112461" y="93717"/>
                </a:lnTo>
                <a:lnTo>
                  <a:pt x="106527" y="93717"/>
                </a:lnTo>
                <a:lnTo>
                  <a:pt x="106527" y="87781"/>
                </a:lnTo>
                <a:close/>
                <a:moveTo>
                  <a:pt x="118710" y="87781"/>
                </a:moveTo>
                <a:lnTo>
                  <a:pt x="118710" y="93717"/>
                </a:lnTo>
                <a:lnTo>
                  <a:pt x="112774" y="93717"/>
                </a:lnTo>
                <a:lnTo>
                  <a:pt x="112774" y="87781"/>
                </a:lnTo>
                <a:close/>
                <a:moveTo>
                  <a:pt x="124957" y="87781"/>
                </a:moveTo>
                <a:lnTo>
                  <a:pt x="124957" y="93717"/>
                </a:lnTo>
                <a:lnTo>
                  <a:pt x="119021" y="93717"/>
                </a:lnTo>
                <a:lnTo>
                  <a:pt x="119021" y="87781"/>
                </a:lnTo>
                <a:close/>
                <a:moveTo>
                  <a:pt x="131204" y="87781"/>
                </a:moveTo>
                <a:lnTo>
                  <a:pt x="131204" y="93717"/>
                </a:lnTo>
                <a:lnTo>
                  <a:pt x="125270" y="93717"/>
                </a:lnTo>
                <a:lnTo>
                  <a:pt x="125270" y="87781"/>
                </a:lnTo>
                <a:close/>
                <a:moveTo>
                  <a:pt x="137451" y="87781"/>
                </a:moveTo>
                <a:lnTo>
                  <a:pt x="137451" y="93717"/>
                </a:lnTo>
                <a:lnTo>
                  <a:pt x="131517" y="93717"/>
                </a:lnTo>
                <a:lnTo>
                  <a:pt x="131517" y="87781"/>
                </a:lnTo>
                <a:close/>
                <a:moveTo>
                  <a:pt x="143702" y="87781"/>
                </a:moveTo>
                <a:lnTo>
                  <a:pt x="143702" y="93717"/>
                </a:lnTo>
                <a:lnTo>
                  <a:pt x="137766" y="93717"/>
                </a:lnTo>
                <a:lnTo>
                  <a:pt x="137766" y="87781"/>
                </a:lnTo>
                <a:close/>
                <a:moveTo>
                  <a:pt x="149949" y="87781"/>
                </a:moveTo>
                <a:lnTo>
                  <a:pt x="149949" y="93717"/>
                </a:lnTo>
                <a:lnTo>
                  <a:pt x="144015" y="93717"/>
                </a:lnTo>
                <a:lnTo>
                  <a:pt x="144015" y="87781"/>
                </a:lnTo>
                <a:close/>
                <a:moveTo>
                  <a:pt x="156196" y="87781"/>
                </a:moveTo>
                <a:lnTo>
                  <a:pt x="156196" y="93717"/>
                </a:lnTo>
                <a:lnTo>
                  <a:pt x="150262" y="93717"/>
                </a:lnTo>
                <a:lnTo>
                  <a:pt x="150262" y="87781"/>
                </a:lnTo>
                <a:close/>
                <a:moveTo>
                  <a:pt x="218674" y="87781"/>
                </a:moveTo>
                <a:lnTo>
                  <a:pt x="218674" y="93717"/>
                </a:lnTo>
                <a:lnTo>
                  <a:pt x="212739" y="93717"/>
                </a:lnTo>
                <a:lnTo>
                  <a:pt x="212739" y="87781"/>
                </a:lnTo>
                <a:close/>
                <a:moveTo>
                  <a:pt x="224921" y="87781"/>
                </a:moveTo>
                <a:lnTo>
                  <a:pt x="224921" y="93717"/>
                </a:lnTo>
                <a:lnTo>
                  <a:pt x="218987" y="93717"/>
                </a:lnTo>
                <a:lnTo>
                  <a:pt x="218987" y="87781"/>
                </a:lnTo>
                <a:close/>
                <a:moveTo>
                  <a:pt x="231170" y="87781"/>
                </a:moveTo>
                <a:lnTo>
                  <a:pt x="231170" y="93717"/>
                </a:lnTo>
                <a:lnTo>
                  <a:pt x="225234" y="93717"/>
                </a:lnTo>
                <a:lnTo>
                  <a:pt x="225234" y="87781"/>
                </a:lnTo>
                <a:close/>
                <a:moveTo>
                  <a:pt x="237417" y="87781"/>
                </a:moveTo>
                <a:lnTo>
                  <a:pt x="237417" y="93717"/>
                </a:lnTo>
                <a:lnTo>
                  <a:pt x="231481" y="93717"/>
                </a:lnTo>
                <a:lnTo>
                  <a:pt x="231481" y="87781"/>
                </a:lnTo>
                <a:close/>
                <a:moveTo>
                  <a:pt x="243664" y="87781"/>
                </a:moveTo>
                <a:lnTo>
                  <a:pt x="243664" y="93717"/>
                </a:lnTo>
                <a:lnTo>
                  <a:pt x="237729" y="93717"/>
                </a:lnTo>
                <a:lnTo>
                  <a:pt x="237729" y="87781"/>
                </a:lnTo>
                <a:close/>
                <a:moveTo>
                  <a:pt x="249911" y="87781"/>
                </a:moveTo>
                <a:lnTo>
                  <a:pt x="249911" y="93717"/>
                </a:lnTo>
                <a:lnTo>
                  <a:pt x="243977" y="93717"/>
                </a:lnTo>
                <a:lnTo>
                  <a:pt x="243977" y="87781"/>
                </a:lnTo>
                <a:close/>
                <a:moveTo>
                  <a:pt x="256161" y="87781"/>
                </a:moveTo>
                <a:lnTo>
                  <a:pt x="256161" y="93717"/>
                </a:lnTo>
                <a:lnTo>
                  <a:pt x="250225" y="93717"/>
                </a:lnTo>
                <a:lnTo>
                  <a:pt x="250225" y="87781"/>
                </a:lnTo>
                <a:close/>
                <a:moveTo>
                  <a:pt x="262409" y="87781"/>
                </a:moveTo>
                <a:lnTo>
                  <a:pt x="262409" y="93717"/>
                </a:lnTo>
                <a:lnTo>
                  <a:pt x="256474" y="93717"/>
                </a:lnTo>
                <a:lnTo>
                  <a:pt x="256474" y="87781"/>
                </a:lnTo>
                <a:close/>
                <a:moveTo>
                  <a:pt x="268656" y="87781"/>
                </a:moveTo>
                <a:lnTo>
                  <a:pt x="268656" y="93717"/>
                </a:lnTo>
                <a:lnTo>
                  <a:pt x="262721" y="93717"/>
                </a:lnTo>
                <a:lnTo>
                  <a:pt x="262721" y="87781"/>
                </a:lnTo>
                <a:close/>
                <a:moveTo>
                  <a:pt x="274904" y="87781"/>
                </a:moveTo>
                <a:lnTo>
                  <a:pt x="274904" y="93717"/>
                </a:lnTo>
                <a:lnTo>
                  <a:pt x="268968" y="93717"/>
                </a:lnTo>
                <a:lnTo>
                  <a:pt x="268968" y="87781"/>
                </a:lnTo>
                <a:close/>
                <a:moveTo>
                  <a:pt x="6251" y="94028"/>
                </a:moveTo>
                <a:lnTo>
                  <a:pt x="6251" y="99964"/>
                </a:lnTo>
                <a:lnTo>
                  <a:pt x="315" y="99964"/>
                </a:lnTo>
                <a:lnTo>
                  <a:pt x="315" y="94028"/>
                </a:lnTo>
                <a:close/>
                <a:moveTo>
                  <a:pt x="12498" y="94028"/>
                </a:moveTo>
                <a:lnTo>
                  <a:pt x="12498" y="99964"/>
                </a:lnTo>
                <a:lnTo>
                  <a:pt x="6562" y="99964"/>
                </a:lnTo>
                <a:lnTo>
                  <a:pt x="6562" y="94028"/>
                </a:lnTo>
                <a:close/>
                <a:moveTo>
                  <a:pt x="18745" y="94028"/>
                </a:moveTo>
                <a:lnTo>
                  <a:pt x="18745" y="99964"/>
                </a:lnTo>
                <a:lnTo>
                  <a:pt x="12810" y="99964"/>
                </a:lnTo>
                <a:lnTo>
                  <a:pt x="12810" y="94028"/>
                </a:lnTo>
                <a:close/>
                <a:moveTo>
                  <a:pt x="24992" y="94028"/>
                </a:moveTo>
                <a:lnTo>
                  <a:pt x="24992" y="99964"/>
                </a:lnTo>
                <a:lnTo>
                  <a:pt x="19058" y="99964"/>
                </a:lnTo>
                <a:lnTo>
                  <a:pt x="19058" y="94028"/>
                </a:lnTo>
                <a:close/>
                <a:moveTo>
                  <a:pt x="31242" y="94028"/>
                </a:moveTo>
                <a:lnTo>
                  <a:pt x="31242" y="99964"/>
                </a:lnTo>
                <a:lnTo>
                  <a:pt x="25305" y="99964"/>
                </a:lnTo>
                <a:lnTo>
                  <a:pt x="25305" y="94028"/>
                </a:lnTo>
                <a:close/>
                <a:moveTo>
                  <a:pt x="37489" y="94028"/>
                </a:moveTo>
                <a:lnTo>
                  <a:pt x="37489" y="99964"/>
                </a:lnTo>
                <a:lnTo>
                  <a:pt x="31553" y="99964"/>
                </a:lnTo>
                <a:lnTo>
                  <a:pt x="31553" y="94028"/>
                </a:lnTo>
                <a:close/>
                <a:moveTo>
                  <a:pt x="43737" y="94028"/>
                </a:moveTo>
                <a:lnTo>
                  <a:pt x="43737" y="99964"/>
                </a:lnTo>
                <a:lnTo>
                  <a:pt x="37802" y="99964"/>
                </a:lnTo>
                <a:lnTo>
                  <a:pt x="37802" y="94028"/>
                </a:lnTo>
                <a:close/>
                <a:moveTo>
                  <a:pt x="49985" y="94028"/>
                </a:moveTo>
                <a:lnTo>
                  <a:pt x="49985" y="99964"/>
                </a:lnTo>
                <a:lnTo>
                  <a:pt x="44049" y="99964"/>
                </a:lnTo>
                <a:lnTo>
                  <a:pt x="44049" y="94028"/>
                </a:lnTo>
                <a:close/>
                <a:moveTo>
                  <a:pt x="56232" y="94028"/>
                </a:moveTo>
                <a:lnTo>
                  <a:pt x="56232" y="99964"/>
                </a:lnTo>
                <a:lnTo>
                  <a:pt x="50296" y="99964"/>
                </a:lnTo>
                <a:lnTo>
                  <a:pt x="50296" y="94028"/>
                </a:lnTo>
                <a:close/>
                <a:moveTo>
                  <a:pt x="62480" y="94028"/>
                </a:moveTo>
                <a:lnTo>
                  <a:pt x="62480" y="99964"/>
                </a:lnTo>
                <a:lnTo>
                  <a:pt x="56545" y="99964"/>
                </a:lnTo>
                <a:lnTo>
                  <a:pt x="56545" y="94028"/>
                </a:lnTo>
                <a:close/>
                <a:moveTo>
                  <a:pt x="68727" y="94028"/>
                </a:moveTo>
                <a:lnTo>
                  <a:pt x="68727" y="99964"/>
                </a:lnTo>
                <a:lnTo>
                  <a:pt x="62792" y="99964"/>
                </a:lnTo>
                <a:lnTo>
                  <a:pt x="62792" y="94028"/>
                </a:lnTo>
                <a:close/>
                <a:moveTo>
                  <a:pt x="74975" y="94028"/>
                </a:moveTo>
                <a:lnTo>
                  <a:pt x="74975" y="99964"/>
                </a:lnTo>
                <a:lnTo>
                  <a:pt x="69039" y="99964"/>
                </a:lnTo>
                <a:lnTo>
                  <a:pt x="69039" y="94028"/>
                </a:lnTo>
                <a:close/>
                <a:moveTo>
                  <a:pt x="81223" y="94028"/>
                </a:moveTo>
                <a:lnTo>
                  <a:pt x="81223" y="99964"/>
                </a:lnTo>
                <a:lnTo>
                  <a:pt x="75286" y="99964"/>
                </a:lnTo>
                <a:lnTo>
                  <a:pt x="75286" y="94028"/>
                </a:lnTo>
                <a:close/>
                <a:moveTo>
                  <a:pt x="87470" y="94028"/>
                </a:moveTo>
                <a:lnTo>
                  <a:pt x="87470" y="99964"/>
                </a:lnTo>
                <a:lnTo>
                  <a:pt x="81535" y="99964"/>
                </a:lnTo>
                <a:lnTo>
                  <a:pt x="81535" y="94028"/>
                </a:lnTo>
                <a:close/>
                <a:moveTo>
                  <a:pt x="93718" y="94028"/>
                </a:moveTo>
                <a:lnTo>
                  <a:pt x="93718" y="99964"/>
                </a:lnTo>
                <a:lnTo>
                  <a:pt x="87784" y="99964"/>
                </a:lnTo>
                <a:lnTo>
                  <a:pt x="87784" y="94028"/>
                </a:lnTo>
                <a:close/>
                <a:moveTo>
                  <a:pt x="99967" y="94028"/>
                </a:moveTo>
                <a:lnTo>
                  <a:pt x="99967" y="99964"/>
                </a:lnTo>
                <a:lnTo>
                  <a:pt x="94031" y="99964"/>
                </a:lnTo>
                <a:lnTo>
                  <a:pt x="94031" y="94028"/>
                </a:lnTo>
                <a:close/>
                <a:moveTo>
                  <a:pt x="106214" y="94029"/>
                </a:moveTo>
                <a:lnTo>
                  <a:pt x="106214" y="99964"/>
                </a:lnTo>
                <a:lnTo>
                  <a:pt x="100278" y="99964"/>
                </a:lnTo>
                <a:lnTo>
                  <a:pt x="100278" y="94029"/>
                </a:lnTo>
                <a:close/>
                <a:moveTo>
                  <a:pt x="112461" y="94029"/>
                </a:moveTo>
                <a:lnTo>
                  <a:pt x="112461" y="99964"/>
                </a:lnTo>
                <a:lnTo>
                  <a:pt x="106527" y="99964"/>
                </a:lnTo>
                <a:lnTo>
                  <a:pt x="106527" y="94029"/>
                </a:lnTo>
                <a:close/>
                <a:moveTo>
                  <a:pt x="118710" y="94029"/>
                </a:moveTo>
                <a:lnTo>
                  <a:pt x="118710" y="99964"/>
                </a:lnTo>
                <a:lnTo>
                  <a:pt x="112774" y="99964"/>
                </a:lnTo>
                <a:lnTo>
                  <a:pt x="112774" y="94029"/>
                </a:lnTo>
                <a:close/>
                <a:moveTo>
                  <a:pt x="124957" y="94029"/>
                </a:moveTo>
                <a:lnTo>
                  <a:pt x="124957" y="99964"/>
                </a:lnTo>
                <a:lnTo>
                  <a:pt x="119021" y="99964"/>
                </a:lnTo>
                <a:lnTo>
                  <a:pt x="119021" y="94029"/>
                </a:lnTo>
                <a:close/>
                <a:moveTo>
                  <a:pt x="131204" y="94029"/>
                </a:moveTo>
                <a:lnTo>
                  <a:pt x="131204" y="99964"/>
                </a:lnTo>
                <a:lnTo>
                  <a:pt x="125270" y="99964"/>
                </a:lnTo>
                <a:lnTo>
                  <a:pt x="125270" y="94029"/>
                </a:lnTo>
                <a:close/>
                <a:moveTo>
                  <a:pt x="137451" y="94029"/>
                </a:moveTo>
                <a:lnTo>
                  <a:pt x="137451" y="99964"/>
                </a:lnTo>
                <a:lnTo>
                  <a:pt x="131517" y="99964"/>
                </a:lnTo>
                <a:lnTo>
                  <a:pt x="131517" y="94029"/>
                </a:lnTo>
                <a:close/>
                <a:moveTo>
                  <a:pt x="143702" y="94029"/>
                </a:moveTo>
                <a:lnTo>
                  <a:pt x="143702" y="99964"/>
                </a:lnTo>
                <a:lnTo>
                  <a:pt x="137766" y="99964"/>
                </a:lnTo>
                <a:lnTo>
                  <a:pt x="137766" y="94029"/>
                </a:lnTo>
                <a:close/>
                <a:moveTo>
                  <a:pt x="149949" y="94029"/>
                </a:moveTo>
                <a:lnTo>
                  <a:pt x="149949" y="99964"/>
                </a:lnTo>
                <a:lnTo>
                  <a:pt x="144015" y="99964"/>
                </a:lnTo>
                <a:lnTo>
                  <a:pt x="144015" y="94029"/>
                </a:lnTo>
                <a:close/>
                <a:moveTo>
                  <a:pt x="156196" y="94029"/>
                </a:moveTo>
                <a:lnTo>
                  <a:pt x="156196" y="99964"/>
                </a:lnTo>
                <a:lnTo>
                  <a:pt x="150262" y="99964"/>
                </a:lnTo>
                <a:lnTo>
                  <a:pt x="150262" y="94029"/>
                </a:lnTo>
                <a:close/>
                <a:moveTo>
                  <a:pt x="162445" y="94028"/>
                </a:moveTo>
                <a:lnTo>
                  <a:pt x="162445" y="99964"/>
                </a:lnTo>
                <a:lnTo>
                  <a:pt x="156509" y="99964"/>
                </a:lnTo>
                <a:lnTo>
                  <a:pt x="156509" y="94028"/>
                </a:lnTo>
                <a:close/>
                <a:moveTo>
                  <a:pt x="168692" y="94028"/>
                </a:moveTo>
                <a:lnTo>
                  <a:pt x="168692" y="99964"/>
                </a:lnTo>
                <a:lnTo>
                  <a:pt x="162756" y="99964"/>
                </a:lnTo>
                <a:lnTo>
                  <a:pt x="162756" y="94028"/>
                </a:lnTo>
                <a:close/>
                <a:moveTo>
                  <a:pt x="174939" y="94028"/>
                </a:moveTo>
                <a:lnTo>
                  <a:pt x="174939" y="99964"/>
                </a:lnTo>
                <a:lnTo>
                  <a:pt x="169005" y="99964"/>
                </a:lnTo>
                <a:lnTo>
                  <a:pt x="169005" y="94028"/>
                </a:lnTo>
                <a:close/>
                <a:moveTo>
                  <a:pt x="181186" y="94028"/>
                </a:moveTo>
                <a:lnTo>
                  <a:pt x="181186" y="99964"/>
                </a:lnTo>
                <a:lnTo>
                  <a:pt x="175252" y="99964"/>
                </a:lnTo>
                <a:lnTo>
                  <a:pt x="175252" y="94028"/>
                </a:lnTo>
                <a:close/>
                <a:moveTo>
                  <a:pt x="187435" y="94028"/>
                </a:moveTo>
                <a:lnTo>
                  <a:pt x="187435" y="99964"/>
                </a:lnTo>
                <a:lnTo>
                  <a:pt x="181499" y="99964"/>
                </a:lnTo>
                <a:lnTo>
                  <a:pt x="181499" y="94028"/>
                </a:lnTo>
                <a:close/>
                <a:moveTo>
                  <a:pt x="193684" y="94028"/>
                </a:moveTo>
                <a:lnTo>
                  <a:pt x="193684" y="99964"/>
                </a:lnTo>
                <a:lnTo>
                  <a:pt x="187749" y="99964"/>
                </a:lnTo>
                <a:lnTo>
                  <a:pt x="187749" y="94028"/>
                </a:lnTo>
                <a:close/>
                <a:moveTo>
                  <a:pt x="199931" y="94028"/>
                </a:moveTo>
                <a:lnTo>
                  <a:pt x="199931" y="99964"/>
                </a:lnTo>
                <a:lnTo>
                  <a:pt x="193996" y="99964"/>
                </a:lnTo>
                <a:lnTo>
                  <a:pt x="193996" y="94028"/>
                </a:lnTo>
                <a:close/>
                <a:moveTo>
                  <a:pt x="206180" y="94028"/>
                </a:moveTo>
                <a:lnTo>
                  <a:pt x="206180" y="99964"/>
                </a:lnTo>
                <a:lnTo>
                  <a:pt x="200244" y="99964"/>
                </a:lnTo>
                <a:lnTo>
                  <a:pt x="200244" y="94028"/>
                </a:lnTo>
                <a:close/>
                <a:moveTo>
                  <a:pt x="212427" y="94028"/>
                </a:moveTo>
                <a:lnTo>
                  <a:pt x="212427" y="99964"/>
                </a:lnTo>
                <a:lnTo>
                  <a:pt x="206491" y="99964"/>
                </a:lnTo>
                <a:lnTo>
                  <a:pt x="206491" y="94028"/>
                </a:lnTo>
                <a:close/>
                <a:moveTo>
                  <a:pt x="218674" y="94028"/>
                </a:moveTo>
                <a:lnTo>
                  <a:pt x="218674" y="99964"/>
                </a:lnTo>
                <a:lnTo>
                  <a:pt x="212739" y="99964"/>
                </a:lnTo>
                <a:lnTo>
                  <a:pt x="212739" y="94028"/>
                </a:lnTo>
                <a:close/>
                <a:moveTo>
                  <a:pt x="224921" y="94029"/>
                </a:moveTo>
                <a:lnTo>
                  <a:pt x="224921" y="99964"/>
                </a:lnTo>
                <a:lnTo>
                  <a:pt x="218987" y="99964"/>
                </a:lnTo>
                <a:lnTo>
                  <a:pt x="218987" y="94029"/>
                </a:lnTo>
                <a:close/>
                <a:moveTo>
                  <a:pt x="231170" y="94029"/>
                </a:moveTo>
                <a:lnTo>
                  <a:pt x="231170" y="99964"/>
                </a:lnTo>
                <a:lnTo>
                  <a:pt x="225234" y="99964"/>
                </a:lnTo>
                <a:lnTo>
                  <a:pt x="225234" y="94029"/>
                </a:lnTo>
                <a:close/>
                <a:moveTo>
                  <a:pt x="237417" y="94029"/>
                </a:moveTo>
                <a:lnTo>
                  <a:pt x="237417" y="99964"/>
                </a:lnTo>
                <a:lnTo>
                  <a:pt x="231481" y="99964"/>
                </a:lnTo>
                <a:lnTo>
                  <a:pt x="231481" y="94029"/>
                </a:lnTo>
                <a:close/>
                <a:moveTo>
                  <a:pt x="243664" y="94029"/>
                </a:moveTo>
                <a:lnTo>
                  <a:pt x="243664" y="99964"/>
                </a:lnTo>
                <a:lnTo>
                  <a:pt x="237729" y="99964"/>
                </a:lnTo>
                <a:lnTo>
                  <a:pt x="237729" y="94029"/>
                </a:lnTo>
                <a:close/>
                <a:moveTo>
                  <a:pt x="249911" y="94029"/>
                </a:moveTo>
                <a:lnTo>
                  <a:pt x="249911" y="99964"/>
                </a:lnTo>
                <a:lnTo>
                  <a:pt x="243977" y="99964"/>
                </a:lnTo>
                <a:lnTo>
                  <a:pt x="243977" y="94029"/>
                </a:lnTo>
                <a:close/>
                <a:moveTo>
                  <a:pt x="256161" y="94029"/>
                </a:moveTo>
                <a:lnTo>
                  <a:pt x="256161" y="99964"/>
                </a:lnTo>
                <a:lnTo>
                  <a:pt x="250225" y="99964"/>
                </a:lnTo>
                <a:lnTo>
                  <a:pt x="250225" y="94029"/>
                </a:lnTo>
                <a:close/>
                <a:moveTo>
                  <a:pt x="262409" y="94029"/>
                </a:moveTo>
                <a:lnTo>
                  <a:pt x="262409" y="99964"/>
                </a:lnTo>
                <a:lnTo>
                  <a:pt x="256474" y="99964"/>
                </a:lnTo>
                <a:lnTo>
                  <a:pt x="256474" y="94029"/>
                </a:lnTo>
                <a:close/>
                <a:moveTo>
                  <a:pt x="268656" y="94029"/>
                </a:moveTo>
                <a:lnTo>
                  <a:pt x="268656" y="99964"/>
                </a:lnTo>
                <a:lnTo>
                  <a:pt x="262721" y="99964"/>
                </a:lnTo>
                <a:lnTo>
                  <a:pt x="262721" y="94029"/>
                </a:lnTo>
                <a:close/>
                <a:moveTo>
                  <a:pt x="274904" y="94029"/>
                </a:moveTo>
                <a:lnTo>
                  <a:pt x="274904" y="99964"/>
                </a:lnTo>
                <a:lnTo>
                  <a:pt x="268968" y="99964"/>
                </a:lnTo>
                <a:lnTo>
                  <a:pt x="268968" y="94029"/>
                </a:lnTo>
                <a:close/>
                <a:moveTo>
                  <a:pt x="6251" y="100276"/>
                </a:moveTo>
                <a:lnTo>
                  <a:pt x="6251" y="106211"/>
                </a:lnTo>
                <a:lnTo>
                  <a:pt x="315" y="106211"/>
                </a:lnTo>
                <a:lnTo>
                  <a:pt x="315" y="100276"/>
                </a:lnTo>
                <a:close/>
                <a:moveTo>
                  <a:pt x="12498" y="100276"/>
                </a:moveTo>
                <a:lnTo>
                  <a:pt x="12498" y="106211"/>
                </a:lnTo>
                <a:lnTo>
                  <a:pt x="6562" y="106211"/>
                </a:lnTo>
                <a:lnTo>
                  <a:pt x="6562" y="100276"/>
                </a:lnTo>
                <a:close/>
                <a:moveTo>
                  <a:pt x="18745" y="100276"/>
                </a:moveTo>
                <a:lnTo>
                  <a:pt x="18745" y="106211"/>
                </a:lnTo>
                <a:lnTo>
                  <a:pt x="12810" y="106211"/>
                </a:lnTo>
                <a:lnTo>
                  <a:pt x="12810" y="100276"/>
                </a:lnTo>
                <a:close/>
                <a:moveTo>
                  <a:pt x="24992" y="100276"/>
                </a:moveTo>
                <a:lnTo>
                  <a:pt x="24992" y="106211"/>
                </a:lnTo>
                <a:lnTo>
                  <a:pt x="19058" y="106211"/>
                </a:lnTo>
                <a:lnTo>
                  <a:pt x="19058" y="100276"/>
                </a:lnTo>
                <a:close/>
                <a:moveTo>
                  <a:pt x="31242" y="100276"/>
                </a:moveTo>
                <a:lnTo>
                  <a:pt x="31242" y="106211"/>
                </a:lnTo>
                <a:lnTo>
                  <a:pt x="25305" y="106211"/>
                </a:lnTo>
                <a:lnTo>
                  <a:pt x="25305" y="100276"/>
                </a:lnTo>
                <a:close/>
                <a:moveTo>
                  <a:pt x="37489" y="100276"/>
                </a:moveTo>
                <a:lnTo>
                  <a:pt x="37489" y="106211"/>
                </a:lnTo>
                <a:lnTo>
                  <a:pt x="31553" y="106211"/>
                </a:lnTo>
                <a:lnTo>
                  <a:pt x="31553" y="100276"/>
                </a:lnTo>
                <a:close/>
                <a:moveTo>
                  <a:pt x="43737" y="100276"/>
                </a:moveTo>
                <a:lnTo>
                  <a:pt x="43737" y="106211"/>
                </a:lnTo>
                <a:lnTo>
                  <a:pt x="37802" y="106211"/>
                </a:lnTo>
                <a:lnTo>
                  <a:pt x="37802" y="100276"/>
                </a:lnTo>
                <a:close/>
                <a:moveTo>
                  <a:pt x="49985" y="100276"/>
                </a:moveTo>
                <a:lnTo>
                  <a:pt x="49985" y="106211"/>
                </a:lnTo>
                <a:lnTo>
                  <a:pt x="44049" y="106211"/>
                </a:lnTo>
                <a:lnTo>
                  <a:pt x="44049" y="100276"/>
                </a:lnTo>
                <a:close/>
                <a:moveTo>
                  <a:pt x="56232" y="100276"/>
                </a:moveTo>
                <a:lnTo>
                  <a:pt x="56232" y="106211"/>
                </a:lnTo>
                <a:lnTo>
                  <a:pt x="50296" y="106211"/>
                </a:lnTo>
                <a:lnTo>
                  <a:pt x="50296" y="100276"/>
                </a:lnTo>
                <a:close/>
                <a:moveTo>
                  <a:pt x="62480" y="100276"/>
                </a:moveTo>
                <a:lnTo>
                  <a:pt x="62480" y="106211"/>
                </a:lnTo>
                <a:lnTo>
                  <a:pt x="56545" y="106211"/>
                </a:lnTo>
                <a:lnTo>
                  <a:pt x="56545" y="100276"/>
                </a:lnTo>
                <a:close/>
                <a:moveTo>
                  <a:pt x="68727" y="100276"/>
                </a:moveTo>
                <a:lnTo>
                  <a:pt x="68727" y="106211"/>
                </a:lnTo>
                <a:lnTo>
                  <a:pt x="62792" y="106211"/>
                </a:lnTo>
                <a:lnTo>
                  <a:pt x="62792" y="100276"/>
                </a:lnTo>
                <a:close/>
                <a:moveTo>
                  <a:pt x="74975" y="100276"/>
                </a:moveTo>
                <a:lnTo>
                  <a:pt x="74975" y="106211"/>
                </a:lnTo>
                <a:lnTo>
                  <a:pt x="69039" y="106211"/>
                </a:lnTo>
                <a:lnTo>
                  <a:pt x="69039" y="100276"/>
                </a:lnTo>
                <a:close/>
                <a:moveTo>
                  <a:pt x="81223" y="100276"/>
                </a:moveTo>
                <a:lnTo>
                  <a:pt x="81223" y="106211"/>
                </a:lnTo>
                <a:lnTo>
                  <a:pt x="75286" y="106211"/>
                </a:lnTo>
                <a:lnTo>
                  <a:pt x="75286" y="100276"/>
                </a:lnTo>
                <a:close/>
                <a:moveTo>
                  <a:pt x="87470" y="100276"/>
                </a:moveTo>
                <a:lnTo>
                  <a:pt x="87470" y="106211"/>
                </a:lnTo>
                <a:lnTo>
                  <a:pt x="81535" y="106211"/>
                </a:lnTo>
                <a:lnTo>
                  <a:pt x="81535" y="100276"/>
                </a:lnTo>
                <a:close/>
                <a:moveTo>
                  <a:pt x="93718" y="100276"/>
                </a:moveTo>
                <a:lnTo>
                  <a:pt x="93718" y="106211"/>
                </a:lnTo>
                <a:lnTo>
                  <a:pt x="87784" y="106211"/>
                </a:lnTo>
                <a:lnTo>
                  <a:pt x="87784" y="100276"/>
                </a:lnTo>
                <a:close/>
                <a:moveTo>
                  <a:pt x="99967" y="100276"/>
                </a:moveTo>
                <a:lnTo>
                  <a:pt x="99967" y="106211"/>
                </a:lnTo>
                <a:lnTo>
                  <a:pt x="94031" y="106211"/>
                </a:lnTo>
                <a:lnTo>
                  <a:pt x="94031" y="100276"/>
                </a:lnTo>
                <a:close/>
                <a:moveTo>
                  <a:pt x="106214" y="100276"/>
                </a:moveTo>
                <a:lnTo>
                  <a:pt x="106214" y="106211"/>
                </a:lnTo>
                <a:lnTo>
                  <a:pt x="100278" y="106211"/>
                </a:lnTo>
                <a:lnTo>
                  <a:pt x="100278" y="100276"/>
                </a:lnTo>
                <a:close/>
                <a:moveTo>
                  <a:pt x="112461" y="100276"/>
                </a:moveTo>
                <a:lnTo>
                  <a:pt x="112461" y="106211"/>
                </a:lnTo>
                <a:lnTo>
                  <a:pt x="106527" y="106211"/>
                </a:lnTo>
                <a:lnTo>
                  <a:pt x="106527" y="100276"/>
                </a:lnTo>
                <a:close/>
                <a:moveTo>
                  <a:pt x="118710" y="100276"/>
                </a:moveTo>
                <a:lnTo>
                  <a:pt x="118710" y="106211"/>
                </a:lnTo>
                <a:lnTo>
                  <a:pt x="112774" y="106211"/>
                </a:lnTo>
                <a:lnTo>
                  <a:pt x="112774" y="100276"/>
                </a:lnTo>
                <a:close/>
                <a:moveTo>
                  <a:pt x="124957" y="100276"/>
                </a:moveTo>
                <a:lnTo>
                  <a:pt x="124957" y="106211"/>
                </a:lnTo>
                <a:lnTo>
                  <a:pt x="119021" y="106211"/>
                </a:lnTo>
                <a:lnTo>
                  <a:pt x="119021" y="100276"/>
                </a:lnTo>
                <a:close/>
                <a:moveTo>
                  <a:pt x="131204" y="100276"/>
                </a:moveTo>
                <a:lnTo>
                  <a:pt x="131204" y="106211"/>
                </a:lnTo>
                <a:lnTo>
                  <a:pt x="125270" y="106211"/>
                </a:lnTo>
                <a:lnTo>
                  <a:pt x="125270" y="100276"/>
                </a:lnTo>
                <a:close/>
                <a:moveTo>
                  <a:pt x="137451" y="100276"/>
                </a:moveTo>
                <a:lnTo>
                  <a:pt x="137451" y="106211"/>
                </a:lnTo>
                <a:lnTo>
                  <a:pt x="131517" y="106211"/>
                </a:lnTo>
                <a:lnTo>
                  <a:pt x="131517" y="100276"/>
                </a:lnTo>
                <a:close/>
                <a:moveTo>
                  <a:pt x="143702" y="100276"/>
                </a:moveTo>
                <a:lnTo>
                  <a:pt x="143702" y="106211"/>
                </a:lnTo>
                <a:lnTo>
                  <a:pt x="137766" y="106211"/>
                </a:lnTo>
                <a:lnTo>
                  <a:pt x="137766" y="100276"/>
                </a:lnTo>
                <a:close/>
                <a:moveTo>
                  <a:pt x="149949" y="100276"/>
                </a:moveTo>
                <a:lnTo>
                  <a:pt x="149949" y="106211"/>
                </a:lnTo>
                <a:lnTo>
                  <a:pt x="144015" y="106211"/>
                </a:lnTo>
                <a:lnTo>
                  <a:pt x="144015" y="100276"/>
                </a:lnTo>
                <a:close/>
                <a:moveTo>
                  <a:pt x="156196" y="100276"/>
                </a:moveTo>
                <a:lnTo>
                  <a:pt x="156196" y="106211"/>
                </a:lnTo>
                <a:lnTo>
                  <a:pt x="150262" y="106211"/>
                </a:lnTo>
                <a:lnTo>
                  <a:pt x="150262" y="100276"/>
                </a:lnTo>
                <a:close/>
                <a:moveTo>
                  <a:pt x="162445" y="100276"/>
                </a:moveTo>
                <a:lnTo>
                  <a:pt x="162445" y="106211"/>
                </a:lnTo>
                <a:lnTo>
                  <a:pt x="156509" y="106211"/>
                </a:lnTo>
                <a:lnTo>
                  <a:pt x="156509" y="100276"/>
                </a:lnTo>
                <a:close/>
                <a:moveTo>
                  <a:pt x="168692" y="100276"/>
                </a:moveTo>
                <a:lnTo>
                  <a:pt x="168692" y="106211"/>
                </a:lnTo>
                <a:lnTo>
                  <a:pt x="162756" y="106211"/>
                </a:lnTo>
                <a:lnTo>
                  <a:pt x="162756" y="100276"/>
                </a:lnTo>
                <a:close/>
                <a:moveTo>
                  <a:pt x="174939" y="100276"/>
                </a:moveTo>
                <a:lnTo>
                  <a:pt x="174939" y="106211"/>
                </a:lnTo>
                <a:lnTo>
                  <a:pt x="169005" y="106211"/>
                </a:lnTo>
                <a:lnTo>
                  <a:pt x="169005" y="100276"/>
                </a:lnTo>
                <a:close/>
                <a:moveTo>
                  <a:pt x="181186" y="100276"/>
                </a:moveTo>
                <a:lnTo>
                  <a:pt x="181186" y="106211"/>
                </a:lnTo>
                <a:lnTo>
                  <a:pt x="175252" y="106211"/>
                </a:lnTo>
                <a:lnTo>
                  <a:pt x="175252" y="100276"/>
                </a:lnTo>
                <a:close/>
                <a:moveTo>
                  <a:pt x="187435" y="100276"/>
                </a:moveTo>
                <a:lnTo>
                  <a:pt x="187435" y="106211"/>
                </a:lnTo>
                <a:lnTo>
                  <a:pt x="181499" y="106211"/>
                </a:lnTo>
                <a:lnTo>
                  <a:pt x="181499" y="100276"/>
                </a:lnTo>
                <a:close/>
                <a:moveTo>
                  <a:pt x="193684" y="100276"/>
                </a:moveTo>
                <a:lnTo>
                  <a:pt x="193684" y="106211"/>
                </a:lnTo>
                <a:lnTo>
                  <a:pt x="187749" y="106211"/>
                </a:lnTo>
                <a:lnTo>
                  <a:pt x="187749" y="100276"/>
                </a:lnTo>
                <a:close/>
                <a:moveTo>
                  <a:pt x="199931" y="100276"/>
                </a:moveTo>
                <a:lnTo>
                  <a:pt x="199931" y="106211"/>
                </a:lnTo>
                <a:lnTo>
                  <a:pt x="193996" y="106211"/>
                </a:lnTo>
                <a:lnTo>
                  <a:pt x="193996" y="100276"/>
                </a:lnTo>
                <a:close/>
                <a:moveTo>
                  <a:pt x="206180" y="100276"/>
                </a:moveTo>
                <a:lnTo>
                  <a:pt x="206180" y="106211"/>
                </a:lnTo>
                <a:lnTo>
                  <a:pt x="200244" y="106211"/>
                </a:lnTo>
                <a:lnTo>
                  <a:pt x="200244" y="100276"/>
                </a:lnTo>
                <a:close/>
                <a:moveTo>
                  <a:pt x="212427" y="100276"/>
                </a:moveTo>
                <a:lnTo>
                  <a:pt x="212427" y="106211"/>
                </a:lnTo>
                <a:lnTo>
                  <a:pt x="206491" y="106211"/>
                </a:lnTo>
                <a:lnTo>
                  <a:pt x="206491" y="100276"/>
                </a:lnTo>
                <a:close/>
                <a:moveTo>
                  <a:pt x="218674" y="100276"/>
                </a:moveTo>
                <a:lnTo>
                  <a:pt x="218674" y="106211"/>
                </a:lnTo>
                <a:lnTo>
                  <a:pt x="212739" y="106211"/>
                </a:lnTo>
                <a:lnTo>
                  <a:pt x="212739" y="100276"/>
                </a:lnTo>
                <a:close/>
                <a:moveTo>
                  <a:pt x="224921" y="100276"/>
                </a:moveTo>
                <a:lnTo>
                  <a:pt x="224921" y="106211"/>
                </a:lnTo>
                <a:lnTo>
                  <a:pt x="218987" y="106211"/>
                </a:lnTo>
                <a:lnTo>
                  <a:pt x="218987" y="100276"/>
                </a:lnTo>
                <a:close/>
                <a:moveTo>
                  <a:pt x="231170" y="100276"/>
                </a:moveTo>
                <a:lnTo>
                  <a:pt x="231170" y="106211"/>
                </a:lnTo>
                <a:lnTo>
                  <a:pt x="225234" y="106211"/>
                </a:lnTo>
                <a:lnTo>
                  <a:pt x="225234" y="100276"/>
                </a:lnTo>
                <a:close/>
                <a:moveTo>
                  <a:pt x="237417" y="100276"/>
                </a:moveTo>
                <a:lnTo>
                  <a:pt x="237417" y="106211"/>
                </a:lnTo>
                <a:lnTo>
                  <a:pt x="231481" y="106211"/>
                </a:lnTo>
                <a:lnTo>
                  <a:pt x="231481" y="100276"/>
                </a:lnTo>
                <a:close/>
                <a:moveTo>
                  <a:pt x="243664" y="100276"/>
                </a:moveTo>
                <a:lnTo>
                  <a:pt x="243664" y="106211"/>
                </a:lnTo>
                <a:lnTo>
                  <a:pt x="237729" y="106211"/>
                </a:lnTo>
                <a:lnTo>
                  <a:pt x="237729" y="100276"/>
                </a:lnTo>
                <a:close/>
                <a:moveTo>
                  <a:pt x="249911" y="100276"/>
                </a:moveTo>
                <a:lnTo>
                  <a:pt x="249911" y="106211"/>
                </a:lnTo>
                <a:lnTo>
                  <a:pt x="243977" y="106211"/>
                </a:lnTo>
                <a:lnTo>
                  <a:pt x="243977" y="100276"/>
                </a:lnTo>
                <a:close/>
                <a:moveTo>
                  <a:pt x="256161" y="100276"/>
                </a:moveTo>
                <a:lnTo>
                  <a:pt x="256161" y="106211"/>
                </a:lnTo>
                <a:lnTo>
                  <a:pt x="250225" y="106211"/>
                </a:lnTo>
                <a:lnTo>
                  <a:pt x="250225" y="100276"/>
                </a:lnTo>
                <a:close/>
                <a:moveTo>
                  <a:pt x="262409" y="100276"/>
                </a:moveTo>
                <a:lnTo>
                  <a:pt x="262409" y="106211"/>
                </a:lnTo>
                <a:lnTo>
                  <a:pt x="256474" y="106211"/>
                </a:lnTo>
                <a:lnTo>
                  <a:pt x="256474" y="100276"/>
                </a:lnTo>
                <a:close/>
                <a:moveTo>
                  <a:pt x="268656" y="100276"/>
                </a:moveTo>
                <a:lnTo>
                  <a:pt x="268656" y="106211"/>
                </a:lnTo>
                <a:lnTo>
                  <a:pt x="262721" y="106211"/>
                </a:lnTo>
                <a:lnTo>
                  <a:pt x="262721" y="100276"/>
                </a:lnTo>
                <a:close/>
                <a:moveTo>
                  <a:pt x="274904" y="100276"/>
                </a:moveTo>
                <a:lnTo>
                  <a:pt x="274904" y="106211"/>
                </a:lnTo>
                <a:lnTo>
                  <a:pt x="268968" y="106211"/>
                </a:lnTo>
                <a:lnTo>
                  <a:pt x="268968" y="100276"/>
                </a:lnTo>
                <a:close/>
                <a:moveTo>
                  <a:pt x="6251" y="106523"/>
                </a:moveTo>
                <a:lnTo>
                  <a:pt x="6251" y="112460"/>
                </a:lnTo>
                <a:lnTo>
                  <a:pt x="315" y="112460"/>
                </a:lnTo>
                <a:lnTo>
                  <a:pt x="315" y="106523"/>
                </a:lnTo>
                <a:close/>
                <a:moveTo>
                  <a:pt x="12498" y="106523"/>
                </a:moveTo>
                <a:lnTo>
                  <a:pt x="12498" y="112460"/>
                </a:lnTo>
                <a:lnTo>
                  <a:pt x="6562" y="112460"/>
                </a:lnTo>
                <a:lnTo>
                  <a:pt x="6562" y="106523"/>
                </a:lnTo>
                <a:close/>
                <a:moveTo>
                  <a:pt x="18745" y="106523"/>
                </a:moveTo>
                <a:lnTo>
                  <a:pt x="18745" y="112460"/>
                </a:lnTo>
                <a:lnTo>
                  <a:pt x="12810" y="112460"/>
                </a:lnTo>
                <a:lnTo>
                  <a:pt x="12810" y="106523"/>
                </a:lnTo>
                <a:close/>
                <a:moveTo>
                  <a:pt x="24992" y="106523"/>
                </a:moveTo>
                <a:lnTo>
                  <a:pt x="24992" y="112460"/>
                </a:lnTo>
                <a:lnTo>
                  <a:pt x="19058" y="112460"/>
                </a:lnTo>
                <a:lnTo>
                  <a:pt x="19058" y="106523"/>
                </a:lnTo>
                <a:close/>
                <a:moveTo>
                  <a:pt x="31242" y="106523"/>
                </a:moveTo>
                <a:lnTo>
                  <a:pt x="31242" y="112460"/>
                </a:lnTo>
                <a:lnTo>
                  <a:pt x="25305" y="112460"/>
                </a:lnTo>
                <a:lnTo>
                  <a:pt x="25305" y="106523"/>
                </a:lnTo>
                <a:close/>
                <a:moveTo>
                  <a:pt x="37489" y="106523"/>
                </a:moveTo>
                <a:lnTo>
                  <a:pt x="37489" y="112460"/>
                </a:lnTo>
                <a:lnTo>
                  <a:pt x="31553" y="112460"/>
                </a:lnTo>
                <a:lnTo>
                  <a:pt x="31553" y="106523"/>
                </a:lnTo>
                <a:close/>
                <a:moveTo>
                  <a:pt x="43737" y="106523"/>
                </a:moveTo>
                <a:lnTo>
                  <a:pt x="43737" y="112460"/>
                </a:lnTo>
                <a:lnTo>
                  <a:pt x="37802" y="112460"/>
                </a:lnTo>
                <a:lnTo>
                  <a:pt x="37802" y="106523"/>
                </a:lnTo>
                <a:close/>
                <a:moveTo>
                  <a:pt x="49985" y="106523"/>
                </a:moveTo>
                <a:lnTo>
                  <a:pt x="49985" y="112460"/>
                </a:lnTo>
                <a:lnTo>
                  <a:pt x="44049" y="112460"/>
                </a:lnTo>
                <a:lnTo>
                  <a:pt x="44049" y="106523"/>
                </a:lnTo>
                <a:close/>
                <a:moveTo>
                  <a:pt x="56232" y="106523"/>
                </a:moveTo>
                <a:lnTo>
                  <a:pt x="56232" y="112460"/>
                </a:lnTo>
                <a:lnTo>
                  <a:pt x="50296" y="112460"/>
                </a:lnTo>
                <a:lnTo>
                  <a:pt x="50296" y="106523"/>
                </a:lnTo>
                <a:close/>
                <a:moveTo>
                  <a:pt x="62480" y="106523"/>
                </a:moveTo>
                <a:lnTo>
                  <a:pt x="62480" y="112460"/>
                </a:lnTo>
                <a:lnTo>
                  <a:pt x="56545" y="112460"/>
                </a:lnTo>
                <a:lnTo>
                  <a:pt x="56545" y="106523"/>
                </a:lnTo>
                <a:close/>
                <a:moveTo>
                  <a:pt x="68727" y="106523"/>
                </a:moveTo>
                <a:lnTo>
                  <a:pt x="68727" y="112460"/>
                </a:lnTo>
                <a:lnTo>
                  <a:pt x="62792" y="112460"/>
                </a:lnTo>
                <a:lnTo>
                  <a:pt x="62792" y="106523"/>
                </a:lnTo>
                <a:close/>
                <a:moveTo>
                  <a:pt x="74975" y="106523"/>
                </a:moveTo>
                <a:lnTo>
                  <a:pt x="74975" y="112460"/>
                </a:lnTo>
                <a:lnTo>
                  <a:pt x="69039" y="112460"/>
                </a:lnTo>
                <a:lnTo>
                  <a:pt x="69039" y="106523"/>
                </a:lnTo>
                <a:close/>
                <a:moveTo>
                  <a:pt x="81223" y="106523"/>
                </a:moveTo>
                <a:lnTo>
                  <a:pt x="81223" y="112460"/>
                </a:lnTo>
                <a:lnTo>
                  <a:pt x="75286" y="112460"/>
                </a:lnTo>
                <a:lnTo>
                  <a:pt x="75286" y="106523"/>
                </a:lnTo>
                <a:close/>
                <a:moveTo>
                  <a:pt x="87470" y="106523"/>
                </a:moveTo>
                <a:lnTo>
                  <a:pt x="87470" y="112460"/>
                </a:lnTo>
                <a:lnTo>
                  <a:pt x="81535" y="112460"/>
                </a:lnTo>
                <a:lnTo>
                  <a:pt x="81535" y="106523"/>
                </a:lnTo>
                <a:close/>
                <a:moveTo>
                  <a:pt x="93718" y="106523"/>
                </a:moveTo>
                <a:lnTo>
                  <a:pt x="93718" y="112460"/>
                </a:lnTo>
                <a:lnTo>
                  <a:pt x="87784" y="112460"/>
                </a:lnTo>
                <a:lnTo>
                  <a:pt x="87784" y="106523"/>
                </a:lnTo>
                <a:close/>
                <a:moveTo>
                  <a:pt x="99967" y="106523"/>
                </a:moveTo>
                <a:lnTo>
                  <a:pt x="99967" y="112460"/>
                </a:lnTo>
                <a:lnTo>
                  <a:pt x="94031" y="112460"/>
                </a:lnTo>
                <a:lnTo>
                  <a:pt x="94031" y="106523"/>
                </a:lnTo>
                <a:close/>
                <a:moveTo>
                  <a:pt x="106214" y="106523"/>
                </a:moveTo>
                <a:lnTo>
                  <a:pt x="106214" y="112460"/>
                </a:lnTo>
                <a:lnTo>
                  <a:pt x="100278" y="112460"/>
                </a:lnTo>
                <a:lnTo>
                  <a:pt x="100278" y="106523"/>
                </a:lnTo>
                <a:close/>
                <a:moveTo>
                  <a:pt x="112461" y="106523"/>
                </a:moveTo>
                <a:lnTo>
                  <a:pt x="112461" y="112460"/>
                </a:lnTo>
                <a:lnTo>
                  <a:pt x="106527" y="112460"/>
                </a:lnTo>
                <a:lnTo>
                  <a:pt x="106527" y="106523"/>
                </a:lnTo>
                <a:close/>
                <a:moveTo>
                  <a:pt x="118710" y="106523"/>
                </a:moveTo>
                <a:lnTo>
                  <a:pt x="118710" y="112460"/>
                </a:lnTo>
                <a:lnTo>
                  <a:pt x="112774" y="112460"/>
                </a:lnTo>
                <a:lnTo>
                  <a:pt x="112774" y="106523"/>
                </a:lnTo>
                <a:close/>
                <a:moveTo>
                  <a:pt x="124957" y="106523"/>
                </a:moveTo>
                <a:lnTo>
                  <a:pt x="124957" y="112460"/>
                </a:lnTo>
                <a:lnTo>
                  <a:pt x="119021" y="112460"/>
                </a:lnTo>
                <a:lnTo>
                  <a:pt x="119021" y="106523"/>
                </a:lnTo>
                <a:close/>
                <a:moveTo>
                  <a:pt x="131204" y="106523"/>
                </a:moveTo>
                <a:lnTo>
                  <a:pt x="131204" y="112460"/>
                </a:lnTo>
                <a:lnTo>
                  <a:pt x="125270" y="112460"/>
                </a:lnTo>
                <a:lnTo>
                  <a:pt x="125270" y="106523"/>
                </a:lnTo>
                <a:close/>
                <a:moveTo>
                  <a:pt x="137451" y="106523"/>
                </a:moveTo>
                <a:lnTo>
                  <a:pt x="137451" y="112460"/>
                </a:lnTo>
                <a:lnTo>
                  <a:pt x="131517" y="112460"/>
                </a:lnTo>
                <a:lnTo>
                  <a:pt x="131517" y="106523"/>
                </a:lnTo>
                <a:close/>
                <a:moveTo>
                  <a:pt x="143702" y="106523"/>
                </a:moveTo>
                <a:lnTo>
                  <a:pt x="143702" y="112460"/>
                </a:lnTo>
                <a:lnTo>
                  <a:pt x="137766" y="112460"/>
                </a:lnTo>
                <a:lnTo>
                  <a:pt x="137766" y="106523"/>
                </a:lnTo>
                <a:close/>
                <a:moveTo>
                  <a:pt x="149949" y="106523"/>
                </a:moveTo>
                <a:lnTo>
                  <a:pt x="149949" y="112460"/>
                </a:lnTo>
                <a:lnTo>
                  <a:pt x="144015" y="112460"/>
                </a:lnTo>
                <a:lnTo>
                  <a:pt x="144015" y="106523"/>
                </a:lnTo>
                <a:close/>
                <a:moveTo>
                  <a:pt x="156196" y="106523"/>
                </a:moveTo>
                <a:lnTo>
                  <a:pt x="156196" y="112460"/>
                </a:lnTo>
                <a:lnTo>
                  <a:pt x="150262" y="112460"/>
                </a:lnTo>
                <a:lnTo>
                  <a:pt x="150262" y="106523"/>
                </a:lnTo>
                <a:close/>
                <a:moveTo>
                  <a:pt x="162445" y="106523"/>
                </a:moveTo>
                <a:lnTo>
                  <a:pt x="162445" y="112460"/>
                </a:lnTo>
                <a:lnTo>
                  <a:pt x="156509" y="112460"/>
                </a:lnTo>
                <a:lnTo>
                  <a:pt x="156509" y="106523"/>
                </a:lnTo>
                <a:close/>
                <a:moveTo>
                  <a:pt x="168692" y="106523"/>
                </a:moveTo>
                <a:lnTo>
                  <a:pt x="168692" y="112460"/>
                </a:lnTo>
                <a:lnTo>
                  <a:pt x="162756" y="112460"/>
                </a:lnTo>
                <a:lnTo>
                  <a:pt x="162756" y="106523"/>
                </a:lnTo>
                <a:close/>
                <a:moveTo>
                  <a:pt x="174939" y="106523"/>
                </a:moveTo>
                <a:lnTo>
                  <a:pt x="174939" y="112460"/>
                </a:lnTo>
                <a:lnTo>
                  <a:pt x="169005" y="112460"/>
                </a:lnTo>
                <a:lnTo>
                  <a:pt x="169005" y="106523"/>
                </a:lnTo>
                <a:close/>
                <a:moveTo>
                  <a:pt x="181186" y="106523"/>
                </a:moveTo>
                <a:lnTo>
                  <a:pt x="181186" y="112460"/>
                </a:lnTo>
                <a:lnTo>
                  <a:pt x="175252" y="112460"/>
                </a:lnTo>
                <a:lnTo>
                  <a:pt x="175252" y="106523"/>
                </a:lnTo>
                <a:close/>
                <a:moveTo>
                  <a:pt x="187435" y="106523"/>
                </a:moveTo>
                <a:lnTo>
                  <a:pt x="187435" y="112460"/>
                </a:lnTo>
                <a:lnTo>
                  <a:pt x="181499" y="112460"/>
                </a:lnTo>
                <a:lnTo>
                  <a:pt x="181499" y="106523"/>
                </a:lnTo>
                <a:close/>
                <a:moveTo>
                  <a:pt x="193684" y="106523"/>
                </a:moveTo>
                <a:lnTo>
                  <a:pt x="193684" y="112460"/>
                </a:lnTo>
                <a:lnTo>
                  <a:pt x="187749" y="112460"/>
                </a:lnTo>
                <a:lnTo>
                  <a:pt x="187749" y="106523"/>
                </a:lnTo>
                <a:close/>
                <a:moveTo>
                  <a:pt x="199931" y="106523"/>
                </a:moveTo>
                <a:lnTo>
                  <a:pt x="199931" y="112460"/>
                </a:lnTo>
                <a:lnTo>
                  <a:pt x="193996" y="112460"/>
                </a:lnTo>
                <a:lnTo>
                  <a:pt x="193996" y="106523"/>
                </a:lnTo>
                <a:close/>
                <a:moveTo>
                  <a:pt x="206180" y="106523"/>
                </a:moveTo>
                <a:lnTo>
                  <a:pt x="206180" y="112460"/>
                </a:lnTo>
                <a:lnTo>
                  <a:pt x="200244" y="112460"/>
                </a:lnTo>
                <a:lnTo>
                  <a:pt x="200244" y="106523"/>
                </a:lnTo>
                <a:close/>
                <a:moveTo>
                  <a:pt x="212427" y="106523"/>
                </a:moveTo>
                <a:lnTo>
                  <a:pt x="212427" y="112460"/>
                </a:lnTo>
                <a:lnTo>
                  <a:pt x="206491" y="112460"/>
                </a:lnTo>
                <a:lnTo>
                  <a:pt x="206491" y="106523"/>
                </a:lnTo>
                <a:close/>
                <a:moveTo>
                  <a:pt x="218674" y="106523"/>
                </a:moveTo>
                <a:lnTo>
                  <a:pt x="218674" y="112460"/>
                </a:lnTo>
                <a:lnTo>
                  <a:pt x="212739" y="112460"/>
                </a:lnTo>
                <a:lnTo>
                  <a:pt x="212739" y="106523"/>
                </a:lnTo>
                <a:close/>
                <a:moveTo>
                  <a:pt x="224921" y="106523"/>
                </a:moveTo>
                <a:lnTo>
                  <a:pt x="224921" y="112460"/>
                </a:lnTo>
                <a:lnTo>
                  <a:pt x="218987" y="112460"/>
                </a:lnTo>
                <a:lnTo>
                  <a:pt x="218987" y="106523"/>
                </a:lnTo>
                <a:close/>
                <a:moveTo>
                  <a:pt x="231170" y="106523"/>
                </a:moveTo>
                <a:lnTo>
                  <a:pt x="231170" y="112460"/>
                </a:lnTo>
                <a:lnTo>
                  <a:pt x="225234" y="112460"/>
                </a:lnTo>
                <a:lnTo>
                  <a:pt x="225234" y="106523"/>
                </a:lnTo>
                <a:close/>
                <a:moveTo>
                  <a:pt x="237417" y="106523"/>
                </a:moveTo>
                <a:lnTo>
                  <a:pt x="237417" y="112460"/>
                </a:lnTo>
                <a:lnTo>
                  <a:pt x="231481" y="112460"/>
                </a:lnTo>
                <a:lnTo>
                  <a:pt x="231481" y="106523"/>
                </a:lnTo>
                <a:close/>
                <a:moveTo>
                  <a:pt x="243664" y="106523"/>
                </a:moveTo>
                <a:lnTo>
                  <a:pt x="243664" y="112460"/>
                </a:lnTo>
                <a:lnTo>
                  <a:pt x="237729" y="112460"/>
                </a:lnTo>
                <a:lnTo>
                  <a:pt x="237729" y="106523"/>
                </a:lnTo>
                <a:close/>
                <a:moveTo>
                  <a:pt x="249911" y="106523"/>
                </a:moveTo>
                <a:lnTo>
                  <a:pt x="249911" y="112460"/>
                </a:lnTo>
                <a:lnTo>
                  <a:pt x="243977" y="112460"/>
                </a:lnTo>
                <a:lnTo>
                  <a:pt x="243977" y="106523"/>
                </a:lnTo>
                <a:close/>
                <a:moveTo>
                  <a:pt x="256161" y="106523"/>
                </a:moveTo>
                <a:lnTo>
                  <a:pt x="256161" y="112460"/>
                </a:lnTo>
                <a:lnTo>
                  <a:pt x="250225" y="112460"/>
                </a:lnTo>
                <a:lnTo>
                  <a:pt x="250225" y="106523"/>
                </a:lnTo>
                <a:close/>
                <a:moveTo>
                  <a:pt x="262409" y="106523"/>
                </a:moveTo>
                <a:lnTo>
                  <a:pt x="262409" y="112460"/>
                </a:lnTo>
                <a:lnTo>
                  <a:pt x="256474" y="112460"/>
                </a:lnTo>
                <a:lnTo>
                  <a:pt x="256474" y="106523"/>
                </a:lnTo>
                <a:close/>
                <a:moveTo>
                  <a:pt x="268656" y="106523"/>
                </a:moveTo>
                <a:lnTo>
                  <a:pt x="268656" y="112460"/>
                </a:lnTo>
                <a:lnTo>
                  <a:pt x="262721" y="112460"/>
                </a:lnTo>
                <a:lnTo>
                  <a:pt x="262721" y="106523"/>
                </a:lnTo>
                <a:close/>
                <a:moveTo>
                  <a:pt x="274904" y="106523"/>
                </a:moveTo>
                <a:lnTo>
                  <a:pt x="274904" y="112460"/>
                </a:lnTo>
                <a:lnTo>
                  <a:pt x="268968" y="112460"/>
                </a:lnTo>
                <a:lnTo>
                  <a:pt x="268968" y="106523"/>
                </a:lnTo>
                <a:close/>
                <a:moveTo>
                  <a:pt x="6251" y="112771"/>
                </a:moveTo>
                <a:lnTo>
                  <a:pt x="6251" y="118707"/>
                </a:lnTo>
                <a:lnTo>
                  <a:pt x="315" y="118707"/>
                </a:lnTo>
                <a:lnTo>
                  <a:pt x="315" y="112771"/>
                </a:lnTo>
                <a:close/>
                <a:moveTo>
                  <a:pt x="12498" y="112771"/>
                </a:moveTo>
                <a:lnTo>
                  <a:pt x="12498" y="118707"/>
                </a:lnTo>
                <a:lnTo>
                  <a:pt x="6562" y="118707"/>
                </a:lnTo>
                <a:lnTo>
                  <a:pt x="6562" y="112771"/>
                </a:lnTo>
                <a:close/>
                <a:moveTo>
                  <a:pt x="18745" y="112771"/>
                </a:moveTo>
                <a:lnTo>
                  <a:pt x="18745" y="118707"/>
                </a:lnTo>
                <a:lnTo>
                  <a:pt x="12810" y="118707"/>
                </a:lnTo>
                <a:lnTo>
                  <a:pt x="12810" y="112771"/>
                </a:lnTo>
                <a:close/>
                <a:moveTo>
                  <a:pt x="24992" y="112771"/>
                </a:moveTo>
                <a:lnTo>
                  <a:pt x="24992" y="118707"/>
                </a:lnTo>
                <a:lnTo>
                  <a:pt x="19058" y="118707"/>
                </a:lnTo>
                <a:lnTo>
                  <a:pt x="19058" y="112771"/>
                </a:lnTo>
                <a:close/>
                <a:moveTo>
                  <a:pt x="31242" y="112771"/>
                </a:moveTo>
                <a:lnTo>
                  <a:pt x="31242" y="118707"/>
                </a:lnTo>
                <a:lnTo>
                  <a:pt x="25305" y="118707"/>
                </a:lnTo>
                <a:lnTo>
                  <a:pt x="25305" y="112771"/>
                </a:lnTo>
                <a:close/>
                <a:moveTo>
                  <a:pt x="37489" y="112771"/>
                </a:moveTo>
                <a:lnTo>
                  <a:pt x="37489" y="118707"/>
                </a:lnTo>
                <a:lnTo>
                  <a:pt x="31553" y="118707"/>
                </a:lnTo>
                <a:lnTo>
                  <a:pt x="31553" y="112771"/>
                </a:lnTo>
                <a:close/>
                <a:moveTo>
                  <a:pt x="43737" y="112771"/>
                </a:moveTo>
                <a:lnTo>
                  <a:pt x="43737" y="118707"/>
                </a:lnTo>
                <a:lnTo>
                  <a:pt x="37802" y="118707"/>
                </a:lnTo>
                <a:lnTo>
                  <a:pt x="37802" y="112771"/>
                </a:lnTo>
                <a:close/>
                <a:moveTo>
                  <a:pt x="49985" y="112771"/>
                </a:moveTo>
                <a:lnTo>
                  <a:pt x="49985" y="118707"/>
                </a:lnTo>
                <a:lnTo>
                  <a:pt x="44049" y="118707"/>
                </a:lnTo>
                <a:lnTo>
                  <a:pt x="44049" y="112771"/>
                </a:lnTo>
                <a:close/>
                <a:moveTo>
                  <a:pt x="56232" y="112771"/>
                </a:moveTo>
                <a:lnTo>
                  <a:pt x="56232" y="118707"/>
                </a:lnTo>
                <a:lnTo>
                  <a:pt x="50296" y="118707"/>
                </a:lnTo>
                <a:lnTo>
                  <a:pt x="50296" y="112771"/>
                </a:lnTo>
                <a:close/>
                <a:moveTo>
                  <a:pt x="62480" y="112771"/>
                </a:moveTo>
                <a:lnTo>
                  <a:pt x="62480" y="118707"/>
                </a:lnTo>
                <a:lnTo>
                  <a:pt x="56545" y="118707"/>
                </a:lnTo>
                <a:lnTo>
                  <a:pt x="56545" y="112771"/>
                </a:lnTo>
                <a:close/>
                <a:moveTo>
                  <a:pt x="68727" y="112771"/>
                </a:moveTo>
                <a:lnTo>
                  <a:pt x="68727" y="118707"/>
                </a:lnTo>
                <a:lnTo>
                  <a:pt x="62792" y="118707"/>
                </a:lnTo>
                <a:lnTo>
                  <a:pt x="62792" y="112771"/>
                </a:lnTo>
                <a:close/>
                <a:moveTo>
                  <a:pt x="74975" y="112771"/>
                </a:moveTo>
                <a:lnTo>
                  <a:pt x="74975" y="118707"/>
                </a:lnTo>
                <a:lnTo>
                  <a:pt x="69039" y="118707"/>
                </a:lnTo>
                <a:lnTo>
                  <a:pt x="69039" y="112771"/>
                </a:lnTo>
                <a:close/>
                <a:moveTo>
                  <a:pt x="81223" y="112771"/>
                </a:moveTo>
                <a:lnTo>
                  <a:pt x="81223" y="118707"/>
                </a:lnTo>
                <a:lnTo>
                  <a:pt x="75286" y="118707"/>
                </a:lnTo>
                <a:lnTo>
                  <a:pt x="75286" y="112771"/>
                </a:lnTo>
                <a:close/>
                <a:moveTo>
                  <a:pt x="87470" y="112771"/>
                </a:moveTo>
                <a:lnTo>
                  <a:pt x="87470" y="118707"/>
                </a:lnTo>
                <a:lnTo>
                  <a:pt x="81535" y="118707"/>
                </a:lnTo>
                <a:lnTo>
                  <a:pt x="81535" y="112771"/>
                </a:lnTo>
                <a:close/>
                <a:moveTo>
                  <a:pt x="93718" y="112771"/>
                </a:moveTo>
                <a:lnTo>
                  <a:pt x="93718" y="118707"/>
                </a:lnTo>
                <a:lnTo>
                  <a:pt x="87784" y="118707"/>
                </a:lnTo>
                <a:lnTo>
                  <a:pt x="87784" y="112771"/>
                </a:lnTo>
                <a:close/>
                <a:moveTo>
                  <a:pt x="99967" y="112771"/>
                </a:moveTo>
                <a:lnTo>
                  <a:pt x="99967" y="118707"/>
                </a:lnTo>
                <a:lnTo>
                  <a:pt x="94031" y="118707"/>
                </a:lnTo>
                <a:lnTo>
                  <a:pt x="94031" y="112771"/>
                </a:lnTo>
                <a:close/>
                <a:moveTo>
                  <a:pt x="106214" y="112771"/>
                </a:moveTo>
                <a:lnTo>
                  <a:pt x="106214" y="118707"/>
                </a:lnTo>
                <a:lnTo>
                  <a:pt x="100278" y="118707"/>
                </a:lnTo>
                <a:lnTo>
                  <a:pt x="100278" y="112771"/>
                </a:lnTo>
                <a:close/>
                <a:moveTo>
                  <a:pt x="112461" y="112771"/>
                </a:moveTo>
                <a:lnTo>
                  <a:pt x="112461" y="118707"/>
                </a:lnTo>
                <a:lnTo>
                  <a:pt x="106527" y="118707"/>
                </a:lnTo>
                <a:lnTo>
                  <a:pt x="106527" y="112771"/>
                </a:lnTo>
                <a:close/>
                <a:moveTo>
                  <a:pt x="118710" y="112771"/>
                </a:moveTo>
                <a:lnTo>
                  <a:pt x="118710" y="118707"/>
                </a:lnTo>
                <a:lnTo>
                  <a:pt x="112774" y="118707"/>
                </a:lnTo>
                <a:lnTo>
                  <a:pt x="112774" y="112771"/>
                </a:lnTo>
                <a:close/>
                <a:moveTo>
                  <a:pt x="124957" y="112771"/>
                </a:moveTo>
                <a:lnTo>
                  <a:pt x="124957" y="118707"/>
                </a:lnTo>
                <a:lnTo>
                  <a:pt x="119021" y="118707"/>
                </a:lnTo>
                <a:lnTo>
                  <a:pt x="119021" y="112771"/>
                </a:lnTo>
                <a:close/>
                <a:moveTo>
                  <a:pt x="131204" y="112771"/>
                </a:moveTo>
                <a:lnTo>
                  <a:pt x="131204" y="118707"/>
                </a:lnTo>
                <a:lnTo>
                  <a:pt x="125270" y="118707"/>
                </a:lnTo>
                <a:lnTo>
                  <a:pt x="125270" y="112771"/>
                </a:lnTo>
                <a:close/>
                <a:moveTo>
                  <a:pt x="137451" y="112771"/>
                </a:moveTo>
                <a:lnTo>
                  <a:pt x="137451" y="118707"/>
                </a:lnTo>
                <a:lnTo>
                  <a:pt x="131517" y="118707"/>
                </a:lnTo>
                <a:lnTo>
                  <a:pt x="131517" y="112771"/>
                </a:lnTo>
                <a:close/>
                <a:moveTo>
                  <a:pt x="143702" y="112771"/>
                </a:moveTo>
                <a:lnTo>
                  <a:pt x="143702" y="118707"/>
                </a:lnTo>
                <a:lnTo>
                  <a:pt x="137766" y="118707"/>
                </a:lnTo>
                <a:lnTo>
                  <a:pt x="137766" y="112771"/>
                </a:lnTo>
                <a:close/>
                <a:moveTo>
                  <a:pt x="149949" y="112771"/>
                </a:moveTo>
                <a:lnTo>
                  <a:pt x="149949" y="118707"/>
                </a:lnTo>
                <a:lnTo>
                  <a:pt x="144015" y="118707"/>
                </a:lnTo>
                <a:lnTo>
                  <a:pt x="144015" y="112771"/>
                </a:lnTo>
                <a:close/>
                <a:moveTo>
                  <a:pt x="156196" y="112771"/>
                </a:moveTo>
                <a:lnTo>
                  <a:pt x="156196" y="118707"/>
                </a:lnTo>
                <a:lnTo>
                  <a:pt x="150262" y="118707"/>
                </a:lnTo>
                <a:lnTo>
                  <a:pt x="150262" y="112771"/>
                </a:lnTo>
                <a:close/>
                <a:moveTo>
                  <a:pt x="162445" y="112771"/>
                </a:moveTo>
                <a:lnTo>
                  <a:pt x="162445" y="118707"/>
                </a:lnTo>
                <a:lnTo>
                  <a:pt x="156509" y="118707"/>
                </a:lnTo>
                <a:lnTo>
                  <a:pt x="156509" y="112771"/>
                </a:lnTo>
                <a:close/>
                <a:moveTo>
                  <a:pt x="168692" y="112771"/>
                </a:moveTo>
                <a:lnTo>
                  <a:pt x="168692" y="118707"/>
                </a:lnTo>
                <a:lnTo>
                  <a:pt x="162756" y="118707"/>
                </a:lnTo>
                <a:lnTo>
                  <a:pt x="162756" y="112771"/>
                </a:lnTo>
                <a:close/>
                <a:moveTo>
                  <a:pt x="174939" y="112771"/>
                </a:moveTo>
                <a:lnTo>
                  <a:pt x="174939" y="118707"/>
                </a:lnTo>
                <a:lnTo>
                  <a:pt x="169005" y="118707"/>
                </a:lnTo>
                <a:lnTo>
                  <a:pt x="169005" y="112771"/>
                </a:lnTo>
                <a:close/>
                <a:moveTo>
                  <a:pt x="181186" y="112771"/>
                </a:moveTo>
                <a:lnTo>
                  <a:pt x="181186" y="118707"/>
                </a:lnTo>
                <a:lnTo>
                  <a:pt x="175252" y="118707"/>
                </a:lnTo>
                <a:lnTo>
                  <a:pt x="175252" y="112771"/>
                </a:lnTo>
                <a:close/>
                <a:moveTo>
                  <a:pt x="187435" y="112771"/>
                </a:moveTo>
                <a:lnTo>
                  <a:pt x="187435" y="118707"/>
                </a:lnTo>
                <a:lnTo>
                  <a:pt x="181499" y="118707"/>
                </a:lnTo>
                <a:lnTo>
                  <a:pt x="181499" y="112771"/>
                </a:lnTo>
                <a:close/>
                <a:moveTo>
                  <a:pt x="193684" y="112771"/>
                </a:moveTo>
                <a:lnTo>
                  <a:pt x="193684" y="118707"/>
                </a:lnTo>
                <a:lnTo>
                  <a:pt x="187749" y="118707"/>
                </a:lnTo>
                <a:lnTo>
                  <a:pt x="187749" y="112771"/>
                </a:lnTo>
                <a:close/>
                <a:moveTo>
                  <a:pt x="199931" y="112771"/>
                </a:moveTo>
                <a:lnTo>
                  <a:pt x="199931" y="118707"/>
                </a:lnTo>
                <a:lnTo>
                  <a:pt x="193996" y="118707"/>
                </a:lnTo>
                <a:lnTo>
                  <a:pt x="193996" y="112771"/>
                </a:lnTo>
                <a:close/>
                <a:moveTo>
                  <a:pt x="206180" y="112771"/>
                </a:moveTo>
                <a:lnTo>
                  <a:pt x="206180" y="118707"/>
                </a:lnTo>
                <a:lnTo>
                  <a:pt x="200244" y="118707"/>
                </a:lnTo>
                <a:lnTo>
                  <a:pt x="200244" y="112771"/>
                </a:lnTo>
                <a:close/>
                <a:moveTo>
                  <a:pt x="212427" y="112771"/>
                </a:moveTo>
                <a:lnTo>
                  <a:pt x="212427" y="118707"/>
                </a:lnTo>
                <a:lnTo>
                  <a:pt x="206491" y="118707"/>
                </a:lnTo>
                <a:lnTo>
                  <a:pt x="206491" y="112771"/>
                </a:lnTo>
                <a:close/>
                <a:moveTo>
                  <a:pt x="218674" y="112771"/>
                </a:moveTo>
                <a:lnTo>
                  <a:pt x="218674" y="118707"/>
                </a:lnTo>
                <a:lnTo>
                  <a:pt x="212739" y="118707"/>
                </a:lnTo>
                <a:lnTo>
                  <a:pt x="212739" y="112771"/>
                </a:lnTo>
                <a:close/>
                <a:moveTo>
                  <a:pt x="224921" y="112771"/>
                </a:moveTo>
                <a:lnTo>
                  <a:pt x="224921" y="118707"/>
                </a:lnTo>
                <a:lnTo>
                  <a:pt x="218987" y="118707"/>
                </a:lnTo>
                <a:lnTo>
                  <a:pt x="218987" y="112771"/>
                </a:lnTo>
                <a:close/>
                <a:moveTo>
                  <a:pt x="231170" y="112771"/>
                </a:moveTo>
                <a:lnTo>
                  <a:pt x="231170" y="118707"/>
                </a:lnTo>
                <a:lnTo>
                  <a:pt x="225234" y="118707"/>
                </a:lnTo>
                <a:lnTo>
                  <a:pt x="225234" y="112771"/>
                </a:lnTo>
                <a:close/>
                <a:moveTo>
                  <a:pt x="237417" y="112771"/>
                </a:moveTo>
                <a:lnTo>
                  <a:pt x="237417" y="118707"/>
                </a:lnTo>
                <a:lnTo>
                  <a:pt x="231481" y="118707"/>
                </a:lnTo>
                <a:lnTo>
                  <a:pt x="231481" y="112771"/>
                </a:lnTo>
                <a:close/>
                <a:moveTo>
                  <a:pt x="243664" y="112771"/>
                </a:moveTo>
                <a:lnTo>
                  <a:pt x="243664" y="118707"/>
                </a:lnTo>
                <a:lnTo>
                  <a:pt x="237729" y="118707"/>
                </a:lnTo>
                <a:lnTo>
                  <a:pt x="237729" y="112771"/>
                </a:lnTo>
                <a:close/>
                <a:moveTo>
                  <a:pt x="249911" y="112771"/>
                </a:moveTo>
                <a:lnTo>
                  <a:pt x="249911" y="118707"/>
                </a:lnTo>
                <a:lnTo>
                  <a:pt x="243977" y="118707"/>
                </a:lnTo>
                <a:lnTo>
                  <a:pt x="243977" y="112771"/>
                </a:lnTo>
                <a:close/>
                <a:moveTo>
                  <a:pt x="256161" y="112771"/>
                </a:moveTo>
                <a:lnTo>
                  <a:pt x="256161" y="118707"/>
                </a:lnTo>
                <a:lnTo>
                  <a:pt x="250225" y="118707"/>
                </a:lnTo>
                <a:lnTo>
                  <a:pt x="250225" y="112771"/>
                </a:lnTo>
                <a:close/>
                <a:moveTo>
                  <a:pt x="262409" y="112771"/>
                </a:moveTo>
                <a:lnTo>
                  <a:pt x="262409" y="118707"/>
                </a:lnTo>
                <a:lnTo>
                  <a:pt x="256474" y="118707"/>
                </a:lnTo>
                <a:lnTo>
                  <a:pt x="256474" y="112771"/>
                </a:lnTo>
                <a:close/>
                <a:moveTo>
                  <a:pt x="268656" y="112771"/>
                </a:moveTo>
                <a:lnTo>
                  <a:pt x="268656" y="118707"/>
                </a:lnTo>
                <a:lnTo>
                  <a:pt x="262721" y="118707"/>
                </a:lnTo>
                <a:lnTo>
                  <a:pt x="262721" y="112771"/>
                </a:lnTo>
                <a:close/>
                <a:moveTo>
                  <a:pt x="274904" y="112771"/>
                </a:moveTo>
                <a:lnTo>
                  <a:pt x="274904" y="118707"/>
                </a:lnTo>
                <a:lnTo>
                  <a:pt x="268968" y="118707"/>
                </a:lnTo>
                <a:lnTo>
                  <a:pt x="268968" y="112771"/>
                </a:lnTo>
                <a:close/>
                <a:moveTo>
                  <a:pt x="6251" y="119019"/>
                </a:moveTo>
                <a:lnTo>
                  <a:pt x="6251" y="124954"/>
                </a:lnTo>
                <a:lnTo>
                  <a:pt x="315" y="124954"/>
                </a:lnTo>
                <a:lnTo>
                  <a:pt x="315" y="119019"/>
                </a:lnTo>
                <a:close/>
                <a:moveTo>
                  <a:pt x="12498" y="119019"/>
                </a:moveTo>
                <a:lnTo>
                  <a:pt x="12498" y="124954"/>
                </a:lnTo>
                <a:lnTo>
                  <a:pt x="6562" y="124954"/>
                </a:lnTo>
                <a:lnTo>
                  <a:pt x="6562" y="119019"/>
                </a:lnTo>
                <a:close/>
                <a:moveTo>
                  <a:pt x="18745" y="119019"/>
                </a:moveTo>
                <a:lnTo>
                  <a:pt x="18745" y="124954"/>
                </a:lnTo>
                <a:lnTo>
                  <a:pt x="12810" y="124954"/>
                </a:lnTo>
                <a:lnTo>
                  <a:pt x="12810" y="119019"/>
                </a:lnTo>
                <a:close/>
                <a:moveTo>
                  <a:pt x="24992" y="119019"/>
                </a:moveTo>
                <a:lnTo>
                  <a:pt x="24992" y="124954"/>
                </a:lnTo>
                <a:lnTo>
                  <a:pt x="19058" y="124954"/>
                </a:lnTo>
                <a:lnTo>
                  <a:pt x="19058" y="119019"/>
                </a:lnTo>
                <a:close/>
                <a:moveTo>
                  <a:pt x="31242" y="119019"/>
                </a:moveTo>
                <a:lnTo>
                  <a:pt x="31242" y="124954"/>
                </a:lnTo>
                <a:lnTo>
                  <a:pt x="25305" y="124954"/>
                </a:lnTo>
                <a:lnTo>
                  <a:pt x="25305" y="119019"/>
                </a:lnTo>
                <a:close/>
                <a:moveTo>
                  <a:pt x="37489" y="119019"/>
                </a:moveTo>
                <a:lnTo>
                  <a:pt x="37489" y="124954"/>
                </a:lnTo>
                <a:lnTo>
                  <a:pt x="31553" y="124954"/>
                </a:lnTo>
                <a:lnTo>
                  <a:pt x="31553" y="119019"/>
                </a:lnTo>
                <a:close/>
                <a:moveTo>
                  <a:pt x="43737" y="119019"/>
                </a:moveTo>
                <a:lnTo>
                  <a:pt x="43737" y="124954"/>
                </a:lnTo>
                <a:lnTo>
                  <a:pt x="37802" y="124954"/>
                </a:lnTo>
                <a:lnTo>
                  <a:pt x="37802" y="119019"/>
                </a:lnTo>
                <a:close/>
                <a:moveTo>
                  <a:pt x="49985" y="119019"/>
                </a:moveTo>
                <a:lnTo>
                  <a:pt x="49985" y="124954"/>
                </a:lnTo>
                <a:lnTo>
                  <a:pt x="44049" y="124954"/>
                </a:lnTo>
                <a:lnTo>
                  <a:pt x="44049" y="119019"/>
                </a:lnTo>
                <a:close/>
                <a:moveTo>
                  <a:pt x="56232" y="119019"/>
                </a:moveTo>
                <a:lnTo>
                  <a:pt x="56232" y="124954"/>
                </a:lnTo>
                <a:lnTo>
                  <a:pt x="50296" y="124954"/>
                </a:lnTo>
                <a:lnTo>
                  <a:pt x="50296" y="119019"/>
                </a:lnTo>
                <a:close/>
                <a:moveTo>
                  <a:pt x="62480" y="119019"/>
                </a:moveTo>
                <a:lnTo>
                  <a:pt x="62480" y="124954"/>
                </a:lnTo>
                <a:lnTo>
                  <a:pt x="56545" y="124954"/>
                </a:lnTo>
                <a:lnTo>
                  <a:pt x="56545" y="119019"/>
                </a:lnTo>
                <a:close/>
                <a:moveTo>
                  <a:pt x="68727" y="119019"/>
                </a:moveTo>
                <a:lnTo>
                  <a:pt x="68727" y="124954"/>
                </a:lnTo>
                <a:lnTo>
                  <a:pt x="62792" y="124954"/>
                </a:lnTo>
                <a:lnTo>
                  <a:pt x="62792" y="119019"/>
                </a:lnTo>
                <a:close/>
                <a:moveTo>
                  <a:pt x="74975" y="119019"/>
                </a:moveTo>
                <a:lnTo>
                  <a:pt x="74975" y="124954"/>
                </a:lnTo>
                <a:lnTo>
                  <a:pt x="69039" y="124954"/>
                </a:lnTo>
                <a:lnTo>
                  <a:pt x="69039" y="119019"/>
                </a:lnTo>
                <a:close/>
                <a:moveTo>
                  <a:pt x="81223" y="119019"/>
                </a:moveTo>
                <a:lnTo>
                  <a:pt x="81223" y="124954"/>
                </a:lnTo>
                <a:lnTo>
                  <a:pt x="75286" y="124954"/>
                </a:lnTo>
                <a:lnTo>
                  <a:pt x="75286" y="119019"/>
                </a:lnTo>
                <a:close/>
                <a:moveTo>
                  <a:pt x="87470" y="119019"/>
                </a:moveTo>
                <a:lnTo>
                  <a:pt x="87470" y="124954"/>
                </a:lnTo>
                <a:lnTo>
                  <a:pt x="81535" y="124954"/>
                </a:lnTo>
                <a:lnTo>
                  <a:pt x="81535" y="119019"/>
                </a:lnTo>
                <a:close/>
                <a:moveTo>
                  <a:pt x="93718" y="119019"/>
                </a:moveTo>
                <a:lnTo>
                  <a:pt x="93718" y="124954"/>
                </a:lnTo>
                <a:lnTo>
                  <a:pt x="87784" y="124954"/>
                </a:lnTo>
                <a:lnTo>
                  <a:pt x="87784" y="119019"/>
                </a:lnTo>
                <a:close/>
                <a:moveTo>
                  <a:pt x="99967" y="119019"/>
                </a:moveTo>
                <a:lnTo>
                  <a:pt x="99967" y="124954"/>
                </a:lnTo>
                <a:lnTo>
                  <a:pt x="94031" y="124954"/>
                </a:lnTo>
                <a:lnTo>
                  <a:pt x="94031" y="119019"/>
                </a:lnTo>
                <a:close/>
                <a:moveTo>
                  <a:pt x="106214" y="119019"/>
                </a:moveTo>
                <a:lnTo>
                  <a:pt x="106214" y="124954"/>
                </a:lnTo>
                <a:lnTo>
                  <a:pt x="100278" y="124954"/>
                </a:lnTo>
                <a:lnTo>
                  <a:pt x="100278" y="119019"/>
                </a:lnTo>
                <a:close/>
                <a:moveTo>
                  <a:pt x="112461" y="119019"/>
                </a:moveTo>
                <a:lnTo>
                  <a:pt x="112461" y="124954"/>
                </a:lnTo>
                <a:lnTo>
                  <a:pt x="106527" y="124954"/>
                </a:lnTo>
                <a:lnTo>
                  <a:pt x="106527" y="119019"/>
                </a:lnTo>
                <a:close/>
                <a:moveTo>
                  <a:pt x="118710" y="119019"/>
                </a:moveTo>
                <a:lnTo>
                  <a:pt x="118710" y="124954"/>
                </a:lnTo>
                <a:lnTo>
                  <a:pt x="112774" y="124954"/>
                </a:lnTo>
                <a:lnTo>
                  <a:pt x="112774" y="119019"/>
                </a:lnTo>
                <a:close/>
                <a:moveTo>
                  <a:pt x="124957" y="119019"/>
                </a:moveTo>
                <a:lnTo>
                  <a:pt x="124957" y="124954"/>
                </a:lnTo>
                <a:lnTo>
                  <a:pt x="119021" y="124954"/>
                </a:lnTo>
                <a:lnTo>
                  <a:pt x="119021" y="119019"/>
                </a:lnTo>
                <a:close/>
                <a:moveTo>
                  <a:pt x="131204" y="119019"/>
                </a:moveTo>
                <a:lnTo>
                  <a:pt x="131204" y="124954"/>
                </a:lnTo>
                <a:lnTo>
                  <a:pt x="125270" y="124954"/>
                </a:lnTo>
                <a:lnTo>
                  <a:pt x="125270" y="119019"/>
                </a:lnTo>
                <a:close/>
                <a:moveTo>
                  <a:pt x="137451" y="119019"/>
                </a:moveTo>
                <a:lnTo>
                  <a:pt x="137451" y="124954"/>
                </a:lnTo>
                <a:lnTo>
                  <a:pt x="131517" y="124954"/>
                </a:lnTo>
                <a:lnTo>
                  <a:pt x="131517" y="119019"/>
                </a:lnTo>
                <a:close/>
                <a:moveTo>
                  <a:pt x="143702" y="119019"/>
                </a:moveTo>
                <a:lnTo>
                  <a:pt x="143702" y="124954"/>
                </a:lnTo>
                <a:lnTo>
                  <a:pt x="137766" y="124954"/>
                </a:lnTo>
                <a:lnTo>
                  <a:pt x="137766" y="119019"/>
                </a:lnTo>
                <a:close/>
                <a:moveTo>
                  <a:pt x="149949" y="119019"/>
                </a:moveTo>
                <a:lnTo>
                  <a:pt x="149949" y="124954"/>
                </a:lnTo>
                <a:lnTo>
                  <a:pt x="144015" y="124954"/>
                </a:lnTo>
                <a:lnTo>
                  <a:pt x="144015" y="119019"/>
                </a:lnTo>
                <a:close/>
                <a:moveTo>
                  <a:pt x="156196" y="119019"/>
                </a:moveTo>
                <a:lnTo>
                  <a:pt x="156196" y="124954"/>
                </a:lnTo>
                <a:lnTo>
                  <a:pt x="150262" y="124954"/>
                </a:lnTo>
                <a:lnTo>
                  <a:pt x="150262" y="119019"/>
                </a:lnTo>
                <a:close/>
                <a:moveTo>
                  <a:pt x="162445" y="119019"/>
                </a:moveTo>
                <a:lnTo>
                  <a:pt x="162445" y="124954"/>
                </a:lnTo>
                <a:lnTo>
                  <a:pt x="156509" y="124954"/>
                </a:lnTo>
                <a:lnTo>
                  <a:pt x="156509" y="119019"/>
                </a:lnTo>
                <a:close/>
                <a:moveTo>
                  <a:pt x="168692" y="119019"/>
                </a:moveTo>
                <a:lnTo>
                  <a:pt x="168692" y="124954"/>
                </a:lnTo>
                <a:lnTo>
                  <a:pt x="162756" y="124954"/>
                </a:lnTo>
                <a:lnTo>
                  <a:pt x="162756" y="119019"/>
                </a:lnTo>
                <a:close/>
                <a:moveTo>
                  <a:pt x="174939" y="119019"/>
                </a:moveTo>
                <a:lnTo>
                  <a:pt x="174939" y="124954"/>
                </a:lnTo>
                <a:lnTo>
                  <a:pt x="169005" y="124954"/>
                </a:lnTo>
                <a:lnTo>
                  <a:pt x="169005" y="119019"/>
                </a:lnTo>
                <a:close/>
                <a:moveTo>
                  <a:pt x="181186" y="119019"/>
                </a:moveTo>
                <a:lnTo>
                  <a:pt x="181186" y="124954"/>
                </a:lnTo>
                <a:lnTo>
                  <a:pt x="175252" y="124954"/>
                </a:lnTo>
                <a:lnTo>
                  <a:pt x="175252" y="119019"/>
                </a:lnTo>
                <a:close/>
                <a:moveTo>
                  <a:pt x="187435" y="119019"/>
                </a:moveTo>
                <a:lnTo>
                  <a:pt x="187435" y="124954"/>
                </a:lnTo>
                <a:lnTo>
                  <a:pt x="181499" y="124954"/>
                </a:lnTo>
                <a:lnTo>
                  <a:pt x="181499" y="119019"/>
                </a:lnTo>
                <a:close/>
                <a:moveTo>
                  <a:pt x="193684" y="119019"/>
                </a:moveTo>
                <a:lnTo>
                  <a:pt x="193684" y="124954"/>
                </a:lnTo>
                <a:lnTo>
                  <a:pt x="187749" y="124954"/>
                </a:lnTo>
                <a:lnTo>
                  <a:pt x="187749" y="119019"/>
                </a:lnTo>
                <a:close/>
                <a:moveTo>
                  <a:pt x="199931" y="119019"/>
                </a:moveTo>
                <a:lnTo>
                  <a:pt x="199931" y="124954"/>
                </a:lnTo>
                <a:lnTo>
                  <a:pt x="193996" y="124954"/>
                </a:lnTo>
                <a:lnTo>
                  <a:pt x="193996" y="119019"/>
                </a:lnTo>
                <a:close/>
                <a:moveTo>
                  <a:pt x="206180" y="119019"/>
                </a:moveTo>
                <a:lnTo>
                  <a:pt x="206180" y="124954"/>
                </a:lnTo>
                <a:lnTo>
                  <a:pt x="200244" y="124954"/>
                </a:lnTo>
                <a:lnTo>
                  <a:pt x="200244" y="119019"/>
                </a:lnTo>
                <a:close/>
                <a:moveTo>
                  <a:pt x="212427" y="119019"/>
                </a:moveTo>
                <a:lnTo>
                  <a:pt x="212427" y="124954"/>
                </a:lnTo>
                <a:lnTo>
                  <a:pt x="206491" y="124954"/>
                </a:lnTo>
                <a:lnTo>
                  <a:pt x="206491" y="119019"/>
                </a:lnTo>
                <a:close/>
                <a:moveTo>
                  <a:pt x="218674" y="119019"/>
                </a:moveTo>
                <a:lnTo>
                  <a:pt x="218674" y="124954"/>
                </a:lnTo>
                <a:lnTo>
                  <a:pt x="212739" y="124954"/>
                </a:lnTo>
                <a:lnTo>
                  <a:pt x="212739" y="119019"/>
                </a:lnTo>
                <a:close/>
                <a:moveTo>
                  <a:pt x="224921" y="119019"/>
                </a:moveTo>
                <a:lnTo>
                  <a:pt x="224921" y="124954"/>
                </a:lnTo>
                <a:lnTo>
                  <a:pt x="218987" y="124954"/>
                </a:lnTo>
                <a:lnTo>
                  <a:pt x="218987" y="119019"/>
                </a:lnTo>
                <a:close/>
                <a:moveTo>
                  <a:pt x="231170" y="119019"/>
                </a:moveTo>
                <a:lnTo>
                  <a:pt x="231170" y="124954"/>
                </a:lnTo>
                <a:lnTo>
                  <a:pt x="225234" y="124954"/>
                </a:lnTo>
                <a:lnTo>
                  <a:pt x="225234" y="119019"/>
                </a:lnTo>
                <a:close/>
                <a:moveTo>
                  <a:pt x="237417" y="119019"/>
                </a:moveTo>
                <a:lnTo>
                  <a:pt x="237417" y="124954"/>
                </a:lnTo>
                <a:lnTo>
                  <a:pt x="231481" y="124954"/>
                </a:lnTo>
                <a:lnTo>
                  <a:pt x="231481" y="119019"/>
                </a:lnTo>
                <a:close/>
                <a:moveTo>
                  <a:pt x="243664" y="119019"/>
                </a:moveTo>
                <a:lnTo>
                  <a:pt x="243664" y="124954"/>
                </a:lnTo>
                <a:lnTo>
                  <a:pt x="237729" y="124954"/>
                </a:lnTo>
                <a:lnTo>
                  <a:pt x="237729" y="119019"/>
                </a:lnTo>
                <a:close/>
                <a:moveTo>
                  <a:pt x="249911" y="119019"/>
                </a:moveTo>
                <a:lnTo>
                  <a:pt x="249911" y="124954"/>
                </a:lnTo>
                <a:lnTo>
                  <a:pt x="243977" y="124954"/>
                </a:lnTo>
                <a:lnTo>
                  <a:pt x="243977" y="119019"/>
                </a:lnTo>
                <a:close/>
                <a:moveTo>
                  <a:pt x="256161" y="119019"/>
                </a:moveTo>
                <a:lnTo>
                  <a:pt x="256161" y="124954"/>
                </a:lnTo>
                <a:lnTo>
                  <a:pt x="250225" y="124954"/>
                </a:lnTo>
                <a:lnTo>
                  <a:pt x="250225" y="119019"/>
                </a:lnTo>
                <a:close/>
                <a:moveTo>
                  <a:pt x="262409" y="119019"/>
                </a:moveTo>
                <a:lnTo>
                  <a:pt x="262409" y="124954"/>
                </a:lnTo>
                <a:lnTo>
                  <a:pt x="256474" y="124954"/>
                </a:lnTo>
                <a:lnTo>
                  <a:pt x="256474" y="119019"/>
                </a:lnTo>
                <a:close/>
                <a:moveTo>
                  <a:pt x="268656" y="119019"/>
                </a:moveTo>
                <a:lnTo>
                  <a:pt x="268656" y="124954"/>
                </a:lnTo>
                <a:lnTo>
                  <a:pt x="262721" y="124954"/>
                </a:lnTo>
                <a:lnTo>
                  <a:pt x="262721" y="119019"/>
                </a:lnTo>
                <a:close/>
                <a:moveTo>
                  <a:pt x="274904" y="119019"/>
                </a:moveTo>
                <a:lnTo>
                  <a:pt x="274904" y="124954"/>
                </a:lnTo>
                <a:lnTo>
                  <a:pt x="268968" y="124954"/>
                </a:lnTo>
                <a:lnTo>
                  <a:pt x="268968" y="119019"/>
                </a:lnTo>
                <a:close/>
                <a:moveTo>
                  <a:pt x="6251" y="125266"/>
                </a:moveTo>
                <a:lnTo>
                  <a:pt x="6251" y="131201"/>
                </a:lnTo>
                <a:lnTo>
                  <a:pt x="315" y="131201"/>
                </a:lnTo>
                <a:lnTo>
                  <a:pt x="315" y="125266"/>
                </a:lnTo>
                <a:close/>
                <a:moveTo>
                  <a:pt x="12498" y="125266"/>
                </a:moveTo>
                <a:lnTo>
                  <a:pt x="12498" y="131201"/>
                </a:lnTo>
                <a:lnTo>
                  <a:pt x="6562" y="131201"/>
                </a:lnTo>
                <a:lnTo>
                  <a:pt x="6562" y="125266"/>
                </a:lnTo>
                <a:close/>
                <a:moveTo>
                  <a:pt x="18745" y="125266"/>
                </a:moveTo>
                <a:lnTo>
                  <a:pt x="18745" y="131201"/>
                </a:lnTo>
                <a:lnTo>
                  <a:pt x="12810" y="131201"/>
                </a:lnTo>
                <a:lnTo>
                  <a:pt x="12810" y="125266"/>
                </a:lnTo>
                <a:close/>
                <a:moveTo>
                  <a:pt x="24992" y="125266"/>
                </a:moveTo>
                <a:lnTo>
                  <a:pt x="24992" y="131201"/>
                </a:lnTo>
                <a:lnTo>
                  <a:pt x="19058" y="131201"/>
                </a:lnTo>
                <a:lnTo>
                  <a:pt x="19058" y="125266"/>
                </a:lnTo>
                <a:close/>
                <a:moveTo>
                  <a:pt x="31242" y="125266"/>
                </a:moveTo>
                <a:lnTo>
                  <a:pt x="31242" y="131201"/>
                </a:lnTo>
                <a:lnTo>
                  <a:pt x="25305" y="131201"/>
                </a:lnTo>
                <a:lnTo>
                  <a:pt x="25305" y="125266"/>
                </a:lnTo>
                <a:close/>
                <a:moveTo>
                  <a:pt x="37489" y="125266"/>
                </a:moveTo>
                <a:lnTo>
                  <a:pt x="37489" y="131201"/>
                </a:lnTo>
                <a:lnTo>
                  <a:pt x="31553" y="131201"/>
                </a:lnTo>
                <a:lnTo>
                  <a:pt x="31553" y="125266"/>
                </a:lnTo>
                <a:close/>
                <a:moveTo>
                  <a:pt x="43737" y="125266"/>
                </a:moveTo>
                <a:lnTo>
                  <a:pt x="43737" y="131201"/>
                </a:lnTo>
                <a:lnTo>
                  <a:pt x="37802" y="131201"/>
                </a:lnTo>
                <a:lnTo>
                  <a:pt x="37802" y="125266"/>
                </a:lnTo>
                <a:close/>
                <a:moveTo>
                  <a:pt x="49985" y="125266"/>
                </a:moveTo>
                <a:lnTo>
                  <a:pt x="49985" y="131201"/>
                </a:lnTo>
                <a:lnTo>
                  <a:pt x="44049" y="131201"/>
                </a:lnTo>
                <a:lnTo>
                  <a:pt x="44049" y="125266"/>
                </a:lnTo>
                <a:close/>
                <a:moveTo>
                  <a:pt x="56232" y="125266"/>
                </a:moveTo>
                <a:lnTo>
                  <a:pt x="56232" y="131201"/>
                </a:lnTo>
                <a:lnTo>
                  <a:pt x="50296" y="131201"/>
                </a:lnTo>
                <a:lnTo>
                  <a:pt x="50296" y="125266"/>
                </a:lnTo>
                <a:close/>
                <a:moveTo>
                  <a:pt x="62480" y="125266"/>
                </a:moveTo>
                <a:lnTo>
                  <a:pt x="62480" y="131201"/>
                </a:lnTo>
                <a:lnTo>
                  <a:pt x="56545" y="131201"/>
                </a:lnTo>
                <a:lnTo>
                  <a:pt x="56545" y="125266"/>
                </a:lnTo>
                <a:close/>
                <a:moveTo>
                  <a:pt x="68727" y="125266"/>
                </a:moveTo>
                <a:lnTo>
                  <a:pt x="68727" y="131201"/>
                </a:lnTo>
                <a:lnTo>
                  <a:pt x="62792" y="131201"/>
                </a:lnTo>
                <a:lnTo>
                  <a:pt x="62792" y="125266"/>
                </a:lnTo>
                <a:close/>
                <a:moveTo>
                  <a:pt x="74975" y="125266"/>
                </a:moveTo>
                <a:lnTo>
                  <a:pt x="74975" y="131201"/>
                </a:lnTo>
                <a:lnTo>
                  <a:pt x="69039" y="131201"/>
                </a:lnTo>
                <a:lnTo>
                  <a:pt x="69039" y="125266"/>
                </a:lnTo>
                <a:close/>
                <a:moveTo>
                  <a:pt x="81223" y="125266"/>
                </a:moveTo>
                <a:lnTo>
                  <a:pt x="81223" y="131201"/>
                </a:lnTo>
                <a:lnTo>
                  <a:pt x="75286" y="131201"/>
                </a:lnTo>
                <a:lnTo>
                  <a:pt x="75286" y="125266"/>
                </a:lnTo>
                <a:close/>
                <a:moveTo>
                  <a:pt x="87470" y="125266"/>
                </a:moveTo>
                <a:lnTo>
                  <a:pt x="87470" y="131201"/>
                </a:lnTo>
                <a:lnTo>
                  <a:pt x="81535" y="131201"/>
                </a:lnTo>
                <a:lnTo>
                  <a:pt x="81535" y="125266"/>
                </a:lnTo>
                <a:close/>
                <a:moveTo>
                  <a:pt x="93718" y="125266"/>
                </a:moveTo>
                <a:lnTo>
                  <a:pt x="93718" y="131201"/>
                </a:lnTo>
                <a:lnTo>
                  <a:pt x="87784" y="131201"/>
                </a:lnTo>
                <a:lnTo>
                  <a:pt x="87784" y="125266"/>
                </a:lnTo>
                <a:close/>
                <a:moveTo>
                  <a:pt x="99967" y="125266"/>
                </a:moveTo>
                <a:lnTo>
                  <a:pt x="99967" y="131201"/>
                </a:lnTo>
                <a:lnTo>
                  <a:pt x="94031" y="131201"/>
                </a:lnTo>
                <a:lnTo>
                  <a:pt x="94031" y="125266"/>
                </a:lnTo>
                <a:close/>
                <a:moveTo>
                  <a:pt x="106214" y="125266"/>
                </a:moveTo>
                <a:lnTo>
                  <a:pt x="106214" y="131201"/>
                </a:lnTo>
                <a:lnTo>
                  <a:pt x="100278" y="131201"/>
                </a:lnTo>
                <a:lnTo>
                  <a:pt x="100278" y="125266"/>
                </a:lnTo>
                <a:close/>
                <a:moveTo>
                  <a:pt x="112461" y="125266"/>
                </a:moveTo>
                <a:lnTo>
                  <a:pt x="112461" y="131201"/>
                </a:lnTo>
                <a:lnTo>
                  <a:pt x="106527" y="131201"/>
                </a:lnTo>
                <a:lnTo>
                  <a:pt x="106527" y="125266"/>
                </a:lnTo>
                <a:close/>
                <a:moveTo>
                  <a:pt x="118710" y="125266"/>
                </a:moveTo>
                <a:lnTo>
                  <a:pt x="118710" y="131201"/>
                </a:lnTo>
                <a:lnTo>
                  <a:pt x="112774" y="131201"/>
                </a:lnTo>
                <a:lnTo>
                  <a:pt x="112774" y="125266"/>
                </a:lnTo>
                <a:close/>
                <a:moveTo>
                  <a:pt x="124957" y="125266"/>
                </a:moveTo>
                <a:lnTo>
                  <a:pt x="124957" y="131201"/>
                </a:lnTo>
                <a:lnTo>
                  <a:pt x="119021" y="131201"/>
                </a:lnTo>
                <a:lnTo>
                  <a:pt x="119021" y="125266"/>
                </a:lnTo>
                <a:close/>
                <a:moveTo>
                  <a:pt x="131204" y="125266"/>
                </a:moveTo>
                <a:lnTo>
                  <a:pt x="131204" y="131201"/>
                </a:lnTo>
                <a:lnTo>
                  <a:pt x="125270" y="131201"/>
                </a:lnTo>
                <a:lnTo>
                  <a:pt x="125270" y="125266"/>
                </a:lnTo>
                <a:close/>
                <a:moveTo>
                  <a:pt x="137451" y="125266"/>
                </a:moveTo>
                <a:lnTo>
                  <a:pt x="137451" y="131201"/>
                </a:lnTo>
                <a:lnTo>
                  <a:pt x="131517" y="131201"/>
                </a:lnTo>
                <a:lnTo>
                  <a:pt x="131517" y="125266"/>
                </a:lnTo>
                <a:close/>
                <a:moveTo>
                  <a:pt x="143702" y="125266"/>
                </a:moveTo>
                <a:lnTo>
                  <a:pt x="143702" y="131201"/>
                </a:lnTo>
                <a:lnTo>
                  <a:pt x="137766" y="131201"/>
                </a:lnTo>
                <a:lnTo>
                  <a:pt x="137766" y="125266"/>
                </a:lnTo>
                <a:close/>
                <a:moveTo>
                  <a:pt x="149949" y="125266"/>
                </a:moveTo>
                <a:lnTo>
                  <a:pt x="149949" y="131201"/>
                </a:lnTo>
                <a:lnTo>
                  <a:pt x="144015" y="131201"/>
                </a:lnTo>
                <a:lnTo>
                  <a:pt x="144015" y="125266"/>
                </a:lnTo>
                <a:close/>
                <a:moveTo>
                  <a:pt x="156196" y="125266"/>
                </a:moveTo>
                <a:lnTo>
                  <a:pt x="156196" y="131201"/>
                </a:lnTo>
                <a:lnTo>
                  <a:pt x="150262" y="131201"/>
                </a:lnTo>
                <a:lnTo>
                  <a:pt x="150262" y="125266"/>
                </a:lnTo>
                <a:close/>
                <a:moveTo>
                  <a:pt x="162445" y="125266"/>
                </a:moveTo>
                <a:lnTo>
                  <a:pt x="162445" y="131201"/>
                </a:lnTo>
                <a:lnTo>
                  <a:pt x="156509" y="131201"/>
                </a:lnTo>
                <a:lnTo>
                  <a:pt x="156509" y="125266"/>
                </a:lnTo>
                <a:close/>
                <a:moveTo>
                  <a:pt x="168692" y="125266"/>
                </a:moveTo>
                <a:lnTo>
                  <a:pt x="168692" y="131201"/>
                </a:lnTo>
                <a:lnTo>
                  <a:pt x="162756" y="131201"/>
                </a:lnTo>
                <a:lnTo>
                  <a:pt x="162756" y="125266"/>
                </a:lnTo>
                <a:close/>
                <a:moveTo>
                  <a:pt x="174939" y="125266"/>
                </a:moveTo>
                <a:lnTo>
                  <a:pt x="174939" y="131201"/>
                </a:lnTo>
                <a:lnTo>
                  <a:pt x="169005" y="131201"/>
                </a:lnTo>
                <a:lnTo>
                  <a:pt x="169005" y="125266"/>
                </a:lnTo>
                <a:close/>
                <a:moveTo>
                  <a:pt x="181186" y="125266"/>
                </a:moveTo>
                <a:lnTo>
                  <a:pt x="181186" y="131201"/>
                </a:lnTo>
                <a:lnTo>
                  <a:pt x="175252" y="131201"/>
                </a:lnTo>
                <a:lnTo>
                  <a:pt x="175252" y="125266"/>
                </a:lnTo>
                <a:close/>
                <a:moveTo>
                  <a:pt x="187435" y="125266"/>
                </a:moveTo>
                <a:lnTo>
                  <a:pt x="187435" y="131201"/>
                </a:lnTo>
                <a:lnTo>
                  <a:pt x="181499" y="131201"/>
                </a:lnTo>
                <a:lnTo>
                  <a:pt x="181499" y="125266"/>
                </a:lnTo>
                <a:close/>
                <a:moveTo>
                  <a:pt x="193682" y="125266"/>
                </a:moveTo>
                <a:lnTo>
                  <a:pt x="193682" y="131201"/>
                </a:lnTo>
                <a:lnTo>
                  <a:pt x="187746" y="131201"/>
                </a:lnTo>
                <a:lnTo>
                  <a:pt x="187746" y="125266"/>
                </a:lnTo>
                <a:close/>
                <a:moveTo>
                  <a:pt x="199931" y="125266"/>
                </a:moveTo>
                <a:lnTo>
                  <a:pt x="199931" y="131201"/>
                </a:lnTo>
                <a:lnTo>
                  <a:pt x="193996" y="131201"/>
                </a:lnTo>
                <a:lnTo>
                  <a:pt x="193996" y="125266"/>
                </a:lnTo>
                <a:close/>
                <a:moveTo>
                  <a:pt x="206180" y="125266"/>
                </a:moveTo>
                <a:lnTo>
                  <a:pt x="206180" y="131201"/>
                </a:lnTo>
                <a:lnTo>
                  <a:pt x="200244" y="131201"/>
                </a:lnTo>
                <a:lnTo>
                  <a:pt x="200244" y="125266"/>
                </a:lnTo>
                <a:close/>
                <a:moveTo>
                  <a:pt x="212427" y="125266"/>
                </a:moveTo>
                <a:lnTo>
                  <a:pt x="212427" y="131201"/>
                </a:lnTo>
                <a:lnTo>
                  <a:pt x="206491" y="131201"/>
                </a:lnTo>
                <a:lnTo>
                  <a:pt x="206491" y="125266"/>
                </a:lnTo>
                <a:close/>
                <a:moveTo>
                  <a:pt x="218674" y="125266"/>
                </a:moveTo>
                <a:lnTo>
                  <a:pt x="218674" y="131201"/>
                </a:lnTo>
                <a:lnTo>
                  <a:pt x="212739" y="131201"/>
                </a:lnTo>
                <a:lnTo>
                  <a:pt x="212739" y="125266"/>
                </a:lnTo>
                <a:close/>
                <a:moveTo>
                  <a:pt x="224921" y="125266"/>
                </a:moveTo>
                <a:lnTo>
                  <a:pt x="224921" y="131201"/>
                </a:lnTo>
                <a:lnTo>
                  <a:pt x="218987" y="131201"/>
                </a:lnTo>
                <a:lnTo>
                  <a:pt x="218987" y="125266"/>
                </a:lnTo>
                <a:close/>
                <a:moveTo>
                  <a:pt x="231170" y="125266"/>
                </a:moveTo>
                <a:lnTo>
                  <a:pt x="231170" y="131201"/>
                </a:lnTo>
                <a:lnTo>
                  <a:pt x="225234" y="131201"/>
                </a:lnTo>
                <a:lnTo>
                  <a:pt x="225234" y="125266"/>
                </a:lnTo>
                <a:close/>
                <a:moveTo>
                  <a:pt x="237417" y="125266"/>
                </a:moveTo>
                <a:lnTo>
                  <a:pt x="237417" y="131201"/>
                </a:lnTo>
                <a:lnTo>
                  <a:pt x="231481" y="131201"/>
                </a:lnTo>
                <a:lnTo>
                  <a:pt x="231481" y="125266"/>
                </a:lnTo>
                <a:close/>
                <a:moveTo>
                  <a:pt x="243664" y="125266"/>
                </a:moveTo>
                <a:lnTo>
                  <a:pt x="243664" y="131201"/>
                </a:lnTo>
                <a:lnTo>
                  <a:pt x="237729" y="131201"/>
                </a:lnTo>
                <a:lnTo>
                  <a:pt x="237729" y="125266"/>
                </a:lnTo>
                <a:close/>
                <a:moveTo>
                  <a:pt x="249911" y="125266"/>
                </a:moveTo>
                <a:lnTo>
                  <a:pt x="249911" y="131201"/>
                </a:lnTo>
                <a:lnTo>
                  <a:pt x="243977" y="131201"/>
                </a:lnTo>
                <a:lnTo>
                  <a:pt x="243977" y="125266"/>
                </a:lnTo>
                <a:close/>
                <a:moveTo>
                  <a:pt x="256161" y="125266"/>
                </a:moveTo>
                <a:lnTo>
                  <a:pt x="256161" y="131201"/>
                </a:lnTo>
                <a:lnTo>
                  <a:pt x="250225" y="131201"/>
                </a:lnTo>
                <a:lnTo>
                  <a:pt x="250225" y="125266"/>
                </a:lnTo>
                <a:close/>
                <a:moveTo>
                  <a:pt x="262409" y="125266"/>
                </a:moveTo>
                <a:lnTo>
                  <a:pt x="262409" y="131201"/>
                </a:lnTo>
                <a:lnTo>
                  <a:pt x="256474" y="131201"/>
                </a:lnTo>
                <a:lnTo>
                  <a:pt x="256474" y="125266"/>
                </a:lnTo>
                <a:close/>
                <a:moveTo>
                  <a:pt x="268656" y="125266"/>
                </a:moveTo>
                <a:lnTo>
                  <a:pt x="268656" y="131201"/>
                </a:lnTo>
                <a:lnTo>
                  <a:pt x="262721" y="131201"/>
                </a:lnTo>
                <a:lnTo>
                  <a:pt x="262721" y="125266"/>
                </a:lnTo>
                <a:close/>
                <a:moveTo>
                  <a:pt x="274904" y="125266"/>
                </a:moveTo>
                <a:lnTo>
                  <a:pt x="274904" y="131201"/>
                </a:lnTo>
                <a:lnTo>
                  <a:pt x="268968" y="131201"/>
                </a:lnTo>
                <a:lnTo>
                  <a:pt x="268968" y="125266"/>
                </a:lnTo>
                <a:close/>
                <a:moveTo>
                  <a:pt x="6251" y="131513"/>
                </a:moveTo>
                <a:lnTo>
                  <a:pt x="6251" y="137449"/>
                </a:lnTo>
                <a:lnTo>
                  <a:pt x="315" y="137449"/>
                </a:lnTo>
                <a:lnTo>
                  <a:pt x="315" y="131513"/>
                </a:lnTo>
                <a:close/>
                <a:moveTo>
                  <a:pt x="12498" y="131513"/>
                </a:moveTo>
                <a:lnTo>
                  <a:pt x="12498" y="137449"/>
                </a:lnTo>
                <a:lnTo>
                  <a:pt x="6562" y="137449"/>
                </a:lnTo>
                <a:lnTo>
                  <a:pt x="6562" y="131513"/>
                </a:lnTo>
                <a:close/>
                <a:moveTo>
                  <a:pt x="18745" y="131513"/>
                </a:moveTo>
                <a:lnTo>
                  <a:pt x="18745" y="137449"/>
                </a:lnTo>
                <a:lnTo>
                  <a:pt x="12810" y="137449"/>
                </a:lnTo>
                <a:lnTo>
                  <a:pt x="12810" y="131513"/>
                </a:lnTo>
                <a:close/>
                <a:moveTo>
                  <a:pt x="24992" y="131513"/>
                </a:moveTo>
                <a:lnTo>
                  <a:pt x="24992" y="137449"/>
                </a:lnTo>
                <a:lnTo>
                  <a:pt x="19058" y="137449"/>
                </a:lnTo>
                <a:lnTo>
                  <a:pt x="19058" y="131513"/>
                </a:lnTo>
                <a:close/>
                <a:moveTo>
                  <a:pt x="31241" y="131513"/>
                </a:moveTo>
                <a:lnTo>
                  <a:pt x="31241" y="137449"/>
                </a:lnTo>
                <a:lnTo>
                  <a:pt x="25305" y="137449"/>
                </a:lnTo>
                <a:lnTo>
                  <a:pt x="25305" y="131513"/>
                </a:lnTo>
                <a:close/>
                <a:moveTo>
                  <a:pt x="37489" y="131513"/>
                </a:moveTo>
                <a:lnTo>
                  <a:pt x="37489" y="137449"/>
                </a:lnTo>
                <a:lnTo>
                  <a:pt x="31553" y="137449"/>
                </a:lnTo>
                <a:lnTo>
                  <a:pt x="31553" y="131513"/>
                </a:lnTo>
                <a:close/>
                <a:moveTo>
                  <a:pt x="43737" y="131513"/>
                </a:moveTo>
                <a:lnTo>
                  <a:pt x="43737" y="137449"/>
                </a:lnTo>
                <a:lnTo>
                  <a:pt x="37802" y="137449"/>
                </a:lnTo>
                <a:lnTo>
                  <a:pt x="37802" y="131513"/>
                </a:lnTo>
                <a:close/>
                <a:moveTo>
                  <a:pt x="49985" y="131513"/>
                </a:moveTo>
                <a:lnTo>
                  <a:pt x="49985" y="137449"/>
                </a:lnTo>
                <a:lnTo>
                  <a:pt x="44049" y="137449"/>
                </a:lnTo>
                <a:lnTo>
                  <a:pt x="44049" y="131513"/>
                </a:lnTo>
                <a:close/>
                <a:moveTo>
                  <a:pt x="56232" y="131513"/>
                </a:moveTo>
                <a:lnTo>
                  <a:pt x="56232" y="137449"/>
                </a:lnTo>
                <a:lnTo>
                  <a:pt x="50296" y="137449"/>
                </a:lnTo>
                <a:lnTo>
                  <a:pt x="50296" y="131513"/>
                </a:lnTo>
                <a:close/>
                <a:moveTo>
                  <a:pt x="62480" y="131513"/>
                </a:moveTo>
                <a:lnTo>
                  <a:pt x="62480" y="137449"/>
                </a:lnTo>
                <a:lnTo>
                  <a:pt x="56545" y="137449"/>
                </a:lnTo>
                <a:lnTo>
                  <a:pt x="56545" y="131513"/>
                </a:lnTo>
                <a:close/>
                <a:moveTo>
                  <a:pt x="68727" y="131513"/>
                </a:moveTo>
                <a:lnTo>
                  <a:pt x="68727" y="137449"/>
                </a:lnTo>
                <a:lnTo>
                  <a:pt x="62792" y="137449"/>
                </a:lnTo>
                <a:lnTo>
                  <a:pt x="62792" y="131513"/>
                </a:lnTo>
                <a:close/>
                <a:moveTo>
                  <a:pt x="74975" y="131513"/>
                </a:moveTo>
                <a:lnTo>
                  <a:pt x="74975" y="137449"/>
                </a:lnTo>
                <a:lnTo>
                  <a:pt x="69039" y="137449"/>
                </a:lnTo>
                <a:lnTo>
                  <a:pt x="69039" y="131513"/>
                </a:lnTo>
                <a:close/>
                <a:moveTo>
                  <a:pt x="81223" y="131513"/>
                </a:moveTo>
                <a:lnTo>
                  <a:pt x="81223" y="137449"/>
                </a:lnTo>
                <a:lnTo>
                  <a:pt x="75286" y="137449"/>
                </a:lnTo>
                <a:lnTo>
                  <a:pt x="75286" y="131513"/>
                </a:lnTo>
                <a:close/>
                <a:moveTo>
                  <a:pt x="87470" y="131513"/>
                </a:moveTo>
                <a:lnTo>
                  <a:pt x="87470" y="137449"/>
                </a:lnTo>
                <a:lnTo>
                  <a:pt x="81535" y="137449"/>
                </a:lnTo>
                <a:lnTo>
                  <a:pt x="81535" y="131513"/>
                </a:lnTo>
                <a:close/>
                <a:moveTo>
                  <a:pt x="93718" y="131513"/>
                </a:moveTo>
                <a:lnTo>
                  <a:pt x="93718" y="137449"/>
                </a:lnTo>
                <a:lnTo>
                  <a:pt x="87784" y="137449"/>
                </a:lnTo>
                <a:lnTo>
                  <a:pt x="87784" y="131513"/>
                </a:lnTo>
                <a:close/>
                <a:moveTo>
                  <a:pt x="99967" y="131513"/>
                </a:moveTo>
                <a:lnTo>
                  <a:pt x="99967" y="137449"/>
                </a:lnTo>
                <a:lnTo>
                  <a:pt x="94031" y="137449"/>
                </a:lnTo>
                <a:lnTo>
                  <a:pt x="94031" y="131513"/>
                </a:lnTo>
                <a:close/>
                <a:moveTo>
                  <a:pt x="106214" y="131513"/>
                </a:moveTo>
                <a:lnTo>
                  <a:pt x="106214" y="137449"/>
                </a:lnTo>
                <a:lnTo>
                  <a:pt x="100278" y="137449"/>
                </a:lnTo>
                <a:lnTo>
                  <a:pt x="100278" y="131513"/>
                </a:lnTo>
                <a:close/>
                <a:moveTo>
                  <a:pt x="112461" y="131513"/>
                </a:moveTo>
                <a:lnTo>
                  <a:pt x="112461" y="137449"/>
                </a:lnTo>
                <a:lnTo>
                  <a:pt x="106527" y="137449"/>
                </a:lnTo>
                <a:lnTo>
                  <a:pt x="106527" y="131513"/>
                </a:lnTo>
                <a:close/>
                <a:moveTo>
                  <a:pt x="118710" y="131513"/>
                </a:moveTo>
                <a:lnTo>
                  <a:pt x="118710" y="137449"/>
                </a:lnTo>
                <a:lnTo>
                  <a:pt x="112774" y="137449"/>
                </a:lnTo>
                <a:lnTo>
                  <a:pt x="112774" y="131513"/>
                </a:lnTo>
                <a:close/>
                <a:moveTo>
                  <a:pt x="124957" y="131513"/>
                </a:moveTo>
                <a:lnTo>
                  <a:pt x="124957" y="137449"/>
                </a:lnTo>
                <a:lnTo>
                  <a:pt x="119021" y="137449"/>
                </a:lnTo>
                <a:lnTo>
                  <a:pt x="119021" y="131513"/>
                </a:lnTo>
                <a:close/>
                <a:moveTo>
                  <a:pt x="131204" y="131513"/>
                </a:moveTo>
                <a:lnTo>
                  <a:pt x="131204" y="137449"/>
                </a:lnTo>
                <a:lnTo>
                  <a:pt x="125270" y="137449"/>
                </a:lnTo>
                <a:lnTo>
                  <a:pt x="125270" y="131513"/>
                </a:lnTo>
                <a:close/>
                <a:moveTo>
                  <a:pt x="137451" y="131513"/>
                </a:moveTo>
                <a:lnTo>
                  <a:pt x="137451" y="137449"/>
                </a:lnTo>
                <a:lnTo>
                  <a:pt x="131517" y="137449"/>
                </a:lnTo>
                <a:lnTo>
                  <a:pt x="131517" y="131513"/>
                </a:lnTo>
                <a:close/>
                <a:moveTo>
                  <a:pt x="143702" y="131513"/>
                </a:moveTo>
                <a:lnTo>
                  <a:pt x="143702" y="137449"/>
                </a:lnTo>
                <a:lnTo>
                  <a:pt x="137766" y="137449"/>
                </a:lnTo>
                <a:lnTo>
                  <a:pt x="137766" y="131513"/>
                </a:lnTo>
                <a:close/>
                <a:moveTo>
                  <a:pt x="149949" y="131513"/>
                </a:moveTo>
                <a:lnTo>
                  <a:pt x="149949" y="137449"/>
                </a:lnTo>
                <a:lnTo>
                  <a:pt x="144015" y="137449"/>
                </a:lnTo>
                <a:lnTo>
                  <a:pt x="144015" y="131513"/>
                </a:lnTo>
                <a:close/>
                <a:moveTo>
                  <a:pt x="156196" y="131513"/>
                </a:moveTo>
                <a:lnTo>
                  <a:pt x="156196" y="137449"/>
                </a:lnTo>
                <a:lnTo>
                  <a:pt x="150262" y="137449"/>
                </a:lnTo>
                <a:lnTo>
                  <a:pt x="150262" y="131513"/>
                </a:lnTo>
                <a:close/>
                <a:moveTo>
                  <a:pt x="162445" y="131513"/>
                </a:moveTo>
                <a:lnTo>
                  <a:pt x="162445" y="137449"/>
                </a:lnTo>
                <a:lnTo>
                  <a:pt x="156509" y="137449"/>
                </a:lnTo>
                <a:lnTo>
                  <a:pt x="156509" y="131513"/>
                </a:lnTo>
                <a:close/>
                <a:moveTo>
                  <a:pt x="168692" y="131513"/>
                </a:moveTo>
                <a:lnTo>
                  <a:pt x="168692" y="137449"/>
                </a:lnTo>
                <a:lnTo>
                  <a:pt x="162756" y="137449"/>
                </a:lnTo>
                <a:lnTo>
                  <a:pt x="162756" y="131513"/>
                </a:lnTo>
                <a:close/>
                <a:moveTo>
                  <a:pt x="174939" y="131513"/>
                </a:moveTo>
                <a:lnTo>
                  <a:pt x="174939" y="137449"/>
                </a:lnTo>
                <a:lnTo>
                  <a:pt x="169005" y="137449"/>
                </a:lnTo>
                <a:lnTo>
                  <a:pt x="169005" y="131513"/>
                </a:lnTo>
                <a:close/>
                <a:moveTo>
                  <a:pt x="181186" y="131513"/>
                </a:moveTo>
                <a:lnTo>
                  <a:pt x="181186" y="137449"/>
                </a:lnTo>
                <a:lnTo>
                  <a:pt x="175252" y="137449"/>
                </a:lnTo>
                <a:lnTo>
                  <a:pt x="175252" y="131513"/>
                </a:lnTo>
                <a:close/>
                <a:moveTo>
                  <a:pt x="187433" y="131513"/>
                </a:moveTo>
                <a:lnTo>
                  <a:pt x="187433" y="137449"/>
                </a:lnTo>
                <a:lnTo>
                  <a:pt x="181499" y="137449"/>
                </a:lnTo>
                <a:lnTo>
                  <a:pt x="181499" y="131513"/>
                </a:lnTo>
                <a:close/>
                <a:moveTo>
                  <a:pt x="193682" y="131513"/>
                </a:moveTo>
                <a:lnTo>
                  <a:pt x="193682" y="137449"/>
                </a:lnTo>
                <a:lnTo>
                  <a:pt x="187746" y="137449"/>
                </a:lnTo>
                <a:lnTo>
                  <a:pt x="187746" y="131513"/>
                </a:lnTo>
                <a:close/>
                <a:moveTo>
                  <a:pt x="199931" y="131513"/>
                </a:moveTo>
                <a:lnTo>
                  <a:pt x="199931" y="137449"/>
                </a:lnTo>
                <a:lnTo>
                  <a:pt x="193996" y="137449"/>
                </a:lnTo>
                <a:lnTo>
                  <a:pt x="193996" y="131513"/>
                </a:lnTo>
                <a:close/>
                <a:moveTo>
                  <a:pt x="206180" y="131513"/>
                </a:moveTo>
                <a:lnTo>
                  <a:pt x="206180" y="137449"/>
                </a:lnTo>
                <a:lnTo>
                  <a:pt x="200244" y="137449"/>
                </a:lnTo>
                <a:lnTo>
                  <a:pt x="200244" y="131513"/>
                </a:lnTo>
                <a:close/>
                <a:moveTo>
                  <a:pt x="212427" y="131513"/>
                </a:moveTo>
                <a:lnTo>
                  <a:pt x="212427" y="137449"/>
                </a:lnTo>
                <a:lnTo>
                  <a:pt x="206491" y="137449"/>
                </a:lnTo>
                <a:lnTo>
                  <a:pt x="206491" y="131513"/>
                </a:lnTo>
                <a:close/>
                <a:moveTo>
                  <a:pt x="218674" y="131513"/>
                </a:moveTo>
                <a:lnTo>
                  <a:pt x="218674" y="137449"/>
                </a:lnTo>
                <a:lnTo>
                  <a:pt x="212739" y="137449"/>
                </a:lnTo>
                <a:lnTo>
                  <a:pt x="212739" y="131513"/>
                </a:lnTo>
                <a:close/>
                <a:moveTo>
                  <a:pt x="224921" y="131513"/>
                </a:moveTo>
                <a:lnTo>
                  <a:pt x="224921" y="137449"/>
                </a:lnTo>
                <a:lnTo>
                  <a:pt x="218987" y="137449"/>
                </a:lnTo>
                <a:lnTo>
                  <a:pt x="218987" y="131513"/>
                </a:lnTo>
                <a:close/>
                <a:moveTo>
                  <a:pt x="231170" y="131513"/>
                </a:moveTo>
                <a:lnTo>
                  <a:pt x="231170" y="137449"/>
                </a:lnTo>
                <a:lnTo>
                  <a:pt x="225234" y="137449"/>
                </a:lnTo>
                <a:lnTo>
                  <a:pt x="225234" y="131513"/>
                </a:lnTo>
                <a:close/>
                <a:moveTo>
                  <a:pt x="237417" y="131513"/>
                </a:moveTo>
                <a:lnTo>
                  <a:pt x="237417" y="137449"/>
                </a:lnTo>
                <a:lnTo>
                  <a:pt x="231481" y="137449"/>
                </a:lnTo>
                <a:lnTo>
                  <a:pt x="231481" y="131513"/>
                </a:lnTo>
                <a:close/>
                <a:moveTo>
                  <a:pt x="243664" y="131513"/>
                </a:moveTo>
                <a:lnTo>
                  <a:pt x="243664" y="137449"/>
                </a:lnTo>
                <a:lnTo>
                  <a:pt x="237729" y="137449"/>
                </a:lnTo>
                <a:lnTo>
                  <a:pt x="237729" y="131513"/>
                </a:lnTo>
                <a:close/>
                <a:moveTo>
                  <a:pt x="249911" y="131513"/>
                </a:moveTo>
                <a:lnTo>
                  <a:pt x="249911" y="137449"/>
                </a:lnTo>
                <a:lnTo>
                  <a:pt x="243977" y="137449"/>
                </a:lnTo>
                <a:lnTo>
                  <a:pt x="243977" y="131513"/>
                </a:lnTo>
                <a:close/>
                <a:moveTo>
                  <a:pt x="256161" y="131513"/>
                </a:moveTo>
                <a:lnTo>
                  <a:pt x="256161" y="137449"/>
                </a:lnTo>
                <a:lnTo>
                  <a:pt x="250225" y="137449"/>
                </a:lnTo>
                <a:lnTo>
                  <a:pt x="250225" y="131513"/>
                </a:lnTo>
                <a:close/>
                <a:moveTo>
                  <a:pt x="262409" y="131513"/>
                </a:moveTo>
                <a:lnTo>
                  <a:pt x="262409" y="137449"/>
                </a:lnTo>
                <a:lnTo>
                  <a:pt x="256474" y="137449"/>
                </a:lnTo>
                <a:lnTo>
                  <a:pt x="256474" y="131513"/>
                </a:lnTo>
                <a:close/>
                <a:moveTo>
                  <a:pt x="268656" y="131513"/>
                </a:moveTo>
                <a:lnTo>
                  <a:pt x="268656" y="137449"/>
                </a:lnTo>
                <a:lnTo>
                  <a:pt x="262721" y="137449"/>
                </a:lnTo>
                <a:lnTo>
                  <a:pt x="262721" y="131513"/>
                </a:lnTo>
                <a:close/>
                <a:moveTo>
                  <a:pt x="274904" y="131513"/>
                </a:moveTo>
                <a:lnTo>
                  <a:pt x="274904" y="137449"/>
                </a:lnTo>
                <a:lnTo>
                  <a:pt x="268968" y="137449"/>
                </a:lnTo>
                <a:lnTo>
                  <a:pt x="268968" y="131513"/>
                </a:lnTo>
                <a:close/>
                <a:moveTo>
                  <a:pt x="6251" y="137760"/>
                </a:moveTo>
                <a:lnTo>
                  <a:pt x="6251" y="143697"/>
                </a:lnTo>
                <a:lnTo>
                  <a:pt x="315" y="143697"/>
                </a:lnTo>
                <a:lnTo>
                  <a:pt x="315" y="137760"/>
                </a:lnTo>
                <a:close/>
                <a:moveTo>
                  <a:pt x="12498" y="137760"/>
                </a:moveTo>
                <a:lnTo>
                  <a:pt x="12498" y="143697"/>
                </a:lnTo>
                <a:lnTo>
                  <a:pt x="6562" y="143697"/>
                </a:lnTo>
                <a:lnTo>
                  <a:pt x="6562" y="137760"/>
                </a:lnTo>
                <a:close/>
                <a:moveTo>
                  <a:pt x="18745" y="137760"/>
                </a:moveTo>
                <a:lnTo>
                  <a:pt x="18745" y="143697"/>
                </a:lnTo>
                <a:lnTo>
                  <a:pt x="12810" y="143697"/>
                </a:lnTo>
                <a:lnTo>
                  <a:pt x="12810" y="137760"/>
                </a:lnTo>
                <a:close/>
                <a:moveTo>
                  <a:pt x="24992" y="137760"/>
                </a:moveTo>
                <a:lnTo>
                  <a:pt x="24992" y="143697"/>
                </a:lnTo>
                <a:lnTo>
                  <a:pt x="19058" y="143697"/>
                </a:lnTo>
                <a:lnTo>
                  <a:pt x="19058" y="137760"/>
                </a:lnTo>
                <a:close/>
                <a:moveTo>
                  <a:pt x="31241" y="137760"/>
                </a:moveTo>
                <a:lnTo>
                  <a:pt x="31241" y="143697"/>
                </a:lnTo>
                <a:lnTo>
                  <a:pt x="25305" y="143697"/>
                </a:lnTo>
                <a:lnTo>
                  <a:pt x="25305" y="137760"/>
                </a:lnTo>
                <a:close/>
                <a:moveTo>
                  <a:pt x="37489" y="137760"/>
                </a:moveTo>
                <a:lnTo>
                  <a:pt x="37489" y="143697"/>
                </a:lnTo>
                <a:lnTo>
                  <a:pt x="31553" y="143697"/>
                </a:lnTo>
                <a:lnTo>
                  <a:pt x="31553" y="137760"/>
                </a:lnTo>
                <a:close/>
                <a:moveTo>
                  <a:pt x="43737" y="137760"/>
                </a:moveTo>
                <a:lnTo>
                  <a:pt x="43737" y="143697"/>
                </a:lnTo>
                <a:lnTo>
                  <a:pt x="37802" y="143697"/>
                </a:lnTo>
                <a:lnTo>
                  <a:pt x="37802" y="137760"/>
                </a:lnTo>
                <a:close/>
                <a:moveTo>
                  <a:pt x="49985" y="137760"/>
                </a:moveTo>
                <a:lnTo>
                  <a:pt x="49985" y="143697"/>
                </a:lnTo>
                <a:lnTo>
                  <a:pt x="44049" y="143697"/>
                </a:lnTo>
                <a:lnTo>
                  <a:pt x="44049" y="137760"/>
                </a:lnTo>
                <a:close/>
                <a:moveTo>
                  <a:pt x="56232" y="137760"/>
                </a:moveTo>
                <a:lnTo>
                  <a:pt x="56232" y="143697"/>
                </a:lnTo>
                <a:lnTo>
                  <a:pt x="50296" y="143697"/>
                </a:lnTo>
                <a:lnTo>
                  <a:pt x="50296" y="137760"/>
                </a:lnTo>
                <a:close/>
                <a:moveTo>
                  <a:pt x="62480" y="137760"/>
                </a:moveTo>
                <a:lnTo>
                  <a:pt x="62480" y="143697"/>
                </a:lnTo>
                <a:lnTo>
                  <a:pt x="56545" y="143697"/>
                </a:lnTo>
                <a:lnTo>
                  <a:pt x="56545" y="137760"/>
                </a:lnTo>
                <a:close/>
                <a:moveTo>
                  <a:pt x="68727" y="137760"/>
                </a:moveTo>
                <a:lnTo>
                  <a:pt x="68727" y="143697"/>
                </a:lnTo>
                <a:lnTo>
                  <a:pt x="62792" y="143697"/>
                </a:lnTo>
                <a:lnTo>
                  <a:pt x="62792" y="137760"/>
                </a:lnTo>
                <a:close/>
                <a:moveTo>
                  <a:pt x="74975" y="137760"/>
                </a:moveTo>
                <a:lnTo>
                  <a:pt x="74975" y="143697"/>
                </a:lnTo>
                <a:lnTo>
                  <a:pt x="69039" y="143697"/>
                </a:lnTo>
                <a:lnTo>
                  <a:pt x="69039" y="137760"/>
                </a:lnTo>
                <a:close/>
                <a:moveTo>
                  <a:pt x="81223" y="137760"/>
                </a:moveTo>
                <a:lnTo>
                  <a:pt x="81223" y="143697"/>
                </a:lnTo>
                <a:lnTo>
                  <a:pt x="75286" y="143697"/>
                </a:lnTo>
                <a:lnTo>
                  <a:pt x="75286" y="137760"/>
                </a:lnTo>
                <a:close/>
                <a:moveTo>
                  <a:pt x="87470" y="137760"/>
                </a:moveTo>
                <a:lnTo>
                  <a:pt x="87470" y="143697"/>
                </a:lnTo>
                <a:lnTo>
                  <a:pt x="81535" y="143697"/>
                </a:lnTo>
                <a:lnTo>
                  <a:pt x="81535" y="137760"/>
                </a:lnTo>
                <a:close/>
                <a:moveTo>
                  <a:pt x="93718" y="137760"/>
                </a:moveTo>
                <a:lnTo>
                  <a:pt x="93718" y="143697"/>
                </a:lnTo>
                <a:lnTo>
                  <a:pt x="87784" y="143697"/>
                </a:lnTo>
                <a:lnTo>
                  <a:pt x="87784" y="137760"/>
                </a:lnTo>
                <a:close/>
                <a:moveTo>
                  <a:pt x="99967" y="137760"/>
                </a:moveTo>
                <a:lnTo>
                  <a:pt x="99967" y="143697"/>
                </a:lnTo>
                <a:lnTo>
                  <a:pt x="94031" y="143697"/>
                </a:lnTo>
                <a:lnTo>
                  <a:pt x="94031" y="137760"/>
                </a:lnTo>
                <a:close/>
                <a:moveTo>
                  <a:pt x="106214" y="137760"/>
                </a:moveTo>
                <a:lnTo>
                  <a:pt x="106214" y="143697"/>
                </a:lnTo>
                <a:lnTo>
                  <a:pt x="100278" y="143697"/>
                </a:lnTo>
                <a:lnTo>
                  <a:pt x="100278" y="137760"/>
                </a:lnTo>
                <a:close/>
                <a:moveTo>
                  <a:pt x="112461" y="137760"/>
                </a:moveTo>
                <a:lnTo>
                  <a:pt x="112461" y="143697"/>
                </a:lnTo>
                <a:lnTo>
                  <a:pt x="106527" y="143697"/>
                </a:lnTo>
                <a:lnTo>
                  <a:pt x="106527" y="137760"/>
                </a:lnTo>
                <a:close/>
                <a:moveTo>
                  <a:pt x="118710" y="137760"/>
                </a:moveTo>
                <a:lnTo>
                  <a:pt x="118710" y="143697"/>
                </a:lnTo>
                <a:lnTo>
                  <a:pt x="112774" y="143697"/>
                </a:lnTo>
                <a:lnTo>
                  <a:pt x="112774" y="137760"/>
                </a:lnTo>
                <a:close/>
                <a:moveTo>
                  <a:pt x="124957" y="137760"/>
                </a:moveTo>
                <a:lnTo>
                  <a:pt x="124957" y="143697"/>
                </a:lnTo>
                <a:lnTo>
                  <a:pt x="119021" y="143697"/>
                </a:lnTo>
                <a:lnTo>
                  <a:pt x="119021" y="137760"/>
                </a:lnTo>
                <a:close/>
                <a:moveTo>
                  <a:pt x="131204" y="137760"/>
                </a:moveTo>
                <a:lnTo>
                  <a:pt x="131204" y="143697"/>
                </a:lnTo>
                <a:lnTo>
                  <a:pt x="125270" y="143697"/>
                </a:lnTo>
                <a:lnTo>
                  <a:pt x="125270" y="137760"/>
                </a:lnTo>
                <a:close/>
                <a:moveTo>
                  <a:pt x="137451" y="137760"/>
                </a:moveTo>
                <a:lnTo>
                  <a:pt x="137451" y="143697"/>
                </a:lnTo>
                <a:lnTo>
                  <a:pt x="131517" y="143697"/>
                </a:lnTo>
                <a:lnTo>
                  <a:pt x="131517" y="137760"/>
                </a:lnTo>
                <a:close/>
                <a:moveTo>
                  <a:pt x="143702" y="137760"/>
                </a:moveTo>
                <a:lnTo>
                  <a:pt x="143702" y="143697"/>
                </a:lnTo>
                <a:lnTo>
                  <a:pt x="137766" y="143697"/>
                </a:lnTo>
                <a:lnTo>
                  <a:pt x="137766" y="137760"/>
                </a:lnTo>
                <a:close/>
                <a:moveTo>
                  <a:pt x="149949" y="137760"/>
                </a:moveTo>
                <a:lnTo>
                  <a:pt x="149949" y="143697"/>
                </a:lnTo>
                <a:lnTo>
                  <a:pt x="144015" y="143697"/>
                </a:lnTo>
                <a:lnTo>
                  <a:pt x="144015" y="137760"/>
                </a:lnTo>
                <a:close/>
                <a:moveTo>
                  <a:pt x="156196" y="137760"/>
                </a:moveTo>
                <a:lnTo>
                  <a:pt x="156196" y="143697"/>
                </a:lnTo>
                <a:lnTo>
                  <a:pt x="150262" y="143697"/>
                </a:lnTo>
                <a:lnTo>
                  <a:pt x="150262" y="137760"/>
                </a:lnTo>
                <a:close/>
                <a:moveTo>
                  <a:pt x="162445" y="137760"/>
                </a:moveTo>
                <a:lnTo>
                  <a:pt x="162445" y="143697"/>
                </a:lnTo>
                <a:lnTo>
                  <a:pt x="156509" y="143697"/>
                </a:lnTo>
                <a:lnTo>
                  <a:pt x="156509" y="137760"/>
                </a:lnTo>
                <a:close/>
                <a:moveTo>
                  <a:pt x="168692" y="137760"/>
                </a:moveTo>
                <a:lnTo>
                  <a:pt x="168692" y="143697"/>
                </a:lnTo>
                <a:lnTo>
                  <a:pt x="162756" y="143697"/>
                </a:lnTo>
                <a:lnTo>
                  <a:pt x="162756" y="137760"/>
                </a:lnTo>
                <a:close/>
                <a:moveTo>
                  <a:pt x="174939" y="137760"/>
                </a:moveTo>
                <a:lnTo>
                  <a:pt x="174939" y="143697"/>
                </a:lnTo>
                <a:lnTo>
                  <a:pt x="169005" y="143697"/>
                </a:lnTo>
                <a:lnTo>
                  <a:pt x="169005" y="137760"/>
                </a:lnTo>
                <a:close/>
                <a:moveTo>
                  <a:pt x="181186" y="137760"/>
                </a:moveTo>
                <a:lnTo>
                  <a:pt x="181186" y="143697"/>
                </a:lnTo>
                <a:lnTo>
                  <a:pt x="175252" y="143697"/>
                </a:lnTo>
                <a:lnTo>
                  <a:pt x="175252" y="137760"/>
                </a:lnTo>
                <a:close/>
                <a:moveTo>
                  <a:pt x="187433" y="137760"/>
                </a:moveTo>
                <a:lnTo>
                  <a:pt x="187433" y="143697"/>
                </a:lnTo>
                <a:lnTo>
                  <a:pt x="181499" y="143697"/>
                </a:lnTo>
                <a:lnTo>
                  <a:pt x="181499" y="137760"/>
                </a:lnTo>
                <a:close/>
                <a:moveTo>
                  <a:pt x="193682" y="137760"/>
                </a:moveTo>
                <a:lnTo>
                  <a:pt x="193682" y="143697"/>
                </a:lnTo>
                <a:lnTo>
                  <a:pt x="187746" y="143697"/>
                </a:lnTo>
                <a:lnTo>
                  <a:pt x="187746" y="137760"/>
                </a:lnTo>
                <a:close/>
                <a:moveTo>
                  <a:pt x="199931" y="137760"/>
                </a:moveTo>
                <a:lnTo>
                  <a:pt x="199931" y="143697"/>
                </a:lnTo>
                <a:lnTo>
                  <a:pt x="193996" y="143697"/>
                </a:lnTo>
                <a:lnTo>
                  <a:pt x="193996" y="137760"/>
                </a:lnTo>
                <a:close/>
                <a:moveTo>
                  <a:pt x="206180" y="137760"/>
                </a:moveTo>
                <a:lnTo>
                  <a:pt x="206180" y="143697"/>
                </a:lnTo>
                <a:lnTo>
                  <a:pt x="200244" y="143697"/>
                </a:lnTo>
                <a:lnTo>
                  <a:pt x="200244" y="137760"/>
                </a:lnTo>
                <a:close/>
                <a:moveTo>
                  <a:pt x="212427" y="137760"/>
                </a:moveTo>
                <a:lnTo>
                  <a:pt x="212427" y="143697"/>
                </a:lnTo>
                <a:lnTo>
                  <a:pt x="206491" y="143697"/>
                </a:lnTo>
                <a:lnTo>
                  <a:pt x="206491" y="137760"/>
                </a:lnTo>
                <a:close/>
                <a:moveTo>
                  <a:pt x="218674" y="137760"/>
                </a:moveTo>
                <a:lnTo>
                  <a:pt x="218674" y="143697"/>
                </a:lnTo>
                <a:lnTo>
                  <a:pt x="212739" y="143697"/>
                </a:lnTo>
                <a:lnTo>
                  <a:pt x="212739" y="137760"/>
                </a:lnTo>
                <a:close/>
                <a:moveTo>
                  <a:pt x="224921" y="137760"/>
                </a:moveTo>
                <a:lnTo>
                  <a:pt x="224921" y="143697"/>
                </a:lnTo>
                <a:lnTo>
                  <a:pt x="218987" y="143697"/>
                </a:lnTo>
                <a:lnTo>
                  <a:pt x="218987" y="137760"/>
                </a:lnTo>
                <a:close/>
                <a:moveTo>
                  <a:pt x="231170" y="137760"/>
                </a:moveTo>
                <a:lnTo>
                  <a:pt x="231170" y="143697"/>
                </a:lnTo>
                <a:lnTo>
                  <a:pt x="225234" y="143697"/>
                </a:lnTo>
                <a:lnTo>
                  <a:pt x="225234" y="137760"/>
                </a:lnTo>
                <a:close/>
                <a:moveTo>
                  <a:pt x="237417" y="137760"/>
                </a:moveTo>
                <a:lnTo>
                  <a:pt x="237417" y="143697"/>
                </a:lnTo>
                <a:lnTo>
                  <a:pt x="231481" y="143697"/>
                </a:lnTo>
                <a:lnTo>
                  <a:pt x="231481" y="137760"/>
                </a:lnTo>
                <a:close/>
                <a:moveTo>
                  <a:pt x="243664" y="137760"/>
                </a:moveTo>
                <a:lnTo>
                  <a:pt x="243664" y="143697"/>
                </a:lnTo>
                <a:lnTo>
                  <a:pt x="237729" y="143697"/>
                </a:lnTo>
                <a:lnTo>
                  <a:pt x="237729" y="137760"/>
                </a:lnTo>
                <a:close/>
                <a:moveTo>
                  <a:pt x="249911" y="137760"/>
                </a:moveTo>
                <a:lnTo>
                  <a:pt x="249911" y="143697"/>
                </a:lnTo>
                <a:lnTo>
                  <a:pt x="243977" y="143697"/>
                </a:lnTo>
                <a:lnTo>
                  <a:pt x="243977" y="137760"/>
                </a:lnTo>
                <a:close/>
                <a:moveTo>
                  <a:pt x="256161" y="137760"/>
                </a:moveTo>
                <a:lnTo>
                  <a:pt x="256161" y="143697"/>
                </a:lnTo>
                <a:lnTo>
                  <a:pt x="250225" y="143697"/>
                </a:lnTo>
                <a:lnTo>
                  <a:pt x="250225" y="137760"/>
                </a:lnTo>
                <a:close/>
                <a:moveTo>
                  <a:pt x="262409" y="137760"/>
                </a:moveTo>
                <a:lnTo>
                  <a:pt x="262409" y="143697"/>
                </a:lnTo>
                <a:lnTo>
                  <a:pt x="256474" y="143697"/>
                </a:lnTo>
                <a:lnTo>
                  <a:pt x="256474" y="137760"/>
                </a:lnTo>
                <a:close/>
                <a:moveTo>
                  <a:pt x="268656" y="137760"/>
                </a:moveTo>
                <a:lnTo>
                  <a:pt x="268656" y="143697"/>
                </a:lnTo>
                <a:lnTo>
                  <a:pt x="262721" y="143697"/>
                </a:lnTo>
                <a:lnTo>
                  <a:pt x="262721" y="137760"/>
                </a:lnTo>
                <a:close/>
                <a:moveTo>
                  <a:pt x="274904" y="137760"/>
                </a:moveTo>
                <a:lnTo>
                  <a:pt x="274904" y="143697"/>
                </a:lnTo>
                <a:lnTo>
                  <a:pt x="268968" y="143697"/>
                </a:lnTo>
                <a:lnTo>
                  <a:pt x="268968" y="137760"/>
                </a:lnTo>
                <a:close/>
                <a:moveTo>
                  <a:pt x="6251" y="144011"/>
                </a:moveTo>
                <a:lnTo>
                  <a:pt x="6251" y="149945"/>
                </a:lnTo>
                <a:lnTo>
                  <a:pt x="315" y="149945"/>
                </a:lnTo>
                <a:lnTo>
                  <a:pt x="315" y="144011"/>
                </a:lnTo>
                <a:close/>
                <a:moveTo>
                  <a:pt x="12498" y="144011"/>
                </a:moveTo>
                <a:lnTo>
                  <a:pt x="12498" y="149945"/>
                </a:lnTo>
                <a:lnTo>
                  <a:pt x="6562" y="149945"/>
                </a:lnTo>
                <a:lnTo>
                  <a:pt x="6562" y="144011"/>
                </a:lnTo>
                <a:close/>
                <a:moveTo>
                  <a:pt x="18745" y="144011"/>
                </a:moveTo>
                <a:lnTo>
                  <a:pt x="18745" y="149945"/>
                </a:lnTo>
                <a:lnTo>
                  <a:pt x="12810" y="149945"/>
                </a:lnTo>
                <a:lnTo>
                  <a:pt x="12810" y="144011"/>
                </a:lnTo>
                <a:close/>
                <a:moveTo>
                  <a:pt x="24992" y="144011"/>
                </a:moveTo>
                <a:lnTo>
                  <a:pt x="24992" y="149945"/>
                </a:lnTo>
                <a:lnTo>
                  <a:pt x="19058" y="149945"/>
                </a:lnTo>
                <a:lnTo>
                  <a:pt x="19058" y="144011"/>
                </a:lnTo>
                <a:close/>
                <a:moveTo>
                  <a:pt x="31241" y="144011"/>
                </a:moveTo>
                <a:lnTo>
                  <a:pt x="31241" y="149945"/>
                </a:lnTo>
                <a:lnTo>
                  <a:pt x="25305" y="149945"/>
                </a:lnTo>
                <a:lnTo>
                  <a:pt x="25305" y="144011"/>
                </a:lnTo>
                <a:close/>
                <a:moveTo>
                  <a:pt x="37489" y="144011"/>
                </a:moveTo>
                <a:lnTo>
                  <a:pt x="37489" y="149945"/>
                </a:lnTo>
                <a:lnTo>
                  <a:pt x="31553" y="149945"/>
                </a:lnTo>
                <a:lnTo>
                  <a:pt x="31553" y="144011"/>
                </a:lnTo>
                <a:close/>
                <a:moveTo>
                  <a:pt x="43737" y="144011"/>
                </a:moveTo>
                <a:lnTo>
                  <a:pt x="43737" y="149945"/>
                </a:lnTo>
                <a:lnTo>
                  <a:pt x="37802" y="149945"/>
                </a:lnTo>
                <a:lnTo>
                  <a:pt x="37802" y="144011"/>
                </a:lnTo>
                <a:close/>
                <a:moveTo>
                  <a:pt x="49985" y="144011"/>
                </a:moveTo>
                <a:lnTo>
                  <a:pt x="49985" y="149945"/>
                </a:lnTo>
                <a:lnTo>
                  <a:pt x="44049" y="149945"/>
                </a:lnTo>
                <a:lnTo>
                  <a:pt x="44049" y="144011"/>
                </a:lnTo>
                <a:close/>
                <a:moveTo>
                  <a:pt x="56232" y="144011"/>
                </a:moveTo>
                <a:lnTo>
                  <a:pt x="56232" y="149945"/>
                </a:lnTo>
                <a:lnTo>
                  <a:pt x="50296" y="149945"/>
                </a:lnTo>
                <a:lnTo>
                  <a:pt x="50296" y="144011"/>
                </a:lnTo>
                <a:close/>
                <a:moveTo>
                  <a:pt x="62480" y="144011"/>
                </a:moveTo>
                <a:lnTo>
                  <a:pt x="62480" y="149945"/>
                </a:lnTo>
                <a:lnTo>
                  <a:pt x="56545" y="149945"/>
                </a:lnTo>
                <a:lnTo>
                  <a:pt x="56545" y="144011"/>
                </a:lnTo>
                <a:close/>
                <a:moveTo>
                  <a:pt x="68727" y="144011"/>
                </a:moveTo>
                <a:lnTo>
                  <a:pt x="68727" y="149945"/>
                </a:lnTo>
                <a:lnTo>
                  <a:pt x="62792" y="149945"/>
                </a:lnTo>
                <a:lnTo>
                  <a:pt x="62792" y="144011"/>
                </a:lnTo>
                <a:close/>
                <a:moveTo>
                  <a:pt x="74975" y="144011"/>
                </a:moveTo>
                <a:lnTo>
                  <a:pt x="74975" y="149945"/>
                </a:lnTo>
                <a:lnTo>
                  <a:pt x="69039" y="149945"/>
                </a:lnTo>
                <a:lnTo>
                  <a:pt x="69039" y="144011"/>
                </a:lnTo>
                <a:close/>
                <a:moveTo>
                  <a:pt x="81223" y="144011"/>
                </a:moveTo>
                <a:lnTo>
                  <a:pt x="81223" y="149945"/>
                </a:lnTo>
                <a:lnTo>
                  <a:pt x="75286" y="149945"/>
                </a:lnTo>
                <a:lnTo>
                  <a:pt x="75286" y="144011"/>
                </a:lnTo>
                <a:close/>
                <a:moveTo>
                  <a:pt x="87470" y="144011"/>
                </a:moveTo>
                <a:lnTo>
                  <a:pt x="87470" y="149945"/>
                </a:lnTo>
                <a:lnTo>
                  <a:pt x="81535" y="149945"/>
                </a:lnTo>
                <a:lnTo>
                  <a:pt x="81535" y="144011"/>
                </a:lnTo>
                <a:close/>
                <a:moveTo>
                  <a:pt x="93718" y="144011"/>
                </a:moveTo>
                <a:lnTo>
                  <a:pt x="93718" y="149945"/>
                </a:lnTo>
                <a:lnTo>
                  <a:pt x="87784" y="149945"/>
                </a:lnTo>
                <a:lnTo>
                  <a:pt x="87784" y="144011"/>
                </a:lnTo>
                <a:close/>
                <a:moveTo>
                  <a:pt x="99967" y="144011"/>
                </a:moveTo>
                <a:lnTo>
                  <a:pt x="99967" y="149945"/>
                </a:lnTo>
                <a:lnTo>
                  <a:pt x="94031" y="149945"/>
                </a:lnTo>
                <a:lnTo>
                  <a:pt x="94031" y="144011"/>
                </a:lnTo>
                <a:close/>
                <a:moveTo>
                  <a:pt x="106214" y="144011"/>
                </a:moveTo>
                <a:lnTo>
                  <a:pt x="106214" y="149945"/>
                </a:lnTo>
                <a:lnTo>
                  <a:pt x="100278" y="149945"/>
                </a:lnTo>
                <a:lnTo>
                  <a:pt x="100278" y="144011"/>
                </a:lnTo>
                <a:close/>
                <a:moveTo>
                  <a:pt x="112461" y="144011"/>
                </a:moveTo>
                <a:lnTo>
                  <a:pt x="112461" y="149945"/>
                </a:lnTo>
                <a:lnTo>
                  <a:pt x="106527" y="149945"/>
                </a:lnTo>
                <a:lnTo>
                  <a:pt x="106527" y="144011"/>
                </a:lnTo>
                <a:close/>
                <a:moveTo>
                  <a:pt x="118710" y="144011"/>
                </a:moveTo>
                <a:lnTo>
                  <a:pt x="118710" y="149945"/>
                </a:lnTo>
                <a:lnTo>
                  <a:pt x="112774" y="149945"/>
                </a:lnTo>
                <a:lnTo>
                  <a:pt x="112774" y="144011"/>
                </a:lnTo>
                <a:close/>
                <a:moveTo>
                  <a:pt x="124957" y="144011"/>
                </a:moveTo>
                <a:lnTo>
                  <a:pt x="124957" y="149945"/>
                </a:lnTo>
                <a:lnTo>
                  <a:pt x="119021" y="149945"/>
                </a:lnTo>
                <a:lnTo>
                  <a:pt x="119021" y="144011"/>
                </a:lnTo>
                <a:close/>
                <a:moveTo>
                  <a:pt x="131204" y="144011"/>
                </a:moveTo>
                <a:lnTo>
                  <a:pt x="131204" y="149945"/>
                </a:lnTo>
                <a:lnTo>
                  <a:pt x="125270" y="149945"/>
                </a:lnTo>
                <a:lnTo>
                  <a:pt x="125270" y="144011"/>
                </a:lnTo>
                <a:close/>
                <a:moveTo>
                  <a:pt x="137451" y="144011"/>
                </a:moveTo>
                <a:lnTo>
                  <a:pt x="137451" y="149945"/>
                </a:lnTo>
                <a:lnTo>
                  <a:pt x="131517" y="149945"/>
                </a:lnTo>
                <a:lnTo>
                  <a:pt x="131517" y="144011"/>
                </a:lnTo>
                <a:close/>
                <a:moveTo>
                  <a:pt x="143702" y="144011"/>
                </a:moveTo>
                <a:lnTo>
                  <a:pt x="143702" y="149945"/>
                </a:lnTo>
                <a:lnTo>
                  <a:pt x="137766" y="149945"/>
                </a:lnTo>
                <a:lnTo>
                  <a:pt x="137766" y="144011"/>
                </a:lnTo>
                <a:close/>
                <a:moveTo>
                  <a:pt x="149949" y="144011"/>
                </a:moveTo>
                <a:lnTo>
                  <a:pt x="149949" y="149945"/>
                </a:lnTo>
                <a:lnTo>
                  <a:pt x="144015" y="149945"/>
                </a:lnTo>
                <a:lnTo>
                  <a:pt x="144015" y="144011"/>
                </a:lnTo>
                <a:close/>
                <a:moveTo>
                  <a:pt x="156196" y="144011"/>
                </a:moveTo>
                <a:lnTo>
                  <a:pt x="156196" y="149945"/>
                </a:lnTo>
                <a:lnTo>
                  <a:pt x="150262" y="149945"/>
                </a:lnTo>
                <a:lnTo>
                  <a:pt x="150262" y="144011"/>
                </a:lnTo>
                <a:close/>
                <a:moveTo>
                  <a:pt x="162445" y="144011"/>
                </a:moveTo>
                <a:lnTo>
                  <a:pt x="162445" y="149945"/>
                </a:lnTo>
                <a:lnTo>
                  <a:pt x="156509" y="149945"/>
                </a:lnTo>
                <a:lnTo>
                  <a:pt x="156509" y="144011"/>
                </a:lnTo>
                <a:close/>
                <a:moveTo>
                  <a:pt x="168692" y="144011"/>
                </a:moveTo>
                <a:lnTo>
                  <a:pt x="168692" y="149945"/>
                </a:lnTo>
                <a:lnTo>
                  <a:pt x="162756" y="149945"/>
                </a:lnTo>
                <a:lnTo>
                  <a:pt x="162756" y="144011"/>
                </a:lnTo>
                <a:close/>
                <a:moveTo>
                  <a:pt x="174939" y="144011"/>
                </a:moveTo>
                <a:lnTo>
                  <a:pt x="174939" y="149945"/>
                </a:lnTo>
                <a:lnTo>
                  <a:pt x="169005" y="149945"/>
                </a:lnTo>
                <a:lnTo>
                  <a:pt x="169005" y="144011"/>
                </a:lnTo>
                <a:close/>
                <a:moveTo>
                  <a:pt x="181186" y="144011"/>
                </a:moveTo>
                <a:lnTo>
                  <a:pt x="181186" y="149945"/>
                </a:lnTo>
                <a:lnTo>
                  <a:pt x="175252" y="149945"/>
                </a:lnTo>
                <a:lnTo>
                  <a:pt x="175252" y="144011"/>
                </a:lnTo>
                <a:close/>
                <a:moveTo>
                  <a:pt x="187433" y="144011"/>
                </a:moveTo>
                <a:lnTo>
                  <a:pt x="187433" y="149945"/>
                </a:lnTo>
                <a:lnTo>
                  <a:pt x="181499" y="149945"/>
                </a:lnTo>
                <a:lnTo>
                  <a:pt x="181499" y="144011"/>
                </a:lnTo>
                <a:close/>
                <a:moveTo>
                  <a:pt x="193682" y="144011"/>
                </a:moveTo>
                <a:lnTo>
                  <a:pt x="193682" y="149945"/>
                </a:lnTo>
                <a:lnTo>
                  <a:pt x="187746" y="149945"/>
                </a:lnTo>
                <a:lnTo>
                  <a:pt x="187746" y="144011"/>
                </a:lnTo>
                <a:close/>
                <a:moveTo>
                  <a:pt x="199931" y="144011"/>
                </a:moveTo>
                <a:lnTo>
                  <a:pt x="199931" y="149945"/>
                </a:lnTo>
                <a:lnTo>
                  <a:pt x="193996" y="149945"/>
                </a:lnTo>
                <a:lnTo>
                  <a:pt x="193996" y="144011"/>
                </a:lnTo>
                <a:close/>
                <a:moveTo>
                  <a:pt x="206180" y="144011"/>
                </a:moveTo>
                <a:lnTo>
                  <a:pt x="206180" y="149945"/>
                </a:lnTo>
                <a:lnTo>
                  <a:pt x="200244" y="149945"/>
                </a:lnTo>
                <a:lnTo>
                  <a:pt x="200244" y="144011"/>
                </a:lnTo>
                <a:close/>
                <a:moveTo>
                  <a:pt x="212427" y="144011"/>
                </a:moveTo>
                <a:lnTo>
                  <a:pt x="212427" y="149945"/>
                </a:lnTo>
                <a:lnTo>
                  <a:pt x="206491" y="149945"/>
                </a:lnTo>
                <a:lnTo>
                  <a:pt x="206491" y="144011"/>
                </a:lnTo>
                <a:close/>
                <a:moveTo>
                  <a:pt x="218674" y="144011"/>
                </a:moveTo>
                <a:lnTo>
                  <a:pt x="218674" y="149945"/>
                </a:lnTo>
                <a:lnTo>
                  <a:pt x="212739" y="149945"/>
                </a:lnTo>
                <a:lnTo>
                  <a:pt x="212739" y="144011"/>
                </a:lnTo>
                <a:close/>
                <a:moveTo>
                  <a:pt x="224921" y="144011"/>
                </a:moveTo>
                <a:lnTo>
                  <a:pt x="224921" y="149945"/>
                </a:lnTo>
                <a:lnTo>
                  <a:pt x="218987" y="149945"/>
                </a:lnTo>
                <a:lnTo>
                  <a:pt x="218987" y="144011"/>
                </a:lnTo>
                <a:close/>
                <a:moveTo>
                  <a:pt x="231170" y="144011"/>
                </a:moveTo>
                <a:lnTo>
                  <a:pt x="231170" y="149945"/>
                </a:lnTo>
                <a:lnTo>
                  <a:pt x="225234" y="149945"/>
                </a:lnTo>
                <a:lnTo>
                  <a:pt x="225234" y="144011"/>
                </a:lnTo>
                <a:close/>
                <a:moveTo>
                  <a:pt x="237417" y="144011"/>
                </a:moveTo>
                <a:lnTo>
                  <a:pt x="237417" y="149945"/>
                </a:lnTo>
                <a:lnTo>
                  <a:pt x="231481" y="149945"/>
                </a:lnTo>
                <a:lnTo>
                  <a:pt x="231481" y="144011"/>
                </a:lnTo>
                <a:close/>
                <a:moveTo>
                  <a:pt x="243664" y="144011"/>
                </a:moveTo>
                <a:lnTo>
                  <a:pt x="243664" y="149945"/>
                </a:lnTo>
                <a:lnTo>
                  <a:pt x="237729" y="149945"/>
                </a:lnTo>
                <a:lnTo>
                  <a:pt x="237729" y="144011"/>
                </a:lnTo>
                <a:close/>
                <a:moveTo>
                  <a:pt x="249911" y="144011"/>
                </a:moveTo>
                <a:lnTo>
                  <a:pt x="249911" y="149945"/>
                </a:lnTo>
                <a:lnTo>
                  <a:pt x="243977" y="149945"/>
                </a:lnTo>
                <a:lnTo>
                  <a:pt x="243977" y="144011"/>
                </a:lnTo>
                <a:close/>
                <a:moveTo>
                  <a:pt x="256161" y="144011"/>
                </a:moveTo>
                <a:lnTo>
                  <a:pt x="256161" y="149945"/>
                </a:lnTo>
                <a:lnTo>
                  <a:pt x="250225" y="149945"/>
                </a:lnTo>
                <a:lnTo>
                  <a:pt x="250225" y="144011"/>
                </a:lnTo>
                <a:close/>
                <a:moveTo>
                  <a:pt x="262409" y="144011"/>
                </a:moveTo>
                <a:lnTo>
                  <a:pt x="262409" y="149945"/>
                </a:lnTo>
                <a:lnTo>
                  <a:pt x="256474" y="149945"/>
                </a:lnTo>
                <a:lnTo>
                  <a:pt x="256474" y="144011"/>
                </a:lnTo>
                <a:close/>
                <a:moveTo>
                  <a:pt x="268656" y="144011"/>
                </a:moveTo>
                <a:lnTo>
                  <a:pt x="268656" y="149945"/>
                </a:lnTo>
                <a:lnTo>
                  <a:pt x="262721" y="149945"/>
                </a:lnTo>
                <a:lnTo>
                  <a:pt x="262721" y="144011"/>
                </a:lnTo>
                <a:close/>
                <a:moveTo>
                  <a:pt x="274904" y="144011"/>
                </a:moveTo>
                <a:lnTo>
                  <a:pt x="274904" y="149945"/>
                </a:lnTo>
                <a:lnTo>
                  <a:pt x="268968" y="149945"/>
                </a:lnTo>
                <a:lnTo>
                  <a:pt x="268968" y="144011"/>
                </a:lnTo>
                <a:close/>
                <a:moveTo>
                  <a:pt x="6251" y="150258"/>
                </a:moveTo>
                <a:lnTo>
                  <a:pt x="6251" y="156192"/>
                </a:lnTo>
                <a:lnTo>
                  <a:pt x="315" y="156192"/>
                </a:lnTo>
                <a:lnTo>
                  <a:pt x="315" y="150258"/>
                </a:lnTo>
                <a:close/>
                <a:moveTo>
                  <a:pt x="12498" y="150258"/>
                </a:moveTo>
                <a:lnTo>
                  <a:pt x="12498" y="156192"/>
                </a:lnTo>
                <a:lnTo>
                  <a:pt x="6562" y="156192"/>
                </a:lnTo>
                <a:lnTo>
                  <a:pt x="6562" y="150258"/>
                </a:lnTo>
                <a:close/>
                <a:moveTo>
                  <a:pt x="18745" y="150258"/>
                </a:moveTo>
                <a:lnTo>
                  <a:pt x="18745" y="156192"/>
                </a:lnTo>
                <a:lnTo>
                  <a:pt x="12810" y="156192"/>
                </a:lnTo>
                <a:lnTo>
                  <a:pt x="12810" y="150258"/>
                </a:lnTo>
                <a:close/>
                <a:moveTo>
                  <a:pt x="24992" y="150258"/>
                </a:moveTo>
                <a:lnTo>
                  <a:pt x="24992" y="156192"/>
                </a:lnTo>
                <a:lnTo>
                  <a:pt x="19058" y="156192"/>
                </a:lnTo>
                <a:lnTo>
                  <a:pt x="19058" y="150258"/>
                </a:lnTo>
                <a:close/>
                <a:moveTo>
                  <a:pt x="31241" y="150258"/>
                </a:moveTo>
                <a:lnTo>
                  <a:pt x="31241" y="156192"/>
                </a:lnTo>
                <a:lnTo>
                  <a:pt x="25305" y="156192"/>
                </a:lnTo>
                <a:lnTo>
                  <a:pt x="25305" y="150258"/>
                </a:lnTo>
                <a:close/>
                <a:moveTo>
                  <a:pt x="37489" y="150258"/>
                </a:moveTo>
                <a:lnTo>
                  <a:pt x="37489" y="156192"/>
                </a:lnTo>
                <a:lnTo>
                  <a:pt x="31553" y="156192"/>
                </a:lnTo>
                <a:lnTo>
                  <a:pt x="31553" y="150258"/>
                </a:lnTo>
                <a:close/>
                <a:moveTo>
                  <a:pt x="43737" y="150258"/>
                </a:moveTo>
                <a:lnTo>
                  <a:pt x="43737" y="156192"/>
                </a:lnTo>
                <a:lnTo>
                  <a:pt x="37802" y="156192"/>
                </a:lnTo>
                <a:lnTo>
                  <a:pt x="37802" y="150258"/>
                </a:lnTo>
                <a:close/>
                <a:moveTo>
                  <a:pt x="49985" y="150258"/>
                </a:moveTo>
                <a:lnTo>
                  <a:pt x="49985" y="156192"/>
                </a:lnTo>
                <a:lnTo>
                  <a:pt x="44049" y="156192"/>
                </a:lnTo>
                <a:lnTo>
                  <a:pt x="44049" y="150258"/>
                </a:lnTo>
                <a:close/>
                <a:moveTo>
                  <a:pt x="56232" y="150258"/>
                </a:moveTo>
                <a:lnTo>
                  <a:pt x="56232" y="156192"/>
                </a:lnTo>
                <a:lnTo>
                  <a:pt x="50296" y="156192"/>
                </a:lnTo>
                <a:lnTo>
                  <a:pt x="50296" y="150258"/>
                </a:lnTo>
                <a:close/>
                <a:moveTo>
                  <a:pt x="62480" y="150258"/>
                </a:moveTo>
                <a:lnTo>
                  <a:pt x="62480" y="156192"/>
                </a:lnTo>
                <a:lnTo>
                  <a:pt x="56545" y="156192"/>
                </a:lnTo>
                <a:lnTo>
                  <a:pt x="56545" y="150258"/>
                </a:lnTo>
                <a:close/>
                <a:moveTo>
                  <a:pt x="68727" y="150258"/>
                </a:moveTo>
                <a:lnTo>
                  <a:pt x="68727" y="156192"/>
                </a:lnTo>
                <a:lnTo>
                  <a:pt x="62792" y="156192"/>
                </a:lnTo>
                <a:lnTo>
                  <a:pt x="62792" y="150258"/>
                </a:lnTo>
                <a:close/>
                <a:moveTo>
                  <a:pt x="74975" y="150258"/>
                </a:moveTo>
                <a:lnTo>
                  <a:pt x="74975" y="156192"/>
                </a:lnTo>
                <a:lnTo>
                  <a:pt x="69039" y="156192"/>
                </a:lnTo>
                <a:lnTo>
                  <a:pt x="69039" y="150258"/>
                </a:lnTo>
                <a:close/>
                <a:moveTo>
                  <a:pt x="81223" y="150258"/>
                </a:moveTo>
                <a:lnTo>
                  <a:pt x="81223" y="156192"/>
                </a:lnTo>
                <a:lnTo>
                  <a:pt x="75286" y="156192"/>
                </a:lnTo>
                <a:lnTo>
                  <a:pt x="75286" y="150258"/>
                </a:lnTo>
                <a:close/>
                <a:moveTo>
                  <a:pt x="87470" y="150258"/>
                </a:moveTo>
                <a:lnTo>
                  <a:pt x="87470" y="156192"/>
                </a:lnTo>
                <a:lnTo>
                  <a:pt x="81535" y="156192"/>
                </a:lnTo>
                <a:lnTo>
                  <a:pt x="81535" y="150258"/>
                </a:lnTo>
                <a:close/>
                <a:moveTo>
                  <a:pt x="93718" y="150258"/>
                </a:moveTo>
                <a:lnTo>
                  <a:pt x="93718" y="156192"/>
                </a:lnTo>
                <a:lnTo>
                  <a:pt x="87784" y="156192"/>
                </a:lnTo>
                <a:lnTo>
                  <a:pt x="87784" y="150258"/>
                </a:lnTo>
                <a:close/>
                <a:moveTo>
                  <a:pt x="99967" y="150258"/>
                </a:moveTo>
                <a:lnTo>
                  <a:pt x="99967" y="156192"/>
                </a:lnTo>
                <a:lnTo>
                  <a:pt x="94031" y="156192"/>
                </a:lnTo>
                <a:lnTo>
                  <a:pt x="94031" y="150258"/>
                </a:lnTo>
                <a:close/>
                <a:moveTo>
                  <a:pt x="106214" y="150258"/>
                </a:moveTo>
                <a:lnTo>
                  <a:pt x="106214" y="156192"/>
                </a:lnTo>
                <a:lnTo>
                  <a:pt x="100278" y="156192"/>
                </a:lnTo>
                <a:lnTo>
                  <a:pt x="100278" y="150258"/>
                </a:lnTo>
                <a:close/>
                <a:moveTo>
                  <a:pt x="112461" y="150258"/>
                </a:moveTo>
                <a:lnTo>
                  <a:pt x="112461" y="156192"/>
                </a:lnTo>
                <a:lnTo>
                  <a:pt x="106527" y="156192"/>
                </a:lnTo>
                <a:lnTo>
                  <a:pt x="106527" y="150258"/>
                </a:lnTo>
                <a:close/>
                <a:moveTo>
                  <a:pt x="118710" y="150258"/>
                </a:moveTo>
                <a:lnTo>
                  <a:pt x="118710" y="156192"/>
                </a:lnTo>
                <a:lnTo>
                  <a:pt x="112774" y="156192"/>
                </a:lnTo>
                <a:lnTo>
                  <a:pt x="112774" y="150258"/>
                </a:lnTo>
                <a:close/>
                <a:moveTo>
                  <a:pt x="124957" y="150258"/>
                </a:moveTo>
                <a:lnTo>
                  <a:pt x="124957" y="156192"/>
                </a:lnTo>
                <a:lnTo>
                  <a:pt x="119021" y="156192"/>
                </a:lnTo>
                <a:lnTo>
                  <a:pt x="119021" y="150258"/>
                </a:lnTo>
                <a:close/>
                <a:moveTo>
                  <a:pt x="131204" y="150258"/>
                </a:moveTo>
                <a:lnTo>
                  <a:pt x="131204" y="156192"/>
                </a:lnTo>
                <a:lnTo>
                  <a:pt x="125270" y="156192"/>
                </a:lnTo>
                <a:lnTo>
                  <a:pt x="125270" y="150258"/>
                </a:lnTo>
                <a:close/>
                <a:moveTo>
                  <a:pt x="137451" y="150258"/>
                </a:moveTo>
                <a:lnTo>
                  <a:pt x="137451" y="156192"/>
                </a:lnTo>
                <a:lnTo>
                  <a:pt x="131517" y="156192"/>
                </a:lnTo>
                <a:lnTo>
                  <a:pt x="131517" y="150258"/>
                </a:lnTo>
                <a:close/>
                <a:moveTo>
                  <a:pt x="143702" y="150258"/>
                </a:moveTo>
                <a:lnTo>
                  <a:pt x="143702" y="156192"/>
                </a:lnTo>
                <a:lnTo>
                  <a:pt x="137766" y="156192"/>
                </a:lnTo>
                <a:lnTo>
                  <a:pt x="137766" y="150258"/>
                </a:lnTo>
                <a:close/>
                <a:moveTo>
                  <a:pt x="149949" y="150258"/>
                </a:moveTo>
                <a:lnTo>
                  <a:pt x="149949" y="156192"/>
                </a:lnTo>
                <a:lnTo>
                  <a:pt x="144015" y="156192"/>
                </a:lnTo>
                <a:lnTo>
                  <a:pt x="144015" y="150258"/>
                </a:lnTo>
                <a:close/>
                <a:moveTo>
                  <a:pt x="156196" y="150258"/>
                </a:moveTo>
                <a:lnTo>
                  <a:pt x="156196" y="156192"/>
                </a:lnTo>
                <a:lnTo>
                  <a:pt x="150262" y="156192"/>
                </a:lnTo>
                <a:lnTo>
                  <a:pt x="150262" y="150258"/>
                </a:lnTo>
                <a:close/>
                <a:moveTo>
                  <a:pt x="162445" y="150258"/>
                </a:moveTo>
                <a:lnTo>
                  <a:pt x="162445" y="156192"/>
                </a:lnTo>
                <a:lnTo>
                  <a:pt x="156509" y="156192"/>
                </a:lnTo>
                <a:lnTo>
                  <a:pt x="156509" y="150258"/>
                </a:lnTo>
                <a:close/>
                <a:moveTo>
                  <a:pt x="168692" y="150258"/>
                </a:moveTo>
                <a:lnTo>
                  <a:pt x="168692" y="156192"/>
                </a:lnTo>
                <a:lnTo>
                  <a:pt x="162756" y="156192"/>
                </a:lnTo>
                <a:lnTo>
                  <a:pt x="162756" y="150258"/>
                </a:lnTo>
                <a:close/>
                <a:moveTo>
                  <a:pt x="174939" y="150258"/>
                </a:moveTo>
                <a:lnTo>
                  <a:pt x="174939" y="156192"/>
                </a:lnTo>
                <a:lnTo>
                  <a:pt x="169005" y="156192"/>
                </a:lnTo>
                <a:lnTo>
                  <a:pt x="169005" y="150258"/>
                </a:lnTo>
                <a:close/>
                <a:moveTo>
                  <a:pt x="181186" y="150258"/>
                </a:moveTo>
                <a:lnTo>
                  <a:pt x="181186" y="156192"/>
                </a:lnTo>
                <a:lnTo>
                  <a:pt x="175252" y="156192"/>
                </a:lnTo>
                <a:lnTo>
                  <a:pt x="175252" y="150258"/>
                </a:lnTo>
                <a:close/>
                <a:moveTo>
                  <a:pt x="187433" y="150258"/>
                </a:moveTo>
                <a:lnTo>
                  <a:pt x="187433" y="156192"/>
                </a:lnTo>
                <a:lnTo>
                  <a:pt x="181499" y="156192"/>
                </a:lnTo>
                <a:lnTo>
                  <a:pt x="181499" y="150258"/>
                </a:lnTo>
                <a:close/>
                <a:moveTo>
                  <a:pt x="193682" y="150258"/>
                </a:moveTo>
                <a:lnTo>
                  <a:pt x="193682" y="156192"/>
                </a:lnTo>
                <a:lnTo>
                  <a:pt x="187746" y="156192"/>
                </a:lnTo>
                <a:lnTo>
                  <a:pt x="187746" y="150258"/>
                </a:lnTo>
                <a:close/>
                <a:moveTo>
                  <a:pt x="199931" y="150258"/>
                </a:moveTo>
                <a:lnTo>
                  <a:pt x="199931" y="156192"/>
                </a:lnTo>
                <a:lnTo>
                  <a:pt x="193996" y="156192"/>
                </a:lnTo>
                <a:lnTo>
                  <a:pt x="193996" y="150258"/>
                </a:lnTo>
                <a:close/>
                <a:moveTo>
                  <a:pt x="206180" y="150258"/>
                </a:moveTo>
                <a:lnTo>
                  <a:pt x="206180" y="156192"/>
                </a:lnTo>
                <a:lnTo>
                  <a:pt x="200244" y="156192"/>
                </a:lnTo>
                <a:lnTo>
                  <a:pt x="200244" y="150258"/>
                </a:lnTo>
                <a:close/>
                <a:moveTo>
                  <a:pt x="212427" y="150258"/>
                </a:moveTo>
                <a:lnTo>
                  <a:pt x="212427" y="156192"/>
                </a:lnTo>
                <a:lnTo>
                  <a:pt x="206491" y="156192"/>
                </a:lnTo>
                <a:lnTo>
                  <a:pt x="206491" y="150258"/>
                </a:lnTo>
                <a:close/>
                <a:moveTo>
                  <a:pt x="218674" y="150258"/>
                </a:moveTo>
                <a:lnTo>
                  <a:pt x="218674" y="156192"/>
                </a:lnTo>
                <a:lnTo>
                  <a:pt x="212739" y="156192"/>
                </a:lnTo>
                <a:lnTo>
                  <a:pt x="212739" y="150258"/>
                </a:lnTo>
                <a:close/>
                <a:moveTo>
                  <a:pt x="224921" y="150258"/>
                </a:moveTo>
                <a:lnTo>
                  <a:pt x="224921" y="156192"/>
                </a:lnTo>
                <a:lnTo>
                  <a:pt x="218987" y="156192"/>
                </a:lnTo>
                <a:lnTo>
                  <a:pt x="218987" y="150258"/>
                </a:lnTo>
                <a:close/>
                <a:moveTo>
                  <a:pt x="231170" y="150258"/>
                </a:moveTo>
                <a:lnTo>
                  <a:pt x="231170" y="156192"/>
                </a:lnTo>
                <a:lnTo>
                  <a:pt x="225234" y="156192"/>
                </a:lnTo>
                <a:lnTo>
                  <a:pt x="225234" y="150258"/>
                </a:lnTo>
                <a:close/>
                <a:moveTo>
                  <a:pt x="237417" y="150258"/>
                </a:moveTo>
                <a:lnTo>
                  <a:pt x="237417" y="156192"/>
                </a:lnTo>
                <a:lnTo>
                  <a:pt x="231481" y="156192"/>
                </a:lnTo>
                <a:lnTo>
                  <a:pt x="231481" y="150258"/>
                </a:lnTo>
                <a:close/>
                <a:moveTo>
                  <a:pt x="243664" y="150258"/>
                </a:moveTo>
                <a:lnTo>
                  <a:pt x="243664" y="156192"/>
                </a:lnTo>
                <a:lnTo>
                  <a:pt x="237729" y="156192"/>
                </a:lnTo>
                <a:lnTo>
                  <a:pt x="237729" y="150258"/>
                </a:lnTo>
                <a:close/>
                <a:moveTo>
                  <a:pt x="249911" y="150258"/>
                </a:moveTo>
                <a:lnTo>
                  <a:pt x="249911" y="156192"/>
                </a:lnTo>
                <a:lnTo>
                  <a:pt x="243977" y="156192"/>
                </a:lnTo>
                <a:lnTo>
                  <a:pt x="243977" y="150258"/>
                </a:lnTo>
                <a:close/>
                <a:moveTo>
                  <a:pt x="256161" y="150258"/>
                </a:moveTo>
                <a:lnTo>
                  <a:pt x="256161" y="156192"/>
                </a:lnTo>
                <a:lnTo>
                  <a:pt x="250225" y="156192"/>
                </a:lnTo>
                <a:lnTo>
                  <a:pt x="250225" y="150258"/>
                </a:lnTo>
                <a:close/>
                <a:moveTo>
                  <a:pt x="262409" y="150258"/>
                </a:moveTo>
                <a:lnTo>
                  <a:pt x="262409" y="156192"/>
                </a:lnTo>
                <a:lnTo>
                  <a:pt x="256474" y="156192"/>
                </a:lnTo>
                <a:lnTo>
                  <a:pt x="256474" y="150258"/>
                </a:lnTo>
                <a:close/>
                <a:moveTo>
                  <a:pt x="268656" y="150258"/>
                </a:moveTo>
                <a:lnTo>
                  <a:pt x="268656" y="156192"/>
                </a:lnTo>
                <a:lnTo>
                  <a:pt x="262721" y="156192"/>
                </a:lnTo>
                <a:lnTo>
                  <a:pt x="262721" y="150258"/>
                </a:lnTo>
                <a:close/>
                <a:moveTo>
                  <a:pt x="274904" y="150258"/>
                </a:moveTo>
                <a:lnTo>
                  <a:pt x="274904" y="156192"/>
                </a:lnTo>
                <a:lnTo>
                  <a:pt x="268968" y="156192"/>
                </a:lnTo>
                <a:lnTo>
                  <a:pt x="268968" y="150258"/>
                </a:lnTo>
                <a:close/>
                <a:moveTo>
                  <a:pt x="158" y="0"/>
                </a:moveTo>
                <a:lnTo>
                  <a:pt x="158" y="157"/>
                </a:lnTo>
                <a:lnTo>
                  <a:pt x="0" y="157"/>
                </a:lnTo>
                <a:lnTo>
                  <a:pt x="0" y="156350"/>
                </a:lnTo>
                <a:lnTo>
                  <a:pt x="158" y="156350"/>
                </a:lnTo>
                <a:lnTo>
                  <a:pt x="158" y="156508"/>
                </a:lnTo>
                <a:lnTo>
                  <a:pt x="275059" y="156508"/>
                </a:lnTo>
                <a:lnTo>
                  <a:pt x="275059" y="156350"/>
                </a:lnTo>
                <a:lnTo>
                  <a:pt x="275215" y="156350"/>
                </a:lnTo>
                <a:lnTo>
                  <a:pt x="275215" y="155"/>
                </a:lnTo>
                <a:lnTo>
                  <a:pt x="275059" y="155"/>
                </a:lnTo>
                <a:lnTo>
                  <a:pt x="27505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  <p:sp>
        <p:nvSpPr>
          <p:cNvPr id="109" name="Google Shape;109;p18"/>
          <p:cNvSpPr/>
          <p:nvPr/>
        </p:nvSpPr>
        <p:spPr>
          <a:xfrm rot="-5400000">
            <a:off x="5822651" y="4360400"/>
            <a:ext cx="546400" cy="444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  <p:sp>
        <p:nvSpPr>
          <p:cNvPr id="110" name="Google Shape;110;p18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8"/>
          <p:cNvSpPr txBox="1">
            <a:spLocks noGrp="1"/>
          </p:cNvSpPr>
          <p:nvPr>
            <p:ph type="title" idx="2"/>
          </p:nvPr>
        </p:nvSpPr>
        <p:spPr>
          <a:xfrm>
            <a:off x="2462800" y="1938271"/>
            <a:ext cx="2086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2" name="Google Shape;112;p18"/>
          <p:cNvSpPr txBox="1">
            <a:spLocks noGrp="1"/>
          </p:cNvSpPr>
          <p:nvPr>
            <p:ph type="subTitle" idx="1"/>
          </p:nvPr>
        </p:nvSpPr>
        <p:spPr>
          <a:xfrm>
            <a:off x="1594500" y="2563333"/>
            <a:ext cx="3822800" cy="11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8"/>
          <p:cNvSpPr txBox="1">
            <a:spLocks noGrp="1"/>
          </p:cNvSpPr>
          <p:nvPr>
            <p:ph type="title" idx="3"/>
          </p:nvPr>
        </p:nvSpPr>
        <p:spPr>
          <a:xfrm flipH="1">
            <a:off x="7642992" y="1938271"/>
            <a:ext cx="2086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4" name="Google Shape;114;p18"/>
          <p:cNvSpPr txBox="1">
            <a:spLocks noGrp="1"/>
          </p:cNvSpPr>
          <p:nvPr>
            <p:ph type="subTitle" idx="4"/>
          </p:nvPr>
        </p:nvSpPr>
        <p:spPr>
          <a:xfrm>
            <a:off x="6774733" y="2563333"/>
            <a:ext cx="3822800" cy="11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8"/>
          <p:cNvSpPr txBox="1">
            <a:spLocks noGrp="1"/>
          </p:cNvSpPr>
          <p:nvPr>
            <p:ph type="title" idx="5"/>
          </p:nvPr>
        </p:nvSpPr>
        <p:spPr>
          <a:xfrm>
            <a:off x="2462800" y="4152133"/>
            <a:ext cx="2086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6" name="Google Shape;116;p18"/>
          <p:cNvSpPr txBox="1">
            <a:spLocks noGrp="1"/>
          </p:cNvSpPr>
          <p:nvPr>
            <p:ph type="subTitle" idx="6"/>
          </p:nvPr>
        </p:nvSpPr>
        <p:spPr>
          <a:xfrm>
            <a:off x="1594500" y="4816667"/>
            <a:ext cx="3822800" cy="11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8"/>
          <p:cNvSpPr txBox="1">
            <a:spLocks noGrp="1"/>
          </p:cNvSpPr>
          <p:nvPr>
            <p:ph type="title" idx="7"/>
          </p:nvPr>
        </p:nvSpPr>
        <p:spPr>
          <a:xfrm>
            <a:off x="7643243" y="4152133"/>
            <a:ext cx="2086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8" name="Google Shape;118;p18"/>
          <p:cNvSpPr txBox="1">
            <a:spLocks noGrp="1"/>
          </p:cNvSpPr>
          <p:nvPr>
            <p:ph type="subTitle" idx="8"/>
          </p:nvPr>
        </p:nvSpPr>
        <p:spPr>
          <a:xfrm>
            <a:off x="6774736" y="4816667"/>
            <a:ext cx="3822800" cy="11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8"/>
          <p:cNvSpPr/>
          <p:nvPr/>
        </p:nvSpPr>
        <p:spPr>
          <a:xfrm rot="150559">
            <a:off x="5458559" y="6229699"/>
            <a:ext cx="1138293" cy="295300"/>
          </a:xfrm>
          <a:custGeom>
            <a:avLst/>
            <a:gdLst/>
            <a:ahLst/>
            <a:cxnLst/>
            <a:rect l="l" t="t" r="r" b="b"/>
            <a:pathLst>
              <a:path w="82148" h="21306" extrusionOk="0">
                <a:moveTo>
                  <a:pt x="46728" y="1"/>
                </a:moveTo>
                <a:cubicBezTo>
                  <a:pt x="31994" y="1"/>
                  <a:pt x="15197" y="148"/>
                  <a:pt x="643" y="576"/>
                </a:cubicBezTo>
                <a:lnTo>
                  <a:pt x="3048" y="3113"/>
                </a:lnTo>
                <a:lnTo>
                  <a:pt x="1" y="5198"/>
                </a:lnTo>
                <a:lnTo>
                  <a:pt x="3126" y="8164"/>
                </a:lnTo>
                <a:lnTo>
                  <a:pt x="241" y="10727"/>
                </a:lnTo>
                <a:lnTo>
                  <a:pt x="3848" y="13213"/>
                </a:lnTo>
                <a:lnTo>
                  <a:pt x="322" y="14656"/>
                </a:lnTo>
                <a:lnTo>
                  <a:pt x="4331" y="16979"/>
                </a:lnTo>
                <a:lnTo>
                  <a:pt x="963" y="20026"/>
                </a:lnTo>
                <a:cubicBezTo>
                  <a:pt x="10741" y="20026"/>
                  <a:pt x="41678" y="20345"/>
                  <a:pt x="54179" y="20826"/>
                </a:cubicBezTo>
                <a:cubicBezTo>
                  <a:pt x="66683" y="21306"/>
                  <a:pt x="81026" y="21306"/>
                  <a:pt x="81026" y="21306"/>
                </a:cubicBezTo>
                <a:lnTo>
                  <a:pt x="76538" y="18901"/>
                </a:lnTo>
                <a:lnTo>
                  <a:pt x="82148" y="16817"/>
                </a:lnTo>
                <a:lnTo>
                  <a:pt x="76699" y="14253"/>
                </a:lnTo>
                <a:lnTo>
                  <a:pt x="80866" y="11048"/>
                </a:lnTo>
                <a:lnTo>
                  <a:pt x="76378" y="9286"/>
                </a:lnTo>
                <a:lnTo>
                  <a:pt x="80384" y="6079"/>
                </a:lnTo>
                <a:lnTo>
                  <a:pt x="76378" y="3674"/>
                </a:lnTo>
                <a:lnTo>
                  <a:pt x="80384" y="308"/>
                </a:lnTo>
                <a:cubicBezTo>
                  <a:pt x="74062" y="147"/>
                  <a:pt x="61420" y="1"/>
                  <a:pt x="46728" y="1"/>
                </a:cubicBezTo>
                <a:close/>
              </a:path>
            </a:pathLst>
          </a:custGeom>
          <a:solidFill>
            <a:srgbClr val="C7EAE4">
              <a:alpha val="754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</p:spTree>
    <p:extLst>
      <p:ext uri="{BB962C8B-B14F-4D97-AF65-F5344CB8AC3E}">
        <p14:creationId xmlns:p14="http://schemas.microsoft.com/office/powerpoint/2010/main" val="10547881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3"/>
          <p:cNvSpPr/>
          <p:nvPr/>
        </p:nvSpPr>
        <p:spPr>
          <a:xfrm>
            <a:off x="279167" y="281802"/>
            <a:ext cx="11633380" cy="6294271"/>
          </a:xfrm>
          <a:custGeom>
            <a:avLst/>
            <a:gdLst/>
            <a:ahLst/>
            <a:cxnLst/>
            <a:rect l="l" t="t" r="r" b="b"/>
            <a:pathLst>
              <a:path w="275216" h="156509" extrusionOk="0">
                <a:moveTo>
                  <a:pt x="6251" y="311"/>
                </a:moveTo>
                <a:lnTo>
                  <a:pt x="6251" y="6247"/>
                </a:lnTo>
                <a:lnTo>
                  <a:pt x="315" y="6247"/>
                </a:lnTo>
                <a:lnTo>
                  <a:pt x="315" y="311"/>
                </a:lnTo>
                <a:close/>
                <a:moveTo>
                  <a:pt x="12498" y="311"/>
                </a:moveTo>
                <a:lnTo>
                  <a:pt x="12498" y="6247"/>
                </a:lnTo>
                <a:lnTo>
                  <a:pt x="6562" y="6247"/>
                </a:lnTo>
                <a:lnTo>
                  <a:pt x="6562" y="311"/>
                </a:lnTo>
                <a:close/>
                <a:moveTo>
                  <a:pt x="18745" y="311"/>
                </a:moveTo>
                <a:lnTo>
                  <a:pt x="18745" y="6247"/>
                </a:lnTo>
                <a:lnTo>
                  <a:pt x="12810" y="6247"/>
                </a:lnTo>
                <a:lnTo>
                  <a:pt x="12810" y="311"/>
                </a:lnTo>
                <a:close/>
                <a:moveTo>
                  <a:pt x="24992" y="311"/>
                </a:moveTo>
                <a:lnTo>
                  <a:pt x="24992" y="6247"/>
                </a:lnTo>
                <a:lnTo>
                  <a:pt x="19058" y="6247"/>
                </a:lnTo>
                <a:lnTo>
                  <a:pt x="19058" y="311"/>
                </a:lnTo>
                <a:close/>
                <a:moveTo>
                  <a:pt x="31241" y="311"/>
                </a:moveTo>
                <a:lnTo>
                  <a:pt x="31241" y="6247"/>
                </a:lnTo>
                <a:lnTo>
                  <a:pt x="25305" y="6247"/>
                </a:lnTo>
                <a:lnTo>
                  <a:pt x="25305" y="311"/>
                </a:lnTo>
                <a:close/>
                <a:moveTo>
                  <a:pt x="37489" y="311"/>
                </a:moveTo>
                <a:lnTo>
                  <a:pt x="37489" y="6247"/>
                </a:lnTo>
                <a:lnTo>
                  <a:pt x="31553" y="6247"/>
                </a:lnTo>
                <a:lnTo>
                  <a:pt x="31553" y="311"/>
                </a:lnTo>
                <a:close/>
                <a:moveTo>
                  <a:pt x="43737" y="311"/>
                </a:moveTo>
                <a:lnTo>
                  <a:pt x="43737" y="6247"/>
                </a:lnTo>
                <a:lnTo>
                  <a:pt x="37802" y="6247"/>
                </a:lnTo>
                <a:lnTo>
                  <a:pt x="37802" y="311"/>
                </a:lnTo>
                <a:close/>
                <a:moveTo>
                  <a:pt x="49985" y="311"/>
                </a:moveTo>
                <a:lnTo>
                  <a:pt x="49985" y="6247"/>
                </a:lnTo>
                <a:lnTo>
                  <a:pt x="44049" y="6247"/>
                </a:lnTo>
                <a:lnTo>
                  <a:pt x="44049" y="311"/>
                </a:lnTo>
                <a:close/>
                <a:moveTo>
                  <a:pt x="56232" y="311"/>
                </a:moveTo>
                <a:lnTo>
                  <a:pt x="56232" y="6247"/>
                </a:lnTo>
                <a:lnTo>
                  <a:pt x="50296" y="6247"/>
                </a:lnTo>
                <a:lnTo>
                  <a:pt x="50296" y="311"/>
                </a:lnTo>
                <a:close/>
                <a:moveTo>
                  <a:pt x="62480" y="311"/>
                </a:moveTo>
                <a:lnTo>
                  <a:pt x="62480" y="6247"/>
                </a:lnTo>
                <a:lnTo>
                  <a:pt x="56545" y="6247"/>
                </a:lnTo>
                <a:lnTo>
                  <a:pt x="56545" y="311"/>
                </a:lnTo>
                <a:close/>
                <a:moveTo>
                  <a:pt x="68727" y="311"/>
                </a:moveTo>
                <a:lnTo>
                  <a:pt x="68727" y="6247"/>
                </a:lnTo>
                <a:lnTo>
                  <a:pt x="62792" y="6247"/>
                </a:lnTo>
                <a:lnTo>
                  <a:pt x="62792" y="311"/>
                </a:lnTo>
                <a:close/>
                <a:moveTo>
                  <a:pt x="74975" y="311"/>
                </a:moveTo>
                <a:lnTo>
                  <a:pt x="74975" y="6247"/>
                </a:lnTo>
                <a:lnTo>
                  <a:pt x="69039" y="6247"/>
                </a:lnTo>
                <a:lnTo>
                  <a:pt x="69039" y="311"/>
                </a:lnTo>
                <a:close/>
                <a:moveTo>
                  <a:pt x="81223" y="311"/>
                </a:moveTo>
                <a:lnTo>
                  <a:pt x="81223" y="6247"/>
                </a:lnTo>
                <a:lnTo>
                  <a:pt x="75286" y="6247"/>
                </a:lnTo>
                <a:lnTo>
                  <a:pt x="75286" y="311"/>
                </a:lnTo>
                <a:close/>
                <a:moveTo>
                  <a:pt x="87470" y="311"/>
                </a:moveTo>
                <a:lnTo>
                  <a:pt x="87470" y="6247"/>
                </a:lnTo>
                <a:lnTo>
                  <a:pt x="81535" y="6247"/>
                </a:lnTo>
                <a:lnTo>
                  <a:pt x="81535" y="311"/>
                </a:lnTo>
                <a:close/>
                <a:moveTo>
                  <a:pt x="93720" y="311"/>
                </a:moveTo>
                <a:lnTo>
                  <a:pt x="93720" y="6247"/>
                </a:lnTo>
                <a:lnTo>
                  <a:pt x="87784" y="6247"/>
                </a:lnTo>
                <a:lnTo>
                  <a:pt x="87784" y="311"/>
                </a:lnTo>
                <a:close/>
                <a:moveTo>
                  <a:pt x="99967" y="311"/>
                </a:moveTo>
                <a:lnTo>
                  <a:pt x="99967" y="6247"/>
                </a:lnTo>
                <a:lnTo>
                  <a:pt x="94031" y="6247"/>
                </a:lnTo>
                <a:lnTo>
                  <a:pt x="94031" y="311"/>
                </a:lnTo>
                <a:close/>
                <a:moveTo>
                  <a:pt x="106214" y="311"/>
                </a:moveTo>
                <a:lnTo>
                  <a:pt x="106214" y="6247"/>
                </a:lnTo>
                <a:lnTo>
                  <a:pt x="100280" y="6247"/>
                </a:lnTo>
                <a:lnTo>
                  <a:pt x="100280" y="311"/>
                </a:lnTo>
                <a:close/>
                <a:moveTo>
                  <a:pt x="112461" y="311"/>
                </a:moveTo>
                <a:lnTo>
                  <a:pt x="112461" y="6247"/>
                </a:lnTo>
                <a:lnTo>
                  <a:pt x="106527" y="6247"/>
                </a:lnTo>
                <a:lnTo>
                  <a:pt x="106527" y="311"/>
                </a:lnTo>
                <a:close/>
                <a:moveTo>
                  <a:pt x="118710" y="311"/>
                </a:moveTo>
                <a:lnTo>
                  <a:pt x="118710" y="6247"/>
                </a:lnTo>
                <a:lnTo>
                  <a:pt x="112774" y="6247"/>
                </a:lnTo>
                <a:lnTo>
                  <a:pt x="112774" y="311"/>
                </a:lnTo>
                <a:close/>
                <a:moveTo>
                  <a:pt x="124957" y="311"/>
                </a:moveTo>
                <a:lnTo>
                  <a:pt x="124957" y="6247"/>
                </a:lnTo>
                <a:lnTo>
                  <a:pt x="119021" y="6247"/>
                </a:lnTo>
                <a:lnTo>
                  <a:pt x="119021" y="311"/>
                </a:lnTo>
                <a:close/>
                <a:moveTo>
                  <a:pt x="131204" y="311"/>
                </a:moveTo>
                <a:lnTo>
                  <a:pt x="131204" y="6247"/>
                </a:lnTo>
                <a:lnTo>
                  <a:pt x="125270" y="6247"/>
                </a:lnTo>
                <a:lnTo>
                  <a:pt x="125270" y="311"/>
                </a:lnTo>
                <a:close/>
                <a:moveTo>
                  <a:pt x="137451" y="311"/>
                </a:moveTo>
                <a:lnTo>
                  <a:pt x="137451" y="6247"/>
                </a:lnTo>
                <a:lnTo>
                  <a:pt x="131517" y="6247"/>
                </a:lnTo>
                <a:lnTo>
                  <a:pt x="131517" y="311"/>
                </a:lnTo>
                <a:close/>
                <a:moveTo>
                  <a:pt x="143702" y="311"/>
                </a:moveTo>
                <a:lnTo>
                  <a:pt x="143702" y="6247"/>
                </a:lnTo>
                <a:lnTo>
                  <a:pt x="137766" y="6247"/>
                </a:lnTo>
                <a:lnTo>
                  <a:pt x="137766" y="311"/>
                </a:lnTo>
                <a:close/>
                <a:moveTo>
                  <a:pt x="149949" y="311"/>
                </a:moveTo>
                <a:lnTo>
                  <a:pt x="149949" y="6247"/>
                </a:lnTo>
                <a:lnTo>
                  <a:pt x="144015" y="6247"/>
                </a:lnTo>
                <a:lnTo>
                  <a:pt x="144015" y="311"/>
                </a:lnTo>
                <a:close/>
                <a:moveTo>
                  <a:pt x="156196" y="311"/>
                </a:moveTo>
                <a:lnTo>
                  <a:pt x="156196" y="6247"/>
                </a:lnTo>
                <a:lnTo>
                  <a:pt x="150262" y="6247"/>
                </a:lnTo>
                <a:lnTo>
                  <a:pt x="150262" y="311"/>
                </a:lnTo>
                <a:close/>
                <a:moveTo>
                  <a:pt x="162445" y="311"/>
                </a:moveTo>
                <a:lnTo>
                  <a:pt x="162445" y="6247"/>
                </a:lnTo>
                <a:lnTo>
                  <a:pt x="156509" y="6247"/>
                </a:lnTo>
                <a:lnTo>
                  <a:pt x="156509" y="311"/>
                </a:lnTo>
                <a:close/>
                <a:moveTo>
                  <a:pt x="168692" y="311"/>
                </a:moveTo>
                <a:lnTo>
                  <a:pt x="168692" y="6247"/>
                </a:lnTo>
                <a:lnTo>
                  <a:pt x="162756" y="6247"/>
                </a:lnTo>
                <a:lnTo>
                  <a:pt x="162756" y="311"/>
                </a:lnTo>
                <a:close/>
                <a:moveTo>
                  <a:pt x="174939" y="311"/>
                </a:moveTo>
                <a:lnTo>
                  <a:pt x="174939" y="6247"/>
                </a:lnTo>
                <a:lnTo>
                  <a:pt x="169005" y="6247"/>
                </a:lnTo>
                <a:lnTo>
                  <a:pt x="169005" y="311"/>
                </a:lnTo>
                <a:close/>
                <a:moveTo>
                  <a:pt x="181186" y="311"/>
                </a:moveTo>
                <a:lnTo>
                  <a:pt x="181186" y="6247"/>
                </a:lnTo>
                <a:lnTo>
                  <a:pt x="175252" y="6247"/>
                </a:lnTo>
                <a:lnTo>
                  <a:pt x="175252" y="311"/>
                </a:lnTo>
                <a:close/>
                <a:moveTo>
                  <a:pt x="187435" y="311"/>
                </a:moveTo>
                <a:lnTo>
                  <a:pt x="187435" y="6247"/>
                </a:lnTo>
                <a:lnTo>
                  <a:pt x="181499" y="6247"/>
                </a:lnTo>
                <a:lnTo>
                  <a:pt x="181499" y="311"/>
                </a:lnTo>
                <a:close/>
                <a:moveTo>
                  <a:pt x="193684" y="311"/>
                </a:moveTo>
                <a:lnTo>
                  <a:pt x="193684" y="6247"/>
                </a:lnTo>
                <a:lnTo>
                  <a:pt x="187749" y="6247"/>
                </a:lnTo>
                <a:lnTo>
                  <a:pt x="187749" y="311"/>
                </a:lnTo>
                <a:close/>
                <a:moveTo>
                  <a:pt x="199931" y="311"/>
                </a:moveTo>
                <a:lnTo>
                  <a:pt x="199931" y="6247"/>
                </a:lnTo>
                <a:lnTo>
                  <a:pt x="193996" y="6247"/>
                </a:lnTo>
                <a:lnTo>
                  <a:pt x="193996" y="311"/>
                </a:lnTo>
                <a:close/>
                <a:moveTo>
                  <a:pt x="206180" y="311"/>
                </a:moveTo>
                <a:lnTo>
                  <a:pt x="206180" y="6247"/>
                </a:lnTo>
                <a:lnTo>
                  <a:pt x="200244" y="6247"/>
                </a:lnTo>
                <a:lnTo>
                  <a:pt x="200244" y="311"/>
                </a:lnTo>
                <a:close/>
                <a:moveTo>
                  <a:pt x="212427" y="311"/>
                </a:moveTo>
                <a:lnTo>
                  <a:pt x="212427" y="6247"/>
                </a:lnTo>
                <a:lnTo>
                  <a:pt x="206491" y="6247"/>
                </a:lnTo>
                <a:lnTo>
                  <a:pt x="206491" y="311"/>
                </a:lnTo>
                <a:close/>
                <a:moveTo>
                  <a:pt x="218674" y="311"/>
                </a:moveTo>
                <a:lnTo>
                  <a:pt x="218674" y="6247"/>
                </a:lnTo>
                <a:lnTo>
                  <a:pt x="212739" y="6247"/>
                </a:lnTo>
                <a:lnTo>
                  <a:pt x="212739" y="311"/>
                </a:lnTo>
                <a:close/>
                <a:moveTo>
                  <a:pt x="224921" y="311"/>
                </a:moveTo>
                <a:lnTo>
                  <a:pt x="224921" y="6247"/>
                </a:lnTo>
                <a:lnTo>
                  <a:pt x="218987" y="6247"/>
                </a:lnTo>
                <a:lnTo>
                  <a:pt x="218987" y="311"/>
                </a:lnTo>
                <a:close/>
                <a:moveTo>
                  <a:pt x="231170" y="311"/>
                </a:moveTo>
                <a:lnTo>
                  <a:pt x="231170" y="6247"/>
                </a:lnTo>
                <a:lnTo>
                  <a:pt x="225234" y="6247"/>
                </a:lnTo>
                <a:lnTo>
                  <a:pt x="225234" y="311"/>
                </a:lnTo>
                <a:close/>
                <a:moveTo>
                  <a:pt x="237417" y="311"/>
                </a:moveTo>
                <a:lnTo>
                  <a:pt x="237417" y="6247"/>
                </a:lnTo>
                <a:lnTo>
                  <a:pt x="231481" y="6247"/>
                </a:lnTo>
                <a:lnTo>
                  <a:pt x="231481" y="311"/>
                </a:lnTo>
                <a:close/>
                <a:moveTo>
                  <a:pt x="243664" y="311"/>
                </a:moveTo>
                <a:lnTo>
                  <a:pt x="243664" y="6247"/>
                </a:lnTo>
                <a:lnTo>
                  <a:pt x="237729" y="6247"/>
                </a:lnTo>
                <a:lnTo>
                  <a:pt x="237729" y="311"/>
                </a:lnTo>
                <a:close/>
                <a:moveTo>
                  <a:pt x="249914" y="311"/>
                </a:moveTo>
                <a:lnTo>
                  <a:pt x="249914" y="6247"/>
                </a:lnTo>
                <a:lnTo>
                  <a:pt x="243978" y="6247"/>
                </a:lnTo>
                <a:lnTo>
                  <a:pt x="243978" y="311"/>
                </a:lnTo>
                <a:close/>
                <a:moveTo>
                  <a:pt x="256161" y="311"/>
                </a:moveTo>
                <a:lnTo>
                  <a:pt x="256161" y="6247"/>
                </a:lnTo>
                <a:lnTo>
                  <a:pt x="250225" y="6247"/>
                </a:lnTo>
                <a:lnTo>
                  <a:pt x="250225" y="311"/>
                </a:lnTo>
                <a:close/>
                <a:moveTo>
                  <a:pt x="262409" y="311"/>
                </a:moveTo>
                <a:lnTo>
                  <a:pt x="262409" y="6247"/>
                </a:lnTo>
                <a:lnTo>
                  <a:pt x="256474" y="6247"/>
                </a:lnTo>
                <a:lnTo>
                  <a:pt x="256474" y="311"/>
                </a:lnTo>
                <a:close/>
                <a:moveTo>
                  <a:pt x="268656" y="311"/>
                </a:moveTo>
                <a:lnTo>
                  <a:pt x="268656" y="6247"/>
                </a:lnTo>
                <a:lnTo>
                  <a:pt x="262721" y="6247"/>
                </a:lnTo>
                <a:lnTo>
                  <a:pt x="262721" y="311"/>
                </a:lnTo>
                <a:close/>
                <a:moveTo>
                  <a:pt x="274904" y="311"/>
                </a:moveTo>
                <a:lnTo>
                  <a:pt x="274904" y="6247"/>
                </a:lnTo>
                <a:lnTo>
                  <a:pt x="268968" y="6247"/>
                </a:lnTo>
                <a:lnTo>
                  <a:pt x="268968" y="311"/>
                </a:lnTo>
                <a:close/>
                <a:moveTo>
                  <a:pt x="6251" y="6560"/>
                </a:moveTo>
                <a:lnTo>
                  <a:pt x="6251" y="12494"/>
                </a:lnTo>
                <a:lnTo>
                  <a:pt x="315" y="12494"/>
                </a:lnTo>
                <a:lnTo>
                  <a:pt x="315" y="6560"/>
                </a:lnTo>
                <a:close/>
                <a:moveTo>
                  <a:pt x="12498" y="6560"/>
                </a:moveTo>
                <a:lnTo>
                  <a:pt x="12498" y="12494"/>
                </a:lnTo>
                <a:lnTo>
                  <a:pt x="6562" y="12494"/>
                </a:lnTo>
                <a:lnTo>
                  <a:pt x="6562" y="6560"/>
                </a:lnTo>
                <a:close/>
                <a:moveTo>
                  <a:pt x="18745" y="6560"/>
                </a:moveTo>
                <a:lnTo>
                  <a:pt x="18745" y="12494"/>
                </a:lnTo>
                <a:lnTo>
                  <a:pt x="12810" y="12494"/>
                </a:lnTo>
                <a:lnTo>
                  <a:pt x="12810" y="6560"/>
                </a:lnTo>
                <a:close/>
                <a:moveTo>
                  <a:pt x="24992" y="6560"/>
                </a:moveTo>
                <a:lnTo>
                  <a:pt x="24992" y="12494"/>
                </a:lnTo>
                <a:lnTo>
                  <a:pt x="19058" y="12494"/>
                </a:lnTo>
                <a:lnTo>
                  <a:pt x="19058" y="6560"/>
                </a:lnTo>
                <a:close/>
                <a:moveTo>
                  <a:pt x="31241" y="6560"/>
                </a:moveTo>
                <a:lnTo>
                  <a:pt x="31241" y="12494"/>
                </a:lnTo>
                <a:lnTo>
                  <a:pt x="25305" y="12494"/>
                </a:lnTo>
                <a:lnTo>
                  <a:pt x="25305" y="6560"/>
                </a:lnTo>
                <a:close/>
                <a:moveTo>
                  <a:pt x="37489" y="6560"/>
                </a:moveTo>
                <a:lnTo>
                  <a:pt x="37489" y="12494"/>
                </a:lnTo>
                <a:lnTo>
                  <a:pt x="31553" y="12494"/>
                </a:lnTo>
                <a:lnTo>
                  <a:pt x="31553" y="6560"/>
                </a:lnTo>
                <a:close/>
                <a:moveTo>
                  <a:pt x="43737" y="6560"/>
                </a:moveTo>
                <a:lnTo>
                  <a:pt x="43737" y="12494"/>
                </a:lnTo>
                <a:lnTo>
                  <a:pt x="37802" y="12494"/>
                </a:lnTo>
                <a:lnTo>
                  <a:pt x="37802" y="6560"/>
                </a:lnTo>
                <a:close/>
                <a:moveTo>
                  <a:pt x="49985" y="6560"/>
                </a:moveTo>
                <a:lnTo>
                  <a:pt x="49985" y="12494"/>
                </a:lnTo>
                <a:lnTo>
                  <a:pt x="44049" y="12494"/>
                </a:lnTo>
                <a:lnTo>
                  <a:pt x="44049" y="6560"/>
                </a:lnTo>
                <a:close/>
                <a:moveTo>
                  <a:pt x="56232" y="6560"/>
                </a:moveTo>
                <a:lnTo>
                  <a:pt x="56232" y="12494"/>
                </a:lnTo>
                <a:lnTo>
                  <a:pt x="50296" y="12494"/>
                </a:lnTo>
                <a:lnTo>
                  <a:pt x="50296" y="6560"/>
                </a:lnTo>
                <a:close/>
                <a:moveTo>
                  <a:pt x="62480" y="6560"/>
                </a:moveTo>
                <a:lnTo>
                  <a:pt x="62480" y="12494"/>
                </a:lnTo>
                <a:lnTo>
                  <a:pt x="56545" y="12494"/>
                </a:lnTo>
                <a:lnTo>
                  <a:pt x="56545" y="6560"/>
                </a:lnTo>
                <a:close/>
                <a:moveTo>
                  <a:pt x="68727" y="6560"/>
                </a:moveTo>
                <a:lnTo>
                  <a:pt x="68727" y="12494"/>
                </a:lnTo>
                <a:lnTo>
                  <a:pt x="62792" y="12494"/>
                </a:lnTo>
                <a:lnTo>
                  <a:pt x="62792" y="6560"/>
                </a:lnTo>
                <a:close/>
                <a:moveTo>
                  <a:pt x="74975" y="6560"/>
                </a:moveTo>
                <a:lnTo>
                  <a:pt x="74975" y="12494"/>
                </a:lnTo>
                <a:lnTo>
                  <a:pt x="69039" y="12494"/>
                </a:lnTo>
                <a:lnTo>
                  <a:pt x="69039" y="6560"/>
                </a:lnTo>
                <a:close/>
                <a:moveTo>
                  <a:pt x="81223" y="6560"/>
                </a:moveTo>
                <a:lnTo>
                  <a:pt x="81223" y="12494"/>
                </a:lnTo>
                <a:lnTo>
                  <a:pt x="75286" y="12494"/>
                </a:lnTo>
                <a:lnTo>
                  <a:pt x="75286" y="6560"/>
                </a:lnTo>
                <a:close/>
                <a:moveTo>
                  <a:pt x="87470" y="6560"/>
                </a:moveTo>
                <a:lnTo>
                  <a:pt x="87470" y="12494"/>
                </a:lnTo>
                <a:lnTo>
                  <a:pt x="81535" y="12494"/>
                </a:lnTo>
                <a:lnTo>
                  <a:pt x="81535" y="6560"/>
                </a:lnTo>
                <a:close/>
                <a:moveTo>
                  <a:pt x="93720" y="6560"/>
                </a:moveTo>
                <a:lnTo>
                  <a:pt x="93720" y="12494"/>
                </a:lnTo>
                <a:lnTo>
                  <a:pt x="87784" y="12494"/>
                </a:lnTo>
                <a:lnTo>
                  <a:pt x="87784" y="6560"/>
                </a:lnTo>
                <a:close/>
                <a:moveTo>
                  <a:pt x="99967" y="6560"/>
                </a:moveTo>
                <a:lnTo>
                  <a:pt x="99967" y="12494"/>
                </a:lnTo>
                <a:lnTo>
                  <a:pt x="94031" y="12494"/>
                </a:lnTo>
                <a:lnTo>
                  <a:pt x="94031" y="6560"/>
                </a:lnTo>
                <a:close/>
                <a:moveTo>
                  <a:pt x="106214" y="6560"/>
                </a:moveTo>
                <a:lnTo>
                  <a:pt x="106214" y="12494"/>
                </a:lnTo>
                <a:lnTo>
                  <a:pt x="100280" y="12494"/>
                </a:lnTo>
                <a:lnTo>
                  <a:pt x="100280" y="6560"/>
                </a:lnTo>
                <a:close/>
                <a:moveTo>
                  <a:pt x="112461" y="6560"/>
                </a:moveTo>
                <a:lnTo>
                  <a:pt x="112461" y="12494"/>
                </a:lnTo>
                <a:lnTo>
                  <a:pt x="106527" y="12494"/>
                </a:lnTo>
                <a:lnTo>
                  <a:pt x="106527" y="6560"/>
                </a:lnTo>
                <a:close/>
                <a:moveTo>
                  <a:pt x="118710" y="6560"/>
                </a:moveTo>
                <a:lnTo>
                  <a:pt x="118710" y="12494"/>
                </a:lnTo>
                <a:lnTo>
                  <a:pt x="112774" y="12494"/>
                </a:lnTo>
                <a:lnTo>
                  <a:pt x="112774" y="6560"/>
                </a:lnTo>
                <a:close/>
                <a:moveTo>
                  <a:pt x="124957" y="6560"/>
                </a:moveTo>
                <a:lnTo>
                  <a:pt x="124957" y="12494"/>
                </a:lnTo>
                <a:lnTo>
                  <a:pt x="119021" y="12494"/>
                </a:lnTo>
                <a:lnTo>
                  <a:pt x="119021" y="6560"/>
                </a:lnTo>
                <a:close/>
                <a:moveTo>
                  <a:pt x="131204" y="6560"/>
                </a:moveTo>
                <a:lnTo>
                  <a:pt x="131204" y="12494"/>
                </a:lnTo>
                <a:lnTo>
                  <a:pt x="125270" y="12494"/>
                </a:lnTo>
                <a:lnTo>
                  <a:pt x="125270" y="6560"/>
                </a:lnTo>
                <a:close/>
                <a:moveTo>
                  <a:pt x="137451" y="6560"/>
                </a:moveTo>
                <a:lnTo>
                  <a:pt x="137451" y="12494"/>
                </a:lnTo>
                <a:lnTo>
                  <a:pt x="131517" y="12494"/>
                </a:lnTo>
                <a:lnTo>
                  <a:pt x="131517" y="6560"/>
                </a:lnTo>
                <a:close/>
                <a:moveTo>
                  <a:pt x="143702" y="6560"/>
                </a:moveTo>
                <a:lnTo>
                  <a:pt x="143702" y="12494"/>
                </a:lnTo>
                <a:lnTo>
                  <a:pt x="137766" y="12494"/>
                </a:lnTo>
                <a:lnTo>
                  <a:pt x="137766" y="6560"/>
                </a:lnTo>
                <a:close/>
                <a:moveTo>
                  <a:pt x="149949" y="6560"/>
                </a:moveTo>
                <a:lnTo>
                  <a:pt x="149949" y="12494"/>
                </a:lnTo>
                <a:lnTo>
                  <a:pt x="144015" y="12494"/>
                </a:lnTo>
                <a:lnTo>
                  <a:pt x="144015" y="6560"/>
                </a:lnTo>
                <a:close/>
                <a:moveTo>
                  <a:pt x="156196" y="6560"/>
                </a:moveTo>
                <a:lnTo>
                  <a:pt x="156196" y="12494"/>
                </a:lnTo>
                <a:lnTo>
                  <a:pt x="150262" y="12494"/>
                </a:lnTo>
                <a:lnTo>
                  <a:pt x="150262" y="6560"/>
                </a:lnTo>
                <a:close/>
                <a:moveTo>
                  <a:pt x="162445" y="6560"/>
                </a:moveTo>
                <a:lnTo>
                  <a:pt x="162445" y="12494"/>
                </a:lnTo>
                <a:lnTo>
                  <a:pt x="156509" y="12494"/>
                </a:lnTo>
                <a:lnTo>
                  <a:pt x="156509" y="6560"/>
                </a:lnTo>
                <a:close/>
                <a:moveTo>
                  <a:pt x="168692" y="6560"/>
                </a:moveTo>
                <a:lnTo>
                  <a:pt x="168692" y="12494"/>
                </a:lnTo>
                <a:lnTo>
                  <a:pt x="162756" y="12494"/>
                </a:lnTo>
                <a:lnTo>
                  <a:pt x="162756" y="6560"/>
                </a:lnTo>
                <a:close/>
                <a:moveTo>
                  <a:pt x="174939" y="6560"/>
                </a:moveTo>
                <a:lnTo>
                  <a:pt x="174939" y="12494"/>
                </a:lnTo>
                <a:lnTo>
                  <a:pt x="169005" y="12494"/>
                </a:lnTo>
                <a:lnTo>
                  <a:pt x="169005" y="6560"/>
                </a:lnTo>
                <a:close/>
                <a:moveTo>
                  <a:pt x="181186" y="6560"/>
                </a:moveTo>
                <a:lnTo>
                  <a:pt x="181186" y="12494"/>
                </a:lnTo>
                <a:lnTo>
                  <a:pt x="175252" y="12494"/>
                </a:lnTo>
                <a:lnTo>
                  <a:pt x="175252" y="6560"/>
                </a:lnTo>
                <a:close/>
                <a:moveTo>
                  <a:pt x="187435" y="6560"/>
                </a:moveTo>
                <a:lnTo>
                  <a:pt x="187435" y="12494"/>
                </a:lnTo>
                <a:lnTo>
                  <a:pt x="181499" y="12494"/>
                </a:lnTo>
                <a:lnTo>
                  <a:pt x="181499" y="6560"/>
                </a:lnTo>
                <a:close/>
                <a:moveTo>
                  <a:pt x="193684" y="6560"/>
                </a:moveTo>
                <a:lnTo>
                  <a:pt x="193684" y="12494"/>
                </a:lnTo>
                <a:lnTo>
                  <a:pt x="187749" y="12494"/>
                </a:lnTo>
                <a:lnTo>
                  <a:pt x="187749" y="6560"/>
                </a:lnTo>
                <a:close/>
                <a:moveTo>
                  <a:pt x="199931" y="6560"/>
                </a:moveTo>
                <a:lnTo>
                  <a:pt x="199931" y="12494"/>
                </a:lnTo>
                <a:lnTo>
                  <a:pt x="193996" y="12494"/>
                </a:lnTo>
                <a:lnTo>
                  <a:pt x="193996" y="6560"/>
                </a:lnTo>
                <a:close/>
                <a:moveTo>
                  <a:pt x="206180" y="6560"/>
                </a:moveTo>
                <a:lnTo>
                  <a:pt x="206180" y="12494"/>
                </a:lnTo>
                <a:lnTo>
                  <a:pt x="200244" y="12494"/>
                </a:lnTo>
                <a:lnTo>
                  <a:pt x="200244" y="6560"/>
                </a:lnTo>
                <a:close/>
                <a:moveTo>
                  <a:pt x="212427" y="6560"/>
                </a:moveTo>
                <a:lnTo>
                  <a:pt x="212427" y="12494"/>
                </a:lnTo>
                <a:lnTo>
                  <a:pt x="206491" y="12494"/>
                </a:lnTo>
                <a:lnTo>
                  <a:pt x="206491" y="6560"/>
                </a:lnTo>
                <a:close/>
                <a:moveTo>
                  <a:pt x="218674" y="6560"/>
                </a:moveTo>
                <a:lnTo>
                  <a:pt x="218674" y="12494"/>
                </a:lnTo>
                <a:lnTo>
                  <a:pt x="212739" y="12494"/>
                </a:lnTo>
                <a:lnTo>
                  <a:pt x="212739" y="6560"/>
                </a:lnTo>
                <a:close/>
                <a:moveTo>
                  <a:pt x="224921" y="6560"/>
                </a:moveTo>
                <a:lnTo>
                  <a:pt x="224921" y="12494"/>
                </a:lnTo>
                <a:lnTo>
                  <a:pt x="218987" y="12494"/>
                </a:lnTo>
                <a:lnTo>
                  <a:pt x="218987" y="6560"/>
                </a:lnTo>
                <a:close/>
                <a:moveTo>
                  <a:pt x="231170" y="6560"/>
                </a:moveTo>
                <a:lnTo>
                  <a:pt x="231170" y="12494"/>
                </a:lnTo>
                <a:lnTo>
                  <a:pt x="225234" y="12494"/>
                </a:lnTo>
                <a:lnTo>
                  <a:pt x="225234" y="6560"/>
                </a:lnTo>
                <a:close/>
                <a:moveTo>
                  <a:pt x="237417" y="6560"/>
                </a:moveTo>
                <a:lnTo>
                  <a:pt x="237417" y="12494"/>
                </a:lnTo>
                <a:lnTo>
                  <a:pt x="231481" y="12494"/>
                </a:lnTo>
                <a:lnTo>
                  <a:pt x="231481" y="6560"/>
                </a:lnTo>
                <a:close/>
                <a:moveTo>
                  <a:pt x="243664" y="6560"/>
                </a:moveTo>
                <a:lnTo>
                  <a:pt x="243664" y="12494"/>
                </a:lnTo>
                <a:lnTo>
                  <a:pt x="237729" y="12494"/>
                </a:lnTo>
                <a:lnTo>
                  <a:pt x="237729" y="6560"/>
                </a:lnTo>
                <a:close/>
                <a:moveTo>
                  <a:pt x="249914" y="6560"/>
                </a:moveTo>
                <a:lnTo>
                  <a:pt x="249914" y="12494"/>
                </a:lnTo>
                <a:lnTo>
                  <a:pt x="243978" y="12494"/>
                </a:lnTo>
                <a:lnTo>
                  <a:pt x="243978" y="6560"/>
                </a:lnTo>
                <a:close/>
                <a:moveTo>
                  <a:pt x="256161" y="6560"/>
                </a:moveTo>
                <a:lnTo>
                  <a:pt x="256161" y="12494"/>
                </a:lnTo>
                <a:lnTo>
                  <a:pt x="250225" y="12494"/>
                </a:lnTo>
                <a:lnTo>
                  <a:pt x="250225" y="6560"/>
                </a:lnTo>
                <a:close/>
                <a:moveTo>
                  <a:pt x="262409" y="6560"/>
                </a:moveTo>
                <a:lnTo>
                  <a:pt x="262409" y="12494"/>
                </a:lnTo>
                <a:lnTo>
                  <a:pt x="256474" y="12494"/>
                </a:lnTo>
                <a:lnTo>
                  <a:pt x="256474" y="6560"/>
                </a:lnTo>
                <a:close/>
                <a:moveTo>
                  <a:pt x="268656" y="6560"/>
                </a:moveTo>
                <a:lnTo>
                  <a:pt x="268656" y="12494"/>
                </a:lnTo>
                <a:lnTo>
                  <a:pt x="262721" y="12494"/>
                </a:lnTo>
                <a:lnTo>
                  <a:pt x="262721" y="6560"/>
                </a:lnTo>
                <a:close/>
                <a:moveTo>
                  <a:pt x="274904" y="6560"/>
                </a:moveTo>
                <a:lnTo>
                  <a:pt x="274904" y="12494"/>
                </a:lnTo>
                <a:lnTo>
                  <a:pt x="268968" y="12494"/>
                </a:lnTo>
                <a:lnTo>
                  <a:pt x="268968" y="6560"/>
                </a:lnTo>
                <a:close/>
                <a:moveTo>
                  <a:pt x="6251" y="12807"/>
                </a:moveTo>
                <a:lnTo>
                  <a:pt x="6251" y="18742"/>
                </a:lnTo>
                <a:lnTo>
                  <a:pt x="315" y="18742"/>
                </a:lnTo>
                <a:lnTo>
                  <a:pt x="315" y="12807"/>
                </a:lnTo>
                <a:close/>
                <a:moveTo>
                  <a:pt x="12498" y="12807"/>
                </a:moveTo>
                <a:lnTo>
                  <a:pt x="12498" y="18742"/>
                </a:lnTo>
                <a:lnTo>
                  <a:pt x="6562" y="18742"/>
                </a:lnTo>
                <a:lnTo>
                  <a:pt x="6562" y="12807"/>
                </a:lnTo>
                <a:close/>
                <a:moveTo>
                  <a:pt x="18745" y="12807"/>
                </a:moveTo>
                <a:lnTo>
                  <a:pt x="18745" y="18742"/>
                </a:lnTo>
                <a:lnTo>
                  <a:pt x="12810" y="18742"/>
                </a:lnTo>
                <a:lnTo>
                  <a:pt x="12810" y="12807"/>
                </a:lnTo>
                <a:close/>
                <a:moveTo>
                  <a:pt x="24992" y="12807"/>
                </a:moveTo>
                <a:lnTo>
                  <a:pt x="24992" y="18742"/>
                </a:lnTo>
                <a:lnTo>
                  <a:pt x="19058" y="18742"/>
                </a:lnTo>
                <a:lnTo>
                  <a:pt x="19058" y="12807"/>
                </a:lnTo>
                <a:close/>
                <a:moveTo>
                  <a:pt x="31241" y="12807"/>
                </a:moveTo>
                <a:lnTo>
                  <a:pt x="31241" y="18742"/>
                </a:lnTo>
                <a:lnTo>
                  <a:pt x="25305" y="18742"/>
                </a:lnTo>
                <a:lnTo>
                  <a:pt x="25305" y="12807"/>
                </a:lnTo>
                <a:close/>
                <a:moveTo>
                  <a:pt x="37489" y="12807"/>
                </a:moveTo>
                <a:lnTo>
                  <a:pt x="37489" y="18742"/>
                </a:lnTo>
                <a:lnTo>
                  <a:pt x="31553" y="18742"/>
                </a:lnTo>
                <a:lnTo>
                  <a:pt x="31553" y="12807"/>
                </a:lnTo>
                <a:close/>
                <a:moveTo>
                  <a:pt x="43737" y="12807"/>
                </a:moveTo>
                <a:lnTo>
                  <a:pt x="43737" y="18742"/>
                </a:lnTo>
                <a:lnTo>
                  <a:pt x="37802" y="18742"/>
                </a:lnTo>
                <a:lnTo>
                  <a:pt x="37802" y="12807"/>
                </a:lnTo>
                <a:close/>
                <a:moveTo>
                  <a:pt x="49985" y="12807"/>
                </a:moveTo>
                <a:lnTo>
                  <a:pt x="49985" y="18742"/>
                </a:lnTo>
                <a:lnTo>
                  <a:pt x="44049" y="18742"/>
                </a:lnTo>
                <a:lnTo>
                  <a:pt x="44049" y="12807"/>
                </a:lnTo>
                <a:close/>
                <a:moveTo>
                  <a:pt x="56232" y="12807"/>
                </a:moveTo>
                <a:lnTo>
                  <a:pt x="56232" y="18742"/>
                </a:lnTo>
                <a:lnTo>
                  <a:pt x="50296" y="18742"/>
                </a:lnTo>
                <a:lnTo>
                  <a:pt x="50296" y="12807"/>
                </a:lnTo>
                <a:close/>
                <a:moveTo>
                  <a:pt x="62480" y="12807"/>
                </a:moveTo>
                <a:lnTo>
                  <a:pt x="62480" y="18742"/>
                </a:lnTo>
                <a:lnTo>
                  <a:pt x="56545" y="18742"/>
                </a:lnTo>
                <a:lnTo>
                  <a:pt x="56545" y="12807"/>
                </a:lnTo>
                <a:close/>
                <a:moveTo>
                  <a:pt x="68727" y="12807"/>
                </a:moveTo>
                <a:lnTo>
                  <a:pt x="68727" y="18742"/>
                </a:lnTo>
                <a:lnTo>
                  <a:pt x="62792" y="18742"/>
                </a:lnTo>
                <a:lnTo>
                  <a:pt x="62792" y="12807"/>
                </a:lnTo>
                <a:close/>
                <a:moveTo>
                  <a:pt x="74975" y="12807"/>
                </a:moveTo>
                <a:lnTo>
                  <a:pt x="74975" y="18742"/>
                </a:lnTo>
                <a:lnTo>
                  <a:pt x="69039" y="18742"/>
                </a:lnTo>
                <a:lnTo>
                  <a:pt x="69039" y="12807"/>
                </a:lnTo>
                <a:close/>
                <a:moveTo>
                  <a:pt x="81223" y="12807"/>
                </a:moveTo>
                <a:lnTo>
                  <a:pt x="81223" y="18742"/>
                </a:lnTo>
                <a:lnTo>
                  <a:pt x="75286" y="18742"/>
                </a:lnTo>
                <a:lnTo>
                  <a:pt x="75286" y="12807"/>
                </a:lnTo>
                <a:close/>
                <a:moveTo>
                  <a:pt x="87470" y="12807"/>
                </a:moveTo>
                <a:lnTo>
                  <a:pt x="87470" y="18742"/>
                </a:lnTo>
                <a:lnTo>
                  <a:pt x="81535" y="18742"/>
                </a:lnTo>
                <a:lnTo>
                  <a:pt x="81535" y="12807"/>
                </a:lnTo>
                <a:close/>
                <a:moveTo>
                  <a:pt x="93720" y="12807"/>
                </a:moveTo>
                <a:lnTo>
                  <a:pt x="93720" y="18742"/>
                </a:lnTo>
                <a:lnTo>
                  <a:pt x="87784" y="18742"/>
                </a:lnTo>
                <a:lnTo>
                  <a:pt x="87784" y="12807"/>
                </a:lnTo>
                <a:close/>
                <a:moveTo>
                  <a:pt x="99967" y="12807"/>
                </a:moveTo>
                <a:lnTo>
                  <a:pt x="99967" y="18742"/>
                </a:lnTo>
                <a:lnTo>
                  <a:pt x="94031" y="18742"/>
                </a:lnTo>
                <a:lnTo>
                  <a:pt x="94031" y="12807"/>
                </a:lnTo>
                <a:close/>
                <a:moveTo>
                  <a:pt x="106214" y="12807"/>
                </a:moveTo>
                <a:lnTo>
                  <a:pt x="106214" y="18742"/>
                </a:lnTo>
                <a:lnTo>
                  <a:pt x="100280" y="18742"/>
                </a:lnTo>
                <a:lnTo>
                  <a:pt x="100280" y="12807"/>
                </a:lnTo>
                <a:close/>
                <a:moveTo>
                  <a:pt x="112461" y="12807"/>
                </a:moveTo>
                <a:lnTo>
                  <a:pt x="112461" y="18742"/>
                </a:lnTo>
                <a:lnTo>
                  <a:pt x="106527" y="18742"/>
                </a:lnTo>
                <a:lnTo>
                  <a:pt x="106527" y="12807"/>
                </a:lnTo>
                <a:close/>
                <a:moveTo>
                  <a:pt x="118710" y="12807"/>
                </a:moveTo>
                <a:lnTo>
                  <a:pt x="118710" y="18742"/>
                </a:lnTo>
                <a:lnTo>
                  <a:pt x="112774" y="18742"/>
                </a:lnTo>
                <a:lnTo>
                  <a:pt x="112774" y="12807"/>
                </a:lnTo>
                <a:close/>
                <a:moveTo>
                  <a:pt x="124957" y="12807"/>
                </a:moveTo>
                <a:lnTo>
                  <a:pt x="124957" y="18742"/>
                </a:lnTo>
                <a:lnTo>
                  <a:pt x="119021" y="18742"/>
                </a:lnTo>
                <a:lnTo>
                  <a:pt x="119021" y="12807"/>
                </a:lnTo>
                <a:close/>
                <a:moveTo>
                  <a:pt x="131204" y="12807"/>
                </a:moveTo>
                <a:lnTo>
                  <a:pt x="131204" y="18742"/>
                </a:lnTo>
                <a:lnTo>
                  <a:pt x="125270" y="18742"/>
                </a:lnTo>
                <a:lnTo>
                  <a:pt x="125270" y="12807"/>
                </a:lnTo>
                <a:close/>
                <a:moveTo>
                  <a:pt x="137451" y="12807"/>
                </a:moveTo>
                <a:lnTo>
                  <a:pt x="137451" y="18742"/>
                </a:lnTo>
                <a:lnTo>
                  <a:pt x="131517" y="18742"/>
                </a:lnTo>
                <a:lnTo>
                  <a:pt x="131517" y="12807"/>
                </a:lnTo>
                <a:close/>
                <a:moveTo>
                  <a:pt x="143702" y="12807"/>
                </a:moveTo>
                <a:lnTo>
                  <a:pt x="143702" y="18742"/>
                </a:lnTo>
                <a:lnTo>
                  <a:pt x="137766" y="18742"/>
                </a:lnTo>
                <a:lnTo>
                  <a:pt x="137766" y="12807"/>
                </a:lnTo>
                <a:close/>
                <a:moveTo>
                  <a:pt x="149949" y="12807"/>
                </a:moveTo>
                <a:lnTo>
                  <a:pt x="149949" y="18742"/>
                </a:lnTo>
                <a:lnTo>
                  <a:pt x="144015" y="18742"/>
                </a:lnTo>
                <a:lnTo>
                  <a:pt x="144015" y="12807"/>
                </a:lnTo>
                <a:close/>
                <a:moveTo>
                  <a:pt x="156196" y="12807"/>
                </a:moveTo>
                <a:lnTo>
                  <a:pt x="156196" y="18742"/>
                </a:lnTo>
                <a:lnTo>
                  <a:pt x="150262" y="18742"/>
                </a:lnTo>
                <a:lnTo>
                  <a:pt x="150262" y="12807"/>
                </a:lnTo>
                <a:close/>
                <a:moveTo>
                  <a:pt x="162445" y="12807"/>
                </a:moveTo>
                <a:lnTo>
                  <a:pt x="162445" y="18742"/>
                </a:lnTo>
                <a:lnTo>
                  <a:pt x="156509" y="18742"/>
                </a:lnTo>
                <a:lnTo>
                  <a:pt x="156509" y="12807"/>
                </a:lnTo>
                <a:close/>
                <a:moveTo>
                  <a:pt x="168692" y="12807"/>
                </a:moveTo>
                <a:lnTo>
                  <a:pt x="168692" y="18742"/>
                </a:lnTo>
                <a:lnTo>
                  <a:pt x="162756" y="18742"/>
                </a:lnTo>
                <a:lnTo>
                  <a:pt x="162756" y="12807"/>
                </a:lnTo>
                <a:close/>
                <a:moveTo>
                  <a:pt x="174939" y="12807"/>
                </a:moveTo>
                <a:lnTo>
                  <a:pt x="174939" y="18742"/>
                </a:lnTo>
                <a:lnTo>
                  <a:pt x="169005" y="18742"/>
                </a:lnTo>
                <a:lnTo>
                  <a:pt x="169005" y="12807"/>
                </a:lnTo>
                <a:close/>
                <a:moveTo>
                  <a:pt x="181186" y="12807"/>
                </a:moveTo>
                <a:lnTo>
                  <a:pt x="181186" y="18742"/>
                </a:lnTo>
                <a:lnTo>
                  <a:pt x="175252" y="18742"/>
                </a:lnTo>
                <a:lnTo>
                  <a:pt x="175252" y="12807"/>
                </a:lnTo>
                <a:close/>
                <a:moveTo>
                  <a:pt x="187435" y="12807"/>
                </a:moveTo>
                <a:lnTo>
                  <a:pt x="187435" y="18742"/>
                </a:lnTo>
                <a:lnTo>
                  <a:pt x="181499" y="18742"/>
                </a:lnTo>
                <a:lnTo>
                  <a:pt x="181499" y="12807"/>
                </a:lnTo>
                <a:close/>
                <a:moveTo>
                  <a:pt x="193684" y="12807"/>
                </a:moveTo>
                <a:lnTo>
                  <a:pt x="193684" y="18742"/>
                </a:lnTo>
                <a:lnTo>
                  <a:pt x="187749" y="18742"/>
                </a:lnTo>
                <a:lnTo>
                  <a:pt x="187749" y="12807"/>
                </a:lnTo>
                <a:close/>
                <a:moveTo>
                  <a:pt x="199931" y="12807"/>
                </a:moveTo>
                <a:lnTo>
                  <a:pt x="199931" y="18742"/>
                </a:lnTo>
                <a:lnTo>
                  <a:pt x="193996" y="18742"/>
                </a:lnTo>
                <a:lnTo>
                  <a:pt x="193996" y="12807"/>
                </a:lnTo>
                <a:close/>
                <a:moveTo>
                  <a:pt x="206180" y="12807"/>
                </a:moveTo>
                <a:lnTo>
                  <a:pt x="206180" y="18742"/>
                </a:lnTo>
                <a:lnTo>
                  <a:pt x="200244" y="18742"/>
                </a:lnTo>
                <a:lnTo>
                  <a:pt x="200244" y="12807"/>
                </a:lnTo>
                <a:close/>
                <a:moveTo>
                  <a:pt x="212427" y="12807"/>
                </a:moveTo>
                <a:lnTo>
                  <a:pt x="212427" y="18742"/>
                </a:lnTo>
                <a:lnTo>
                  <a:pt x="206491" y="18742"/>
                </a:lnTo>
                <a:lnTo>
                  <a:pt x="206491" y="12807"/>
                </a:lnTo>
                <a:close/>
                <a:moveTo>
                  <a:pt x="218674" y="12807"/>
                </a:moveTo>
                <a:lnTo>
                  <a:pt x="218674" y="18742"/>
                </a:lnTo>
                <a:lnTo>
                  <a:pt x="212739" y="18742"/>
                </a:lnTo>
                <a:lnTo>
                  <a:pt x="212739" y="12807"/>
                </a:lnTo>
                <a:close/>
                <a:moveTo>
                  <a:pt x="224921" y="12807"/>
                </a:moveTo>
                <a:lnTo>
                  <a:pt x="224921" y="18742"/>
                </a:lnTo>
                <a:lnTo>
                  <a:pt x="218987" y="18742"/>
                </a:lnTo>
                <a:lnTo>
                  <a:pt x="218987" y="12807"/>
                </a:lnTo>
                <a:close/>
                <a:moveTo>
                  <a:pt x="231170" y="12807"/>
                </a:moveTo>
                <a:lnTo>
                  <a:pt x="231170" y="18742"/>
                </a:lnTo>
                <a:lnTo>
                  <a:pt x="225234" y="18742"/>
                </a:lnTo>
                <a:lnTo>
                  <a:pt x="225234" y="12807"/>
                </a:lnTo>
                <a:close/>
                <a:moveTo>
                  <a:pt x="237417" y="12807"/>
                </a:moveTo>
                <a:lnTo>
                  <a:pt x="237417" y="18742"/>
                </a:lnTo>
                <a:lnTo>
                  <a:pt x="231481" y="18742"/>
                </a:lnTo>
                <a:lnTo>
                  <a:pt x="231481" y="12807"/>
                </a:lnTo>
                <a:close/>
                <a:moveTo>
                  <a:pt x="243664" y="12807"/>
                </a:moveTo>
                <a:lnTo>
                  <a:pt x="243664" y="18742"/>
                </a:lnTo>
                <a:lnTo>
                  <a:pt x="237729" y="18742"/>
                </a:lnTo>
                <a:lnTo>
                  <a:pt x="237729" y="12807"/>
                </a:lnTo>
                <a:close/>
                <a:moveTo>
                  <a:pt x="249914" y="12807"/>
                </a:moveTo>
                <a:lnTo>
                  <a:pt x="249914" y="18742"/>
                </a:lnTo>
                <a:lnTo>
                  <a:pt x="243978" y="18742"/>
                </a:lnTo>
                <a:lnTo>
                  <a:pt x="243978" y="12807"/>
                </a:lnTo>
                <a:close/>
                <a:moveTo>
                  <a:pt x="256161" y="12807"/>
                </a:moveTo>
                <a:lnTo>
                  <a:pt x="256161" y="18742"/>
                </a:lnTo>
                <a:lnTo>
                  <a:pt x="250225" y="18742"/>
                </a:lnTo>
                <a:lnTo>
                  <a:pt x="250225" y="12807"/>
                </a:lnTo>
                <a:close/>
                <a:moveTo>
                  <a:pt x="262409" y="12807"/>
                </a:moveTo>
                <a:lnTo>
                  <a:pt x="262409" y="18742"/>
                </a:lnTo>
                <a:lnTo>
                  <a:pt x="256474" y="18742"/>
                </a:lnTo>
                <a:lnTo>
                  <a:pt x="256474" y="12807"/>
                </a:lnTo>
                <a:close/>
                <a:moveTo>
                  <a:pt x="268656" y="12807"/>
                </a:moveTo>
                <a:lnTo>
                  <a:pt x="268656" y="18742"/>
                </a:lnTo>
                <a:lnTo>
                  <a:pt x="262721" y="18742"/>
                </a:lnTo>
                <a:lnTo>
                  <a:pt x="262721" y="12807"/>
                </a:lnTo>
                <a:close/>
                <a:moveTo>
                  <a:pt x="274904" y="12807"/>
                </a:moveTo>
                <a:lnTo>
                  <a:pt x="274904" y="18742"/>
                </a:lnTo>
                <a:lnTo>
                  <a:pt x="268968" y="18742"/>
                </a:lnTo>
                <a:lnTo>
                  <a:pt x="268968" y="12807"/>
                </a:lnTo>
                <a:close/>
                <a:moveTo>
                  <a:pt x="6251" y="19054"/>
                </a:moveTo>
                <a:lnTo>
                  <a:pt x="6251" y="24990"/>
                </a:lnTo>
                <a:lnTo>
                  <a:pt x="315" y="24990"/>
                </a:lnTo>
                <a:lnTo>
                  <a:pt x="315" y="19054"/>
                </a:lnTo>
                <a:close/>
                <a:moveTo>
                  <a:pt x="12498" y="19054"/>
                </a:moveTo>
                <a:lnTo>
                  <a:pt x="12498" y="24990"/>
                </a:lnTo>
                <a:lnTo>
                  <a:pt x="6562" y="24990"/>
                </a:lnTo>
                <a:lnTo>
                  <a:pt x="6562" y="19054"/>
                </a:lnTo>
                <a:close/>
                <a:moveTo>
                  <a:pt x="18745" y="19054"/>
                </a:moveTo>
                <a:lnTo>
                  <a:pt x="18745" y="24990"/>
                </a:lnTo>
                <a:lnTo>
                  <a:pt x="12810" y="24990"/>
                </a:lnTo>
                <a:lnTo>
                  <a:pt x="12810" y="19054"/>
                </a:lnTo>
                <a:close/>
                <a:moveTo>
                  <a:pt x="24992" y="19054"/>
                </a:moveTo>
                <a:lnTo>
                  <a:pt x="24992" y="24990"/>
                </a:lnTo>
                <a:lnTo>
                  <a:pt x="19058" y="24990"/>
                </a:lnTo>
                <a:lnTo>
                  <a:pt x="19058" y="19054"/>
                </a:lnTo>
                <a:close/>
                <a:moveTo>
                  <a:pt x="31241" y="19054"/>
                </a:moveTo>
                <a:lnTo>
                  <a:pt x="31241" y="24990"/>
                </a:lnTo>
                <a:lnTo>
                  <a:pt x="25305" y="24990"/>
                </a:lnTo>
                <a:lnTo>
                  <a:pt x="25305" y="19054"/>
                </a:lnTo>
                <a:close/>
                <a:moveTo>
                  <a:pt x="37489" y="19054"/>
                </a:moveTo>
                <a:lnTo>
                  <a:pt x="37489" y="24990"/>
                </a:lnTo>
                <a:lnTo>
                  <a:pt x="31553" y="24990"/>
                </a:lnTo>
                <a:lnTo>
                  <a:pt x="31553" y="19054"/>
                </a:lnTo>
                <a:close/>
                <a:moveTo>
                  <a:pt x="43737" y="19054"/>
                </a:moveTo>
                <a:lnTo>
                  <a:pt x="43737" y="24990"/>
                </a:lnTo>
                <a:lnTo>
                  <a:pt x="37802" y="24990"/>
                </a:lnTo>
                <a:lnTo>
                  <a:pt x="37802" y="19054"/>
                </a:lnTo>
                <a:close/>
                <a:moveTo>
                  <a:pt x="49985" y="19054"/>
                </a:moveTo>
                <a:lnTo>
                  <a:pt x="49985" y="24990"/>
                </a:lnTo>
                <a:lnTo>
                  <a:pt x="44049" y="24990"/>
                </a:lnTo>
                <a:lnTo>
                  <a:pt x="44049" y="19054"/>
                </a:lnTo>
                <a:close/>
                <a:moveTo>
                  <a:pt x="56232" y="19054"/>
                </a:moveTo>
                <a:lnTo>
                  <a:pt x="56232" y="24990"/>
                </a:lnTo>
                <a:lnTo>
                  <a:pt x="50296" y="24990"/>
                </a:lnTo>
                <a:lnTo>
                  <a:pt x="50296" y="19054"/>
                </a:lnTo>
                <a:close/>
                <a:moveTo>
                  <a:pt x="62480" y="19054"/>
                </a:moveTo>
                <a:lnTo>
                  <a:pt x="62480" y="24990"/>
                </a:lnTo>
                <a:lnTo>
                  <a:pt x="56545" y="24990"/>
                </a:lnTo>
                <a:lnTo>
                  <a:pt x="56545" y="19054"/>
                </a:lnTo>
                <a:close/>
                <a:moveTo>
                  <a:pt x="68727" y="19054"/>
                </a:moveTo>
                <a:lnTo>
                  <a:pt x="68727" y="24990"/>
                </a:lnTo>
                <a:lnTo>
                  <a:pt x="62792" y="24990"/>
                </a:lnTo>
                <a:lnTo>
                  <a:pt x="62792" y="19054"/>
                </a:lnTo>
                <a:close/>
                <a:moveTo>
                  <a:pt x="74975" y="19054"/>
                </a:moveTo>
                <a:lnTo>
                  <a:pt x="74975" y="24990"/>
                </a:lnTo>
                <a:lnTo>
                  <a:pt x="69039" y="24990"/>
                </a:lnTo>
                <a:lnTo>
                  <a:pt x="69039" y="19054"/>
                </a:lnTo>
                <a:close/>
                <a:moveTo>
                  <a:pt x="81223" y="19054"/>
                </a:moveTo>
                <a:lnTo>
                  <a:pt x="81223" y="24990"/>
                </a:lnTo>
                <a:lnTo>
                  <a:pt x="75286" y="24990"/>
                </a:lnTo>
                <a:lnTo>
                  <a:pt x="75286" y="19054"/>
                </a:lnTo>
                <a:close/>
                <a:moveTo>
                  <a:pt x="87470" y="19054"/>
                </a:moveTo>
                <a:lnTo>
                  <a:pt x="87470" y="24990"/>
                </a:lnTo>
                <a:lnTo>
                  <a:pt x="81535" y="24990"/>
                </a:lnTo>
                <a:lnTo>
                  <a:pt x="81535" y="19054"/>
                </a:lnTo>
                <a:close/>
                <a:moveTo>
                  <a:pt x="93720" y="19054"/>
                </a:moveTo>
                <a:lnTo>
                  <a:pt x="93720" y="24990"/>
                </a:lnTo>
                <a:lnTo>
                  <a:pt x="87784" y="24990"/>
                </a:lnTo>
                <a:lnTo>
                  <a:pt x="87784" y="19054"/>
                </a:lnTo>
                <a:close/>
                <a:moveTo>
                  <a:pt x="99967" y="19054"/>
                </a:moveTo>
                <a:lnTo>
                  <a:pt x="99967" y="24990"/>
                </a:lnTo>
                <a:lnTo>
                  <a:pt x="94031" y="24990"/>
                </a:lnTo>
                <a:lnTo>
                  <a:pt x="94031" y="19054"/>
                </a:lnTo>
                <a:close/>
                <a:moveTo>
                  <a:pt x="106214" y="19054"/>
                </a:moveTo>
                <a:lnTo>
                  <a:pt x="106214" y="24990"/>
                </a:lnTo>
                <a:lnTo>
                  <a:pt x="100280" y="24990"/>
                </a:lnTo>
                <a:lnTo>
                  <a:pt x="100280" y="19054"/>
                </a:lnTo>
                <a:close/>
                <a:moveTo>
                  <a:pt x="112461" y="19054"/>
                </a:moveTo>
                <a:lnTo>
                  <a:pt x="112461" y="24990"/>
                </a:lnTo>
                <a:lnTo>
                  <a:pt x="106527" y="24990"/>
                </a:lnTo>
                <a:lnTo>
                  <a:pt x="106527" y="19054"/>
                </a:lnTo>
                <a:close/>
                <a:moveTo>
                  <a:pt x="118710" y="19054"/>
                </a:moveTo>
                <a:lnTo>
                  <a:pt x="118710" y="24990"/>
                </a:lnTo>
                <a:lnTo>
                  <a:pt x="112774" y="24990"/>
                </a:lnTo>
                <a:lnTo>
                  <a:pt x="112774" y="19054"/>
                </a:lnTo>
                <a:close/>
                <a:moveTo>
                  <a:pt x="124957" y="19054"/>
                </a:moveTo>
                <a:lnTo>
                  <a:pt x="124957" y="24990"/>
                </a:lnTo>
                <a:lnTo>
                  <a:pt x="119021" y="24990"/>
                </a:lnTo>
                <a:lnTo>
                  <a:pt x="119021" y="19054"/>
                </a:lnTo>
                <a:close/>
                <a:moveTo>
                  <a:pt x="131204" y="19054"/>
                </a:moveTo>
                <a:lnTo>
                  <a:pt x="131204" y="24990"/>
                </a:lnTo>
                <a:lnTo>
                  <a:pt x="125270" y="24990"/>
                </a:lnTo>
                <a:lnTo>
                  <a:pt x="125270" y="19054"/>
                </a:lnTo>
                <a:close/>
                <a:moveTo>
                  <a:pt x="137451" y="19054"/>
                </a:moveTo>
                <a:lnTo>
                  <a:pt x="137451" y="24990"/>
                </a:lnTo>
                <a:lnTo>
                  <a:pt x="131517" y="24990"/>
                </a:lnTo>
                <a:lnTo>
                  <a:pt x="131517" y="19054"/>
                </a:lnTo>
                <a:close/>
                <a:moveTo>
                  <a:pt x="143702" y="19054"/>
                </a:moveTo>
                <a:lnTo>
                  <a:pt x="143702" y="24990"/>
                </a:lnTo>
                <a:lnTo>
                  <a:pt x="137766" y="24990"/>
                </a:lnTo>
                <a:lnTo>
                  <a:pt x="137766" y="19054"/>
                </a:lnTo>
                <a:close/>
                <a:moveTo>
                  <a:pt x="149949" y="19054"/>
                </a:moveTo>
                <a:lnTo>
                  <a:pt x="149949" y="24990"/>
                </a:lnTo>
                <a:lnTo>
                  <a:pt x="144015" y="24990"/>
                </a:lnTo>
                <a:lnTo>
                  <a:pt x="144015" y="19054"/>
                </a:lnTo>
                <a:close/>
                <a:moveTo>
                  <a:pt x="156196" y="19054"/>
                </a:moveTo>
                <a:lnTo>
                  <a:pt x="156196" y="24990"/>
                </a:lnTo>
                <a:lnTo>
                  <a:pt x="150262" y="24990"/>
                </a:lnTo>
                <a:lnTo>
                  <a:pt x="150262" y="19054"/>
                </a:lnTo>
                <a:close/>
                <a:moveTo>
                  <a:pt x="162445" y="19054"/>
                </a:moveTo>
                <a:lnTo>
                  <a:pt x="162445" y="24990"/>
                </a:lnTo>
                <a:lnTo>
                  <a:pt x="156509" y="24990"/>
                </a:lnTo>
                <a:lnTo>
                  <a:pt x="156509" y="19054"/>
                </a:lnTo>
                <a:close/>
                <a:moveTo>
                  <a:pt x="168692" y="19054"/>
                </a:moveTo>
                <a:lnTo>
                  <a:pt x="168692" y="24990"/>
                </a:lnTo>
                <a:lnTo>
                  <a:pt x="162756" y="24990"/>
                </a:lnTo>
                <a:lnTo>
                  <a:pt x="162756" y="19054"/>
                </a:lnTo>
                <a:close/>
                <a:moveTo>
                  <a:pt x="174939" y="19054"/>
                </a:moveTo>
                <a:lnTo>
                  <a:pt x="174939" y="24990"/>
                </a:lnTo>
                <a:lnTo>
                  <a:pt x="169005" y="24990"/>
                </a:lnTo>
                <a:lnTo>
                  <a:pt x="169005" y="19054"/>
                </a:lnTo>
                <a:close/>
                <a:moveTo>
                  <a:pt x="181186" y="19054"/>
                </a:moveTo>
                <a:lnTo>
                  <a:pt x="181186" y="24990"/>
                </a:lnTo>
                <a:lnTo>
                  <a:pt x="175252" y="24990"/>
                </a:lnTo>
                <a:lnTo>
                  <a:pt x="175252" y="19054"/>
                </a:lnTo>
                <a:close/>
                <a:moveTo>
                  <a:pt x="187435" y="19054"/>
                </a:moveTo>
                <a:lnTo>
                  <a:pt x="187435" y="24990"/>
                </a:lnTo>
                <a:lnTo>
                  <a:pt x="181499" y="24990"/>
                </a:lnTo>
                <a:lnTo>
                  <a:pt x="181499" y="19054"/>
                </a:lnTo>
                <a:close/>
                <a:moveTo>
                  <a:pt x="193684" y="19054"/>
                </a:moveTo>
                <a:lnTo>
                  <a:pt x="193684" y="24990"/>
                </a:lnTo>
                <a:lnTo>
                  <a:pt x="187749" y="24990"/>
                </a:lnTo>
                <a:lnTo>
                  <a:pt x="187749" y="19054"/>
                </a:lnTo>
                <a:close/>
                <a:moveTo>
                  <a:pt x="199931" y="19054"/>
                </a:moveTo>
                <a:lnTo>
                  <a:pt x="199931" y="24990"/>
                </a:lnTo>
                <a:lnTo>
                  <a:pt x="193996" y="24990"/>
                </a:lnTo>
                <a:lnTo>
                  <a:pt x="193996" y="19054"/>
                </a:lnTo>
                <a:close/>
                <a:moveTo>
                  <a:pt x="206180" y="19054"/>
                </a:moveTo>
                <a:lnTo>
                  <a:pt x="206180" y="24990"/>
                </a:lnTo>
                <a:lnTo>
                  <a:pt x="200244" y="24990"/>
                </a:lnTo>
                <a:lnTo>
                  <a:pt x="200244" y="19054"/>
                </a:lnTo>
                <a:close/>
                <a:moveTo>
                  <a:pt x="212427" y="19054"/>
                </a:moveTo>
                <a:lnTo>
                  <a:pt x="212427" y="24990"/>
                </a:lnTo>
                <a:lnTo>
                  <a:pt x="206491" y="24990"/>
                </a:lnTo>
                <a:lnTo>
                  <a:pt x="206491" y="19054"/>
                </a:lnTo>
                <a:close/>
                <a:moveTo>
                  <a:pt x="218674" y="19054"/>
                </a:moveTo>
                <a:lnTo>
                  <a:pt x="218674" y="24990"/>
                </a:lnTo>
                <a:lnTo>
                  <a:pt x="212739" y="24990"/>
                </a:lnTo>
                <a:lnTo>
                  <a:pt x="212739" y="19054"/>
                </a:lnTo>
                <a:close/>
                <a:moveTo>
                  <a:pt x="224921" y="19054"/>
                </a:moveTo>
                <a:lnTo>
                  <a:pt x="224921" y="24990"/>
                </a:lnTo>
                <a:lnTo>
                  <a:pt x="218987" y="24990"/>
                </a:lnTo>
                <a:lnTo>
                  <a:pt x="218987" y="19054"/>
                </a:lnTo>
                <a:close/>
                <a:moveTo>
                  <a:pt x="231170" y="19054"/>
                </a:moveTo>
                <a:lnTo>
                  <a:pt x="231170" y="24990"/>
                </a:lnTo>
                <a:lnTo>
                  <a:pt x="225234" y="24990"/>
                </a:lnTo>
                <a:lnTo>
                  <a:pt x="225234" y="19054"/>
                </a:lnTo>
                <a:close/>
                <a:moveTo>
                  <a:pt x="237417" y="19054"/>
                </a:moveTo>
                <a:lnTo>
                  <a:pt x="237417" y="24990"/>
                </a:lnTo>
                <a:lnTo>
                  <a:pt x="231481" y="24990"/>
                </a:lnTo>
                <a:lnTo>
                  <a:pt x="231481" y="19054"/>
                </a:lnTo>
                <a:close/>
                <a:moveTo>
                  <a:pt x="243664" y="19054"/>
                </a:moveTo>
                <a:lnTo>
                  <a:pt x="243664" y="24990"/>
                </a:lnTo>
                <a:lnTo>
                  <a:pt x="237729" y="24990"/>
                </a:lnTo>
                <a:lnTo>
                  <a:pt x="237729" y="19054"/>
                </a:lnTo>
                <a:close/>
                <a:moveTo>
                  <a:pt x="249911" y="19054"/>
                </a:moveTo>
                <a:lnTo>
                  <a:pt x="249911" y="24990"/>
                </a:lnTo>
                <a:lnTo>
                  <a:pt x="243977" y="24990"/>
                </a:lnTo>
                <a:lnTo>
                  <a:pt x="243977" y="19054"/>
                </a:lnTo>
                <a:close/>
                <a:moveTo>
                  <a:pt x="256161" y="19054"/>
                </a:moveTo>
                <a:lnTo>
                  <a:pt x="256161" y="24990"/>
                </a:lnTo>
                <a:lnTo>
                  <a:pt x="250225" y="24990"/>
                </a:lnTo>
                <a:lnTo>
                  <a:pt x="250225" y="19054"/>
                </a:lnTo>
                <a:close/>
                <a:moveTo>
                  <a:pt x="262409" y="19054"/>
                </a:moveTo>
                <a:lnTo>
                  <a:pt x="262409" y="24990"/>
                </a:lnTo>
                <a:lnTo>
                  <a:pt x="256474" y="24990"/>
                </a:lnTo>
                <a:lnTo>
                  <a:pt x="256474" y="19054"/>
                </a:lnTo>
                <a:close/>
                <a:moveTo>
                  <a:pt x="268656" y="19054"/>
                </a:moveTo>
                <a:lnTo>
                  <a:pt x="268656" y="24990"/>
                </a:lnTo>
                <a:lnTo>
                  <a:pt x="262721" y="24990"/>
                </a:lnTo>
                <a:lnTo>
                  <a:pt x="262721" y="19054"/>
                </a:lnTo>
                <a:close/>
                <a:moveTo>
                  <a:pt x="274904" y="19054"/>
                </a:moveTo>
                <a:lnTo>
                  <a:pt x="274904" y="24990"/>
                </a:lnTo>
                <a:lnTo>
                  <a:pt x="268968" y="24990"/>
                </a:lnTo>
                <a:lnTo>
                  <a:pt x="268968" y="19054"/>
                </a:lnTo>
                <a:close/>
                <a:moveTo>
                  <a:pt x="6251" y="25301"/>
                </a:moveTo>
                <a:lnTo>
                  <a:pt x="6251" y="31237"/>
                </a:lnTo>
                <a:lnTo>
                  <a:pt x="315" y="31237"/>
                </a:lnTo>
                <a:lnTo>
                  <a:pt x="315" y="25301"/>
                </a:lnTo>
                <a:close/>
                <a:moveTo>
                  <a:pt x="12498" y="25301"/>
                </a:moveTo>
                <a:lnTo>
                  <a:pt x="12498" y="31237"/>
                </a:lnTo>
                <a:lnTo>
                  <a:pt x="6562" y="31237"/>
                </a:lnTo>
                <a:lnTo>
                  <a:pt x="6562" y="25301"/>
                </a:lnTo>
                <a:close/>
                <a:moveTo>
                  <a:pt x="18745" y="25301"/>
                </a:moveTo>
                <a:lnTo>
                  <a:pt x="18745" y="31237"/>
                </a:lnTo>
                <a:lnTo>
                  <a:pt x="12810" y="31237"/>
                </a:lnTo>
                <a:lnTo>
                  <a:pt x="12810" y="25301"/>
                </a:lnTo>
                <a:close/>
                <a:moveTo>
                  <a:pt x="24992" y="25301"/>
                </a:moveTo>
                <a:lnTo>
                  <a:pt x="24992" y="31237"/>
                </a:lnTo>
                <a:lnTo>
                  <a:pt x="19058" y="31237"/>
                </a:lnTo>
                <a:lnTo>
                  <a:pt x="19058" y="25301"/>
                </a:lnTo>
                <a:close/>
                <a:moveTo>
                  <a:pt x="31241" y="25301"/>
                </a:moveTo>
                <a:lnTo>
                  <a:pt x="31241" y="31237"/>
                </a:lnTo>
                <a:lnTo>
                  <a:pt x="25305" y="31237"/>
                </a:lnTo>
                <a:lnTo>
                  <a:pt x="25305" y="25301"/>
                </a:lnTo>
                <a:close/>
                <a:moveTo>
                  <a:pt x="37489" y="25301"/>
                </a:moveTo>
                <a:lnTo>
                  <a:pt x="37489" y="31237"/>
                </a:lnTo>
                <a:lnTo>
                  <a:pt x="31553" y="31237"/>
                </a:lnTo>
                <a:lnTo>
                  <a:pt x="31553" y="25301"/>
                </a:lnTo>
                <a:close/>
                <a:moveTo>
                  <a:pt x="43737" y="25301"/>
                </a:moveTo>
                <a:lnTo>
                  <a:pt x="43737" y="31237"/>
                </a:lnTo>
                <a:lnTo>
                  <a:pt x="37802" y="31237"/>
                </a:lnTo>
                <a:lnTo>
                  <a:pt x="37802" y="25301"/>
                </a:lnTo>
                <a:close/>
                <a:moveTo>
                  <a:pt x="49985" y="25301"/>
                </a:moveTo>
                <a:lnTo>
                  <a:pt x="49985" y="31237"/>
                </a:lnTo>
                <a:lnTo>
                  <a:pt x="44049" y="31237"/>
                </a:lnTo>
                <a:lnTo>
                  <a:pt x="44049" y="25301"/>
                </a:lnTo>
                <a:close/>
                <a:moveTo>
                  <a:pt x="56232" y="25301"/>
                </a:moveTo>
                <a:lnTo>
                  <a:pt x="56232" y="31237"/>
                </a:lnTo>
                <a:lnTo>
                  <a:pt x="50296" y="31237"/>
                </a:lnTo>
                <a:lnTo>
                  <a:pt x="50296" y="25301"/>
                </a:lnTo>
                <a:close/>
                <a:moveTo>
                  <a:pt x="62480" y="25301"/>
                </a:moveTo>
                <a:lnTo>
                  <a:pt x="62480" y="31237"/>
                </a:lnTo>
                <a:lnTo>
                  <a:pt x="56545" y="31237"/>
                </a:lnTo>
                <a:lnTo>
                  <a:pt x="56545" y="25301"/>
                </a:lnTo>
                <a:close/>
                <a:moveTo>
                  <a:pt x="68727" y="25301"/>
                </a:moveTo>
                <a:lnTo>
                  <a:pt x="68727" y="31237"/>
                </a:lnTo>
                <a:lnTo>
                  <a:pt x="62792" y="31237"/>
                </a:lnTo>
                <a:lnTo>
                  <a:pt x="62792" y="25301"/>
                </a:lnTo>
                <a:close/>
                <a:moveTo>
                  <a:pt x="74975" y="25301"/>
                </a:moveTo>
                <a:lnTo>
                  <a:pt x="74975" y="31237"/>
                </a:lnTo>
                <a:lnTo>
                  <a:pt x="69039" y="31237"/>
                </a:lnTo>
                <a:lnTo>
                  <a:pt x="69039" y="25301"/>
                </a:lnTo>
                <a:close/>
                <a:moveTo>
                  <a:pt x="81223" y="25301"/>
                </a:moveTo>
                <a:lnTo>
                  <a:pt x="81223" y="31237"/>
                </a:lnTo>
                <a:lnTo>
                  <a:pt x="75286" y="31237"/>
                </a:lnTo>
                <a:lnTo>
                  <a:pt x="75286" y="25301"/>
                </a:lnTo>
                <a:close/>
                <a:moveTo>
                  <a:pt x="87470" y="25301"/>
                </a:moveTo>
                <a:lnTo>
                  <a:pt x="87470" y="31237"/>
                </a:lnTo>
                <a:lnTo>
                  <a:pt x="81535" y="31237"/>
                </a:lnTo>
                <a:lnTo>
                  <a:pt x="81535" y="25301"/>
                </a:lnTo>
                <a:close/>
                <a:moveTo>
                  <a:pt x="93720" y="25301"/>
                </a:moveTo>
                <a:lnTo>
                  <a:pt x="93720" y="31237"/>
                </a:lnTo>
                <a:lnTo>
                  <a:pt x="87784" y="31237"/>
                </a:lnTo>
                <a:lnTo>
                  <a:pt x="87784" y="25301"/>
                </a:lnTo>
                <a:close/>
                <a:moveTo>
                  <a:pt x="99967" y="25301"/>
                </a:moveTo>
                <a:lnTo>
                  <a:pt x="99967" y="31237"/>
                </a:lnTo>
                <a:lnTo>
                  <a:pt x="94031" y="31237"/>
                </a:lnTo>
                <a:lnTo>
                  <a:pt x="94031" y="25301"/>
                </a:lnTo>
                <a:close/>
                <a:moveTo>
                  <a:pt x="106214" y="25301"/>
                </a:moveTo>
                <a:lnTo>
                  <a:pt x="106214" y="31237"/>
                </a:lnTo>
                <a:lnTo>
                  <a:pt x="100280" y="31237"/>
                </a:lnTo>
                <a:lnTo>
                  <a:pt x="100280" y="25301"/>
                </a:lnTo>
                <a:close/>
                <a:moveTo>
                  <a:pt x="112461" y="25301"/>
                </a:moveTo>
                <a:lnTo>
                  <a:pt x="112461" y="31237"/>
                </a:lnTo>
                <a:lnTo>
                  <a:pt x="106527" y="31237"/>
                </a:lnTo>
                <a:lnTo>
                  <a:pt x="106527" y="25301"/>
                </a:lnTo>
                <a:close/>
                <a:moveTo>
                  <a:pt x="118710" y="25301"/>
                </a:moveTo>
                <a:lnTo>
                  <a:pt x="118710" y="31237"/>
                </a:lnTo>
                <a:lnTo>
                  <a:pt x="112774" y="31237"/>
                </a:lnTo>
                <a:lnTo>
                  <a:pt x="112774" y="25301"/>
                </a:lnTo>
                <a:close/>
                <a:moveTo>
                  <a:pt x="124957" y="25301"/>
                </a:moveTo>
                <a:lnTo>
                  <a:pt x="124957" y="31237"/>
                </a:lnTo>
                <a:lnTo>
                  <a:pt x="119021" y="31237"/>
                </a:lnTo>
                <a:lnTo>
                  <a:pt x="119021" y="25301"/>
                </a:lnTo>
                <a:close/>
                <a:moveTo>
                  <a:pt x="131204" y="25301"/>
                </a:moveTo>
                <a:lnTo>
                  <a:pt x="131204" y="31237"/>
                </a:lnTo>
                <a:lnTo>
                  <a:pt x="125270" y="31237"/>
                </a:lnTo>
                <a:lnTo>
                  <a:pt x="125270" y="25301"/>
                </a:lnTo>
                <a:close/>
                <a:moveTo>
                  <a:pt x="137451" y="25301"/>
                </a:moveTo>
                <a:lnTo>
                  <a:pt x="137451" y="31237"/>
                </a:lnTo>
                <a:lnTo>
                  <a:pt x="131517" y="31237"/>
                </a:lnTo>
                <a:lnTo>
                  <a:pt x="131517" y="25301"/>
                </a:lnTo>
                <a:close/>
                <a:moveTo>
                  <a:pt x="143702" y="25301"/>
                </a:moveTo>
                <a:lnTo>
                  <a:pt x="143702" y="31237"/>
                </a:lnTo>
                <a:lnTo>
                  <a:pt x="137766" y="31237"/>
                </a:lnTo>
                <a:lnTo>
                  <a:pt x="137766" y="25301"/>
                </a:lnTo>
                <a:close/>
                <a:moveTo>
                  <a:pt x="149949" y="25301"/>
                </a:moveTo>
                <a:lnTo>
                  <a:pt x="149949" y="31237"/>
                </a:lnTo>
                <a:lnTo>
                  <a:pt x="144015" y="31237"/>
                </a:lnTo>
                <a:lnTo>
                  <a:pt x="144015" y="25301"/>
                </a:lnTo>
                <a:close/>
                <a:moveTo>
                  <a:pt x="156196" y="25301"/>
                </a:moveTo>
                <a:lnTo>
                  <a:pt x="156196" y="31237"/>
                </a:lnTo>
                <a:lnTo>
                  <a:pt x="150262" y="31237"/>
                </a:lnTo>
                <a:lnTo>
                  <a:pt x="150262" y="25301"/>
                </a:lnTo>
                <a:close/>
                <a:moveTo>
                  <a:pt x="162445" y="25301"/>
                </a:moveTo>
                <a:lnTo>
                  <a:pt x="162445" y="31237"/>
                </a:lnTo>
                <a:lnTo>
                  <a:pt x="156509" y="31237"/>
                </a:lnTo>
                <a:lnTo>
                  <a:pt x="156509" y="25301"/>
                </a:lnTo>
                <a:close/>
                <a:moveTo>
                  <a:pt x="168692" y="25301"/>
                </a:moveTo>
                <a:lnTo>
                  <a:pt x="168692" y="31237"/>
                </a:lnTo>
                <a:lnTo>
                  <a:pt x="162756" y="31237"/>
                </a:lnTo>
                <a:lnTo>
                  <a:pt x="162756" y="25301"/>
                </a:lnTo>
                <a:close/>
                <a:moveTo>
                  <a:pt x="174939" y="25301"/>
                </a:moveTo>
                <a:lnTo>
                  <a:pt x="174939" y="31237"/>
                </a:lnTo>
                <a:lnTo>
                  <a:pt x="169005" y="31237"/>
                </a:lnTo>
                <a:lnTo>
                  <a:pt x="169005" y="25301"/>
                </a:lnTo>
                <a:close/>
                <a:moveTo>
                  <a:pt x="181186" y="25301"/>
                </a:moveTo>
                <a:lnTo>
                  <a:pt x="181186" y="31237"/>
                </a:lnTo>
                <a:lnTo>
                  <a:pt x="175252" y="31237"/>
                </a:lnTo>
                <a:lnTo>
                  <a:pt x="175252" y="25301"/>
                </a:lnTo>
                <a:close/>
                <a:moveTo>
                  <a:pt x="187435" y="25301"/>
                </a:moveTo>
                <a:lnTo>
                  <a:pt x="187435" y="31237"/>
                </a:lnTo>
                <a:lnTo>
                  <a:pt x="181499" y="31237"/>
                </a:lnTo>
                <a:lnTo>
                  <a:pt x="181499" y="25301"/>
                </a:lnTo>
                <a:close/>
                <a:moveTo>
                  <a:pt x="193684" y="25301"/>
                </a:moveTo>
                <a:lnTo>
                  <a:pt x="193684" y="31237"/>
                </a:lnTo>
                <a:lnTo>
                  <a:pt x="187749" y="31237"/>
                </a:lnTo>
                <a:lnTo>
                  <a:pt x="187749" y="25301"/>
                </a:lnTo>
                <a:close/>
                <a:moveTo>
                  <a:pt x="199931" y="25301"/>
                </a:moveTo>
                <a:lnTo>
                  <a:pt x="199931" y="31237"/>
                </a:lnTo>
                <a:lnTo>
                  <a:pt x="193996" y="31237"/>
                </a:lnTo>
                <a:lnTo>
                  <a:pt x="193996" y="25301"/>
                </a:lnTo>
                <a:close/>
                <a:moveTo>
                  <a:pt x="206180" y="25301"/>
                </a:moveTo>
                <a:lnTo>
                  <a:pt x="206180" y="31237"/>
                </a:lnTo>
                <a:lnTo>
                  <a:pt x="200244" y="31237"/>
                </a:lnTo>
                <a:lnTo>
                  <a:pt x="200244" y="25301"/>
                </a:lnTo>
                <a:close/>
                <a:moveTo>
                  <a:pt x="212427" y="25301"/>
                </a:moveTo>
                <a:lnTo>
                  <a:pt x="212427" y="31237"/>
                </a:lnTo>
                <a:lnTo>
                  <a:pt x="206491" y="31237"/>
                </a:lnTo>
                <a:lnTo>
                  <a:pt x="206491" y="25301"/>
                </a:lnTo>
                <a:close/>
                <a:moveTo>
                  <a:pt x="218674" y="25301"/>
                </a:moveTo>
                <a:lnTo>
                  <a:pt x="218674" y="31237"/>
                </a:lnTo>
                <a:lnTo>
                  <a:pt x="212739" y="31237"/>
                </a:lnTo>
                <a:lnTo>
                  <a:pt x="212739" y="25301"/>
                </a:lnTo>
                <a:close/>
                <a:moveTo>
                  <a:pt x="224921" y="25301"/>
                </a:moveTo>
                <a:lnTo>
                  <a:pt x="224921" y="31237"/>
                </a:lnTo>
                <a:lnTo>
                  <a:pt x="218987" y="31237"/>
                </a:lnTo>
                <a:lnTo>
                  <a:pt x="218987" y="25301"/>
                </a:lnTo>
                <a:close/>
                <a:moveTo>
                  <a:pt x="231170" y="25301"/>
                </a:moveTo>
                <a:lnTo>
                  <a:pt x="231170" y="31237"/>
                </a:lnTo>
                <a:lnTo>
                  <a:pt x="225234" y="31237"/>
                </a:lnTo>
                <a:lnTo>
                  <a:pt x="225234" y="25301"/>
                </a:lnTo>
                <a:close/>
                <a:moveTo>
                  <a:pt x="237417" y="25301"/>
                </a:moveTo>
                <a:lnTo>
                  <a:pt x="237417" y="31237"/>
                </a:lnTo>
                <a:lnTo>
                  <a:pt x="231481" y="31237"/>
                </a:lnTo>
                <a:lnTo>
                  <a:pt x="231481" y="25301"/>
                </a:lnTo>
                <a:close/>
                <a:moveTo>
                  <a:pt x="243664" y="25301"/>
                </a:moveTo>
                <a:lnTo>
                  <a:pt x="243664" y="31237"/>
                </a:lnTo>
                <a:lnTo>
                  <a:pt x="237729" y="31237"/>
                </a:lnTo>
                <a:lnTo>
                  <a:pt x="237729" y="25301"/>
                </a:lnTo>
                <a:close/>
                <a:moveTo>
                  <a:pt x="249911" y="25301"/>
                </a:moveTo>
                <a:lnTo>
                  <a:pt x="249911" y="31237"/>
                </a:lnTo>
                <a:lnTo>
                  <a:pt x="243977" y="31237"/>
                </a:lnTo>
                <a:lnTo>
                  <a:pt x="243977" y="25301"/>
                </a:lnTo>
                <a:close/>
                <a:moveTo>
                  <a:pt x="256161" y="25301"/>
                </a:moveTo>
                <a:lnTo>
                  <a:pt x="256161" y="31237"/>
                </a:lnTo>
                <a:lnTo>
                  <a:pt x="250225" y="31237"/>
                </a:lnTo>
                <a:lnTo>
                  <a:pt x="250225" y="25301"/>
                </a:lnTo>
                <a:close/>
                <a:moveTo>
                  <a:pt x="262409" y="25301"/>
                </a:moveTo>
                <a:lnTo>
                  <a:pt x="262409" y="31237"/>
                </a:lnTo>
                <a:lnTo>
                  <a:pt x="256474" y="31237"/>
                </a:lnTo>
                <a:lnTo>
                  <a:pt x="256474" y="25301"/>
                </a:lnTo>
                <a:close/>
                <a:moveTo>
                  <a:pt x="268656" y="25301"/>
                </a:moveTo>
                <a:lnTo>
                  <a:pt x="268656" y="31237"/>
                </a:lnTo>
                <a:lnTo>
                  <a:pt x="262721" y="31237"/>
                </a:lnTo>
                <a:lnTo>
                  <a:pt x="262721" y="25301"/>
                </a:lnTo>
                <a:close/>
                <a:moveTo>
                  <a:pt x="274904" y="25301"/>
                </a:moveTo>
                <a:lnTo>
                  <a:pt x="274904" y="31237"/>
                </a:lnTo>
                <a:lnTo>
                  <a:pt x="268968" y="31237"/>
                </a:lnTo>
                <a:lnTo>
                  <a:pt x="268968" y="25301"/>
                </a:lnTo>
                <a:close/>
                <a:moveTo>
                  <a:pt x="6251" y="31548"/>
                </a:moveTo>
                <a:lnTo>
                  <a:pt x="6251" y="31550"/>
                </a:lnTo>
                <a:lnTo>
                  <a:pt x="6251" y="37484"/>
                </a:lnTo>
                <a:lnTo>
                  <a:pt x="315" y="37484"/>
                </a:lnTo>
                <a:lnTo>
                  <a:pt x="315" y="31548"/>
                </a:lnTo>
                <a:close/>
                <a:moveTo>
                  <a:pt x="12498" y="31548"/>
                </a:moveTo>
                <a:lnTo>
                  <a:pt x="12498" y="31550"/>
                </a:lnTo>
                <a:lnTo>
                  <a:pt x="12498" y="37484"/>
                </a:lnTo>
                <a:lnTo>
                  <a:pt x="6562" y="37484"/>
                </a:lnTo>
                <a:lnTo>
                  <a:pt x="6562" y="31548"/>
                </a:lnTo>
                <a:close/>
                <a:moveTo>
                  <a:pt x="18745" y="31548"/>
                </a:moveTo>
                <a:lnTo>
                  <a:pt x="18745" y="31550"/>
                </a:lnTo>
                <a:lnTo>
                  <a:pt x="18745" y="37484"/>
                </a:lnTo>
                <a:lnTo>
                  <a:pt x="12810" y="37484"/>
                </a:lnTo>
                <a:lnTo>
                  <a:pt x="12810" y="31548"/>
                </a:lnTo>
                <a:close/>
                <a:moveTo>
                  <a:pt x="24992" y="31548"/>
                </a:moveTo>
                <a:lnTo>
                  <a:pt x="24992" y="31550"/>
                </a:lnTo>
                <a:lnTo>
                  <a:pt x="24992" y="37484"/>
                </a:lnTo>
                <a:lnTo>
                  <a:pt x="19058" y="37484"/>
                </a:lnTo>
                <a:lnTo>
                  <a:pt x="19058" y="31548"/>
                </a:lnTo>
                <a:close/>
                <a:moveTo>
                  <a:pt x="31242" y="31548"/>
                </a:moveTo>
                <a:lnTo>
                  <a:pt x="31242" y="31550"/>
                </a:lnTo>
                <a:lnTo>
                  <a:pt x="31242" y="37484"/>
                </a:lnTo>
                <a:lnTo>
                  <a:pt x="25305" y="37484"/>
                </a:lnTo>
                <a:lnTo>
                  <a:pt x="25305" y="31548"/>
                </a:lnTo>
                <a:close/>
                <a:moveTo>
                  <a:pt x="162445" y="31548"/>
                </a:moveTo>
                <a:lnTo>
                  <a:pt x="162445" y="31550"/>
                </a:lnTo>
                <a:lnTo>
                  <a:pt x="162445" y="37484"/>
                </a:lnTo>
                <a:lnTo>
                  <a:pt x="156509" y="37484"/>
                </a:lnTo>
                <a:lnTo>
                  <a:pt x="156509" y="31548"/>
                </a:lnTo>
                <a:close/>
                <a:moveTo>
                  <a:pt x="168692" y="31548"/>
                </a:moveTo>
                <a:lnTo>
                  <a:pt x="168692" y="31550"/>
                </a:lnTo>
                <a:lnTo>
                  <a:pt x="168692" y="37484"/>
                </a:lnTo>
                <a:lnTo>
                  <a:pt x="162756" y="37484"/>
                </a:lnTo>
                <a:lnTo>
                  <a:pt x="162756" y="31548"/>
                </a:lnTo>
                <a:close/>
                <a:moveTo>
                  <a:pt x="174939" y="31548"/>
                </a:moveTo>
                <a:lnTo>
                  <a:pt x="174939" y="31550"/>
                </a:lnTo>
                <a:lnTo>
                  <a:pt x="174939" y="37484"/>
                </a:lnTo>
                <a:lnTo>
                  <a:pt x="169005" y="37484"/>
                </a:lnTo>
                <a:lnTo>
                  <a:pt x="169005" y="31548"/>
                </a:lnTo>
                <a:close/>
                <a:moveTo>
                  <a:pt x="181186" y="31548"/>
                </a:moveTo>
                <a:lnTo>
                  <a:pt x="181186" y="31550"/>
                </a:lnTo>
                <a:lnTo>
                  <a:pt x="181186" y="37484"/>
                </a:lnTo>
                <a:lnTo>
                  <a:pt x="175252" y="37484"/>
                </a:lnTo>
                <a:lnTo>
                  <a:pt x="175252" y="31548"/>
                </a:lnTo>
                <a:close/>
                <a:moveTo>
                  <a:pt x="187435" y="31548"/>
                </a:moveTo>
                <a:lnTo>
                  <a:pt x="187435" y="31550"/>
                </a:lnTo>
                <a:lnTo>
                  <a:pt x="187435" y="37484"/>
                </a:lnTo>
                <a:lnTo>
                  <a:pt x="181499" y="37484"/>
                </a:lnTo>
                <a:lnTo>
                  <a:pt x="181499" y="31548"/>
                </a:lnTo>
                <a:close/>
                <a:moveTo>
                  <a:pt x="37489" y="31552"/>
                </a:moveTo>
                <a:lnTo>
                  <a:pt x="37489" y="37486"/>
                </a:lnTo>
                <a:lnTo>
                  <a:pt x="31553" y="37486"/>
                </a:lnTo>
                <a:lnTo>
                  <a:pt x="31553" y="31552"/>
                </a:lnTo>
                <a:close/>
                <a:moveTo>
                  <a:pt x="43737" y="31552"/>
                </a:moveTo>
                <a:lnTo>
                  <a:pt x="43737" y="37486"/>
                </a:lnTo>
                <a:lnTo>
                  <a:pt x="37802" y="37486"/>
                </a:lnTo>
                <a:lnTo>
                  <a:pt x="37802" y="31552"/>
                </a:lnTo>
                <a:close/>
                <a:moveTo>
                  <a:pt x="49985" y="31552"/>
                </a:moveTo>
                <a:lnTo>
                  <a:pt x="49985" y="37486"/>
                </a:lnTo>
                <a:lnTo>
                  <a:pt x="44049" y="37486"/>
                </a:lnTo>
                <a:lnTo>
                  <a:pt x="44049" y="31552"/>
                </a:lnTo>
                <a:close/>
                <a:moveTo>
                  <a:pt x="56232" y="31552"/>
                </a:moveTo>
                <a:lnTo>
                  <a:pt x="56232" y="37486"/>
                </a:lnTo>
                <a:lnTo>
                  <a:pt x="50296" y="37486"/>
                </a:lnTo>
                <a:lnTo>
                  <a:pt x="50296" y="31552"/>
                </a:lnTo>
                <a:close/>
                <a:moveTo>
                  <a:pt x="62480" y="31552"/>
                </a:moveTo>
                <a:lnTo>
                  <a:pt x="62480" y="37486"/>
                </a:lnTo>
                <a:lnTo>
                  <a:pt x="56545" y="37486"/>
                </a:lnTo>
                <a:lnTo>
                  <a:pt x="56545" y="31552"/>
                </a:lnTo>
                <a:close/>
                <a:moveTo>
                  <a:pt x="68727" y="31552"/>
                </a:moveTo>
                <a:lnTo>
                  <a:pt x="68727" y="37486"/>
                </a:lnTo>
                <a:lnTo>
                  <a:pt x="62792" y="37486"/>
                </a:lnTo>
                <a:lnTo>
                  <a:pt x="62792" y="31552"/>
                </a:lnTo>
                <a:close/>
                <a:moveTo>
                  <a:pt x="74975" y="31552"/>
                </a:moveTo>
                <a:lnTo>
                  <a:pt x="74975" y="37486"/>
                </a:lnTo>
                <a:lnTo>
                  <a:pt x="69039" y="37486"/>
                </a:lnTo>
                <a:lnTo>
                  <a:pt x="69039" y="31552"/>
                </a:lnTo>
                <a:close/>
                <a:moveTo>
                  <a:pt x="81223" y="31552"/>
                </a:moveTo>
                <a:lnTo>
                  <a:pt x="81223" y="37486"/>
                </a:lnTo>
                <a:lnTo>
                  <a:pt x="75286" y="37486"/>
                </a:lnTo>
                <a:lnTo>
                  <a:pt x="75286" y="31552"/>
                </a:lnTo>
                <a:close/>
                <a:moveTo>
                  <a:pt x="87470" y="31552"/>
                </a:moveTo>
                <a:lnTo>
                  <a:pt x="87470" y="37486"/>
                </a:lnTo>
                <a:lnTo>
                  <a:pt x="81535" y="37486"/>
                </a:lnTo>
                <a:lnTo>
                  <a:pt x="81535" y="31552"/>
                </a:lnTo>
                <a:close/>
                <a:moveTo>
                  <a:pt x="93720" y="31552"/>
                </a:moveTo>
                <a:lnTo>
                  <a:pt x="93720" y="37486"/>
                </a:lnTo>
                <a:lnTo>
                  <a:pt x="87784" y="37486"/>
                </a:lnTo>
                <a:lnTo>
                  <a:pt x="87784" y="31552"/>
                </a:lnTo>
                <a:close/>
                <a:moveTo>
                  <a:pt x="99967" y="31552"/>
                </a:moveTo>
                <a:lnTo>
                  <a:pt x="99967" y="37486"/>
                </a:lnTo>
                <a:lnTo>
                  <a:pt x="94031" y="37486"/>
                </a:lnTo>
                <a:lnTo>
                  <a:pt x="94031" y="31552"/>
                </a:lnTo>
                <a:close/>
                <a:moveTo>
                  <a:pt x="106214" y="31552"/>
                </a:moveTo>
                <a:lnTo>
                  <a:pt x="106214" y="37486"/>
                </a:lnTo>
                <a:lnTo>
                  <a:pt x="100280" y="37486"/>
                </a:lnTo>
                <a:lnTo>
                  <a:pt x="100280" y="31552"/>
                </a:lnTo>
                <a:close/>
                <a:moveTo>
                  <a:pt x="112461" y="31552"/>
                </a:moveTo>
                <a:lnTo>
                  <a:pt x="112461" y="37486"/>
                </a:lnTo>
                <a:lnTo>
                  <a:pt x="106527" y="37486"/>
                </a:lnTo>
                <a:lnTo>
                  <a:pt x="106527" y="31552"/>
                </a:lnTo>
                <a:close/>
                <a:moveTo>
                  <a:pt x="118710" y="31552"/>
                </a:moveTo>
                <a:lnTo>
                  <a:pt x="118710" y="37486"/>
                </a:lnTo>
                <a:lnTo>
                  <a:pt x="112774" y="37486"/>
                </a:lnTo>
                <a:lnTo>
                  <a:pt x="112774" y="31552"/>
                </a:lnTo>
                <a:close/>
                <a:moveTo>
                  <a:pt x="124957" y="31552"/>
                </a:moveTo>
                <a:lnTo>
                  <a:pt x="124957" y="37486"/>
                </a:lnTo>
                <a:lnTo>
                  <a:pt x="119021" y="37486"/>
                </a:lnTo>
                <a:lnTo>
                  <a:pt x="119021" y="31552"/>
                </a:lnTo>
                <a:close/>
                <a:moveTo>
                  <a:pt x="131204" y="31552"/>
                </a:moveTo>
                <a:lnTo>
                  <a:pt x="131204" y="37486"/>
                </a:lnTo>
                <a:lnTo>
                  <a:pt x="125270" y="37486"/>
                </a:lnTo>
                <a:lnTo>
                  <a:pt x="125270" y="31552"/>
                </a:lnTo>
                <a:close/>
                <a:moveTo>
                  <a:pt x="137451" y="31552"/>
                </a:moveTo>
                <a:lnTo>
                  <a:pt x="137451" y="37486"/>
                </a:lnTo>
                <a:lnTo>
                  <a:pt x="131517" y="37486"/>
                </a:lnTo>
                <a:lnTo>
                  <a:pt x="131517" y="31552"/>
                </a:lnTo>
                <a:close/>
                <a:moveTo>
                  <a:pt x="143702" y="31552"/>
                </a:moveTo>
                <a:lnTo>
                  <a:pt x="143702" y="37486"/>
                </a:lnTo>
                <a:lnTo>
                  <a:pt x="137766" y="37486"/>
                </a:lnTo>
                <a:lnTo>
                  <a:pt x="137766" y="31552"/>
                </a:lnTo>
                <a:close/>
                <a:moveTo>
                  <a:pt x="149949" y="31552"/>
                </a:moveTo>
                <a:lnTo>
                  <a:pt x="149949" y="37486"/>
                </a:lnTo>
                <a:lnTo>
                  <a:pt x="144015" y="37486"/>
                </a:lnTo>
                <a:lnTo>
                  <a:pt x="144015" y="31552"/>
                </a:lnTo>
                <a:close/>
                <a:moveTo>
                  <a:pt x="156196" y="31552"/>
                </a:moveTo>
                <a:lnTo>
                  <a:pt x="156196" y="37486"/>
                </a:lnTo>
                <a:lnTo>
                  <a:pt x="150262" y="37486"/>
                </a:lnTo>
                <a:lnTo>
                  <a:pt x="150262" y="31552"/>
                </a:lnTo>
                <a:close/>
                <a:moveTo>
                  <a:pt x="193684" y="31552"/>
                </a:moveTo>
                <a:lnTo>
                  <a:pt x="193684" y="37486"/>
                </a:lnTo>
                <a:lnTo>
                  <a:pt x="187749" y="37486"/>
                </a:lnTo>
                <a:lnTo>
                  <a:pt x="187749" y="31552"/>
                </a:lnTo>
                <a:close/>
                <a:moveTo>
                  <a:pt x="199931" y="31552"/>
                </a:moveTo>
                <a:lnTo>
                  <a:pt x="199931" y="37486"/>
                </a:lnTo>
                <a:lnTo>
                  <a:pt x="193996" y="37486"/>
                </a:lnTo>
                <a:lnTo>
                  <a:pt x="193996" y="31552"/>
                </a:lnTo>
                <a:close/>
                <a:moveTo>
                  <a:pt x="206180" y="31552"/>
                </a:moveTo>
                <a:lnTo>
                  <a:pt x="206180" y="37486"/>
                </a:lnTo>
                <a:lnTo>
                  <a:pt x="200244" y="37486"/>
                </a:lnTo>
                <a:lnTo>
                  <a:pt x="200244" y="31552"/>
                </a:lnTo>
                <a:close/>
                <a:moveTo>
                  <a:pt x="212427" y="31552"/>
                </a:moveTo>
                <a:lnTo>
                  <a:pt x="212427" y="37486"/>
                </a:lnTo>
                <a:lnTo>
                  <a:pt x="206491" y="37486"/>
                </a:lnTo>
                <a:lnTo>
                  <a:pt x="206491" y="31552"/>
                </a:lnTo>
                <a:close/>
                <a:moveTo>
                  <a:pt x="218674" y="31552"/>
                </a:moveTo>
                <a:lnTo>
                  <a:pt x="218674" y="37486"/>
                </a:lnTo>
                <a:lnTo>
                  <a:pt x="212739" y="37486"/>
                </a:lnTo>
                <a:lnTo>
                  <a:pt x="212739" y="31552"/>
                </a:lnTo>
                <a:close/>
                <a:moveTo>
                  <a:pt x="224921" y="31552"/>
                </a:moveTo>
                <a:lnTo>
                  <a:pt x="224921" y="37486"/>
                </a:lnTo>
                <a:lnTo>
                  <a:pt x="218987" y="37486"/>
                </a:lnTo>
                <a:lnTo>
                  <a:pt x="218987" y="31552"/>
                </a:lnTo>
                <a:close/>
                <a:moveTo>
                  <a:pt x="231170" y="31552"/>
                </a:moveTo>
                <a:lnTo>
                  <a:pt x="231170" y="37486"/>
                </a:lnTo>
                <a:lnTo>
                  <a:pt x="225234" y="37486"/>
                </a:lnTo>
                <a:lnTo>
                  <a:pt x="225234" y="31552"/>
                </a:lnTo>
                <a:close/>
                <a:moveTo>
                  <a:pt x="237417" y="31552"/>
                </a:moveTo>
                <a:lnTo>
                  <a:pt x="237417" y="37486"/>
                </a:lnTo>
                <a:lnTo>
                  <a:pt x="231481" y="37486"/>
                </a:lnTo>
                <a:lnTo>
                  <a:pt x="231481" y="31552"/>
                </a:lnTo>
                <a:close/>
                <a:moveTo>
                  <a:pt x="243664" y="31552"/>
                </a:moveTo>
                <a:lnTo>
                  <a:pt x="243664" y="37486"/>
                </a:lnTo>
                <a:lnTo>
                  <a:pt x="237729" y="37486"/>
                </a:lnTo>
                <a:lnTo>
                  <a:pt x="237729" y="31552"/>
                </a:lnTo>
                <a:close/>
                <a:moveTo>
                  <a:pt x="249911" y="31552"/>
                </a:moveTo>
                <a:lnTo>
                  <a:pt x="249911" y="37486"/>
                </a:lnTo>
                <a:lnTo>
                  <a:pt x="243977" y="37486"/>
                </a:lnTo>
                <a:lnTo>
                  <a:pt x="243977" y="31552"/>
                </a:lnTo>
                <a:close/>
                <a:moveTo>
                  <a:pt x="256161" y="31552"/>
                </a:moveTo>
                <a:lnTo>
                  <a:pt x="256161" y="37486"/>
                </a:lnTo>
                <a:lnTo>
                  <a:pt x="250225" y="37486"/>
                </a:lnTo>
                <a:lnTo>
                  <a:pt x="250225" y="31552"/>
                </a:lnTo>
                <a:close/>
                <a:moveTo>
                  <a:pt x="262409" y="31552"/>
                </a:moveTo>
                <a:lnTo>
                  <a:pt x="262409" y="37486"/>
                </a:lnTo>
                <a:lnTo>
                  <a:pt x="256474" y="37486"/>
                </a:lnTo>
                <a:lnTo>
                  <a:pt x="256474" y="31552"/>
                </a:lnTo>
                <a:close/>
                <a:moveTo>
                  <a:pt x="268656" y="31552"/>
                </a:moveTo>
                <a:lnTo>
                  <a:pt x="268656" y="37486"/>
                </a:lnTo>
                <a:lnTo>
                  <a:pt x="262721" y="37486"/>
                </a:lnTo>
                <a:lnTo>
                  <a:pt x="262721" y="31552"/>
                </a:lnTo>
                <a:close/>
                <a:moveTo>
                  <a:pt x="274904" y="31552"/>
                </a:moveTo>
                <a:lnTo>
                  <a:pt x="274904" y="37486"/>
                </a:lnTo>
                <a:lnTo>
                  <a:pt x="268968" y="37486"/>
                </a:lnTo>
                <a:lnTo>
                  <a:pt x="268968" y="31552"/>
                </a:lnTo>
                <a:close/>
                <a:moveTo>
                  <a:pt x="6251" y="37799"/>
                </a:moveTo>
                <a:lnTo>
                  <a:pt x="6251" y="43735"/>
                </a:lnTo>
                <a:lnTo>
                  <a:pt x="315" y="43735"/>
                </a:lnTo>
                <a:lnTo>
                  <a:pt x="315" y="37799"/>
                </a:lnTo>
                <a:close/>
                <a:moveTo>
                  <a:pt x="12498" y="37799"/>
                </a:moveTo>
                <a:lnTo>
                  <a:pt x="12498" y="43735"/>
                </a:lnTo>
                <a:lnTo>
                  <a:pt x="6562" y="43735"/>
                </a:lnTo>
                <a:lnTo>
                  <a:pt x="6562" y="37799"/>
                </a:lnTo>
                <a:close/>
                <a:moveTo>
                  <a:pt x="18745" y="37799"/>
                </a:moveTo>
                <a:lnTo>
                  <a:pt x="18745" y="43735"/>
                </a:lnTo>
                <a:lnTo>
                  <a:pt x="12810" y="43735"/>
                </a:lnTo>
                <a:lnTo>
                  <a:pt x="12810" y="37799"/>
                </a:lnTo>
                <a:close/>
                <a:moveTo>
                  <a:pt x="24992" y="37799"/>
                </a:moveTo>
                <a:lnTo>
                  <a:pt x="24992" y="43735"/>
                </a:lnTo>
                <a:lnTo>
                  <a:pt x="19058" y="43735"/>
                </a:lnTo>
                <a:lnTo>
                  <a:pt x="19058" y="37799"/>
                </a:lnTo>
                <a:close/>
                <a:moveTo>
                  <a:pt x="31242" y="37799"/>
                </a:moveTo>
                <a:lnTo>
                  <a:pt x="31242" y="43735"/>
                </a:lnTo>
                <a:lnTo>
                  <a:pt x="25305" y="43735"/>
                </a:lnTo>
                <a:lnTo>
                  <a:pt x="25305" y="37799"/>
                </a:lnTo>
                <a:close/>
                <a:moveTo>
                  <a:pt x="37489" y="37799"/>
                </a:moveTo>
                <a:lnTo>
                  <a:pt x="37489" y="43735"/>
                </a:lnTo>
                <a:lnTo>
                  <a:pt x="31553" y="43735"/>
                </a:lnTo>
                <a:lnTo>
                  <a:pt x="31553" y="37799"/>
                </a:lnTo>
                <a:close/>
                <a:moveTo>
                  <a:pt x="43737" y="37799"/>
                </a:moveTo>
                <a:lnTo>
                  <a:pt x="43737" y="43735"/>
                </a:lnTo>
                <a:lnTo>
                  <a:pt x="37802" y="43735"/>
                </a:lnTo>
                <a:lnTo>
                  <a:pt x="37802" y="37799"/>
                </a:lnTo>
                <a:close/>
                <a:moveTo>
                  <a:pt x="49985" y="37799"/>
                </a:moveTo>
                <a:lnTo>
                  <a:pt x="49985" y="43735"/>
                </a:lnTo>
                <a:lnTo>
                  <a:pt x="44049" y="43735"/>
                </a:lnTo>
                <a:lnTo>
                  <a:pt x="44049" y="37799"/>
                </a:lnTo>
                <a:close/>
                <a:moveTo>
                  <a:pt x="56232" y="37799"/>
                </a:moveTo>
                <a:lnTo>
                  <a:pt x="56232" y="43735"/>
                </a:lnTo>
                <a:lnTo>
                  <a:pt x="50296" y="43735"/>
                </a:lnTo>
                <a:lnTo>
                  <a:pt x="50296" y="37799"/>
                </a:lnTo>
                <a:close/>
                <a:moveTo>
                  <a:pt x="62480" y="37799"/>
                </a:moveTo>
                <a:lnTo>
                  <a:pt x="62480" y="43735"/>
                </a:lnTo>
                <a:lnTo>
                  <a:pt x="56545" y="43735"/>
                </a:lnTo>
                <a:lnTo>
                  <a:pt x="56545" y="37799"/>
                </a:lnTo>
                <a:close/>
                <a:moveTo>
                  <a:pt x="68727" y="37799"/>
                </a:moveTo>
                <a:lnTo>
                  <a:pt x="68727" y="43735"/>
                </a:lnTo>
                <a:lnTo>
                  <a:pt x="62792" y="43735"/>
                </a:lnTo>
                <a:lnTo>
                  <a:pt x="62792" y="37799"/>
                </a:lnTo>
                <a:close/>
                <a:moveTo>
                  <a:pt x="74975" y="37799"/>
                </a:moveTo>
                <a:lnTo>
                  <a:pt x="74975" y="43735"/>
                </a:lnTo>
                <a:lnTo>
                  <a:pt x="69039" y="43735"/>
                </a:lnTo>
                <a:lnTo>
                  <a:pt x="69039" y="37799"/>
                </a:lnTo>
                <a:close/>
                <a:moveTo>
                  <a:pt x="81223" y="37799"/>
                </a:moveTo>
                <a:lnTo>
                  <a:pt x="81223" y="43735"/>
                </a:lnTo>
                <a:lnTo>
                  <a:pt x="75286" y="43735"/>
                </a:lnTo>
                <a:lnTo>
                  <a:pt x="75286" y="37799"/>
                </a:lnTo>
                <a:close/>
                <a:moveTo>
                  <a:pt x="87470" y="37799"/>
                </a:moveTo>
                <a:lnTo>
                  <a:pt x="87470" y="43735"/>
                </a:lnTo>
                <a:lnTo>
                  <a:pt x="81535" y="43735"/>
                </a:lnTo>
                <a:lnTo>
                  <a:pt x="81535" y="37799"/>
                </a:lnTo>
                <a:close/>
                <a:moveTo>
                  <a:pt x="93720" y="37799"/>
                </a:moveTo>
                <a:lnTo>
                  <a:pt x="93720" y="43735"/>
                </a:lnTo>
                <a:lnTo>
                  <a:pt x="87784" y="43735"/>
                </a:lnTo>
                <a:lnTo>
                  <a:pt x="87784" y="37799"/>
                </a:lnTo>
                <a:close/>
                <a:moveTo>
                  <a:pt x="99967" y="37799"/>
                </a:moveTo>
                <a:lnTo>
                  <a:pt x="99967" y="43735"/>
                </a:lnTo>
                <a:lnTo>
                  <a:pt x="94031" y="43735"/>
                </a:lnTo>
                <a:lnTo>
                  <a:pt x="94031" y="37799"/>
                </a:lnTo>
                <a:close/>
                <a:moveTo>
                  <a:pt x="106214" y="37799"/>
                </a:moveTo>
                <a:lnTo>
                  <a:pt x="106214" y="43735"/>
                </a:lnTo>
                <a:lnTo>
                  <a:pt x="100280" y="43735"/>
                </a:lnTo>
                <a:lnTo>
                  <a:pt x="100280" y="37799"/>
                </a:lnTo>
                <a:close/>
                <a:moveTo>
                  <a:pt x="112461" y="37799"/>
                </a:moveTo>
                <a:lnTo>
                  <a:pt x="112461" y="43735"/>
                </a:lnTo>
                <a:lnTo>
                  <a:pt x="106527" y="43735"/>
                </a:lnTo>
                <a:lnTo>
                  <a:pt x="106527" y="37799"/>
                </a:lnTo>
                <a:close/>
                <a:moveTo>
                  <a:pt x="118710" y="37799"/>
                </a:moveTo>
                <a:lnTo>
                  <a:pt x="118710" y="43735"/>
                </a:lnTo>
                <a:lnTo>
                  <a:pt x="112774" y="43735"/>
                </a:lnTo>
                <a:lnTo>
                  <a:pt x="112774" y="37799"/>
                </a:lnTo>
                <a:close/>
                <a:moveTo>
                  <a:pt x="124957" y="37799"/>
                </a:moveTo>
                <a:lnTo>
                  <a:pt x="124957" y="43735"/>
                </a:lnTo>
                <a:lnTo>
                  <a:pt x="119021" y="43735"/>
                </a:lnTo>
                <a:lnTo>
                  <a:pt x="119021" y="37799"/>
                </a:lnTo>
                <a:close/>
                <a:moveTo>
                  <a:pt x="131204" y="37799"/>
                </a:moveTo>
                <a:lnTo>
                  <a:pt x="131204" y="43735"/>
                </a:lnTo>
                <a:lnTo>
                  <a:pt x="125270" y="43735"/>
                </a:lnTo>
                <a:lnTo>
                  <a:pt x="125270" y="37799"/>
                </a:lnTo>
                <a:close/>
                <a:moveTo>
                  <a:pt x="137451" y="37799"/>
                </a:moveTo>
                <a:lnTo>
                  <a:pt x="137451" y="43735"/>
                </a:lnTo>
                <a:lnTo>
                  <a:pt x="131517" y="43735"/>
                </a:lnTo>
                <a:lnTo>
                  <a:pt x="131517" y="37799"/>
                </a:lnTo>
                <a:close/>
                <a:moveTo>
                  <a:pt x="143702" y="37799"/>
                </a:moveTo>
                <a:lnTo>
                  <a:pt x="143702" y="43735"/>
                </a:lnTo>
                <a:lnTo>
                  <a:pt x="137766" y="43735"/>
                </a:lnTo>
                <a:lnTo>
                  <a:pt x="137766" y="37799"/>
                </a:lnTo>
                <a:close/>
                <a:moveTo>
                  <a:pt x="149949" y="37799"/>
                </a:moveTo>
                <a:lnTo>
                  <a:pt x="149949" y="43735"/>
                </a:lnTo>
                <a:lnTo>
                  <a:pt x="144015" y="43735"/>
                </a:lnTo>
                <a:lnTo>
                  <a:pt x="144015" y="37799"/>
                </a:lnTo>
                <a:close/>
                <a:moveTo>
                  <a:pt x="156196" y="37799"/>
                </a:moveTo>
                <a:lnTo>
                  <a:pt x="156196" y="43735"/>
                </a:lnTo>
                <a:lnTo>
                  <a:pt x="150262" y="43735"/>
                </a:lnTo>
                <a:lnTo>
                  <a:pt x="150262" y="37799"/>
                </a:lnTo>
                <a:close/>
                <a:moveTo>
                  <a:pt x="162445" y="37799"/>
                </a:moveTo>
                <a:lnTo>
                  <a:pt x="162445" y="43735"/>
                </a:lnTo>
                <a:lnTo>
                  <a:pt x="156509" y="43735"/>
                </a:lnTo>
                <a:lnTo>
                  <a:pt x="156509" y="37799"/>
                </a:lnTo>
                <a:close/>
                <a:moveTo>
                  <a:pt x="168692" y="37799"/>
                </a:moveTo>
                <a:lnTo>
                  <a:pt x="168692" y="43735"/>
                </a:lnTo>
                <a:lnTo>
                  <a:pt x="162756" y="43735"/>
                </a:lnTo>
                <a:lnTo>
                  <a:pt x="162756" y="37799"/>
                </a:lnTo>
                <a:close/>
                <a:moveTo>
                  <a:pt x="174939" y="37799"/>
                </a:moveTo>
                <a:lnTo>
                  <a:pt x="174939" y="43735"/>
                </a:lnTo>
                <a:lnTo>
                  <a:pt x="169005" y="43735"/>
                </a:lnTo>
                <a:lnTo>
                  <a:pt x="169005" y="37799"/>
                </a:lnTo>
                <a:close/>
                <a:moveTo>
                  <a:pt x="181186" y="37799"/>
                </a:moveTo>
                <a:lnTo>
                  <a:pt x="181186" y="43735"/>
                </a:lnTo>
                <a:lnTo>
                  <a:pt x="175252" y="43735"/>
                </a:lnTo>
                <a:lnTo>
                  <a:pt x="175252" y="37799"/>
                </a:lnTo>
                <a:close/>
                <a:moveTo>
                  <a:pt x="187435" y="37799"/>
                </a:moveTo>
                <a:lnTo>
                  <a:pt x="187435" y="43735"/>
                </a:lnTo>
                <a:lnTo>
                  <a:pt x="181499" y="43735"/>
                </a:lnTo>
                <a:lnTo>
                  <a:pt x="181499" y="37799"/>
                </a:lnTo>
                <a:close/>
                <a:moveTo>
                  <a:pt x="193684" y="37799"/>
                </a:moveTo>
                <a:lnTo>
                  <a:pt x="193684" y="43735"/>
                </a:lnTo>
                <a:lnTo>
                  <a:pt x="187749" y="43735"/>
                </a:lnTo>
                <a:lnTo>
                  <a:pt x="187749" y="37799"/>
                </a:lnTo>
                <a:close/>
                <a:moveTo>
                  <a:pt x="199931" y="37799"/>
                </a:moveTo>
                <a:lnTo>
                  <a:pt x="199931" y="43735"/>
                </a:lnTo>
                <a:lnTo>
                  <a:pt x="193996" y="43735"/>
                </a:lnTo>
                <a:lnTo>
                  <a:pt x="193996" y="37799"/>
                </a:lnTo>
                <a:close/>
                <a:moveTo>
                  <a:pt x="206180" y="37799"/>
                </a:moveTo>
                <a:lnTo>
                  <a:pt x="206180" y="43735"/>
                </a:lnTo>
                <a:lnTo>
                  <a:pt x="200244" y="43735"/>
                </a:lnTo>
                <a:lnTo>
                  <a:pt x="200244" y="37799"/>
                </a:lnTo>
                <a:close/>
                <a:moveTo>
                  <a:pt x="212427" y="37799"/>
                </a:moveTo>
                <a:lnTo>
                  <a:pt x="212427" y="43735"/>
                </a:lnTo>
                <a:lnTo>
                  <a:pt x="206491" y="43735"/>
                </a:lnTo>
                <a:lnTo>
                  <a:pt x="206491" y="37799"/>
                </a:lnTo>
                <a:close/>
                <a:moveTo>
                  <a:pt x="218674" y="37799"/>
                </a:moveTo>
                <a:lnTo>
                  <a:pt x="218674" y="43735"/>
                </a:lnTo>
                <a:lnTo>
                  <a:pt x="212739" y="43735"/>
                </a:lnTo>
                <a:lnTo>
                  <a:pt x="212739" y="37799"/>
                </a:lnTo>
                <a:close/>
                <a:moveTo>
                  <a:pt x="224921" y="37799"/>
                </a:moveTo>
                <a:lnTo>
                  <a:pt x="224921" y="43735"/>
                </a:lnTo>
                <a:lnTo>
                  <a:pt x="218987" y="43735"/>
                </a:lnTo>
                <a:lnTo>
                  <a:pt x="218987" y="37799"/>
                </a:lnTo>
                <a:close/>
                <a:moveTo>
                  <a:pt x="231170" y="37799"/>
                </a:moveTo>
                <a:lnTo>
                  <a:pt x="231170" y="43735"/>
                </a:lnTo>
                <a:lnTo>
                  <a:pt x="225234" y="43735"/>
                </a:lnTo>
                <a:lnTo>
                  <a:pt x="225234" y="37799"/>
                </a:lnTo>
                <a:close/>
                <a:moveTo>
                  <a:pt x="237417" y="37799"/>
                </a:moveTo>
                <a:lnTo>
                  <a:pt x="237417" y="43735"/>
                </a:lnTo>
                <a:lnTo>
                  <a:pt x="231481" y="43735"/>
                </a:lnTo>
                <a:lnTo>
                  <a:pt x="231481" y="37799"/>
                </a:lnTo>
                <a:close/>
                <a:moveTo>
                  <a:pt x="243664" y="37799"/>
                </a:moveTo>
                <a:lnTo>
                  <a:pt x="243664" y="43735"/>
                </a:lnTo>
                <a:lnTo>
                  <a:pt x="237729" y="43735"/>
                </a:lnTo>
                <a:lnTo>
                  <a:pt x="237729" y="37799"/>
                </a:lnTo>
                <a:close/>
                <a:moveTo>
                  <a:pt x="249911" y="37799"/>
                </a:moveTo>
                <a:lnTo>
                  <a:pt x="249911" y="43735"/>
                </a:lnTo>
                <a:lnTo>
                  <a:pt x="243977" y="43735"/>
                </a:lnTo>
                <a:lnTo>
                  <a:pt x="243977" y="37799"/>
                </a:lnTo>
                <a:close/>
                <a:moveTo>
                  <a:pt x="256161" y="37799"/>
                </a:moveTo>
                <a:lnTo>
                  <a:pt x="256161" y="43735"/>
                </a:lnTo>
                <a:lnTo>
                  <a:pt x="250225" y="43735"/>
                </a:lnTo>
                <a:lnTo>
                  <a:pt x="250225" y="37799"/>
                </a:lnTo>
                <a:close/>
                <a:moveTo>
                  <a:pt x="262409" y="37799"/>
                </a:moveTo>
                <a:lnTo>
                  <a:pt x="262409" y="43735"/>
                </a:lnTo>
                <a:lnTo>
                  <a:pt x="256474" y="43735"/>
                </a:lnTo>
                <a:lnTo>
                  <a:pt x="256474" y="37799"/>
                </a:lnTo>
                <a:close/>
                <a:moveTo>
                  <a:pt x="268656" y="37799"/>
                </a:moveTo>
                <a:lnTo>
                  <a:pt x="268656" y="43735"/>
                </a:lnTo>
                <a:lnTo>
                  <a:pt x="262721" y="43735"/>
                </a:lnTo>
                <a:lnTo>
                  <a:pt x="262721" y="37799"/>
                </a:lnTo>
                <a:close/>
                <a:moveTo>
                  <a:pt x="274904" y="37799"/>
                </a:moveTo>
                <a:lnTo>
                  <a:pt x="274904" y="43735"/>
                </a:lnTo>
                <a:lnTo>
                  <a:pt x="268968" y="43735"/>
                </a:lnTo>
                <a:lnTo>
                  <a:pt x="268968" y="37799"/>
                </a:lnTo>
                <a:close/>
                <a:moveTo>
                  <a:pt x="6251" y="44046"/>
                </a:moveTo>
                <a:lnTo>
                  <a:pt x="6251" y="49982"/>
                </a:lnTo>
                <a:lnTo>
                  <a:pt x="315" y="49982"/>
                </a:lnTo>
                <a:lnTo>
                  <a:pt x="315" y="44046"/>
                </a:lnTo>
                <a:close/>
                <a:moveTo>
                  <a:pt x="12498" y="44046"/>
                </a:moveTo>
                <a:lnTo>
                  <a:pt x="12498" y="49982"/>
                </a:lnTo>
                <a:lnTo>
                  <a:pt x="6562" y="49982"/>
                </a:lnTo>
                <a:lnTo>
                  <a:pt x="6562" y="44046"/>
                </a:lnTo>
                <a:close/>
                <a:moveTo>
                  <a:pt x="18745" y="44046"/>
                </a:moveTo>
                <a:lnTo>
                  <a:pt x="18745" y="49982"/>
                </a:lnTo>
                <a:lnTo>
                  <a:pt x="12810" y="49982"/>
                </a:lnTo>
                <a:lnTo>
                  <a:pt x="12810" y="44046"/>
                </a:lnTo>
                <a:close/>
                <a:moveTo>
                  <a:pt x="24992" y="44046"/>
                </a:moveTo>
                <a:lnTo>
                  <a:pt x="24992" y="49982"/>
                </a:lnTo>
                <a:lnTo>
                  <a:pt x="19058" y="49982"/>
                </a:lnTo>
                <a:lnTo>
                  <a:pt x="19058" y="44046"/>
                </a:lnTo>
                <a:close/>
                <a:moveTo>
                  <a:pt x="31242" y="44046"/>
                </a:moveTo>
                <a:lnTo>
                  <a:pt x="31242" y="49982"/>
                </a:lnTo>
                <a:lnTo>
                  <a:pt x="25305" y="49982"/>
                </a:lnTo>
                <a:lnTo>
                  <a:pt x="25305" y="44046"/>
                </a:lnTo>
                <a:close/>
                <a:moveTo>
                  <a:pt x="37489" y="44046"/>
                </a:moveTo>
                <a:lnTo>
                  <a:pt x="37489" y="49982"/>
                </a:lnTo>
                <a:lnTo>
                  <a:pt x="31553" y="49982"/>
                </a:lnTo>
                <a:lnTo>
                  <a:pt x="31553" y="44046"/>
                </a:lnTo>
                <a:close/>
                <a:moveTo>
                  <a:pt x="43737" y="44046"/>
                </a:moveTo>
                <a:lnTo>
                  <a:pt x="43737" y="49982"/>
                </a:lnTo>
                <a:lnTo>
                  <a:pt x="37802" y="49982"/>
                </a:lnTo>
                <a:lnTo>
                  <a:pt x="37802" y="44046"/>
                </a:lnTo>
                <a:close/>
                <a:moveTo>
                  <a:pt x="49985" y="44046"/>
                </a:moveTo>
                <a:lnTo>
                  <a:pt x="49985" y="49982"/>
                </a:lnTo>
                <a:lnTo>
                  <a:pt x="44049" y="49982"/>
                </a:lnTo>
                <a:lnTo>
                  <a:pt x="44049" y="44046"/>
                </a:lnTo>
                <a:close/>
                <a:moveTo>
                  <a:pt x="56232" y="44046"/>
                </a:moveTo>
                <a:lnTo>
                  <a:pt x="56232" y="49982"/>
                </a:lnTo>
                <a:lnTo>
                  <a:pt x="50296" y="49982"/>
                </a:lnTo>
                <a:lnTo>
                  <a:pt x="50296" y="44046"/>
                </a:lnTo>
                <a:close/>
                <a:moveTo>
                  <a:pt x="62480" y="44046"/>
                </a:moveTo>
                <a:lnTo>
                  <a:pt x="62480" y="49982"/>
                </a:lnTo>
                <a:lnTo>
                  <a:pt x="56545" y="49982"/>
                </a:lnTo>
                <a:lnTo>
                  <a:pt x="56545" y="44046"/>
                </a:lnTo>
                <a:close/>
                <a:moveTo>
                  <a:pt x="68727" y="44046"/>
                </a:moveTo>
                <a:lnTo>
                  <a:pt x="68727" y="49982"/>
                </a:lnTo>
                <a:lnTo>
                  <a:pt x="62792" y="49982"/>
                </a:lnTo>
                <a:lnTo>
                  <a:pt x="62792" y="44046"/>
                </a:lnTo>
                <a:close/>
                <a:moveTo>
                  <a:pt x="74975" y="44046"/>
                </a:moveTo>
                <a:lnTo>
                  <a:pt x="74975" y="49982"/>
                </a:lnTo>
                <a:lnTo>
                  <a:pt x="69039" y="49982"/>
                </a:lnTo>
                <a:lnTo>
                  <a:pt x="69039" y="44046"/>
                </a:lnTo>
                <a:close/>
                <a:moveTo>
                  <a:pt x="81223" y="44046"/>
                </a:moveTo>
                <a:lnTo>
                  <a:pt x="81223" y="49982"/>
                </a:lnTo>
                <a:lnTo>
                  <a:pt x="75286" y="49982"/>
                </a:lnTo>
                <a:lnTo>
                  <a:pt x="75286" y="44046"/>
                </a:lnTo>
                <a:close/>
                <a:moveTo>
                  <a:pt x="87470" y="44046"/>
                </a:moveTo>
                <a:lnTo>
                  <a:pt x="87470" y="49982"/>
                </a:lnTo>
                <a:lnTo>
                  <a:pt x="81535" y="49982"/>
                </a:lnTo>
                <a:lnTo>
                  <a:pt x="81535" y="44046"/>
                </a:lnTo>
                <a:close/>
                <a:moveTo>
                  <a:pt x="93720" y="44046"/>
                </a:moveTo>
                <a:lnTo>
                  <a:pt x="93720" y="49982"/>
                </a:lnTo>
                <a:lnTo>
                  <a:pt x="87784" y="49982"/>
                </a:lnTo>
                <a:lnTo>
                  <a:pt x="87784" y="44046"/>
                </a:lnTo>
                <a:close/>
                <a:moveTo>
                  <a:pt x="99967" y="44046"/>
                </a:moveTo>
                <a:lnTo>
                  <a:pt x="99967" y="49982"/>
                </a:lnTo>
                <a:lnTo>
                  <a:pt x="94031" y="49982"/>
                </a:lnTo>
                <a:lnTo>
                  <a:pt x="94031" y="44046"/>
                </a:lnTo>
                <a:close/>
                <a:moveTo>
                  <a:pt x="106214" y="44046"/>
                </a:moveTo>
                <a:lnTo>
                  <a:pt x="106214" y="49982"/>
                </a:lnTo>
                <a:lnTo>
                  <a:pt x="100278" y="49982"/>
                </a:lnTo>
                <a:lnTo>
                  <a:pt x="100278" y="44046"/>
                </a:lnTo>
                <a:close/>
                <a:moveTo>
                  <a:pt x="112461" y="44046"/>
                </a:moveTo>
                <a:lnTo>
                  <a:pt x="112461" y="49982"/>
                </a:lnTo>
                <a:lnTo>
                  <a:pt x="106527" y="49982"/>
                </a:lnTo>
                <a:lnTo>
                  <a:pt x="106527" y="44046"/>
                </a:lnTo>
                <a:close/>
                <a:moveTo>
                  <a:pt x="118710" y="44046"/>
                </a:moveTo>
                <a:lnTo>
                  <a:pt x="118710" y="49982"/>
                </a:lnTo>
                <a:lnTo>
                  <a:pt x="112774" y="49982"/>
                </a:lnTo>
                <a:lnTo>
                  <a:pt x="112774" y="44046"/>
                </a:lnTo>
                <a:close/>
                <a:moveTo>
                  <a:pt x="124957" y="44046"/>
                </a:moveTo>
                <a:lnTo>
                  <a:pt x="124957" y="49982"/>
                </a:lnTo>
                <a:lnTo>
                  <a:pt x="119021" y="49982"/>
                </a:lnTo>
                <a:lnTo>
                  <a:pt x="119021" y="44046"/>
                </a:lnTo>
                <a:close/>
                <a:moveTo>
                  <a:pt x="131204" y="44046"/>
                </a:moveTo>
                <a:lnTo>
                  <a:pt x="131204" y="49982"/>
                </a:lnTo>
                <a:lnTo>
                  <a:pt x="125270" y="49982"/>
                </a:lnTo>
                <a:lnTo>
                  <a:pt x="125270" y="44046"/>
                </a:lnTo>
                <a:close/>
                <a:moveTo>
                  <a:pt x="137451" y="44046"/>
                </a:moveTo>
                <a:lnTo>
                  <a:pt x="137451" y="49982"/>
                </a:lnTo>
                <a:lnTo>
                  <a:pt x="131517" y="49982"/>
                </a:lnTo>
                <a:lnTo>
                  <a:pt x="131517" y="44046"/>
                </a:lnTo>
                <a:close/>
                <a:moveTo>
                  <a:pt x="143702" y="44046"/>
                </a:moveTo>
                <a:lnTo>
                  <a:pt x="143702" y="49982"/>
                </a:lnTo>
                <a:lnTo>
                  <a:pt x="137766" y="49982"/>
                </a:lnTo>
                <a:lnTo>
                  <a:pt x="137766" y="44046"/>
                </a:lnTo>
                <a:close/>
                <a:moveTo>
                  <a:pt x="149949" y="44046"/>
                </a:moveTo>
                <a:lnTo>
                  <a:pt x="149949" y="49982"/>
                </a:lnTo>
                <a:lnTo>
                  <a:pt x="144015" y="49982"/>
                </a:lnTo>
                <a:lnTo>
                  <a:pt x="144015" y="44046"/>
                </a:lnTo>
                <a:close/>
                <a:moveTo>
                  <a:pt x="156196" y="44046"/>
                </a:moveTo>
                <a:lnTo>
                  <a:pt x="156196" y="49982"/>
                </a:lnTo>
                <a:lnTo>
                  <a:pt x="150262" y="49982"/>
                </a:lnTo>
                <a:lnTo>
                  <a:pt x="150262" y="44046"/>
                </a:lnTo>
                <a:close/>
                <a:moveTo>
                  <a:pt x="162445" y="44046"/>
                </a:moveTo>
                <a:lnTo>
                  <a:pt x="162445" y="49982"/>
                </a:lnTo>
                <a:lnTo>
                  <a:pt x="156509" y="49982"/>
                </a:lnTo>
                <a:lnTo>
                  <a:pt x="156509" y="44046"/>
                </a:lnTo>
                <a:close/>
                <a:moveTo>
                  <a:pt x="168692" y="44046"/>
                </a:moveTo>
                <a:lnTo>
                  <a:pt x="168692" y="49982"/>
                </a:lnTo>
                <a:lnTo>
                  <a:pt x="162756" y="49982"/>
                </a:lnTo>
                <a:lnTo>
                  <a:pt x="162756" y="44046"/>
                </a:lnTo>
                <a:close/>
                <a:moveTo>
                  <a:pt x="174939" y="44046"/>
                </a:moveTo>
                <a:lnTo>
                  <a:pt x="174939" y="49982"/>
                </a:lnTo>
                <a:lnTo>
                  <a:pt x="169005" y="49982"/>
                </a:lnTo>
                <a:lnTo>
                  <a:pt x="169005" y="44046"/>
                </a:lnTo>
                <a:close/>
                <a:moveTo>
                  <a:pt x="181186" y="44046"/>
                </a:moveTo>
                <a:lnTo>
                  <a:pt x="181186" y="49982"/>
                </a:lnTo>
                <a:lnTo>
                  <a:pt x="175252" y="49982"/>
                </a:lnTo>
                <a:lnTo>
                  <a:pt x="175252" y="44046"/>
                </a:lnTo>
                <a:close/>
                <a:moveTo>
                  <a:pt x="187435" y="44046"/>
                </a:moveTo>
                <a:lnTo>
                  <a:pt x="187435" y="49982"/>
                </a:lnTo>
                <a:lnTo>
                  <a:pt x="181499" y="49982"/>
                </a:lnTo>
                <a:lnTo>
                  <a:pt x="181499" y="44046"/>
                </a:lnTo>
                <a:close/>
                <a:moveTo>
                  <a:pt x="193684" y="44046"/>
                </a:moveTo>
                <a:lnTo>
                  <a:pt x="193684" y="49982"/>
                </a:lnTo>
                <a:lnTo>
                  <a:pt x="187749" y="49982"/>
                </a:lnTo>
                <a:lnTo>
                  <a:pt x="187749" y="44046"/>
                </a:lnTo>
                <a:close/>
                <a:moveTo>
                  <a:pt x="199931" y="44046"/>
                </a:moveTo>
                <a:lnTo>
                  <a:pt x="199931" y="49982"/>
                </a:lnTo>
                <a:lnTo>
                  <a:pt x="193996" y="49982"/>
                </a:lnTo>
                <a:lnTo>
                  <a:pt x="193996" y="44046"/>
                </a:lnTo>
                <a:close/>
                <a:moveTo>
                  <a:pt x="206180" y="44046"/>
                </a:moveTo>
                <a:lnTo>
                  <a:pt x="206180" y="49982"/>
                </a:lnTo>
                <a:lnTo>
                  <a:pt x="200244" y="49982"/>
                </a:lnTo>
                <a:lnTo>
                  <a:pt x="200244" y="44046"/>
                </a:lnTo>
                <a:close/>
                <a:moveTo>
                  <a:pt x="212427" y="44046"/>
                </a:moveTo>
                <a:lnTo>
                  <a:pt x="212427" y="49982"/>
                </a:lnTo>
                <a:lnTo>
                  <a:pt x="206491" y="49982"/>
                </a:lnTo>
                <a:lnTo>
                  <a:pt x="206491" y="44046"/>
                </a:lnTo>
                <a:close/>
                <a:moveTo>
                  <a:pt x="218674" y="44046"/>
                </a:moveTo>
                <a:lnTo>
                  <a:pt x="218674" y="49982"/>
                </a:lnTo>
                <a:lnTo>
                  <a:pt x="212739" y="49982"/>
                </a:lnTo>
                <a:lnTo>
                  <a:pt x="212739" y="44046"/>
                </a:lnTo>
                <a:close/>
                <a:moveTo>
                  <a:pt x="224921" y="44046"/>
                </a:moveTo>
                <a:lnTo>
                  <a:pt x="224921" y="49982"/>
                </a:lnTo>
                <a:lnTo>
                  <a:pt x="218987" y="49982"/>
                </a:lnTo>
                <a:lnTo>
                  <a:pt x="218987" y="44046"/>
                </a:lnTo>
                <a:close/>
                <a:moveTo>
                  <a:pt x="231170" y="44046"/>
                </a:moveTo>
                <a:lnTo>
                  <a:pt x="231170" y="49982"/>
                </a:lnTo>
                <a:lnTo>
                  <a:pt x="225234" y="49982"/>
                </a:lnTo>
                <a:lnTo>
                  <a:pt x="225234" y="44046"/>
                </a:lnTo>
                <a:close/>
                <a:moveTo>
                  <a:pt x="237417" y="44046"/>
                </a:moveTo>
                <a:lnTo>
                  <a:pt x="237417" y="49982"/>
                </a:lnTo>
                <a:lnTo>
                  <a:pt x="231481" y="49982"/>
                </a:lnTo>
                <a:lnTo>
                  <a:pt x="231481" y="44046"/>
                </a:lnTo>
                <a:close/>
                <a:moveTo>
                  <a:pt x="243664" y="44046"/>
                </a:moveTo>
                <a:lnTo>
                  <a:pt x="243664" y="49982"/>
                </a:lnTo>
                <a:lnTo>
                  <a:pt x="237729" y="49982"/>
                </a:lnTo>
                <a:lnTo>
                  <a:pt x="237729" y="44046"/>
                </a:lnTo>
                <a:close/>
                <a:moveTo>
                  <a:pt x="249911" y="44046"/>
                </a:moveTo>
                <a:lnTo>
                  <a:pt x="249911" y="49982"/>
                </a:lnTo>
                <a:lnTo>
                  <a:pt x="243977" y="49982"/>
                </a:lnTo>
                <a:lnTo>
                  <a:pt x="243977" y="44046"/>
                </a:lnTo>
                <a:close/>
                <a:moveTo>
                  <a:pt x="256161" y="44046"/>
                </a:moveTo>
                <a:lnTo>
                  <a:pt x="256161" y="49982"/>
                </a:lnTo>
                <a:lnTo>
                  <a:pt x="250225" y="49982"/>
                </a:lnTo>
                <a:lnTo>
                  <a:pt x="250225" y="44046"/>
                </a:lnTo>
                <a:close/>
                <a:moveTo>
                  <a:pt x="262409" y="44046"/>
                </a:moveTo>
                <a:lnTo>
                  <a:pt x="262409" y="49982"/>
                </a:lnTo>
                <a:lnTo>
                  <a:pt x="256474" y="49982"/>
                </a:lnTo>
                <a:lnTo>
                  <a:pt x="256474" y="44046"/>
                </a:lnTo>
                <a:close/>
                <a:moveTo>
                  <a:pt x="268656" y="44046"/>
                </a:moveTo>
                <a:lnTo>
                  <a:pt x="268656" y="49982"/>
                </a:lnTo>
                <a:lnTo>
                  <a:pt x="262721" y="49982"/>
                </a:lnTo>
                <a:lnTo>
                  <a:pt x="262721" y="44046"/>
                </a:lnTo>
                <a:close/>
                <a:moveTo>
                  <a:pt x="274904" y="44046"/>
                </a:moveTo>
                <a:lnTo>
                  <a:pt x="274904" y="49982"/>
                </a:lnTo>
                <a:lnTo>
                  <a:pt x="268968" y="49982"/>
                </a:lnTo>
                <a:lnTo>
                  <a:pt x="268968" y="44046"/>
                </a:lnTo>
                <a:close/>
                <a:moveTo>
                  <a:pt x="6251" y="50295"/>
                </a:moveTo>
                <a:lnTo>
                  <a:pt x="6251" y="56229"/>
                </a:lnTo>
                <a:lnTo>
                  <a:pt x="315" y="56229"/>
                </a:lnTo>
                <a:lnTo>
                  <a:pt x="315" y="50295"/>
                </a:lnTo>
                <a:close/>
                <a:moveTo>
                  <a:pt x="12498" y="50295"/>
                </a:moveTo>
                <a:lnTo>
                  <a:pt x="12498" y="56229"/>
                </a:lnTo>
                <a:lnTo>
                  <a:pt x="6562" y="56229"/>
                </a:lnTo>
                <a:lnTo>
                  <a:pt x="6562" y="50295"/>
                </a:lnTo>
                <a:close/>
                <a:moveTo>
                  <a:pt x="18745" y="50295"/>
                </a:moveTo>
                <a:lnTo>
                  <a:pt x="18745" y="56229"/>
                </a:lnTo>
                <a:lnTo>
                  <a:pt x="12810" y="56229"/>
                </a:lnTo>
                <a:lnTo>
                  <a:pt x="12810" y="50295"/>
                </a:lnTo>
                <a:close/>
                <a:moveTo>
                  <a:pt x="24992" y="50295"/>
                </a:moveTo>
                <a:lnTo>
                  <a:pt x="24992" y="56229"/>
                </a:lnTo>
                <a:lnTo>
                  <a:pt x="19058" y="56229"/>
                </a:lnTo>
                <a:lnTo>
                  <a:pt x="19058" y="50295"/>
                </a:lnTo>
                <a:close/>
                <a:moveTo>
                  <a:pt x="31242" y="50295"/>
                </a:moveTo>
                <a:lnTo>
                  <a:pt x="31242" y="56229"/>
                </a:lnTo>
                <a:lnTo>
                  <a:pt x="25305" y="56229"/>
                </a:lnTo>
                <a:lnTo>
                  <a:pt x="25305" y="50295"/>
                </a:lnTo>
                <a:close/>
                <a:moveTo>
                  <a:pt x="37489" y="50295"/>
                </a:moveTo>
                <a:lnTo>
                  <a:pt x="37489" y="56229"/>
                </a:lnTo>
                <a:lnTo>
                  <a:pt x="31553" y="56229"/>
                </a:lnTo>
                <a:lnTo>
                  <a:pt x="31553" y="50295"/>
                </a:lnTo>
                <a:close/>
                <a:moveTo>
                  <a:pt x="43737" y="50295"/>
                </a:moveTo>
                <a:lnTo>
                  <a:pt x="43737" y="56229"/>
                </a:lnTo>
                <a:lnTo>
                  <a:pt x="37802" y="56229"/>
                </a:lnTo>
                <a:lnTo>
                  <a:pt x="37802" y="50295"/>
                </a:lnTo>
                <a:close/>
                <a:moveTo>
                  <a:pt x="49985" y="50295"/>
                </a:moveTo>
                <a:lnTo>
                  <a:pt x="49985" y="56229"/>
                </a:lnTo>
                <a:lnTo>
                  <a:pt x="44049" y="56229"/>
                </a:lnTo>
                <a:lnTo>
                  <a:pt x="44049" y="50295"/>
                </a:lnTo>
                <a:close/>
                <a:moveTo>
                  <a:pt x="56232" y="50295"/>
                </a:moveTo>
                <a:lnTo>
                  <a:pt x="56232" y="56229"/>
                </a:lnTo>
                <a:lnTo>
                  <a:pt x="50296" y="56229"/>
                </a:lnTo>
                <a:lnTo>
                  <a:pt x="50296" y="50295"/>
                </a:lnTo>
                <a:close/>
                <a:moveTo>
                  <a:pt x="62480" y="50295"/>
                </a:moveTo>
                <a:lnTo>
                  <a:pt x="62480" y="56229"/>
                </a:lnTo>
                <a:lnTo>
                  <a:pt x="56545" y="56229"/>
                </a:lnTo>
                <a:lnTo>
                  <a:pt x="56545" y="50295"/>
                </a:lnTo>
                <a:close/>
                <a:moveTo>
                  <a:pt x="68727" y="50295"/>
                </a:moveTo>
                <a:lnTo>
                  <a:pt x="68727" y="56229"/>
                </a:lnTo>
                <a:lnTo>
                  <a:pt x="62792" y="56229"/>
                </a:lnTo>
                <a:lnTo>
                  <a:pt x="62792" y="50295"/>
                </a:lnTo>
                <a:close/>
                <a:moveTo>
                  <a:pt x="74975" y="50295"/>
                </a:moveTo>
                <a:lnTo>
                  <a:pt x="74975" y="56229"/>
                </a:lnTo>
                <a:lnTo>
                  <a:pt x="69039" y="56229"/>
                </a:lnTo>
                <a:lnTo>
                  <a:pt x="69039" y="50295"/>
                </a:lnTo>
                <a:close/>
                <a:moveTo>
                  <a:pt x="81223" y="50295"/>
                </a:moveTo>
                <a:lnTo>
                  <a:pt x="81223" y="56229"/>
                </a:lnTo>
                <a:lnTo>
                  <a:pt x="75286" y="56229"/>
                </a:lnTo>
                <a:lnTo>
                  <a:pt x="75286" y="50295"/>
                </a:lnTo>
                <a:close/>
                <a:moveTo>
                  <a:pt x="87470" y="50295"/>
                </a:moveTo>
                <a:lnTo>
                  <a:pt x="87470" y="56229"/>
                </a:lnTo>
                <a:lnTo>
                  <a:pt x="81535" y="56229"/>
                </a:lnTo>
                <a:lnTo>
                  <a:pt x="81535" y="50295"/>
                </a:lnTo>
                <a:close/>
                <a:moveTo>
                  <a:pt x="93720" y="50295"/>
                </a:moveTo>
                <a:lnTo>
                  <a:pt x="93720" y="56229"/>
                </a:lnTo>
                <a:lnTo>
                  <a:pt x="87784" y="56229"/>
                </a:lnTo>
                <a:lnTo>
                  <a:pt x="87784" y="50295"/>
                </a:lnTo>
                <a:close/>
                <a:moveTo>
                  <a:pt x="99967" y="50295"/>
                </a:moveTo>
                <a:lnTo>
                  <a:pt x="99967" y="56229"/>
                </a:lnTo>
                <a:lnTo>
                  <a:pt x="94031" y="56229"/>
                </a:lnTo>
                <a:lnTo>
                  <a:pt x="94031" y="50295"/>
                </a:lnTo>
                <a:close/>
                <a:moveTo>
                  <a:pt x="106214" y="50295"/>
                </a:moveTo>
                <a:lnTo>
                  <a:pt x="106214" y="56229"/>
                </a:lnTo>
                <a:lnTo>
                  <a:pt x="100278" y="56229"/>
                </a:lnTo>
                <a:lnTo>
                  <a:pt x="100278" y="50295"/>
                </a:lnTo>
                <a:close/>
                <a:moveTo>
                  <a:pt x="112461" y="50295"/>
                </a:moveTo>
                <a:lnTo>
                  <a:pt x="112461" y="56229"/>
                </a:lnTo>
                <a:lnTo>
                  <a:pt x="106527" y="56229"/>
                </a:lnTo>
                <a:lnTo>
                  <a:pt x="106527" y="50295"/>
                </a:lnTo>
                <a:close/>
                <a:moveTo>
                  <a:pt x="118710" y="50295"/>
                </a:moveTo>
                <a:lnTo>
                  <a:pt x="118710" y="56229"/>
                </a:lnTo>
                <a:lnTo>
                  <a:pt x="112774" y="56229"/>
                </a:lnTo>
                <a:lnTo>
                  <a:pt x="112774" y="50295"/>
                </a:lnTo>
                <a:close/>
                <a:moveTo>
                  <a:pt x="124957" y="50295"/>
                </a:moveTo>
                <a:lnTo>
                  <a:pt x="124957" y="56229"/>
                </a:lnTo>
                <a:lnTo>
                  <a:pt x="119021" y="56229"/>
                </a:lnTo>
                <a:lnTo>
                  <a:pt x="119021" y="50295"/>
                </a:lnTo>
                <a:close/>
                <a:moveTo>
                  <a:pt x="131204" y="50295"/>
                </a:moveTo>
                <a:lnTo>
                  <a:pt x="131204" y="56229"/>
                </a:lnTo>
                <a:lnTo>
                  <a:pt x="125270" y="56229"/>
                </a:lnTo>
                <a:lnTo>
                  <a:pt x="125270" y="50295"/>
                </a:lnTo>
                <a:close/>
                <a:moveTo>
                  <a:pt x="137451" y="50295"/>
                </a:moveTo>
                <a:lnTo>
                  <a:pt x="137451" y="56229"/>
                </a:lnTo>
                <a:lnTo>
                  <a:pt x="131517" y="56229"/>
                </a:lnTo>
                <a:lnTo>
                  <a:pt x="131517" y="50295"/>
                </a:lnTo>
                <a:close/>
                <a:moveTo>
                  <a:pt x="143702" y="50295"/>
                </a:moveTo>
                <a:lnTo>
                  <a:pt x="143702" y="56229"/>
                </a:lnTo>
                <a:lnTo>
                  <a:pt x="137766" y="56229"/>
                </a:lnTo>
                <a:lnTo>
                  <a:pt x="137766" y="50295"/>
                </a:lnTo>
                <a:close/>
                <a:moveTo>
                  <a:pt x="149949" y="50295"/>
                </a:moveTo>
                <a:lnTo>
                  <a:pt x="149949" y="56229"/>
                </a:lnTo>
                <a:lnTo>
                  <a:pt x="144015" y="56229"/>
                </a:lnTo>
                <a:lnTo>
                  <a:pt x="144015" y="50295"/>
                </a:lnTo>
                <a:close/>
                <a:moveTo>
                  <a:pt x="156196" y="50295"/>
                </a:moveTo>
                <a:lnTo>
                  <a:pt x="156196" y="56229"/>
                </a:lnTo>
                <a:lnTo>
                  <a:pt x="150262" y="56229"/>
                </a:lnTo>
                <a:lnTo>
                  <a:pt x="150262" y="50295"/>
                </a:lnTo>
                <a:close/>
                <a:moveTo>
                  <a:pt x="162445" y="50295"/>
                </a:moveTo>
                <a:lnTo>
                  <a:pt x="162445" y="56229"/>
                </a:lnTo>
                <a:lnTo>
                  <a:pt x="156509" y="56229"/>
                </a:lnTo>
                <a:lnTo>
                  <a:pt x="156509" y="50295"/>
                </a:lnTo>
                <a:close/>
                <a:moveTo>
                  <a:pt x="168692" y="50295"/>
                </a:moveTo>
                <a:lnTo>
                  <a:pt x="168692" y="56229"/>
                </a:lnTo>
                <a:lnTo>
                  <a:pt x="162756" y="56229"/>
                </a:lnTo>
                <a:lnTo>
                  <a:pt x="162756" y="50295"/>
                </a:lnTo>
                <a:close/>
                <a:moveTo>
                  <a:pt x="174939" y="50295"/>
                </a:moveTo>
                <a:lnTo>
                  <a:pt x="174939" y="56229"/>
                </a:lnTo>
                <a:lnTo>
                  <a:pt x="169005" y="56229"/>
                </a:lnTo>
                <a:lnTo>
                  <a:pt x="169005" y="50295"/>
                </a:lnTo>
                <a:close/>
                <a:moveTo>
                  <a:pt x="181186" y="50295"/>
                </a:moveTo>
                <a:lnTo>
                  <a:pt x="181186" y="56229"/>
                </a:lnTo>
                <a:lnTo>
                  <a:pt x="175252" y="56229"/>
                </a:lnTo>
                <a:lnTo>
                  <a:pt x="175252" y="50295"/>
                </a:lnTo>
                <a:close/>
                <a:moveTo>
                  <a:pt x="187435" y="50295"/>
                </a:moveTo>
                <a:lnTo>
                  <a:pt x="187435" y="56229"/>
                </a:lnTo>
                <a:lnTo>
                  <a:pt x="181499" y="56229"/>
                </a:lnTo>
                <a:lnTo>
                  <a:pt x="181499" y="50295"/>
                </a:lnTo>
                <a:close/>
                <a:moveTo>
                  <a:pt x="193684" y="50295"/>
                </a:moveTo>
                <a:lnTo>
                  <a:pt x="193684" y="56229"/>
                </a:lnTo>
                <a:lnTo>
                  <a:pt x="187749" y="56229"/>
                </a:lnTo>
                <a:lnTo>
                  <a:pt x="187749" y="50295"/>
                </a:lnTo>
                <a:close/>
                <a:moveTo>
                  <a:pt x="199931" y="50295"/>
                </a:moveTo>
                <a:lnTo>
                  <a:pt x="199931" y="56229"/>
                </a:lnTo>
                <a:lnTo>
                  <a:pt x="193996" y="56229"/>
                </a:lnTo>
                <a:lnTo>
                  <a:pt x="193996" y="50295"/>
                </a:lnTo>
                <a:close/>
                <a:moveTo>
                  <a:pt x="206180" y="50295"/>
                </a:moveTo>
                <a:lnTo>
                  <a:pt x="206180" y="56229"/>
                </a:lnTo>
                <a:lnTo>
                  <a:pt x="200244" y="56229"/>
                </a:lnTo>
                <a:lnTo>
                  <a:pt x="200244" y="50295"/>
                </a:lnTo>
                <a:close/>
                <a:moveTo>
                  <a:pt x="212427" y="50295"/>
                </a:moveTo>
                <a:lnTo>
                  <a:pt x="212427" y="56229"/>
                </a:lnTo>
                <a:lnTo>
                  <a:pt x="206491" y="56229"/>
                </a:lnTo>
                <a:lnTo>
                  <a:pt x="206491" y="50295"/>
                </a:lnTo>
                <a:close/>
                <a:moveTo>
                  <a:pt x="218674" y="50295"/>
                </a:moveTo>
                <a:lnTo>
                  <a:pt x="218674" y="56229"/>
                </a:lnTo>
                <a:lnTo>
                  <a:pt x="212739" y="56229"/>
                </a:lnTo>
                <a:lnTo>
                  <a:pt x="212739" y="50295"/>
                </a:lnTo>
                <a:close/>
                <a:moveTo>
                  <a:pt x="224921" y="50295"/>
                </a:moveTo>
                <a:lnTo>
                  <a:pt x="224921" y="56229"/>
                </a:lnTo>
                <a:lnTo>
                  <a:pt x="218987" y="56229"/>
                </a:lnTo>
                <a:lnTo>
                  <a:pt x="218987" y="50295"/>
                </a:lnTo>
                <a:close/>
                <a:moveTo>
                  <a:pt x="231170" y="50295"/>
                </a:moveTo>
                <a:lnTo>
                  <a:pt x="231170" y="56229"/>
                </a:lnTo>
                <a:lnTo>
                  <a:pt x="225234" y="56229"/>
                </a:lnTo>
                <a:lnTo>
                  <a:pt x="225234" y="50295"/>
                </a:lnTo>
                <a:close/>
                <a:moveTo>
                  <a:pt x="237417" y="50295"/>
                </a:moveTo>
                <a:lnTo>
                  <a:pt x="237417" y="56229"/>
                </a:lnTo>
                <a:lnTo>
                  <a:pt x="231481" y="56229"/>
                </a:lnTo>
                <a:lnTo>
                  <a:pt x="231481" y="50295"/>
                </a:lnTo>
                <a:close/>
                <a:moveTo>
                  <a:pt x="243664" y="50295"/>
                </a:moveTo>
                <a:lnTo>
                  <a:pt x="243664" y="56229"/>
                </a:lnTo>
                <a:lnTo>
                  <a:pt x="237729" y="56229"/>
                </a:lnTo>
                <a:lnTo>
                  <a:pt x="237729" y="50295"/>
                </a:lnTo>
                <a:close/>
                <a:moveTo>
                  <a:pt x="249911" y="50295"/>
                </a:moveTo>
                <a:lnTo>
                  <a:pt x="249911" y="56229"/>
                </a:lnTo>
                <a:lnTo>
                  <a:pt x="243977" y="56229"/>
                </a:lnTo>
                <a:lnTo>
                  <a:pt x="243977" y="50295"/>
                </a:lnTo>
                <a:close/>
                <a:moveTo>
                  <a:pt x="256161" y="50295"/>
                </a:moveTo>
                <a:lnTo>
                  <a:pt x="256161" y="56229"/>
                </a:lnTo>
                <a:lnTo>
                  <a:pt x="250225" y="56229"/>
                </a:lnTo>
                <a:lnTo>
                  <a:pt x="250225" y="50295"/>
                </a:lnTo>
                <a:close/>
                <a:moveTo>
                  <a:pt x="262409" y="50295"/>
                </a:moveTo>
                <a:lnTo>
                  <a:pt x="262409" y="56229"/>
                </a:lnTo>
                <a:lnTo>
                  <a:pt x="256474" y="56229"/>
                </a:lnTo>
                <a:lnTo>
                  <a:pt x="256474" y="50295"/>
                </a:lnTo>
                <a:close/>
                <a:moveTo>
                  <a:pt x="268656" y="50295"/>
                </a:moveTo>
                <a:lnTo>
                  <a:pt x="268656" y="56229"/>
                </a:lnTo>
                <a:lnTo>
                  <a:pt x="262721" y="56229"/>
                </a:lnTo>
                <a:lnTo>
                  <a:pt x="262721" y="50295"/>
                </a:lnTo>
                <a:close/>
                <a:moveTo>
                  <a:pt x="274904" y="50295"/>
                </a:moveTo>
                <a:lnTo>
                  <a:pt x="274904" y="56229"/>
                </a:lnTo>
                <a:lnTo>
                  <a:pt x="268968" y="56229"/>
                </a:lnTo>
                <a:lnTo>
                  <a:pt x="268968" y="50295"/>
                </a:lnTo>
                <a:close/>
                <a:moveTo>
                  <a:pt x="6251" y="56542"/>
                </a:moveTo>
                <a:lnTo>
                  <a:pt x="6251" y="62476"/>
                </a:lnTo>
                <a:lnTo>
                  <a:pt x="315" y="62476"/>
                </a:lnTo>
                <a:lnTo>
                  <a:pt x="315" y="56542"/>
                </a:lnTo>
                <a:close/>
                <a:moveTo>
                  <a:pt x="12498" y="56542"/>
                </a:moveTo>
                <a:lnTo>
                  <a:pt x="12498" y="62476"/>
                </a:lnTo>
                <a:lnTo>
                  <a:pt x="6562" y="62476"/>
                </a:lnTo>
                <a:lnTo>
                  <a:pt x="6562" y="56542"/>
                </a:lnTo>
                <a:close/>
                <a:moveTo>
                  <a:pt x="18745" y="56542"/>
                </a:moveTo>
                <a:lnTo>
                  <a:pt x="18745" y="62476"/>
                </a:lnTo>
                <a:lnTo>
                  <a:pt x="12810" y="62476"/>
                </a:lnTo>
                <a:lnTo>
                  <a:pt x="12810" y="56542"/>
                </a:lnTo>
                <a:close/>
                <a:moveTo>
                  <a:pt x="24992" y="56542"/>
                </a:moveTo>
                <a:lnTo>
                  <a:pt x="24992" y="62476"/>
                </a:lnTo>
                <a:lnTo>
                  <a:pt x="19058" y="62476"/>
                </a:lnTo>
                <a:lnTo>
                  <a:pt x="19058" y="56542"/>
                </a:lnTo>
                <a:close/>
                <a:moveTo>
                  <a:pt x="31242" y="56542"/>
                </a:moveTo>
                <a:lnTo>
                  <a:pt x="31242" y="62476"/>
                </a:lnTo>
                <a:lnTo>
                  <a:pt x="25305" y="62476"/>
                </a:lnTo>
                <a:lnTo>
                  <a:pt x="25305" y="56542"/>
                </a:lnTo>
                <a:close/>
                <a:moveTo>
                  <a:pt x="37489" y="56542"/>
                </a:moveTo>
                <a:lnTo>
                  <a:pt x="37489" y="62476"/>
                </a:lnTo>
                <a:lnTo>
                  <a:pt x="31553" y="62476"/>
                </a:lnTo>
                <a:lnTo>
                  <a:pt x="31553" y="56542"/>
                </a:lnTo>
                <a:close/>
                <a:moveTo>
                  <a:pt x="43737" y="56542"/>
                </a:moveTo>
                <a:lnTo>
                  <a:pt x="43737" y="62476"/>
                </a:lnTo>
                <a:lnTo>
                  <a:pt x="37802" y="62476"/>
                </a:lnTo>
                <a:lnTo>
                  <a:pt x="37802" y="56542"/>
                </a:lnTo>
                <a:close/>
                <a:moveTo>
                  <a:pt x="49985" y="56542"/>
                </a:moveTo>
                <a:lnTo>
                  <a:pt x="49985" y="62476"/>
                </a:lnTo>
                <a:lnTo>
                  <a:pt x="44049" y="62476"/>
                </a:lnTo>
                <a:lnTo>
                  <a:pt x="44049" y="56542"/>
                </a:lnTo>
                <a:close/>
                <a:moveTo>
                  <a:pt x="56232" y="56542"/>
                </a:moveTo>
                <a:lnTo>
                  <a:pt x="56232" y="62476"/>
                </a:lnTo>
                <a:lnTo>
                  <a:pt x="50296" y="62476"/>
                </a:lnTo>
                <a:lnTo>
                  <a:pt x="50296" y="56542"/>
                </a:lnTo>
                <a:close/>
                <a:moveTo>
                  <a:pt x="62480" y="56542"/>
                </a:moveTo>
                <a:lnTo>
                  <a:pt x="62480" y="62476"/>
                </a:lnTo>
                <a:lnTo>
                  <a:pt x="56545" y="62476"/>
                </a:lnTo>
                <a:lnTo>
                  <a:pt x="56545" y="56542"/>
                </a:lnTo>
                <a:close/>
                <a:moveTo>
                  <a:pt x="68727" y="56542"/>
                </a:moveTo>
                <a:lnTo>
                  <a:pt x="68727" y="62476"/>
                </a:lnTo>
                <a:lnTo>
                  <a:pt x="62792" y="62476"/>
                </a:lnTo>
                <a:lnTo>
                  <a:pt x="62792" y="56542"/>
                </a:lnTo>
                <a:close/>
                <a:moveTo>
                  <a:pt x="74975" y="56542"/>
                </a:moveTo>
                <a:lnTo>
                  <a:pt x="74975" y="62476"/>
                </a:lnTo>
                <a:lnTo>
                  <a:pt x="69039" y="62476"/>
                </a:lnTo>
                <a:lnTo>
                  <a:pt x="69039" y="56542"/>
                </a:lnTo>
                <a:close/>
                <a:moveTo>
                  <a:pt x="81223" y="56542"/>
                </a:moveTo>
                <a:lnTo>
                  <a:pt x="81223" y="62476"/>
                </a:lnTo>
                <a:lnTo>
                  <a:pt x="75286" y="62476"/>
                </a:lnTo>
                <a:lnTo>
                  <a:pt x="75286" y="56542"/>
                </a:lnTo>
                <a:close/>
                <a:moveTo>
                  <a:pt x="87470" y="56542"/>
                </a:moveTo>
                <a:lnTo>
                  <a:pt x="87470" y="62476"/>
                </a:lnTo>
                <a:lnTo>
                  <a:pt x="81535" y="62476"/>
                </a:lnTo>
                <a:lnTo>
                  <a:pt x="81535" y="56542"/>
                </a:lnTo>
                <a:close/>
                <a:moveTo>
                  <a:pt x="93718" y="56542"/>
                </a:moveTo>
                <a:lnTo>
                  <a:pt x="93718" y="62476"/>
                </a:lnTo>
                <a:lnTo>
                  <a:pt x="87784" y="62476"/>
                </a:lnTo>
                <a:lnTo>
                  <a:pt x="87784" y="56542"/>
                </a:lnTo>
                <a:close/>
                <a:moveTo>
                  <a:pt x="99967" y="56542"/>
                </a:moveTo>
                <a:lnTo>
                  <a:pt x="99967" y="62476"/>
                </a:lnTo>
                <a:lnTo>
                  <a:pt x="94031" y="62476"/>
                </a:lnTo>
                <a:lnTo>
                  <a:pt x="94031" y="56542"/>
                </a:lnTo>
                <a:close/>
                <a:moveTo>
                  <a:pt x="106214" y="56542"/>
                </a:moveTo>
                <a:lnTo>
                  <a:pt x="106214" y="62476"/>
                </a:lnTo>
                <a:lnTo>
                  <a:pt x="100278" y="62476"/>
                </a:lnTo>
                <a:lnTo>
                  <a:pt x="100278" y="56542"/>
                </a:lnTo>
                <a:close/>
                <a:moveTo>
                  <a:pt x="112461" y="56542"/>
                </a:moveTo>
                <a:lnTo>
                  <a:pt x="112461" y="62476"/>
                </a:lnTo>
                <a:lnTo>
                  <a:pt x="106527" y="62476"/>
                </a:lnTo>
                <a:lnTo>
                  <a:pt x="106527" y="56542"/>
                </a:lnTo>
                <a:close/>
                <a:moveTo>
                  <a:pt x="118710" y="56542"/>
                </a:moveTo>
                <a:lnTo>
                  <a:pt x="118710" y="62476"/>
                </a:lnTo>
                <a:lnTo>
                  <a:pt x="112774" y="62476"/>
                </a:lnTo>
                <a:lnTo>
                  <a:pt x="112774" y="56542"/>
                </a:lnTo>
                <a:close/>
                <a:moveTo>
                  <a:pt x="124957" y="56542"/>
                </a:moveTo>
                <a:lnTo>
                  <a:pt x="124957" y="62476"/>
                </a:lnTo>
                <a:lnTo>
                  <a:pt x="119021" y="62476"/>
                </a:lnTo>
                <a:lnTo>
                  <a:pt x="119021" y="56542"/>
                </a:lnTo>
                <a:close/>
                <a:moveTo>
                  <a:pt x="131204" y="56542"/>
                </a:moveTo>
                <a:lnTo>
                  <a:pt x="131204" y="62476"/>
                </a:lnTo>
                <a:lnTo>
                  <a:pt x="125270" y="62476"/>
                </a:lnTo>
                <a:lnTo>
                  <a:pt x="125270" y="56542"/>
                </a:lnTo>
                <a:close/>
                <a:moveTo>
                  <a:pt x="137451" y="56542"/>
                </a:moveTo>
                <a:lnTo>
                  <a:pt x="137451" y="62476"/>
                </a:lnTo>
                <a:lnTo>
                  <a:pt x="131517" y="62476"/>
                </a:lnTo>
                <a:lnTo>
                  <a:pt x="131517" y="56542"/>
                </a:lnTo>
                <a:close/>
                <a:moveTo>
                  <a:pt x="143702" y="56542"/>
                </a:moveTo>
                <a:lnTo>
                  <a:pt x="143702" y="62476"/>
                </a:lnTo>
                <a:lnTo>
                  <a:pt x="137766" y="62476"/>
                </a:lnTo>
                <a:lnTo>
                  <a:pt x="137766" y="56542"/>
                </a:lnTo>
                <a:close/>
                <a:moveTo>
                  <a:pt x="149949" y="56542"/>
                </a:moveTo>
                <a:lnTo>
                  <a:pt x="149949" y="62476"/>
                </a:lnTo>
                <a:lnTo>
                  <a:pt x="144015" y="62476"/>
                </a:lnTo>
                <a:lnTo>
                  <a:pt x="144015" y="56542"/>
                </a:lnTo>
                <a:close/>
                <a:moveTo>
                  <a:pt x="156196" y="56542"/>
                </a:moveTo>
                <a:lnTo>
                  <a:pt x="156196" y="62476"/>
                </a:lnTo>
                <a:lnTo>
                  <a:pt x="150262" y="62476"/>
                </a:lnTo>
                <a:lnTo>
                  <a:pt x="150262" y="56542"/>
                </a:lnTo>
                <a:close/>
                <a:moveTo>
                  <a:pt x="162445" y="56542"/>
                </a:moveTo>
                <a:lnTo>
                  <a:pt x="162445" y="62476"/>
                </a:lnTo>
                <a:lnTo>
                  <a:pt x="156509" y="62476"/>
                </a:lnTo>
                <a:lnTo>
                  <a:pt x="156509" y="56542"/>
                </a:lnTo>
                <a:close/>
                <a:moveTo>
                  <a:pt x="168692" y="56542"/>
                </a:moveTo>
                <a:lnTo>
                  <a:pt x="168692" y="62476"/>
                </a:lnTo>
                <a:lnTo>
                  <a:pt x="162756" y="62476"/>
                </a:lnTo>
                <a:lnTo>
                  <a:pt x="162756" y="56542"/>
                </a:lnTo>
                <a:close/>
                <a:moveTo>
                  <a:pt x="174939" y="56542"/>
                </a:moveTo>
                <a:lnTo>
                  <a:pt x="174939" y="62476"/>
                </a:lnTo>
                <a:lnTo>
                  <a:pt x="169005" y="62476"/>
                </a:lnTo>
                <a:lnTo>
                  <a:pt x="169005" y="56542"/>
                </a:lnTo>
                <a:close/>
                <a:moveTo>
                  <a:pt x="181186" y="56542"/>
                </a:moveTo>
                <a:lnTo>
                  <a:pt x="181186" y="62476"/>
                </a:lnTo>
                <a:lnTo>
                  <a:pt x="175252" y="62476"/>
                </a:lnTo>
                <a:lnTo>
                  <a:pt x="175252" y="56542"/>
                </a:lnTo>
                <a:close/>
                <a:moveTo>
                  <a:pt x="187435" y="56542"/>
                </a:moveTo>
                <a:lnTo>
                  <a:pt x="187435" y="62476"/>
                </a:lnTo>
                <a:lnTo>
                  <a:pt x="181499" y="62476"/>
                </a:lnTo>
                <a:lnTo>
                  <a:pt x="181499" y="56542"/>
                </a:lnTo>
                <a:close/>
                <a:moveTo>
                  <a:pt x="193684" y="56542"/>
                </a:moveTo>
                <a:lnTo>
                  <a:pt x="193684" y="62476"/>
                </a:lnTo>
                <a:lnTo>
                  <a:pt x="187749" y="62476"/>
                </a:lnTo>
                <a:lnTo>
                  <a:pt x="187749" y="56542"/>
                </a:lnTo>
                <a:close/>
                <a:moveTo>
                  <a:pt x="199931" y="56542"/>
                </a:moveTo>
                <a:lnTo>
                  <a:pt x="199931" y="62476"/>
                </a:lnTo>
                <a:lnTo>
                  <a:pt x="193996" y="62476"/>
                </a:lnTo>
                <a:lnTo>
                  <a:pt x="193996" y="56542"/>
                </a:lnTo>
                <a:close/>
                <a:moveTo>
                  <a:pt x="206180" y="56542"/>
                </a:moveTo>
                <a:lnTo>
                  <a:pt x="206180" y="62476"/>
                </a:lnTo>
                <a:lnTo>
                  <a:pt x="200244" y="62476"/>
                </a:lnTo>
                <a:lnTo>
                  <a:pt x="200244" y="56542"/>
                </a:lnTo>
                <a:close/>
                <a:moveTo>
                  <a:pt x="212427" y="56542"/>
                </a:moveTo>
                <a:lnTo>
                  <a:pt x="212427" y="62476"/>
                </a:lnTo>
                <a:lnTo>
                  <a:pt x="206491" y="62476"/>
                </a:lnTo>
                <a:lnTo>
                  <a:pt x="206491" y="56542"/>
                </a:lnTo>
                <a:close/>
                <a:moveTo>
                  <a:pt x="218674" y="56542"/>
                </a:moveTo>
                <a:lnTo>
                  <a:pt x="218674" y="62476"/>
                </a:lnTo>
                <a:lnTo>
                  <a:pt x="212739" y="62476"/>
                </a:lnTo>
                <a:lnTo>
                  <a:pt x="212739" y="56542"/>
                </a:lnTo>
                <a:close/>
                <a:moveTo>
                  <a:pt x="224921" y="56542"/>
                </a:moveTo>
                <a:lnTo>
                  <a:pt x="224921" y="62476"/>
                </a:lnTo>
                <a:lnTo>
                  <a:pt x="218987" y="62476"/>
                </a:lnTo>
                <a:lnTo>
                  <a:pt x="218987" y="56542"/>
                </a:lnTo>
                <a:close/>
                <a:moveTo>
                  <a:pt x="231170" y="56542"/>
                </a:moveTo>
                <a:lnTo>
                  <a:pt x="231170" y="62476"/>
                </a:lnTo>
                <a:lnTo>
                  <a:pt x="225234" y="62476"/>
                </a:lnTo>
                <a:lnTo>
                  <a:pt x="225234" y="56542"/>
                </a:lnTo>
                <a:close/>
                <a:moveTo>
                  <a:pt x="237417" y="56542"/>
                </a:moveTo>
                <a:lnTo>
                  <a:pt x="237417" y="62476"/>
                </a:lnTo>
                <a:lnTo>
                  <a:pt x="231481" y="62476"/>
                </a:lnTo>
                <a:lnTo>
                  <a:pt x="231481" y="56542"/>
                </a:lnTo>
                <a:close/>
                <a:moveTo>
                  <a:pt x="243664" y="56542"/>
                </a:moveTo>
                <a:lnTo>
                  <a:pt x="243664" y="62476"/>
                </a:lnTo>
                <a:lnTo>
                  <a:pt x="237729" y="62476"/>
                </a:lnTo>
                <a:lnTo>
                  <a:pt x="237729" y="56542"/>
                </a:lnTo>
                <a:close/>
                <a:moveTo>
                  <a:pt x="249911" y="56542"/>
                </a:moveTo>
                <a:lnTo>
                  <a:pt x="249911" y="62476"/>
                </a:lnTo>
                <a:lnTo>
                  <a:pt x="243977" y="62476"/>
                </a:lnTo>
                <a:lnTo>
                  <a:pt x="243977" y="56542"/>
                </a:lnTo>
                <a:close/>
                <a:moveTo>
                  <a:pt x="256161" y="56542"/>
                </a:moveTo>
                <a:lnTo>
                  <a:pt x="256161" y="62476"/>
                </a:lnTo>
                <a:lnTo>
                  <a:pt x="250225" y="62476"/>
                </a:lnTo>
                <a:lnTo>
                  <a:pt x="250225" y="56542"/>
                </a:lnTo>
                <a:close/>
                <a:moveTo>
                  <a:pt x="262409" y="56542"/>
                </a:moveTo>
                <a:lnTo>
                  <a:pt x="262409" y="62476"/>
                </a:lnTo>
                <a:lnTo>
                  <a:pt x="256474" y="62476"/>
                </a:lnTo>
                <a:lnTo>
                  <a:pt x="256474" y="56542"/>
                </a:lnTo>
                <a:close/>
                <a:moveTo>
                  <a:pt x="268656" y="56542"/>
                </a:moveTo>
                <a:lnTo>
                  <a:pt x="268656" y="62476"/>
                </a:lnTo>
                <a:lnTo>
                  <a:pt x="262721" y="62476"/>
                </a:lnTo>
                <a:lnTo>
                  <a:pt x="262721" y="56542"/>
                </a:lnTo>
                <a:close/>
                <a:moveTo>
                  <a:pt x="274904" y="56542"/>
                </a:moveTo>
                <a:lnTo>
                  <a:pt x="274904" y="62476"/>
                </a:lnTo>
                <a:lnTo>
                  <a:pt x="268968" y="62476"/>
                </a:lnTo>
                <a:lnTo>
                  <a:pt x="268968" y="56542"/>
                </a:lnTo>
                <a:close/>
                <a:moveTo>
                  <a:pt x="6251" y="62789"/>
                </a:moveTo>
                <a:lnTo>
                  <a:pt x="6251" y="68725"/>
                </a:lnTo>
                <a:lnTo>
                  <a:pt x="315" y="68725"/>
                </a:lnTo>
                <a:lnTo>
                  <a:pt x="315" y="62789"/>
                </a:lnTo>
                <a:close/>
                <a:moveTo>
                  <a:pt x="12498" y="62789"/>
                </a:moveTo>
                <a:lnTo>
                  <a:pt x="12498" y="68725"/>
                </a:lnTo>
                <a:lnTo>
                  <a:pt x="6562" y="68725"/>
                </a:lnTo>
                <a:lnTo>
                  <a:pt x="6562" y="62789"/>
                </a:lnTo>
                <a:close/>
                <a:moveTo>
                  <a:pt x="18745" y="62789"/>
                </a:moveTo>
                <a:lnTo>
                  <a:pt x="18745" y="68725"/>
                </a:lnTo>
                <a:lnTo>
                  <a:pt x="12810" y="68725"/>
                </a:lnTo>
                <a:lnTo>
                  <a:pt x="12810" y="62789"/>
                </a:lnTo>
                <a:close/>
                <a:moveTo>
                  <a:pt x="24992" y="62789"/>
                </a:moveTo>
                <a:lnTo>
                  <a:pt x="24992" y="68725"/>
                </a:lnTo>
                <a:lnTo>
                  <a:pt x="19058" y="68725"/>
                </a:lnTo>
                <a:lnTo>
                  <a:pt x="19058" y="62789"/>
                </a:lnTo>
                <a:close/>
                <a:moveTo>
                  <a:pt x="31242" y="62789"/>
                </a:moveTo>
                <a:lnTo>
                  <a:pt x="31242" y="68725"/>
                </a:lnTo>
                <a:lnTo>
                  <a:pt x="25305" y="68725"/>
                </a:lnTo>
                <a:lnTo>
                  <a:pt x="25305" y="62789"/>
                </a:lnTo>
                <a:close/>
                <a:moveTo>
                  <a:pt x="37489" y="62789"/>
                </a:moveTo>
                <a:lnTo>
                  <a:pt x="37489" y="68725"/>
                </a:lnTo>
                <a:lnTo>
                  <a:pt x="31553" y="68725"/>
                </a:lnTo>
                <a:lnTo>
                  <a:pt x="31553" y="62789"/>
                </a:lnTo>
                <a:close/>
                <a:moveTo>
                  <a:pt x="43737" y="62789"/>
                </a:moveTo>
                <a:lnTo>
                  <a:pt x="43737" y="68725"/>
                </a:lnTo>
                <a:lnTo>
                  <a:pt x="37802" y="68725"/>
                </a:lnTo>
                <a:lnTo>
                  <a:pt x="37802" y="62789"/>
                </a:lnTo>
                <a:close/>
                <a:moveTo>
                  <a:pt x="49985" y="62789"/>
                </a:moveTo>
                <a:lnTo>
                  <a:pt x="49985" y="68725"/>
                </a:lnTo>
                <a:lnTo>
                  <a:pt x="44049" y="68725"/>
                </a:lnTo>
                <a:lnTo>
                  <a:pt x="44049" y="62789"/>
                </a:lnTo>
                <a:close/>
                <a:moveTo>
                  <a:pt x="56232" y="62789"/>
                </a:moveTo>
                <a:lnTo>
                  <a:pt x="56232" y="68725"/>
                </a:lnTo>
                <a:lnTo>
                  <a:pt x="50296" y="68725"/>
                </a:lnTo>
                <a:lnTo>
                  <a:pt x="50296" y="62789"/>
                </a:lnTo>
                <a:close/>
                <a:moveTo>
                  <a:pt x="62480" y="62789"/>
                </a:moveTo>
                <a:lnTo>
                  <a:pt x="62480" y="68725"/>
                </a:lnTo>
                <a:lnTo>
                  <a:pt x="56545" y="68725"/>
                </a:lnTo>
                <a:lnTo>
                  <a:pt x="56545" y="62789"/>
                </a:lnTo>
                <a:close/>
                <a:moveTo>
                  <a:pt x="68727" y="62789"/>
                </a:moveTo>
                <a:lnTo>
                  <a:pt x="68727" y="68725"/>
                </a:lnTo>
                <a:lnTo>
                  <a:pt x="62792" y="68725"/>
                </a:lnTo>
                <a:lnTo>
                  <a:pt x="62792" y="62789"/>
                </a:lnTo>
                <a:close/>
                <a:moveTo>
                  <a:pt x="74975" y="62789"/>
                </a:moveTo>
                <a:lnTo>
                  <a:pt x="74975" y="68725"/>
                </a:lnTo>
                <a:lnTo>
                  <a:pt x="69039" y="68725"/>
                </a:lnTo>
                <a:lnTo>
                  <a:pt x="69039" y="62789"/>
                </a:lnTo>
                <a:close/>
                <a:moveTo>
                  <a:pt x="81223" y="62789"/>
                </a:moveTo>
                <a:lnTo>
                  <a:pt x="81223" y="68725"/>
                </a:lnTo>
                <a:lnTo>
                  <a:pt x="75286" y="68725"/>
                </a:lnTo>
                <a:lnTo>
                  <a:pt x="75286" y="62789"/>
                </a:lnTo>
                <a:close/>
                <a:moveTo>
                  <a:pt x="87470" y="62789"/>
                </a:moveTo>
                <a:lnTo>
                  <a:pt x="87470" y="68725"/>
                </a:lnTo>
                <a:lnTo>
                  <a:pt x="81535" y="68725"/>
                </a:lnTo>
                <a:lnTo>
                  <a:pt x="81535" y="62789"/>
                </a:lnTo>
                <a:close/>
                <a:moveTo>
                  <a:pt x="93718" y="62789"/>
                </a:moveTo>
                <a:lnTo>
                  <a:pt x="93718" y="68725"/>
                </a:lnTo>
                <a:lnTo>
                  <a:pt x="87784" y="68725"/>
                </a:lnTo>
                <a:lnTo>
                  <a:pt x="87784" y="62789"/>
                </a:lnTo>
                <a:close/>
                <a:moveTo>
                  <a:pt x="99967" y="62789"/>
                </a:moveTo>
                <a:lnTo>
                  <a:pt x="99967" y="68725"/>
                </a:lnTo>
                <a:lnTo>
                  <a:pt x="94031" y="68725"/>
                </a:lnTo>
                <a:lnTo>
                  <a:pt x="94031" y="62789"/>
                </a:lnTo>
                <a:close/>
                <a:moveTo>
                  <a:pt x="106214" y="62789"/>
                </a:moveTo>
                <a:lnTo>
                  <a:pt x="106214" y="68725"/>
                </a:lnTo>
                <a:lnTo>
                  <a:pt x="100278" y="68725"/>
                </a:lnTo>
                <a:lnTo>
                  <a:pt x="100278" y="62789"/>
                </a:lnTo>
                <a:close/>
                <a:moveTo>
                  <a:pt x="112461" y="62789"/>
                </a:moveTo>
                <a:lnTo>
                  <a:pt x="112461" y="68725"/>
                </a:lnTo>
                <a:lnTo>
                  <a:pt x="106527" y="68725"/>
                </a:lnTo>
                <a:lnTo>
                  <a:pt x="106527" y="62789"/>
                </a:lnTo>
                <a:close/>
                <a:moveTo>
                  <a:pt x="118710" y="62789"/>
                </a:moveTo>
                <a:lnTo>
                  <a:pt x="118710" y="68725"/>
                </a:lnTo>
                <a:lnTo>
                  <a:pt x="112774" y="68725"/>
                </a:lnTo>
                <a:lnTo>
                  <a:pt x="112774" y="62789"/>
                </a:lnTo>
                <a:close/>
                <a:moveTo>
                  <a:pt x="124957" y="62789"/>
                </a:moveTo>
                <a:lnTo>
                  <a:pt x="124957" y="68725"/>
                </a:lnTo>
                <a:lnTo>
                  <a:pt x="119021" y="68725"/>
                </a:lnTo>
                <a:lnTo>
                  <a:pt x="119021" y="62789"/>
                </a:lnTo>
                <a:close/>
                <a:moveTo>
                  <a:pt x="131204" y="62789"/>
                </a:moveTo>
                <a:lnTo>
                  <a:pt x="131204" y="68725"/>
                </a:lnTo>
                <a:lnTo>
                  <a:pt x="125270" y="68725"/>
                </a:lnTo>
                <a:lnTo>
                  <a:pt x="125270" y="62789"/>
                </a:lnTo>
                <a:close/>
                <a:moveTo>
                  <a:pt x="137451" y="62789"/>
                </a:moveTo>
                <a:lnTo>
                  <a:pt x="137451" y="68725"/>
                </a:lnTo>
                <a:lnTo>
                  <a:pt x="131517" y="68725"/>
                </a:lnTo>
                <a:lnTo>
                  <a:pt x="131517" y="62789"/>
                </a:lnTo>
                <a:close/>
                <a:moveTo>
                  <a:pt x="143702" y="62789"/>
                </a:moveTo>
                <a:lnTo>
                  <a:pt x="143702" y="68725"/>
                </a:lnTo>
                <a:lnTo>
                  <a:pt x="137766" y="68725"/>
                </a:lnTo>
                <a:lnTo>
                  <a:pt x="137766" y="62789"/>
                </a:lnTo>
                <a:close/>
                <a:moveTo>
                  <a:pt x="149949" y="62789"/>
                </a:moveTo>
                <a:lnTo>
                  <a:pt x="149949" y="68725"/>
                </a:lnTo>
                <a:lnTo>
                  <a:pt x="144015" y="68725"/>
                </a:lnTo>
                <a:lnTo>
                  <a:pt x="144015" y="62789"/>
                </a:lnTo>
                <a:close/>
                <a:moveTo>
                  <a:pt x="156196" y="62789"/>
                </a:moveTo>
                <a:lnTo>
                  <a:pt x="156196" y="68725"/>
                </a:lnTo>
                <a:lnTo>
                  <a:pt x="150262" y="68725"/>
                </a:lnTo>
                <a:lnTo>
                  <a:pt x="150262" y="62789"/>
                </a:lnTo>
                <a:close/>
                <a:moveTo>
                  <a:pt x="162445" y="62789"/>
                </a:moveTo>
                <a:lnTo>
                  <a:pt x="162445" y="68725"/>
                </a:lnTo>
                <a:lnTo>
                  <a:pt x="156509" y="68725"/>
                </a:lnTo>
                <a:lnTo>
                  <a:pt x="156509" y="62789"/>
                </a:lnTo>
                <a:close/>
                <a:moveTo>
                  <a:pt x="168692" y="62789"/>
                </a:moveTo>
                <a:lnTo>
                  <a:pt x="168692" y="68725"/>
                </a:lnTo>
                <a:lnTo>
                  <a:pt x="162756" y="68725"/>
                </a:lnTo>
                <a:lnTo>
                  <a:pt x="162756" y="62789"/>
                </a:lnTo>
                <a:close/>
                <a:moveTo>
                  <a:pt x="174939" y="62789"/>
                </a:moveTo>
                <a:lnTo>
                  <a:pt x="174939" y="68725"/>
                </a:lnTo>
                <a:lnTo>
                  <a:pt x="169005" y="68725"/>
                </a:lnTo>
                <a:lnTo>
                  <a:pt x="169005" y="62789"/>
                </a:lnTo>
                <a:close/>
                <a:moveTo>
                  <a:pt x="181186" y="62789"/>
                </a:moveTo>
                <a:lnTo>
                  <a:pt x="181186" y="68725"/>
                </a:lnTo>
                <a:lnTo>
                  <a:pt x="175252" y="68725"/>
                </a:lnTo>
                <a:lnTo>
                  <a:pt x="175252" y="62789"/>
                </a:lnTo>
                <a:close/>
                <a:moveTo>
                  <a:pt x="187435" y="62789"/>
                </a:moveTo>
                <a:lnTo>
                  <a:pt x="187435" y="68725"/>
                </a:lnTo>
                <a:lnTo>
                  <a:pt x="181499" y="68725"/>
                </a:lnTo>
                <a:lnTo>
                  <a:pt x="181499" y="62789"/>
                </a:lnTo>
                <a:close/>
                <a:moveTo>
                  <a:pt x="193684" y="62789"/>
                </a:moveTo>
                <a:lnTo>
                  <a:pt x="193684" y="68725"/>
                </a:lnTo>
                <a:lnTo>
                  <a:pt x="187749" y="68725"/>
                </a:lnTo>
                <a:lnTo>
                  <a:pt x="187749" y="62789"/>
                </a:lnTo>
                <a:close/>
                <a:moveTo>
                  <a:pt x="199931" y="62789"/>
                </a:moveTo>
                <a:lnTo>
                  <a:pt x="199931" y="68725"/>
                </a:lnTo>
                <a:lnTo>
                  <a:pt x="193996" y="68725"/>
                </a:lnTo>
                <a:lnTo>
                  <a:pt x="193996" y="62789"/>
                </a:lnTo>
                <a:close/>
                <a:moveTo>
                  <a:pt x="206180" y="62789"/>
                </a:moveTo>
                <a:lnTo>
                  <a:pt x="206180" y="68725"/>
                </a:lnTo>
                <a:lnTo>
                  <a:pt x="200244" y="68725"/>
                </a:lnTo>
                <a:lnTo>
                  <a:pt x="200244" y="62789"/>
                </a:lnTo>
                <a:close/>
                <a:moveTo>
                  <a:pt x="212427" y="62789"/>
                </a:moveTo>
                <a:lnTo>
                  <a:pt x="212427" y="68725"/>
                </a:lnTo>
                <a:lnTo>
                  <a:pt x="206491" y="68725"/>
                </a:lnTo>
                <a:lnTo>
                  <a:pt x="206491" y="62789"/>
                </a:lnTo>
                <a:close/>
                <a:moveTo>
                  <a:pt x="218674" y="62789"/>
                </a:moveTo>
                <a:lnTo>
                  <a:pt x="218674" y="68725"/>
                </a:lnTo>
                <a:lnTo>
                  <a:pt x="212739" y="68725"/>
                </a:lnTo>
                <a:lnTo>
                  <a:pt x="212739" y="62789"/>
                </a:lnTo>
                <a:close/>
                <a:moveTo>
                  <a:pt x="224921" y="62789"/>
                </a:moveTo>
                <a:lnTo>
                  <a:pt x="224921" y="68725"/>
                </a:lnTo>
                <a:lnTo>
                  <a:pt x="218987" y="68725"/>
                </a:lnTo>
                <a:lnTo>
                  <a:pt x="218987" y="62789"/>
                </a:lnTo>
                <a:close/>
                <a:moveTo>
                  <a:pt x="231170" y="62789"/>
                </a:moveTo>
                <a:lnTo>
                  <a:pt x="231170" y="68725"/>
                </a:lnTo>
                <a:lnTo>
                  <a:pt x="225234" y="68725"/>
                </a:lnTo>
                <a:lnTo>
                  <a:pt x="225234" y="62789"/>
                </a:lnTo>
                <a:close/>
                <a:moveTo>
                  <a:pt x="237417" y="62789"/>
                </a:moveTo>
                <a:lnTo>
                  <a:pt x="237417" y="68725"/>
                </a:lnTo>
                <a:lnTo>
                  <a:pt x="231481" y="68725"/>
                </a:lnTo>
                <a:lnTo>
                  <a:pt x="231481" y="62789"/>
                </a:lnTo>
                <a:close/>
                <a:moveTo>
                  <a:pt x="243664" y="62789"/>
                </a:moveTo>
                <a:lnTo>
                  <a:pt x="243664" y="68725"/>
                </a:lnTo>
                <a:lnTo>
                  <a:pt x="237729" y="68725"/>
                </a:lnTo>
                <a:lnTo>
                  <a:pt x="237729" y="62789"/>
                </a:lnTo>
                <a:close/>
                <a:moveTo>
                  <a:pt x="249911" y="62789"/>
                </a:moveTo>
                <a:lnTo>
                  <a:pt x="249911" y="68725"/>
                </a:lnTo>
                <a:lnTo>
                  <a:pt x="243977" y="68725"/>
                </a:lnTo>
                <a:lnTo>
                  <a:pt x="243977" y="62789"/>
                </a:lnTo>
                <a:close/>
                <a:moveTo>
                  <a:pt x="256161" y="62789"/>
                </a:moveTo>
                <a:lnTo>
                  <a:pt x="256161" y="68725"/>
                </a:lnTo>
                <a:lnTo>
                  <a:pt x="250225" y="68725"/>
                </a:lnTo>
                <a:lnTo>
                  <a:pt x="250225" y="62789"/>
                </a:lnTo>
                <a:close/>
                <a:moveTo>
                  <a:pt x="262409" y="62789"/>
                </a:moveTo>
                <a:lnTo>
                  <a:pt x="262409" y="68725"/>
                </a:lnTo>
                <a:lnTo>
                  <a:pt x="256474" y="68725"/>
                </a:lnTo>
                <a:lnTo>
                  <a:pt x="256474" y="62789"/>
                </a:lnTo>
                <a:close/>
                <a:moveTo>
                  <a:pt x="268656" y="62789"/>
                </a:moveTo>
                <a:lnTo>
                  <a:pt x="268656" y="68725"/>
                </a:lnTo>
                <a:lnTo>
                  <a:pt x="262721" y="68725"/>
                </a:lnTo>
                <a:lnTo>
                  <a:pt x="262721" y="62789"/>
                </a:lnTo>
                <a:close/>
                <a:moveTo>
                  <a:pt x="274904" y="62789"/>
                </a:moveTo>
                <a:lnTo>
                  <a:pt x="274904" y="68725"/>
                </a:lnTo>
                <a:lnTo>
                  <a:pt x="268968" y="68725"/>
                </a:lnTo>
                <a:lnTo>
                  <a:pt x="268968" y="62789"/>
                </a:lnTo>
                <a:close/>
                <a:moveTo>
                  <a:pt x="6251" y="69036"/>
                </a:moveTo>
                <a:lnTo>
                  <a:pt x="6251" y="74972"/>
                </a:lnTo>
                <a:lnTo>
                  <a:pt x="315" y="74972"/>
                </a:lnTo>
                <a:lnTo>
                  <a:pt x="315" y="69036"/>
                </a:lnTo>
                <a:close/>
                <a:moveTo>
                  <a:pt x="12498" y="69036"/>
                </a:moveTo>
                <a:lnTo>
                  <a:pt x="12498" y="74972"/>
                </a:lnTo>
                <a:lnTo>
                  <a:pt x="6562" y="74972"/>
                </a:lnTo>
                <a:lnTo>
                  <a:pt x="6562" y="69036"/>
                </a:lnTo>
                <a:close/>
                <a:moveTo>
                  <a:pt x="18745" y="69036"/>
                </a:moveTo>
                <a:lnTo>
                  <a:pt x="18745" y="74972"/>
                </a:lnTo>
                <a:lnTo>
                  <a:pt x="12810" y="74972"/>
                </a:lnTo>
                <a:lnTo>
                  <a:pt x="12810" y="69036"/>
                </a:lnTo>
                <a:close/>
                <a:moveTo>
                  <a:pt x="24992" y="69036"/>
                </a:moveTo>
                <a:lnTo>
                  <a:pt x="24992" y="74972"/>
                </a:lnTo>
                <a:lnTo>
                  <a:pt x="19058" y="74972"/>
                </a:lnTo>
                <a:lnTo>
                  <a:pt x="19058" y="69036"/>
                </a:lnTo>
                <a:close/>
                <a:moveTo>
                  <a:pt x="31242" y="69036"/>
                </a:moveTo>
                <a:lnTo>
                  <a:pt x="31242" y="74972"/>
                </a:lnTo>
                <a:lnTo>
                  <a:pt x="25305" y="74972"/>
                </a:lnTo>
                <a:lnTo>
                  <a:pt x="25305" y="69036"/>
                </a:lnTo>
                <a:close/>
                <a:moveTo>
                  <a:pt x="37489" y="69036"/>
                </a:moveTo>
                <a:lnTo>
                  <a:pt x="37489" y="74972"/>
                </a:lnTo>
                <a:lnTo>
                  <a:pt x="31553" y="74972"/>
                </a:lnTo>
                <a:lnTo>
                  <a:pt x="31553" y="69036"/>
                </a:lnTo>
                <a:close/>
                <a:moveTo>
                  <a:pt x="43737" y="69036"/>
                </a:moveTo>
                <a:lnTo>
                  <a:pt x="43737" y="74972"/>
                </a:lnTo>
                <a:lnTo>
                  <a:pt x="37802" y="74972"/>
                </a:lnTo>
                <a:lnTo>
                  <a:pt x="37802" y="69036"/>
                </a:lnTo>
                <a:close/>
                <a:moveTo>
                  <a:pt x="49985" y="69036"/>
                </a:moveTo>
                <a:lnTo>
                  <a:pt x="49985" y="74972"/>
                </a:lnTo>
                <a:lnTo>
                  <a:pt x="44049" y="74972"/>
                </a:lnTo>
                <a:lnTo>
                  <a:pt x="44049" y="69036"/>
                </a:lnTo>
                <a:close/>
                <a:moveTo>
                  <a:pt x="56232" y="69036"/>
                </a:moveTo>
                <a:lnTo>
                  <a:pt x="56232" y="74972"/>
                </a:lnTo>
                <a:lnTo>
                  <a:pt x="50296" y="74972"/>
                </a:lnTo>
                <a:lnTo>
                  <a:pt x="50296" y="69036"/>
                </a:lnTo>
                <a:close/>
                <a:moveTo>
                  <a:pt x="62480" y="69036"/>
                </a:moveTo>
                <a:lnTo>
                  <a:pt x="62480" y="74972"/>
                </a:lnTo>
                <a:lnTo>
                  <a:pt x="56545" y="74972"/>
                </a:lnTo>
                <a:lnTo>
                  <a:pt x="56545" y="69036"/>
                </a:lnTo>
                <a:close/>
                <a:moveTo>
                  <a:pt x="68727" y="69036"/>
                </a:moveTo>
                <a:lnTo>
                  <a:pt x="68727" y="74972"/>
                </a:lnTo>
                <a:lnTo>
                  <a:pt x="62792" y="74972"/>
                </a:lnTo>
                <a:lnTo>
                  <a:pt x="62792" y="69036"/>
                </a:lnTo>
                <a:close/>
                <a:moveTo>
                  <a:pt x="74975" y="69036"/>
                </a:moveTo>
                <a:lnTo>
                  <a:pt x="74975" y="74972"/>
                </a:lnTo>
                <a:lnTo>
                  <a:pt x="69039" y="74972"/>
                </a:lnTo>
                <a:lnTo>
                  <a:pt x="69039" y="69036"/>
                </a:lnTo>
                <a:close/>
                <a:moveTo>
                  <a:pt x="81223" y="69036"/>
                </a:moveTo>
                <a:lnTo>
                  <a:pt x="81223" y="74972"/>
                </a:lnTo>
                <a:lnTo>
                  <a:pt x="75286" y="74972"/>
                </a:lnTo>
                <a:lnTo>
                  <a:pt x="75286" y="69036"/>
                </a:lnTo>
                <a:close/>
                <a:moveTo>
                  <a:pt x="87470" y="69036"/>
                </a:moveTo>
                <a:lnTo>
                  <a:pt x="87470" y="74972"/>
                </a:lnTo>
                <a:lnTo>
                  <a:pt x="81535" y="74972"/>
                </a:lnTo>
                <a:lnTo>
                  <a:pt x="81535" y="69036"/>
                </a:lnTo>
                <a:close/>
                <a:moveTo>
                  <a:pt x="93718" y="69036"/>
                </a:moveTo>
                <a:lnTo>
                  <a:pt x="93718" y="74972"/>
                </a:lnTo>
                <a:lnTo>
                  <a:pt x="87784" y="74972"/>
                </a:lnTo>
                <a:lnTo>
                  <a:pt x="87784" y="69036"/>
                </a:lnTo>
                <a:close/>
                <a:moveTo>
                  <a:pt x="99967" y="69036"/>
                </a:moveTo>
                <a:lnTo>
                  <a:pt x="99967" y="74972"/>
                </a:lnTo>
                <a:lnTo>
                  <a:pt x="94031" y="74972"/>
                </a:lnTo>
                <a:lnTo>
                  <a:pt x="94031" y="69036"/>
                </a:lnTo>
                <a:close/>
                <a:moveTo>
                  <a:pt x="106214" y="69036"/>
                </a:moveTo>
                <a:lnTo>
                  <a:pt x="106214" y="74972"/>
                </a:lnTo>
                <a:lnTo>
                  <a:pt x="100278" y="74972"/>
                </a:lnTo>
                <a:lnTo>
                  <a:pt x="100278" y="69036"/>
                </a:lnTo>
                <a:close/>
                <a:moveTo>
                  <a:pt x="112461" y="69036"/>
                </a:moveTo>
                <a:lnTo>
                  <a:pt x="112461" y="74972"/>
                </a:lnTo>
                <a:lnTo>
                  <a:pt x="106527" y="74972"/>
                </a:lnTo>
                <a:lnTo>
                  <a:pt x="106527" y="69036"/>
                </a:lnTo>
                <a:close/>
                <a:moveTo>
                  <a:pt x="118710" y="69036"/>
                </a:moveTo>
                <a:lnTo>
                  <a:pt x="118710" y="74972"/>
                </a:lnTo>
                <a:lnTo>
                  <a:pt x="112774" y="74972"/>
                </a:lnTo>
                <a:lnTo>
                  <a:pt x="112774" y="69036"/>
                </a:lnTo>
                <a:close/>
                <a:moveTo>
                  <a:pt x="124957" y="69036"/>
                </a:moveTo>
                <a:lnTo>
                  <a:pt x="124957" y="74972"/>
                </a:lnTo>
                <a:lnTo>
                  <a:pt x="119021" y="74972"/>
                </a:lnTo>
                <a:lnTo>
                  <a:pt x="119021" y="69036"/>
                </a:lnTo>
                <a:close/>
                <a:moveTo>
                  <a:pt x="131204" y="69036"/>
                </a:moveTo>
                <a:lnTo>
                  <a:pt x="131204" y="74972"/>
                </a:lnTo>
                <a:lnTo>
                  <a:pt x="125270" y="74972"/>
                </a:lnTo>
                <a:lnTo>
                  <a:pt x="125270" y="69036"/>
                </a:lnTo>
                <a:close/>
                <a:moveTo>
                  <a:pt x="137451" y="69036"/>
                </a:moveTo>
                <a:lnTo>
                  <a:pt x="137451" y="74972"/>
                </a:lnTo>
                <a:lnTo>
                  <a:pt x="131517" y="74972"/>
                </a:lnTo>
                <a:lnTo>
                  <a:pt x="131517" y="69036"/>
                </a:lnTo>
                <a:close/>
                <a:moveTo>
                  <a:pt x="143702" y="69036"/>
                </a:moveTo>
                <a:lnTo>
                  <a:pt x="143702" y="74972"/>
                </a:lnTo>
                <a:lnTo>
                  <a:pt x="137766" y="74972"/>
                </a:lnTo>
                <a:lnTo>
                  <a:pt x="137766" y="69036"/>
                </a:lnTo>
                <a:close/>
                <a:moveTo>
                  <a:pt x="149949" y="69036"/>
                </a:moveTo>
                <a:lnTo>
                  <a:pt x="149949" y="74972"/>
                </a:lnTo>
                <a:lnTo>
                  <a:pt x="144015" y="74972"/>
                </a:lnTo>
                <a:lnTo>
                  <a:pt x="144015" y="69036"/>
                </a:lnTo>
                <a:close/>
                <a:moveTo>
                  <a:pt x="156196" y="69036"/>
                </a:moveTo>
                <a:lnTo>
                  <a:pt x="156196" y="74972"/>
                </a:lnTo>
                <a:lnTo>
                  <a:pt x="150262" y="74972"/>
                </a:lnTo>
                <a:lnTo>
                  <a:pt x="150262" y="69036"/>
                </a:lnTo>
                <a:close/>
                <a:moveTo>
                  <a:pt x="162445" y="69036"/>
                </a:moveTo>
                <a:lnTo>
                  <a:pt x="162445" y="74972"/>
                </a:lnTo>
                <a:lnTo>
                  <a:pt x="156509" y="74972"/>
                </a:lnTo>
                <a:lnTo>
                  <a:pt x="156509" y="69036"/>
                </a:lnTo>
                <a:close/>
                <a:moveTo>
                  <a:pt x="168692" y="69036"/>
                </a:moveTo>
                <a:lnTo>
                  <a:pt x="168692" y="74972"/>
                </a:lnTo>
                <a:lnTo>
                  <a:pt x="162756" y="74972"/>
                </a:lnTo>
                <a:lnTo>
                  <a:pt x="162756" y="69036"/>
                </a:lnTo>
                <a:close/>
                <a:moveTo>
                  <a:pt x="174939" y="69036"/>
                </a:moveTo>
                <a:lnTo>
                  <a:pt x="174939" y="74972"/>
                </a:lnTo>
                <a:lnTo>
                  <a:pt x="169005" y="74972"/>
                </a:lnTo>
                <a:lnTo>
                  <a:pt x="169005" y="69036"/>
                </a:lnTo>
                <a:close/>
                <a:moveTo>
                  <a:pt x="181186" y="69036"/>
                </a:moveTo>
                <a:lnTo>
                  <a:pt x="181186" y="74972"/>
                </a:lnTo>
                <a:lnTo>
                  <a:pt x="175252" y="74972"/>
                </a:lnTo>
                <a:lnTo>
                  <a:pt x="175252" y="69036"/>
                </a:lnTo>
                <a:close/>
                <a:moveTo>
                  <a:pt x="187435" y="69036"/>
                </a:moveTo>
                <a:lnTo>
                  <a:pt x="187435" y="74972"/>
                </a:lnTo>
                <a:lnTo>
                  <a:pt x="181499" y="74972"/>
                </a:lnTo>
                <a:lnTo>
                  <a:pt x="181499" y="69036"/>
                </a:lnTo>
                <a:close/>
                <a:moveTo>
                  <a:pt x="193684" y="69036"/>
                </a:moveTo>
                <a:lnTo>
                  <a:pt x="193684" y="74972"/>
                </a:lnTo>
                <a:lnTo>
                  <a:pt x="187749" y="74972"/>
                </a:lnTo>
                <a:lnTo>
                  <a:pt x="187749" y="69036"/>
                </a:lnTo>
                <a:close/>
                <a:moveTo>
                  <a:pt x="199931" y="69036"/>
                </a:moveTo>
                <a:lnTo>
                  <a:pt x="199931" y="74972"/>
                </a:lnTo>
                <a:lnTo>
                  <a:pt x="193996" y="74972"/>
                </a:lnTo>
                <a:lnTo>
                  <a:pt x="193996" y="69036"/>
                </a:lnTo>
                <a:close/>
                <a:moveTo>
                  <a:pt x="206180" y="69036"/>
                </a:moveTo>
                <a:lnTo>
                  <a:pt x="206180" y="74972"/>
                </a:lnTo>
                <a:lnTo>
                  <a:pt x="200244" y="74972"/>
                </a:lnTo>
                <a:lnTo>
                  <a:pt x="200244" y="69036"/>
                </a:lnTo>
                <a:close/>
                <a:moveTo>
                  <a:pt x="212427" y="69036"/>
                </a:moveTo>
                <a:lnTo>
                  <a:pt x="212427" y="74972"/>
                </a:lnTo>
                <a:lnTo>
                  <a:pt x="206491" y="74972"/>
                </a:lnTo>
                <a:lnTo>
                  <a:pt x="206491" y="69036"/>
                </a:lnTo>
                <a:close/>
                <a:moveTo>
                  <a:pt x="218674" y="69036"/>
                </a:moveTo>
                <a:lnTo>
                  <a:pt x="218674" y="74972"/>
                </a:lnTo>
                <a:lnTo>
                  <a:pt x="212739" y="74972"/>
                </a:lnTo>
                <a:lnTo>
                  <a:pt x="212739" y="69036"/>
                </a:lnTo>
                <a:close/>
                <a:moveTo>
                  <a:pt x="224921" y="69036"/>
                </a:moveTo>
                <a:lnTo>
                  <a:pt x="224921" y="74972"/>
                </a:lnTo>
                <a:lnTo>
                  <a:pt x="218987" y="74972"/>
                </a:lnTo>
                <a:lnTo>
                  <a:pt x="218987" y="69036"/>
                </a:lnTo>
                <a:close/>
                <a:moveTo>
                  <a:pt x="231170" y="69036"/>
                </a:moveTo>
                <a:lnTo>
                  <a:pt x="231170" y="74972"/>
                </a:lnTo>
                <a:lnTo>
                  <a:pt x="225234" y="74972"/>
                </a:lnTo>
                <a:lnTo>
                  <a:pt x="225234" y="69036"/>
                </a:lnTo>
                <a:close/>
                <a:moveTo>
                  <a:pt x="237417" y="69036"/>
                </a:moveTo>
                <a:lnTo>
                  <a:pt x="237417" y="74972"/>
                </a:lnTo>
                <a:lnTo>
                  <a:pt x="231481" y="74972"/>
                </a:lnTo>
                <a:lnTo>
                  <a:pt x="231481" y="69036"/>
                </a:lnTo>
                <a:close/>
                <a:moveTo>
                  <a:pt x="243664" y="69036"/>
                </a:moveTo>
                <a:lnTo>
                  <a:pt x="243664" y="74972"/>
                </a:lnTo>
                <a:lnTo>
                  <a:pt x="237729" y="74972"/>
                </a:lnTo>
                <a:lnTo>
                  <a:pt x="237729" y="69036"/>
                </a:lnTo>
                <a:close/>
                <a:moveTo>
                  <a:pt x="249911" y="69036"/>
                </a:moveTo>
                <a:lnTo>
                  <a:pt x="249911" y="74972"/>
                </a:lnTo>
                <a:lnTo>
                  <a:pt x="243977" y="74972"/>
                </a:lnTo>
                <a:lnTo>
                  <a:pt x="243977" y="69036"/>
                </a:lnTo>
                <a:close/>
                <a:moveTo>
                  <a:pt x="256161" y="69036"/>
                </a:moveTo>
                <a:lnTo>
                  <a:pt x="256161" y="74972"/>
                </a:lnTo>
                <a:lnTo>
                  <a:pt x="250225" y="74972"/>
                </a:lnTo>
                <a:lnTo>
                  <a:pt x="250225" y="69036"/>
                </a:lnTo>
                <a:close/>
                <a:moveTo>
                  <a:pt x="262409" y="69036"/>
                </a:moveTo>
                <a:lnTo>
                  <a:pt x="262409" y="74972"/>
                </a:lnTo>
                <a:lnTo>
                  <a:pt x="256474" y="74972"/>
                </a:lnTo>
                <a:lnTo>
                  <a:pt x="256474" y="69036"/>
                </a:lnTo>
                <a:close/>
                <a:moveTo>
                  <a:pt x="268656" y="69036"/>
                </a:moveTo>
                <a:lnTo>
                  <a:pt x="268656" y="74972"/>
                </a:lnTo>
                <a:lnTo>
                  <a:pt x="262721" y="74972"/>
                </a:lnTo>
                <a:lnTo>
                  <a:pt x="262721" y="69036"/>
                </a:lnTo>
                <a:close/>
                <a:moveTo>
                  <a:pt x="274904" y="69036"/>
                </a:moveTo>
                <a:lnTo>
                  <a:pt x="274904" y="74972"/>
                </a:lnTo>
                <a:lnTo>
                  <a:pt x="268968" y="74972"/>
                </a:lnTo>
                <a:lnTo>
                  <a:pt x="268968" y="69036"/>
                </a:lnTo>
                <a:close/>
                <a:moveTo>
                  <a:pt x="6251" y="75285"/>
                </a:moveTo>
                <a:lnTo>
                  <a:pt x="6251" y="81219"/>
                </a:lnTo>
                <a:lnTo>
                  <a:pt x="315" y="81219"/>
                </a:lnTo>
                <a:lnTo>
                  <a:pt x="315" y="75285"/>
                </a:lnTo>
                <a:close/>
                <a:moveTo>
                  <a:pt x="12498" y="75285"/>
                </a:moveTo>
                <a:lnTo>
                  <a:pt x="12498" y="81219"/>
                </a:lnTo>
                <a:lnTo>
                  <a:pt x="6562" y="81219"/>
                </a:lnTo>
                <a:lnTo>
                  <a:pt x="6562" y="75285"/>
                </a:lnTo>
                <a:close/>
                <a:moveTo>
                  <a:pt x="18745" y="75285"/>
                </a:moveTo>
                <a:lnTo>
                  <a:pt x="18745" y="81219"/>
                </a:lnTo>
                <a:lnTo>
                  <a:pt x="12810" y="81219"/>
                </a:lnTo>
                <a:lnTo>
                  <a:pt x="12810" y="75285"/>
                </a:lnTo>
                <a:close/>
                <a:moveTo>
                  <a:pt x="24992" y="75285"/>
                </a:moveTo>
                <a:lnTo>
                  <a:pt x="24992" y="81219"/>
                </a:lnTo>
                <a:lnTo>
                  <a:pt x="19058" y="81219"/>
                </a:lnTo>
                <a:lnTo>
                  <a:pt x="19058" y="75285"/>
                </a:lnTo>
                <a:close/>
                <a:moveTo>
                  <a:pt x="31242" y="75285"/>
                </a:moveTo>
                <a:lnTo>
                  <a:pt x="31242" y="81219"/>
                </a:lnTo>
                <a:lnTo>
                  <a:pt x="25305" y="81219"/>
                </a:lnTo>
                <a:lnTo>
                  <a:pt x="25305" y="75285"/>
                </a:lnTo>
                <a:close/>
                <a:moveTo>
                  <a:pt x="37489" y="75285"/>
                </a:moveTo>
                <a:lnTo>
                  <a:pt x="37489" y="81219"/>
                </a:lnTo>
                <a:lnTo>
                  <a:pt x="31553" y="81219"/>
                </a:lnTo>
                <a:lnTo>
                  <a:pt x="31553" y="75285"/>
                </a:lnTo>
                <a:close/>
                <a:moveTo>
                  <a:pt x="43737" y="75285"/>
                </a:moveTo>
                <a:lnTo>
                  <a:pt x="43737" y="81219"/>
                </a:lnTo>
                <a:lnTo>
                  <a:pt x="37802" y="81219"/>
                </a:lnTo>
                <a:lnTo>
                  <a:pt x="37802" y="75285"/>
                </a:lnTo>
                <a:close/>
                <a:moveTo>
                  <a:pt x="49985" y="75285"/>
                </a:moveTo>
                <a:lnTo>
                  <a:pt x="49985" y="81219"/>
                </a:lnTo>
                <a:lnTo>
                  <a:pt x="44049" y="81219"/>
                </a:lnTo>
                <a:lnTo>
                  <a:pt x="44049" y="75285"/>
                </a:lnTo>
                <a:close/>
                <a:moveTo>
                  <a:pt x="56232" y="75285"/>
                </a:moveTo>
                <a:lnTo>
                  <a:pt x="56232" y="81219"/>
                </a:lnTo>
                <a:lnTo>
                  <a:pt x="50296" y="81219"/>
                </a:lnTo>
                <a:lnTo>
                  <a:pt x="50296" y="75285"/>
                </a:lnTo>
                <a:close/>
                <a:moveTo>
                  <a:pt x="62480" y="75285"/>
                </a:moveTo>
                <a:lnTo>
                  <a:pt x="62480" y="81219"/>
                </a:lnTo>
                <a:lnTo>
                  <a:pt x="56545" y="81219"/>
                </a:lnTo>
                <a:lnTo>
                  <a:pt x="56545" y="75285"/>
                </a:lnTo>
                <a:close/>
                <a:moveTo>
                  <a:pt x="68727" y="75285"/>
                </a:moveTo>
                <a:lnTo>
                  <a:pt x="68727" y="81219"/>
                </a:lnTo>
                <a:lnTo>
                  <a:pt x="62792" y="81219"/>
                </a:lnTo>
                <a:lnTo>
                  <a:pt x="62792" y="75285"/>
                </a:lnTo>
                <a:close/>
                <a:moveTo>
                  <a:pt x="74975" y="75285"/>
                </a:moveTo>
                <a:lnTo>
                  <a:pt x="74975" y="81219"/>
                </a:lnTo>
                <a:lnTo>
                  <a:pt x="69039" y="81219"/>
                </a:lnTo>
                <a:lnTo>
                  <a:pt x="69039" y="75285"/>
                </a:lnTo>
                <a:close/>
                <a:moveTo>
                  <a:pt x="81223" y="75285"/>
                </a:moveTo>
                <a:lnTo>
                  <a:pt x="81223" y="81219"/>
                </a:lnTo>
                <a:lnTo>
                  <a:pt x="75286" y="81219"/>
                </a:lnTo>
                <a:lnTo>
                  <a:pt x="75286" y="75285"/>
                </a:lnTo>
                <a:close/>
                <a:moveTo>
                  <a:pt x="87470" y="75285"/>
                </a:moveTo>
                <a:lnTo>
                  <a:pt x="87470" y="81219"/>
                </a:lnTo>
                <a:lnTo>
                  <a:pt x="81535" y="81219"/>
                </a:lnTo>
                <a:lnTo>
                  <a:pt x="81535" y="75285"/>
                </a:lnTo>
                <a:close/>
                <a:moveTo>
                  <a:pt x="93718" y="75285"/>
                </a:moveTo>
                <a:lnTo>
                  <a:pt x="93718" y="81219"/>
                </a:lnTo>
                <a:lnTo>
                  <a:pt x="87784" y="81219"/>
                </a:lnTo>
                <a:lnTo>
                  <a:pt x="87784" y="75285"/>
                </a:lnTo>
                <a:close/>
                <a:moveTo>
                  <a:pt x="99967" y="75285"/>
                </a:moveTo>
                <a:lnTo>
                  <a:pt x="99967" y="81219"/>
                </a:lnTo>
                <a:lnTo>
                  <a:pt x="94031" y="81219"/>
                </a:lnTo>
                <a:lnTo>
                  <a:pt x="94031" y="75285"/>
                </a:lnTo>
                <a:close/>
                <a:moveTo>
                  <a:pt x="106214" y="75285"/>
                </a:moveTo>
                <a:lnTo>
                  <a:pt x="106214" y="81219"/>
                </a:lnTo>
                <a:lnTo>
                  <a:pt x="100278" y="81219"/>
                </a:lnTo>
                <a:lnTo>
                  <a:pt x="100278" y="75285"/>
                </a:lnTo>
                <a:close/>
                <a:moveTo>
                  <a:pt x="112461" y="75285"/>
                </a:moveTo>
                <a:lnTo>
                  <a:pt x="112461" y="81219"/>
                </a:lnTo>
                <a:lnTo>
                  <a:pt x="106527" y="81219"/>
                </a:lnTo>
                <a:lnTo>
                  <a:pt x="106527" y="75285"/>
                </a:lnTo>
                <a:close/>
                <a:moveTo>
                  <a:pt x="118710" y="75285"/>
                </a:moveTo>
                <a:lnTo>
                  <a:pt x="118710" y="81219"/>
                </a:lnTo>
                <a:lnTo>
                  <a:pt x="112774" y="81219"/>
                </a:lnTo>
                <a:lnTo>
                  <a:pt x="112774" y="75285"/>
                </a:lnTo>
                <a:close/>
                <a:moveTo>
                  <a:pt x="124957" y="75285"/>
                </a:moveTo>
                <a:lnTo>
                  <a:pt x="124957" y="81219"/>
                </a:lnTo>
                <a:lnTo>
                  <a:pt x="119021" y="81219"/>
                </a:lnTo>
                <a:lnTo>
                  <a:pt x="119021" y="75285"/>
                </a:lnTo>
                <a:close/>
                <a:moveTo>
                  <a:pt x="131204" y="75285"/>
                </a:moveTo>
                <a:lnTo>
                  <a:pt x="131204" y="81219"/>
                </a:lnTo>
                <a:lnTo>
                  <a:pt x="125270" y="81219"/>
                </a:lnTo>
                <a:lnTo>
                  <a:pt x="125270" y="75285"/>
                </a:lnTo>
                <a:close/>
                <a:moveTo>
                  <a:pt x="137451" y="75285"/>
                </a:moveTo>
                <a:lnTo>
                  <a:pt x="137451" y="81219"/>
                </a:lnTo>
                <a:lnTo>
                  <a:pt x="131517" y="81219"/>
                </a:lnTo>
                <a:lnTo>
                  <a:pt x="131517" y="75285"/>
                </a:lnTo>
                <a:close/>
                <a:moveTo>
                  <a:pt x="143702" y="75285"/>
                </a:moveTo>
                <a:lnTo>
                  <a:pt x="143702" y="81219"/>
                </a:lnTo>
                <a:lnTo>
                  <a:pt x="137766" y="81219"/>
                </a:lnTo>
                <a:lnTo>
                  <a:pt x="137766" y="75285"/>
                </a:lnTo>
                <a:close/>
                <a:moveTo>
                  <a:pt x="149949" y="75285"/>
                </a:moveTo>
                <a:lnTo>
                  <a:pt x="149949" y="81219"/>
                </a:lnTo>
                <a:lnTo>
                  <a:pt x="144015" y="81219"/>
                </a:lnTo>
                <a:lnTo>
                  <a:pt x="144015" y="75285"/>
                </a:lnTo>
                <a:close/>
                <a:moveTo>
                  <a:pt x="156196" y="75285"/>
                </a:moveTo>
                <a:lnTo>
                  <a:pt x="156196" y="81219"/>
                </a:lnTo>
                <a:lnTo>
                  <a:pt x="150262" y="81219"/>
                </a:lnTo>
                <a:lnTo>
                  <a:pt x="150262" y="75285"/>
                </a:lnTo>
                <a:close/>
                <a:moveTo>
                  <a:pt x="162445" y="75285"/>
                </a:moveTo>
                <a:lnTo>
                  <a:pt x="162445" y="81219"/>
                </a:lnTo>
                <a:lnTo>
                  <a:pt x="156509" y="81219"/>
                </a:lnTo>
                <a:lnTo>
                  <a:pt x="156509" y="75285"/>
                </a:lnTo>
                <a:close/>
                <a:moveTo>
                  <a:pt x="168692" y="75285"/>
                </a:moveTo>
                <a:lnTo>
                  <a:pt x="168692" y="81219"/>
                </a:lnTo>
                <a:lnTo>
                  <a:pt x="162756" y="81219"/>
                </a:lnTo>
                <a:lnTo>
                  <a:pt x="162756" y="75285"/>
                </a:lnTo>
                <a:close/>
                <a:moveTo>
                  <a:pt x="174939" y="75285"/>
                </a:moveTo>
                <a:lnTo>
                  <a:pt x="174939" y="81219"/>
                </a:lnTo>
                <a:lnTo>
                  <a:pt x="169005" y="81219"/>
                </a:lnTo>
                <a:lnTo>
                  <a:pt x="169005" y="75285"/>
                </a:lnTo>
                <a:close/>
                <a:moveTo>
                  <a:pt x="181186" y="75285"/>
                </a:moveTo>
                <a:lnTo>
                  <a:pt x="181186" y="81219"/>
                </a:lnTo>
                <a:lnTo>
                  <a:pt x="175252" y="81219"/>
                </a:lnTo>
                <a:lnTo>
                  <a:pt x="175252" y="75285"/>
                </a:lnTo>
                <a:close/>
                <a:moveTo>
                  <a:pt x="187435" y="75285"/>
                </a:moveTo>
                <a:lnTo>
                  <a:pt x="187435" y="81219"/>
                </a:lnTo>
                <a:lnTo>
                  <a:pt x="181499" y="81219"/>
                </a:lnTo>
                <a:lnTo>
                  <a:pt x="181499" y="75285"/>
                </a:lnTo>
                <a:close/>
                <a:moveTo>
                  <a:pt x="193684" y="75285"/>
                </a:moveTo>
                <a:lnTo>
                  <a:pt x="193684" y="81219"/>
                </a:lnTo>
                <a:lnTo>
                  <a:pt x="187749" y="81219"/>
                </a:lnTo>
                <a:lnTo>
                  <a:pt x="187749" y="75285"/>
                </a:lnTo>
                <a:close/>
                <a:moveTo>
                  <a:pt x="199931" y="75285"/>
                </a:moveTo>
                <a:lnTo>
                  <a:pt x="199931" y="81219"/>
                </a:lnTo>
                <a:lnTo>
                  <a:pt x="193996" y="81219"/>
                </a:lnTo>
                <a:lnTo>
                  <a:pt x="193996" y="75285"/>
                </a:lnTo>
                <a:close/>
                <a:moveTo>
                  <a:pt x="206180" y="75285"/>
                </a:moveTo>
                <a:lnTo>
                  <a:pt x="206180" y="81219"/>
                </a:lnTo>
                <a:lnTo>
                  <a:pt x="200244" y="81219"/>
                </a:lnTo>
                <a:lnTo>
                  <a:pt x="200244" y="75285"/>
                </a:lnTo>
                <a:close/>
                <a:moveTo>
                  <a:pt x="212427" y="75285"/>
                </a:moveTo>
                <a:lnTo>
                  <a:pt x="212427" y="81219"/>
                </a:lnTo>
                <a:lnTo>
                  <a:pt x="206491" y="81219"/>
                </a:lnTo>
                <a:lnTo>
                  <a:pt x="206491" y="75285"/>
                </a:lnTo>
                <a:close/>
                <a:moveTo>
                  <a:pt x="218674" y="75285"/>
                </a:moveTo>
                <a:lnTo>
                  <a:pt x="218674" y="81219"/>
                </a:lnTo>
                <a:lnTo>
                  <a:pt x="212739" y="81219"/>
                </a:lnTo>
                <a:lnTo>
                  <a:pt x="212739" y="75285"/>
                </a:lnTo>
                <a:close/>
                <a:moveTo>
                  <a:pt x="224921" y="75285"/>
                </a:moveTo>
                <a:lnTo>
                  <a:pt x="224921" y="81219"/>
                </a:lnTo>
                <a:lnTo>
                  <a:pt x="218987" y="81219"/>
                </a:lnTo>
                <a:lnTo>
                  <a:pt x="218987" y="75285"/>
                </a:lnTo>
                <a:close/>
                <a:moveTo>
                  <a:pt x="231170" y="75285"/>
                </a:moveTo>
                <a:lnTo>
                  <a:pt x="231170" y="81219"/>
                </a:lnTo>
                <a:lnTo>
                  <a:pt x="225234" y="81219"/>
                </a:lnTo>
                <a:lnTo>
                  <a:pt x="225234" y="75285"/>
                </a:lnTo>
                <a:close/>
                <a:moveTo>
                  <a:pt x="237417" y="75285"/>
                </a:moveTo>
                <a:lnTo>
                  <a:pt x="237417" y="81219"/>
                </a:lnTo>
                <a:lnTo>
                  <a:pt x="231481" y="81219"/>
                </a:lnTo>
                <a:lnTo>
                  <a:pt x="231481" y="75285"/>
                </a:lnTo>
                <a:close/>
                <a:moveTo>
                  <a:pt x="243664" y="75285"/>
                </a:moveTo>
                <a:lnTo>
                  <a:pt x="243664" y="81219"/>
                </a:lnTo>
                <a:lnTo>
                  <a:pt x="237729" y="81219"/>
                </a:lnTo>
                <a:lnTo>
                  <a:pt x="237729" y="75285"/>
                </a:lnTo>
                <a:close/>
                <a:moveTo>
                  <a:pt x="249911" y="75285"/>
                </a:moveTo>
                <a:lnTo>
                  <a:pt x="249911" y="81219"/>
                </a:lnTo>
                <a:lnTo>
                  <a:pt x="243977" y="81219"/>
                </a:lnTo>
                <a:lnTo>
                  <a:pt x="243977" y="75285"/>
                </a:lnTo>
                <a:close/>
                <a:moveTo>
                  <a:pt x="256161" y="75285"/>
                </a:moveTo>
                <a:lnTo>
                  <a:pt x="256161" y="81219"/>
                </a:lnTo>
                <a:lnTo>
                  <a:pt x="250225" y="81219"/>
                </a:lnTo>
                <a:lnTo>
                  <a:pt x="250225" y="75285"/>
                </a:lnTo>
                <a:close/>
                <a:moveTo>
                  <a:pt x="262409" y="75285"/>
                </a:moveTo>
                <a:lnTo>
                  <a:pt x="262409" y="81219"/>
                </a:lnTo>
                <a:lnTo>
                  <a:pt x="256474" y="81219"/>
                </a:lnTo>
                <a:lnTo>
                  <a:pt x="256474" y="75285"/>
                </a:lnTo>
                <a:close/>
                <a:moveTo>
                  <a:pt x="268656" y="75285"/>
                </a:moveTo>
                <a:lnTo>
                  <a:pt x="268656" y="81219"/>
                </a:lnTo>
                <a:lnTo>
                  <a:pt x="262721" y="81219"/>
                </a:lnTo>
                <a:lnTo>
                  <a:pt x="262721" y="75285"/>
                </a:lnTo>
                <a:close/>
                <a:moveTo>
                  <a:pt x="274904" y="75285"/>
                </a:moveTo>
                <a:lnTo>
                  <a:pt x="274904" y="81219"/>
                </a:lnTo>
                <a:lnTo>
                  <a:pt x="268968" y="81219"/>
                </a:lnTo>
                <a:lnTo>
                  <a:pt x="268968" y="75285"/>
                </a:lnTo>
                <a:close/>
                <a:moveTo>
                  <a:pt x="6251" y="81532"/>
                </a:moveTo>
                <a:lnTo>
                  <a:pt x="6251" y="87466"/>
                </a:lnTo>
                <a:lnTo>
                  <a:pt x="315" y="87466"/>
                </a:lnTo>
                <a:lnTo>
                  <a:pt x="315" y="81532"/>
                </a:lnTo>
                <a:close/>
                <a:moveTo>
                  <a:pt x="12498" y="81532"/>
                </a:moveTo>
                <a:lnTo>
                  <a:pt x="12498" y="87466"/>
                </a:lnTo>
                <a:lnTo>
                  <a:pt x="6562" y="87466"/>
                </a:lnTo>
                <a:lnTo>
                  <a:pt x="6562" y="81532"/>
                </a:lnTo>
                <a:close/>
                <a:moveTo>
                  <a:pt x="18745" y="81532"/>
                </a:moveTo>
                <a:lnTo>
                  <a:pt x="18745" y="87466"/>
                </a:lnTo>
                <a:lnTo>
                  <a:pt x="12810" y="87466"/>
                </a:lnTo>
                <a:lnTo>
                  <a:pt x="12810" y="81532"/>
                </a:lnTo>
                <a:close/>
                <a:moveTo>
                  <a:pt x="24992" y="81532"/>
                </a:moveTo>
                <a:lnTo>
                  <a:pt x="24992" y="87466"/>
                </a:lnTo>
                <a:lnTo>
                  <a:pt x="19058" y="87466"/>
                </a:lnTo>
                <a:lnTo>
                  <a:pt x="19058" y="81532"/>
                </a:lnTo>
                <a:close/>
                <a:moveTo>
                  <a:pt x="31242" y="81532"/>
                </a:moveTo>
                <a:lnTo>
                  <a:pt x="31242" y="87466"/>
                </a:lnTo>
                <a:lnTo>
                  <a:pt x="25305" y="87466"/>
                </a:lnTo>
                <a:lnTo>
                  <a:pt x="25305" y="81532"/>
                </a:lnTo>
                <a:close/>
                <a:moveTo>
                  <a:pt x="37489" y="81532"/>
                </a:moveTo>
                <a:lnTo>
                  <a:pt x="37489" y="87466"/>
                </a:lnTo>
                <a:lnTo>
                  <a:pt x="31553" y="87466"/>
                </a:lnTo>
                <a:lnTo>
                  <a:pt x="31553" y="81532"/>
                </a:lnTo>
                <a:close/>
                <a:moveTo>
                  <a:pt x="43737" y="81532"/>
                </a:moveTo>
                <a:lnTo>
                  <a:pt x="43737" y="87466"/>
                </a:lnTo>
                <a:lnTo>
                  <a:pt x="37802" y="87466"/>
                </a:lnTo>
                <a:lnTo>
                  <a:pt x="37802" y="81532"/>
                </a:lnTo>
                <a:close/>
                <a:moveTo>
                  <a:pt x="49985" y="81532"/>
                </a:moveTo>
                <a:lnTo>
                  <a:pt x="49985" y="87466"/>
                </a:lnTo>
                <a:lnTo>
                  <a:pt x="44049" y="87466"/>
                </a:lnTo>
                <a:lnTo>
                  <a:pt x="44049" y="81532"/>
                </a:lnTo>
                <a:close/>
                <a:moveTo>
                  <a:pt x="56232" y="81532"/>
                </a:moveTo>
                <a:lnTo>
                  <a:pt x="56232" y="87466"/>
                </a:lnTo>
                <a:lnTo>
                  <a:pt x="50296" y="87466"/>
                </a:lnTo>
                <a:lnTo>
                  <a:pt x="50296" y="81532"/>
                </a:lnTo>
                <a:close/>
                <a:moveTo>
                  <a:pt x="62480" y="81532"/>
                </a:moveTo>
                <a:lnTo>
                  <a:pt x="62480" y="87466"/>
                </a:lnTo>
                <a:lnTo>
                  <a:pt x="56545" y="87466"/>
                </a:lnTo>
                <a:lnTo>
                  <a:pt x="56545" y="81532"/>
                </a:lnTo>
                <a:close/>
                <a:moveTo>
                  <a:pt x="68727" y="81532"/>
                </a:moveTo>
                <a:lnTo>
                  <a:pt x="68727" y="87466"/>
                </a:lnTo>
                <a:lnTo>
                  <a:pt x="62792" y="87466"/>
                </a:lnTo>
                <a:lnTo>
                  <a:pt x="62792" y="81532"/>
                </a:lnTo>
                <a:close/>
                <a:moveTo>
                  <a:pt x="74975" y="81532"/>
                </a:moveTo>
                <a:lnTo>
                  <a:pt x="74975" y="87466"/>
                </a:lnTo>
                <a:lnTo>
                  <a:pt x="69039" y="87466"/>
                </a:lnTo>
                <a:lnTo>
                  <a:pt x="69039" y="81532"/>
                </a:lnTo>
                <a:close/>
                <a:moveTo>
                  <a:pt x="81223" y="81532"/>
                </a:moveTo>
                <a:lnTo>
                  <a:pt x="81223" y="87466"/>
                </a:lnTo>
                <a:lnTo>
                  <a:pt x="75286" y="87466"/>
                </a:lnTo>
                <a:lnTo>
                  <a:pt x="75286" y="81532"/>
                </a:lnTo>
                <a:close/>
                <a:moveTo>
                  <a:pt x="87470" y="81532"/>
                </a:moveTo>
                <a:lnTo>
                  <a:pt x="87470" y="87466"/>
                </a:lnTo>
                <a:lnTo>
                  <a:pt x="81535" y="87466"/>
                </a:lnTo>
                <a:lnTo>
                  <a:pt x="81535" y="81532"/>
                </a:lnTo>
                <a:close/>
                <a:moveTo>
                  <a:pt x="93718" y="81532"/>
                </a:moveTo>
                <a:lnTo>
                  <a:pt x="93718" y="87466"/>
                </a:lnTo>
                <a:lnTo>
                  <a:pt x="87784" y="87466"/>
                </a:lnTo>
                <a:lnTo>
                  <a:pt x="87784" y="81532"/>
                </a:lnTo>
                <a:close/>
                <a:moveTo>
                  <a:pt x="99967" y="81532"/>
                </a:moveTo>
                <a:lnTo>
                  <a:pt x="99967" y="87466"/>
                </a:lnTo>
                <a:lnTo>
                  <a:pt x="94031" y="87466"/>
                </a:lnTo>
                <a:lnTo>
                  <a:pt x="94031" y="81532"/>
                </a:lnTo>
                <a:close/>
                <a:moveTo>
                  <a:pt x="106214" y="81532"/>
                </a:moveTo>
                <a:lnTo>
                  <a:pt x="106214" y="87466"/>
                </a:lnTo>
                <a:lnTo>
                  <a:pt x="100278" y="87466"/>
                </a:lnTo>
                <a:lnTo>
                  <a:pt x="100278" y="81532"/>
                </a:lnTo>
                <a:close/>
                <a:moveTo>
                  <a:pt x="112461" y="81532"/>
                </a:moveTo>
                <a:lnTo>
                  <a:pt x="112461" y="87466"/>
                </a:lnTo>
                <a:lnTo>
                  <a:pt x="106527" y="87466"/>
                </a:lnTo>
                <a:lnTo>
                  <a:pt x="106527" y="81532"/>
                </a:lnTo>
                <a:close/>
                <a:moveTo>
                  <a:pt x="118710" y="81532"/>
                </a:moveTo>
                <a:lnTo>
                  <a:pt x="118710" y="87466"/>
                </a:lnTo>
                <a:lnTo>
                  <a:pt x="112774" y="87466"/>
                </a:lnTo>
                <a:lnTo>
                  <a:pt x="112774" y="81532"/>
                </a:lnTo>
                <a:close/>
                <a:moveTo>
                  <a:pt x="124957" y="81532"/>
                </a:moveTo>
                <a:lnTo>
                  <a:pt x="124957" y="87466"/>
                </a:lnTo>
                <a:lnTo>
                  <a:pt x="119021" y="87466"/>
                </a:lnTo>
                <a:lnTo>
                  <a:pt x="119021" y="81532"/>
                </a:lnTo>
                <a:close/>
                <a:moveTo>
                  <a:pt x="131204" y="81532"/>
                </a:moveTo>
                <a:lnTo>
                  <a:pt x="131204" y="87466"/>
                </a:lnTo>
                <a:lnTo>
                  <a:pt x="125270" y="87466"/>
                </a:lnTo>
                <a:lnTo>
                  <a:pt x="125270" y="81532"/>
                </a:lnTo>
                <a:close/>
                <a:moveTo>
                  <a:pt x="137451" y="81532"/>
                </a:moveTo>
                <a:lnTo>
                  <a:pt x="137451" y="87466"/>
                </a:lnTo>
                <a:lnTo>
                  <a:pt x="131517" y="87466"/>
                </a:lnTo>
                <a:lnTo>
                  <a:pt x="131517" y="81532"/>
                </a:lnTo>
                <a:close/>
                <a:moveTo>
                  <a:pt x="143702" y="81532"/>
                </a:moveTo>
                <a:lnTo>
                  <a:pt x="143702" y="87466"/>
                </a:lnTo>
                <a:lnTo>
                  <a:pt x="137766" y="87466"/>
                </a:lnTo>
                <a:lnTo>
                  <a:pt x="137766" y="81532"/>
                </a:lnTo>
                <a:close/>
                <a:moveTo>
                  <a:pt x="149949" y="81532"/>
                </a:moveTo>
                <a:lnTo>
                  <a:pt x="149949" y="87466"/>
                </a:lnTo>
                <a:lnTo>
                  <a:pt x="144015" y="87466"/>
                </a:lnTo>
                <a:lnTo>
                  <a:pt x="144015" y="81532"/>
                </a:lnTo>
                <a:close/>
                <a:moveTo>
                  <a:pt x="156196" y="81532"/>
                </a:moveTo>
                <a:lnTo>
                  <a:pt x="156196" y="87466"/>
                </a:lnTo>
                <a:lnTo>
                  <a:pt x="150262" y="87466"/>
                </a:lnTo>
                <a:lnTo>
                  <a:pt x="150262" y="81532"/>
                </a:lnTo>
                <a:close/>
                <a:moveTo>
                  <a:pt x="162445" y="81532"/>
                </a:moveTo>
                <a:lnTo>
                  <a:pt x="162445" y="87466"/>
                </a:lnTo>
                <a:lnTo>
                  <a:pt x="156509" y="87466"/>
                </a:lnTo>
                <a:lnTo>
                  <a:pt x="156509" y="81532"/>
                </a:lnTo>
                <a:close/>
                <a:moveTo>
                  <a:pt x="168692" y="81532"/>
                </a:moveTo>
                <a:lnTo>
                  <a:pt x="168692" y="87466"/>
                </a:lnTo>
                <a:lnTo>
                  <a:pt x="162756" y="87466"/>
                </a:lnTo>
                <a:lnTo>
                  <a:pt x="162756" y="81532"/>
                </a:lnTo>
                <a:close/>
                <a:moveTo>
                  <a:pt x="174939" y="81532"/>
                </a:moveTo>
                <a:lnTo>
                  <a:pt x="174939" y="87466"/>
                </a:lnTo>
                <a:lnTo>
                  <a:pt x="169005" y="87466"/>
                </a:lnTo>
                <a:lnTo>
                  <a:pt x="169005" y="81532"/>
                </a:lnTo>
                <a:close/>
                <a:moveTo>
                  <a:pt x="181186" y="81532"/>
                </a:moveTo>
                <a:lnTo>
                  <a:pt x="181186" y="87466"/>
                </a:lnTo>
                <a:lnTo>
                  <a:pt x="175252" y="87466"/>
                </a:lnTo>
                <a:lnTo>
                  <a:pt x="175252" y="81532"/>
                </a:lnTo>
                <a:close/>
                <a:moveTo>
                  <a:pt x="187435" y="81532"/>
                </a:moveTo>
                <a:lnTo>
                  <a:pt x="187435" y="87466"/>
                </a:lnTo>
                <a:lnTo>
                  <a:pt x="181499" y="87466"/>
                </a:lnTo>
                <a:lnTo>
                  <a:pt x="181499" y="81532"/>
                </a:lnTo>
                <a:close/>
                <a:moveTo>
                  <a:pt x="193684" y="81532"/>
                </a:moveTo>
                <a:lnTo>
                  <a:pt x="193684" y="87466"/>
                </a:lnTo>
                <a:lnTo>
                  <a:pt x="187749" y="87466"/>
                </a:lnTo>
                <a:lnTo>
                  <a:pt x="187749" y="81532"/>
                </a:lnTo>
                <a:close/>
                <a:moveTo>
                  <a:pt x="199931" y="81532"/>
                </a:moveTo>
                <a:lnTo>
                  <a:pt x="199931" y="87466"/>
                </a:lnTo>
                <a:lnTo>
                  <a:pt x="193996" y="87466"/>
                </a:lnTo>
                <a:lnTo>
                  <a:pt x="193996" y="81532"/>
                </a:lnTo>
                <a:close/>
                <a:moveTo>
                  <a:pt x="206180" y="81532"/>
                </a:moveTo>
                <a:lnTo>
                  <a:pt x="206180" y="87466"/>
                </a:lnTo>
                <a:lnTo>
                  <a:pt x="200244" y="87466"/>
                </a:lnTo>
                <a:lnTo>
                  <a:pt x="200244" y="81532"/>
                </a:lnTo>
                <a:close/>
                <a:moveTo>
                  <a:pt x="212427" y="81532"/>
                </a:moveTo>
                <a:lnTo>
                  <a:pt x="212427" y="87466"/>
                </a:lnTo>
                <a:lnTo>
                  <a:pt x="206491" y="87466"/>
                </a:lnTo>
                <a:lnTo>
                  <a:pt x="206491" y="81532"/>
                </a:lnTo>
                <a:close/>
                <a:moveTo>
                  <a:pt x="218674" y="81532"/>
                </a:moveTo>
                <a:lnTo>
                  <a:pt x="218674" y="87466"/>
                </a:lnTo>
                <a:lnTo>
                  <a:pt x="212739" y="87466"/>
                </a:lnTo>
                <a:lnTo>
                  <a:pt x="212739" y="81532"/>
                </a:lnTo>
                <a:close/>
                <a:moveTo>
                  <a:pt x="224921" y="81532"/>
                </a:moveTo>
                <a:lnTo>
                  <a:pt x="224921" y="87466"/>
                </a:lnTo>
                <a:lnTo>
                  <a:pt x="218987" y="87466"/>
                </a:lnTo>
                <a:lnTo>
                  <a:pt x="218987" y="81532"/>
                </a:lnTo>
                <a:close/>
                <a:moveTo>
                  <a:pt x="231170" y="81532"/>
                </a:moveTo>
                <a:lnTo>
                  <a:pt x="231170" y="87466"/>
                </a:lnTo>
                <a:lnTo>
                  <a:pt x="225234" y="87466"/>
                </a:lnTo>
                <a:lnTo>
                  <a:pt x="225234" y="81532"/>
                </a:lnTo>
                <a:close/>
                <a:moveTo>
                  <a:pt x="237417" y="81532"/>
                </a:moveTo>
                <a:lnTo>
                  <a:pt x="237417" y="87466"/>
                </a:lnTo>
                <a:lnTo>
                  <a:pt x="231481" y="87466"/>
                </a:lnTo>
                <a:lnTo>
                  <a:pt x="231481" y="81532"/>
                </a:lnTo>
                <a:close/>
                <a:moveTo>
                  <a:pt x="243664" y="81532"/>
                </a:moveTo>
                <a:lnTo>
                  <a:pt x="243664" y="87466"/>
                </a:lnTo>
                <a:lnTo>
                  <a:pt x="237729" y="87466"/>
                </a:lnTo>
                <a:lnTo>
                  <a:pt x="237729" y="81532"/>
                </a:lnTo>
                <a:close/>
                <a:moveTo>
                  <a:pt x="249911" y="81532"/>
                </a:moveTo>
                <a:lnTo>
                  <a:pt x="249911" y="87466"/>
                </a:lnTo>
                <a:lnTo>
                  <a:pt x="243977" y="87466"/>
                </a:lnTo>
                <a:lnTo>
                  <a:pt x="243977" y="81532"/>
                </a:lnTo>
                <a:close/>
                <a:moveTo>
                  <a:pt x="256161" y="81532"/>
                </a:moveTo>
                <a:lnTo>
                  <a:pt x="256161" y="87466"/>
                </a:lnTo>
                <a:lnTo>
                  <a:pt x="250225" y="87466"/>
                </a:lnTo>
                <a:lnTo>
                  <a:pt x="250225" y="81532"/>
                </a:lnTo>
                <a:close/>
                <a:moveTo>
                  <a:pt x="262409" y="81532"/>
                </a:moveTo>
                <a:lnTo>
                  <a:pt x="262409" y="87466"/>
                </a:lnTo>
                <a:lnTo>
                  <a:pt x="256474" y="87466"/>
                </a:lnTo>
                <a:lnTo>
                  <a:pt x="256474" y="81532"/>
                </a:lnTo>
                <a:close/>
                <a:moveTo>
                  <a:pt x="268656" y="81532"/>
                </a:moveTo>
                <a:lnTo>
                  <a:pt x="268656" y="87466"/>
                </a:lnTo>
                <a:lnTo>
                  <a:pt x="262721" y="87466"/>
                </a:lnTo>
                <a:lnTo>
                  <a:pt x="262721" y="81532"/>
                </a:lnTo>
                <a:close/>
                <a:moveTo>
                  <a:pt x="274904" y="81532"/>
                </a:moveTo>
                <a:lnTo>
                  <a:pt x="274904" y="87466"/>
                </a:lnTo>
                <a:lnTo>
                  <a:pt x="268968" y="87466"/>
                </a:lnTo>
                <a:lnTo>
                  <a:pt x="268968" y="81532"/>
                </a:lnTo>
                <a:close/>
                <a:moveTo>
                  <a:pt x="6251" y="87779"/>
                </a:moveTo>
                <a:lnTo>
                  <a:pt x="6251" y="93713"/>
                </a:lnTo>
                <a:lnTo>
                  <a:pt x="315" y="93713"/>
                </a:lnTo>
                <a:lnTo>
                  <a:pt x="315" y="87779"/>
                </a:lnTo>
                <a:close/>
                <a:moveTo>
                  <a:pt x="12498" y="87779"/>
                </a:moveTo>
                <a:lnTo>
                  <a:pt x="12498" y="93713"/>
                </a:lnTo>
                <a:lnTo>
                  <a:pt x="6562" y="93713"/>
                </a:lnTo>
                <a:lnTo>
                  <a:pt x="6562" y="87779"/>
                </a:lnTo>
                <a:close/>
                <a:moveTo>
                  <a:pt x="18745" y="87779"/>
                </a:moveTo>
                <a:lnTo>
                  <a:pt x="18745" y="93713"/>
                </a:lnTo>
                <a:lnTo>
                  <a:pt x="12810" y="93713"/>
                </a:lnTo>
                <a:lnTo>
                  <a:pt x="12810" y="87779"/>
                </a:lnTo>
                <a:close/>
                <a:moveTo>
                  <a:pt x="24992" y="87779"/>
                </a:moveTo>
                <a:lnTo>
                  <a:pt x="24992" y="93713"/>
                </a:lnTo>
                <a:lnTo>
                  <a:pt x="19058" y="93713"/>
                </a:lnTo>
                <a:lnTo>
                  <a:pt x="19058" y="87779"/>
                </a:lnTo>
                <a:close/>
                <a:moveTo>
                  <a:pt x="31242" y="87779"/>
                </a:moveTo>
                <a:lnTo>
                  <a:pt x="31242" y="93713"/>
                </a:lnTo>
                <a:lnTo>
                  <a:pt x="25305" y="93713"/>
                </a:lnTo>
                <a:lnTo>
                  <a:pt x="25305" y="87779"/>
                </a:lnTo>
                <a:close/>
                <a:moveTo>
                  <a:pt x="37489" y="87779"/>
                </a:moveTo>
                <a:lnTo>
                  <a:pt x="37489" y="93713"/>
                </a:lnTo>
                <a:lnTo>
                  <a:pt x="31553" y="93713"/>
                </a:lnTo>
                <a:lnTo>
                  <a:pt x="31553" y="87779"/>
                </a:lnTo>
                <a:close/>
                <a:moveTo>
                  <a:pt x="43737" y="87779"/>
                </a:moveTo>
                <a:lnTo>
                  <a:pt x="43737" y="93713"/>
                </a:lnTo>
                <a:lnTo>
                  <a:pt x="37802" y="93713"/>
                </a:lnTo>
                <a:lnTo>
                  <a:pt x="37802" y="87779"/>
                </a:lnTo>
                <a:close/>
                <a:moveTo>
                  <a:pt x="49985" y="87779"/>
                </a:moveTo>
                <a:lnTo>
                  <a:pt x="49985" y="93713"/>
                </a:lnTo>
                <a:lnTo>
                  <a:pt x="44049" y="93713"/>
                </a:lnTo>
                <a:lnTo>
                  <a:pt x="44049" y="87779"/>
                </a:lnTo>
                <a:close/>
                <a:moveTo>
                  <a:pt x="56232" y="87779"/>
                </a:moveTo>
                <a:lnTo>
                  <a:pt x="56232" y="93713"/>
                </a:lnTo>
                <a:lnTo>
                  <a:pt x="50296" y="93713"/>
                </a:lnTo>
                <a:lnTo>
                  <a:pt x="50296" y="87779"/>
                </a:lnTo>
                <a:close/>
                <a:moveTo>
                  <a:pt x="62480" y="87779"/>
                </a:moveTo>
                <a:lnTo>
                  <a:pt x="62480" y="93713"/>
                </a:lnTo>
                <a:lnTo>
                  <a:pt x="56545" y="93713"/>
                </a:lnTo>
                <a:lnTo>
                  <a:pt x="56545" y="87779"/>
                </a:lnTo>
                <a:close/>
                <a:moveTo>
                  <a:pt x="68727" y="87779"/>
                </a:moveTo>
                <a:lnTo>
                  <a:pt x="68727" y="93713"/>
                </a:lnTo>
                <a:lnTo>
                  <a:pt x="62792" y="93713"/>
                </a:lnTo>
                <a:lnTo>
                  <a:pt x="62792" y="87779"/>
                </a:lnTo>
                <a:close/>
                <a:moveTo>
                  <a:pt x="74975" y="87779"/>
                </a:moveTo>
                <a:lnTo>
                  <a:pt x="74975" y="93713"/>
                </a:lnTo>
                <a:lnTo>
                  <a:pt x="69039" y="93713"/>
                </a:lnTo>
                <a:lnTo>
                  <a:pt x="69039" y="87779"/>
                </a:lnTo>
                <a:close/>
                <a:moveTo>
                  <a:pt x="81223" y="87779"/>
                </a:moveTo>
                <a:lnTo>
                  <a:pt x="81223" y="93713"/>
                </a:lnTo>
                <a:lnTo>
                  <a:pt x="75286" y="93713"/>
                </a:lnTo>
                <a:lnTo>
                  <a:pt x="75286" y="87779"/>
                </a:lnTo>
                <a:close/>
                <a:moveTo>
                  <a:pt x="87470" y="87779"/>
                </a:moveTo>
                <a:lnTo>
                  <a:pt x="87470" y="93713"/>
                </a:lnTo>
                <a:lnTo>
                  <a:pt x="81535" y="93713"/>
                </a:lnTo>
                <a:lnTo>
                  <a:pt x="81535" y="87779"/>
                </a:lnTo>
                <a:close/>
                <a:moveTo>
                  <a:pt x="93718" y="87779"/>
                </a:moveTo>
                <a:lnTo>
                  <a:pt x="93718" y="93713"/>
                </a:lnTo>
                <a:lnTo>
                  <a:pt x="87784" y="93713"/>
                </a:lnTo>
                <a:lnTo>
                  <a:pt x="87784" y="87779"/>
                </a:lnTo>
                <a:close/>
                <a:moveTo>
                  <a:pt x="162445" y="87779"/>
                </a:moveTo>
                <a:lnTo>
                  <a:pt x="162445" y="93713"/>
                </a:lnTo>
                <a:lnTo>
                  <a:pt x="156509" y="93713"/>
                </a:lnTo>
                <a:lnTo>
                  <a:pt x="156509" y="87779"/>
                </a:lnTo>
                <a:close/>
                <a:moveTo>
                  <a:pt x="168692" y="87779"/>
                </a:moveTo>
                <a:lnTo>
                  <a:pt x="168692" y="93713"/>
                </a:lnTo>
                <a:lnTo>
                  <a:pt x="162756" y="93713"/>
                </a:lnTo>
                <a:lnTo>
                  <a:pt x="162756" y="87779"/>
                </a:lnTo>
                <a:close/>
                <a:moveTo>
                  <a:pt x="174939" y="87779"/>
                </a:moveTo>
                <a:lnTo>
                  <a:pt x="174939" y="93713"/>
                </a:lnTo>
                <a:lnTo>
                  <a:pt x="169005" y="93713"/>
                </a:lnTo>
                <a:lnTo>
                  <a:pt x="169005" y="87779"/>
                </a:lnTo>
                <a:close/>
                <a:moveTo>
                  <a:pt x="181186" y="87779"/>
                </a:moveTo>
                <a:lnTo>
                  <a:pt x="181186" y="93713"/>
                </a:lnTo>
                <a:lnTo>
                  <a:pt x="175252" y="93713"/>
                </a:lnTo>
                <a:lnTo>
                  <a:pt x="175252" y="87779"/>
                </a:lnTo>
                <a:close/>
                <a:moveTo>
                  <a:pt x="187435" y="87779"/>
                </a:moveTo>
                <a:lnTo>
                  <a:pt x="187435" y="93713"/>
                </a:lnTo>
                <a:lnTo>
                  <a:pt x="181499" y="93713"/>
                </a:lnTo>
                <a:lnTo>
                  <a:pt x="181499" y="87779"/>
                </a:lnTo>
                <a:close/>
                <a:moveTo>
                  <a:pt x="193684" y="87779"/>
                </a:moveTo>
                <a:lnTo>
                  <a:pt x="193684" y="93713"/>
                </a:lnTo>
                <a:lnTo>
                  <a:pt x="187749" y="93713"/>
                </a:lnTo>
                <a:lnTo>
                  <a:pt x="187749" y="87779"/>
                </a:lnTo>
                <a:close/>
                <a:moveTo>
                  <a:pt x="199931" y="87779"/>
                </a:moveTo>
                <a:lnTo>
                  <a:pt x="199931" y="93713"/>
                </a:lnTo>
                <a:lnTo>
                  <a:pt x="193996" y="93713"/>
                </a:lnTo>
                <a:lnTo>
                  <a:pt x="193996" y="87779"/>
                </a:lnTo>
                <a:close/>
                <a:moveTo>
                  <a:pt x="206180" y="87779"/>
                </a:moveTo>
                <a:lnTo>
                  <a:pt x="206180" y="93713"/>
                </a:lnTo>
                <a:lnTo>
                  <a:pt x="200244" y="93713"/>
                </a:lnTo>
                <a:lnTo>
                  <a:pt x="200244" y="87779"/>
                </a:lnTo>
                <a:close/>
                <a:moveTo>
                  <a:pt x="212427" y="87779"/>
                </a:moveTo>
                <a:lnTo>
                  <a:pt x="212427" y="93713"/>
                </a:lnTo>
                <a:lnTo>
                  <a:pt x="206491" y="93713"/>
                </a:lnTo>
                <a:lnTo>
                  <a:pt x="206491" y="87779"/>
                </a:lnTo>
                <a:close/>
                <a:moveTo>
                  <a:pt x="99967" y="87781"/>
                </a:moveTo>
                <a:lnTo>
                  <a:pt x="99967" y="93717"/>
                </a:lnTo>
                <a:lnTo>
                  <a:pt x="94031" y="93717"/>
                </a:lnTo>
                <a:lnTo>
                  <a:pt x="94031" y="87781"/>
                </a:lnTo>
                <a:close/>
                <a:moveTo>
                  <a:pt x="106214" y="87781"/>
                </a:moveTo>
                <a:lnTo>
                  <a:pt x="106214" y="93717"/>
                </a:lnTo>
                <a:lnTo>
                  <a:pt x="100278" y="93717"/>
                </a:lnTo>
                <a:lnTo>
                  <a:pt x="100278" y="87781"/>
                </a:lnTo>
                <a:close/>
                <a:moveTo>
                  <a:pt x="112461" y="87781"/>
                </a:moveTo>
                <a:lnTo>
                  <a:pt x="112461" y="93717"/>
                </a:lnTo>
                <a:lnTo>
                  <a:pt x="106527" y="93717"/>
                </a:lnTo>
                <a:lnTo>
                  <a:pt x="106527" y="87781"/>
                </a:lnTo>
                <a:close/>
                <a:moveTo>
                  <a:pt x="118710" y="87781"/>
                </a:moveTo>
                <a:lnTo>
                  <a:pt x="118710" y="93717"/>
                </a:lnTo>
                <a:lnTo>
                  <a:pt x="112774" y="93717"/>
                </a:lnTo>
                <a:lnTo>
                  <a:pt x="112774" y="87781"/>
                </a:lnTo>
                <a:close/>
                <a:moveTo>
                  <a:pt x="124957" y="87781"/>
                </a:moveTo>
                <a:lnTo>
                  <a:pt x="124957" y="93717"/>
                </a:lnTo>
                <a:lnTo>
                  <a:pt x="119021" y="93717"/>
                </a:lnTo>
                <a:lnTo>
                  <a:pt x="119021" y="87781"/>
                </a:lnTo>
                <a:close/>
                <a:moveTo>
                  <a:pt x="131204" y="87781"/>
                </a:moveTo>
                <a:lnTo>
                  <a:pt x="131204" y="93717"/>
                </a:lnTo>
                <a:lnTo>
                  <a:pt x="125270" y="93717"/>
                </a:lnTo>
                <a:lnTo>
                  <a:pt x="125270" y="87781"/>
                </a:lnTo>
                <a:close/>
                <a:moveTo>
                  <a:pt x="137451" y="87781"/>
                </a:moveTo>
                <a:lnTo>
                  <a:pt x="137451" y="93717"/>
                </a:lnTo>
                <a:lnTo>
                  <a:pt x="131517" y="93717"/>
                </a:lnTo>
                <a:lnTo>
                  <a:pt x="131517" y="87781"/>
                </a:lnTo>
                <a:close/>
                <a:moveTo>
                  <a:pt x="143702" y="87781"/>
                </a:moveTo>
                <a:lnTo>
                  <a:pt x="143702" y="93717"/>
                </a:lnTo>
                <a:lnTo>
                  <a:pt x="137766" y="93717"/>
                </a:lnTo>
                <a:lnTo>
                  <a:pt x="137766" y="87781"/>
                </a:lnTo>
                <a:close/>
                <a:moveTo>
                  <a:pt x="149949" y="87781"/>
                </a:moveTo>
                <a:lnTo>
                  <a:pt x="149949" y="93717"/>
                </a:lnTo>
                <a:lnTo>
                  <a:pt x="144015" y="93717"/>
                </a:lnTo>
                <a:lnTo>
                  <a:pt x="144015" y="87781"/>
                </a:lnTo>
                <a:close/>
                <a:moveTo>
                  <a:pt x="156196" y="87781"/>
                </a:moveTo>
                <a:lnTo>
                  <a:pt x="156196" y="93717"/>
                </a:lnTo>
                <a:lnTo>
                  <a:pt x="150262" y="93717"/>
                </a:lnTo>
                <a:lnTo>
                  <a:pt x="150262" y="87781"/>
                </a:lnTo>
                <a:close/>
                <a:moveTo>
                  <a:pt x="218674" y="87781"/>
                </a:moveTo>
                <a:lnTo>
                  <a:pt x="218674" y="93717"/>
                </a:lnTo>
                <a:lnTo>
                  <a:pt x="212739" y="93717"/>
                </a:lnTo>
                <a:lnTo>
                  <a:pt x="212739" y="87781"/>
                </a:lnTo>
                <a:close/>
                <a:moveTo>
                  <a:pt x="224921" y="87781"/>
                </a:moveTo>
                <a:lnTo>
                  <a:pt x="224921" y="93717"/>
                </a:lnTo>
                <a:lnTo>
                  <a:pt x="218987" y="93717"/>
                </a:lnTo>
                <a:lnTo>
                  <a:pt x="218987" y="87781"/>
                </a:lnTo>
                <a:close/>
                <a:moveTo>
                  <a:pt x="231170" y="87781"/>
                </a:moveTo>
                <a:lnTo>
                  <a:pt x="231170" y="93717"/>
                </a:lnTo>
                <a:lnTo>
                  <a:pt x="225234" y="93717"/>
                </a:lnTo>
                <a:lnTo>
                  <a:pt x="225234" y="87781"/>
                </a:lnTo>
                <a:close/>
                <a:moveTo>
                  <a:pt x="237417" y="87781"/>
                </a:moveTo>
                <a:lnTo>
                  <a:pt x="237417" y="93717"/>
                </a:lnTo>
                <a:lnTo>
                  <a:pt x="231481" y="93717"/>
                </a:lnTo>
                <a:lnTo>
                  <a:pt x="231481" y="87781"/>
                </a:lnTo>
                <a:close/>
                <a:moveTo>
                  <a:pt x="243664" y="87781"/>
                </a:moveTo>
                <a:lnTo>
                  <a:pt x="243664" y="93717"/>
                </a:lnTo>
                <a:lnTo>
                  <a:pt x="237729" y="93717"/>
                </a:lnTo>
                <a:lnTo>
                  <a:pt x="237729" y="87781"/>
                </a:lnTo>
                <a:close/>
                <a:moveTo>
                  <a:pt x="249911" y="87781"/>
                </a:moveTo>
                <a:lnTo>
                  <a:pt x="249911" y="93717"/>
                </a:lnTo>
                <a:lnTo>
                  <a:pt x="243977" y="93717"/>
                </a:lnTo>
                <a:lnTo>
                  <a:pt x="243977" y="87781"/>
                </a:lnTo>
                <a:close/>
                <a:moveTo>
                  <a:pt x="256161" y="87781"/>
                </a:moveTo>
                <a:lnTo>
                  <a:pt x="256161" y="93717"/>
                </a:lnTo>
                <a:lnTo>
                  <a:pt x="250225" y="93717"/>
                </a:lnTo>
                <a:lnTo>
                  <a:pt x="250225" y="87781"/>
                </a:lnTo>
                <a:close/>
                <a:moveTo>
                  <a:pt x="262409" y="87781"/>
                </a:moveTo>
                <a:lnTo>
                  <a:pt x="262409" y="93717"/>
                </a:lnTo>
                <a:lnTo>
                  <a:pt x="256474" y="93717"/>
                </a:lnTo>
                <a:lnTo>
                  <a:pt x="256474" y="87781"/>
                </a:lnTo>
                <a:close/>
                <a:moveTo>
                  <a:pt x="268656" y="87781"/>
                </a:moveTo>
                <a:lnTo>
                  <a:pt x="268656" y="93717"/>
                </a:lnTo>
                <a:lnTo>
                  <a:pt x="262721" y="93717"/>
                </a:lnTo>
                <a:lnTo>
                  <a:pt x="262721" y="87781"/>
                </a:lnTo>
                <a:close/>
                <a:moveTo>
                  <a:pt x="274904" y="87781"/>
                </a:moveTo>
                <a:lnTo>
                  <a:pt x="274904" y="93717"/>
                </a:lnTo>
                <a:lnTo>
                  <a:pt x="268968" y="93717"/>
                </a:lnTo>
                <a:lnTo>
                  <a:pt x="268968" y="87781"/>
                </a:lnTo>
                <a:close/>
                <a:moveTo>
                  <a:pt x="6251" y="94028"/>
                </a:moveTo>
                <a:lnTo>
                  <a:pt x="6251" y="99964"/>
                </a:lnTo>
                <a:lnTo>
                  <a:pt x="315" y="99964"/>
                </a:lnTo>
                <a:lnTo>
                  <a:pt x="315" y="94028"/>
                </a:lnTo>
                <a:close/>
                <a:moveTo>
                  <a:pt x="12498" y="94028"/>
                </a:moveTo>
                <a:lnTo>
                  <a:pt x="12498" y="99964"/>
                </a:lnTo>
                <a:lnTo>
                  <a:pt x="6562" y="99964"/>
                </a:lnTo>
                <a:lnTo>
                  <a:pt x="6562" y="94028"/>
                </a:lnTo>
                <a:close/>
                <a:moveTo>
                  <a:pt x="18745" y="94028"/>
                </a:moveTo>
                <a:lnTo>
                  <a:pt x="18745" y="99964"/>
                </a:lnTo>
                <a:lnTo>
                  <a:pt x="12810" y="99964"/>
                </a:lnTo>
                <a:lnTo>
                  <a:pt x="12810" y="94028"/>
                </a:lnTo>
                <a:close/>
                <a:moveTo>
                  <a:pt x="24992" y="94028"/>
                </a:moveTo>
                <a:lnTo>
                  <a:pt x="24992" y="99964"/>
                </a:lnTo>
                <a:lnTo>
                  <a:pt x="19058" y="99964"/>
                </a:lnTo>
                <a:lnTo>
                  <a:pt x="19058" y="94028"/>
                </a:lnTo>
                <a:close/>
                <a:moveTo>
                  <a:pt x="31242" y="94028"/>
                </a:moveTo>
                <a:lnTo>
                  <a:pt x="31242" y="99964"/>
                </a:lnTo>
                <a:lnTo>
                  <a:pt x="25305" y="99964"/>
                </a:lnTo>
                <a:lnTo>
                  <a:pt x="25305" y="94028"/>
                </a:lnTo>
                <a:close/>
                <a:moveTo>
                  <a:pt x="37489" y="94028"/>
                </a:moveTo>
                <a:lnTo>
                  <a:pt x="37489" y="99964"/>
                </a:lnTo>
                <a:lnTo>
                  <a:pt x="31553" y="99964"/>
                </a:lnTo>
                <a:lnTo>
                  <a:pt x="31553" y="94028"/>
                </a:lnTo>
                <a:close/>
                <a:moveTo>
                  <a:pt x="43737" y="94028"/>
                </a:moveTo>
                <a:lnTo>
                  <a:pt x="43737" y="99964"/>
                </a:lnTo>
                <a:lnTo>
                  <a:pt x="37802" y="99964"/>
                </a:lnTo>
                <a:lnTo>
                  <a:pt x="37802" y="94028"/>
                </a:lnTo>
                <a:close/>
                <a:moveTo>
                  <a:pt x="49985" y="94028"/>
                </a:moveTo>
                <a:lnTo>
                  <a:pt x="49985" y="99964"/>
                </a:lnTo>
                <a:lnTo>
                  <a:pt x="44049" y="99964"/>
                </a:lnTo>
                <a:lnTo>
                  <a:pt x="44049" y="94028"/>
                </a:lnTo>
                <a:close/>
                <a:moveTo>
                  <a:pt x="56232" y="94028"/>
                </a:moveTo>
                <a:lnTo>
                  <a:pt x="56232" y="99964"/>
                </a:lnTo>
                <a:lnTo>
                  <a:pt x="50296" y="99964"/>
                </a:lnTo>
                <a:lnTo>
                  <a:pt x="50296" y="94028"/>
                </a:lnTo>
                <a:close/>
                <a:moveTo>
                  <a:pt x="62480" y="94028"/>
                </a:moveTo>
                <a:lnTo>
                  <a:pt x="62480" y="99964"/>
                </a:lnTo>
                <a:lnTo>
                  <a:pt x="56545" y="99964"/>
                </a:lnTo>
                <a:lnTo>
                  <a:pt x="56545" y="94028"/>
                </a:lnTo>
                <a:close/>
                <a:moveTo>
                  <a:pt x="68727" y="94028"/>
                </a:moveTo>
                <a:lnTo>
                  <a:pt x="68727" y="99964"/>
                </a:lnTo>
                <a:lnTo>
                  <a:pt x="62792" y="99964"/>
                </a:lnTo>
                <a:lnTo>
                  <a:pt x="62792" y="94028"/>
                </a:lnTo>
                <a:close/>
                <a:moveTo>
                  <a:pt x="74975" y="94028"/>
                </a:moveTo>
                <a:lnTo>
                  <a:pt x="74975" y="99964"/>
                </a:lnTo>
                <a:lnTo>
                  <a:pt x="69039" y="99964"/>
                </a:lnTo>
                <a:lnTo>
                  <a:pt x="69039" y="94028"/>
                </a:lnTo>
                <a:close/>
                <a:moveTo>
                  <a:pt x="81223" y="94028"/>
                </a:moveTo>
                <a:lnTo>
                  <a:pt x="81223" y="99964"/>
                </a:lnTo>
                <a:lnTo>
                  <a:pt x="75286" y="99964"/>
                </a:lnTo>
                <a:lnTo>
                  <a:pt x="75286" y="94028"/>
                </a:lnTo>
                <a:close/>
                <a:moveTo>
                  <a:pt x="87470" y="94028"/>
                </a:moveTo>
                <a:lnTo>
                  <a:pt x="87470" y="99964"/>
                </a:lnTo>
                <a:lnTo>
                  <a:pt x="81535" y="99964"/>
                </a:lnTo>
                <a:lnTo>
                  <a:pt x="81535" y="94028"/>
                </a:lnTo>
                <a:close/>
                <a:moveTo>
                  <a:pt x="93718" y="94028"/>
                </a:moveTo>
                <a:lnTo>
                  <a:pt x="93718" y="99964"/>
                </a:lnTo>
                <a:lnTo>
                  <a:pt x="87784" y="99964"/>
                </a:lnTo>
                <a:lnTo>
                  <a:pt x="87784" y="94028"/>
                </a:lnTo>
                <a:close/>
                <a:moveTo>
                  <a:pt x="99967" y="94028"/>
                </a:moveTo>
                <a:lnTo>
                  <a:pt x="99967" y="99964"/>
                </a:lnTo>
                <a:lnTo>
                  <a:pt x="94031" y="99964"/>
                </a:lnTo>
                <a:lnTo>
                  <a:pt x="94031" y="94028"/>
                </a:lnTo>
                <a:close/>
                <a:moveTo>
                  <a:pt x="106214" y="94029"/>
                </a:moveTo>
                <a:lnTo>
                  <a:pt x="106214" y="99964"/>
                </a:lnTo>
                <a:lnTo>
                  <a:pt x="100278" y="99964"/>
                </a:lnTo>
                <a:lnTo>
                  <a:pt x="100278" y="94029"/>
                </a:lnTo>
                <a:close/>
                <a:moveTo>
                  <a:pt x="112461" y="94029"/>
                </a:moveTo>
                <a:lnTo>
                  <a:pt x="112461" y="99964"/>
                </a:lnTo>
                <a:lnTo>
                  <a:pt x="106527" y="99964"/>
                </a:lnTo>
                <a:lnTo>
                  <a:pt x="106527" y="94029"/>
                </a:lnTo>
                <a:close/>
                <a:moveTo>
                  <a:pt x="118710" y="94029"/>
                </a:moveTo>
                <a:lnTo>
                  <a:pt x="118710" y="99964"/>
                </a:lnTo>
                <a:lnTo>
                  <a:pt x="112774" y="99964"/>
                </a:lnTo>
                <a:lnTo>
                  <a:pt x="112774" y="94029"/>
                </a:lnTo>
                <a:close/>
                <a:moveTo>
                  <a:pt x="124957" y="94029"/>
                </a:moveTo>
                <a:lnTo>
                  <a:pt x="124957" y="99964"/>
                </a:lnTo>
                <a:lnTo>
                  <a:pt x="119021" y="99964"/>
                </a:lnTo>
                <a:lnTo>
                  <a:pt x="119021" y="94029"/>
                </a:lnTo>
                <a:close/>
                <a:moveTo>
                  <a:pt x="131204" y="94029"/>
                </a:moveTo>
                <a:lnTo>
                  <a:pt x="131204" y="99964"/>
                </a:lnTo>
                <a:lnTo>
                  <a:pt x="125270" y="99964"/>
                </a:lnTo>
                <a:lnTo>
                  <a:pt x="125270" y="94029"/>
                </a:lnTo>
                <a:close/>
                <a:moveTo>
                  <a:pt x="137451" y="94029"/>
                </a:moveTo>
                <a:lnTo>
                  <a:pt x="137451" y="99964"/>
                </a:lnTo>
                <a:lnTo>
                  <a:pt x="131517" y="99964"/>
                </a:lnTo>
                <a:lnTo>
                  <a:pt x="131517" y="94029"/>
                </a:lnTo>
                <a:close/>
                <a:moveTo>
                  <a:pt x="143702" y="94029"/>
                </a:moveTo>
                <a:lnTo>
                  <a:pt x="143702" y="99964"/>
                </a:lnTo>
                <a:lnTo>
                  <a:pt x="137766" y="99964"/>
                </a:lnTo>
                <a:lnTo>
                  <a:pt x="137766" y="94029"/>
                </a:lnTo>
                <a:close/>
                <a:moveTo>
                  <a:pt x="149949" y="94029"/>
                </a:moveTo>
                <a:lnTo>
                  <a:pt x="149949" y="99964"/>
                </a:lnTo>
                <a:lnTo>
                  <a:pt x="144015" y="99964"/>
                </a:lnTo>
                <a:lnTo>
                  <a:pt x="144015" y="94029"/>
                </a:lnTo>
                <a:close/>
                <a:moveTo>
                  <a:pt x="156196" y="94029"/>
                </a:moveTo>
                <a:lnTo>
                  <a:pt x="156196" y="99964"/>
                </a:lnTo>
                <a:lnTo>
                  <a:pt x="150262" y="99964"/>
                </a:lnTo>
                <a:lnTo>
                  <a:pt x="150262" y="94029"/>
                </a:lnTo>
                <a:close/>
                <a:moveTo>
                  <a:pt x="162445" y="94028"/>
                </a:moveTo>
                <a:lnTo>
                  <a:pt x="162445" y="99964"/>
                </a:lnTo>
                <a:lnTo>
                  <a:pt x="156509" y="99964"/>
                </a:lnTo>
                <a:lnTo>
                  <a:pt x="156509" y="94028"/>
                </a:lnTo>
                <a:close/>
                <a:moveTo>
                  <a:pt x="168692" y="94028"/>
                </a:moveTo>
                <a:lnTo>
                  <a:pt x="168692" y="99964"/>
                </a:lnTo>
                <a:lnTo>
                  <a:pt x="162756" y="99964"/>
                </a:lnTo>
                <a:lnTo>
                  <a:pt x="162756" y="94028"/>
                </a:lnTo>
                <a:close/>
                <a:moveTo>
                  <a:pt x="174939" y="94028"/>
                </a:moveTo>
                <a:lnTo>
                  <a:pt x="174939" y="99964"/>
                </a:lnTo>
                <a:lnTo>
                  <a:pt x="169005" y="99964"/>
                </a:lnTo>
                <a:lnTo>
                  <a:pt x="169005" y="94028"/>
                </a:lnTo>
                <a:close/>
                <a:moveTo>
                  <a:pt x="181186" y="94028"/>
                </a:moveTo>
                <a:lnTo>
                  <a:pt x="181186" y="99964"/>
                </a:lnTo>
                <a:lnTo>
                  <a:pt x="175252" y="99964"/>
                </a:lnTo>
                <a:lnTo>
                  <a:pt x="175252" y="94028"/>
                </a:lnTo>
                <a:close/>
                <a:moveTo>
                  <a:pt x="187435" y="94028"/>
                </a:moveTo>
                <a:lnTo>
                  <a:pt x="187435" y="99964"/>
                </a:lnTo>
                <a:lnTo>
                  <a:pt x="181499" y="99964"/>
                </a:lnTo>
                <a:lnTo>
                  <a:pt x="181499" y="94028"/>
                </a:lnTo>
                <a:close/>
                <a:moveTo>
                  <a:pt x="193684" y="94028"/>
                </a:moveTo>
                <a:lnTo>
                  <a:pt x="193684" y="99964"/>
                </a:lnTo>
                <a:lnTo>
                  <a:pt x="187749" y="99964"/>
                </a:lnTo>
                <a:lnTo>
                  <a:pt x="187749" y="94028"/>
                </a:lnTo>
                <a:close/>
                <a:moveTo>
                  <a:pt x="199931" y="94028"/>
                </a:moveTo>
                <a:lnTo>
                  <a:pt x="199931" y="99964"/>
                </a:lnTo>
                <a:lnTo>
                  <a:pt x="193996" y="99964"/>
                </a:lnTo>
                <a:lnTo>
                  <a:pt x="193996" y="94028"/>
                </a:lnTo>
                <a:close/>
                <a:moveTo>
                  <a:pt x="206180" y="94028"/>
                </a:moveTo>
                <a:lnTo>
                  <a:pt x="206180" y="99964"/>
                </a:lnTo>
                <a:lnTo>
                  <a:pt x="200244" y="99964"/>
                </a:lnTo>
                <a:lnTo>
                  <a:pt x="200244" y="94028"/>
                </a:lnTo>
                <a:close/>
                <a:moveTo>
                  <a:pt x="212427" y="94028"/>
                </a:moveTo>
                <a:lnTo>
                  <a:pt x="212427" y="99964"/>
                </a:lnTo>
                <a:lnTo>
                  <a:pt x="206491" y="99964"/>
                </a:lnTo>
                <a:lnTo>
                  <a:pt x="206491" y="94028"/>
                </a:lnTo>
                <a:close/>
                <a:moveTo>
                  <a:pt x="218674" y="94028"/>
                </a:moveTo>
                <a:lnTo>
                  <a:pt x="218674" y="99964"/>
                </a:lnTo>
                <a:lnTo>
                  <a:pt x="212739" y="99964"/>
                </a:lnTo>
                <a:lnTo>
                  <a:pt x="212739" y="94028"/>
                </a:lnTo>
                <a:close/>
                <a:moveTo>
                  <a:pt x="224921" y="94029"/>
                </a:moveTo>
                <a:lnTo>
                  <a:pt x="224921" y="99964"/>
                </a:lnTo>
                <a:lnTo>
                  <a:pt x="218987" y="99964"/>
                </a:lnTo>
                <a:lnTo>
                  <a:pt x="218987" y="94029"/>
                </a:lnTo>
                <a:close/>
                <a:moveTo>
                  <a:pt x="231170" y="94029"/>
                </a:moveTo>
                <a:lnTo>
                  <a:pt x="231170" y="99964"/>
                </a:lnTo>
                <a:lnTo>
                  <a:pt x="225234" y="99964"/>
                </a:lnTo>
                <a:lnTo>
                  <a:pt x="225234" y="94029"/>
                </a:lnTo>
                <a:close/>
                <a:moveTo>
                  <a:pt x="237417" y="94029"/>
                </a:moveTo>
                <a:lnTo>
                  <a:pt x="237417" y="99964"/>
                </a:lnTo>
                <a:lnTo>
                  <a:pt x="231481" y="99964"/>
                </a:lnTo>
                <a:lnTo>
                  <a:pt x="231481" y="94029"/>
                </a:lnTo>
                <a:close/>
                <a:moveTo>
                  <a:pt x="243664" y="94029"/>
                </a:moveTo>
                <a:lnTo>
                  <a:pt x="243664" y="99964"/>
                </a:lnTo>
                <a:lnTo>
                  <a:pt x="237729" y="99964"/>
                </a:lnTo>
                <a:lnTo>
                  <a:pt x="237729" y="94029"/>
                </a:lnTo>
                <a:close/>
                <a:moveTo>
                  <a:pt x="249911" y="94029"/>
                </a:moveTo>
                <a:lnTo>
                  <a:pt x="249911" y="99964"/>
                </a:lnTo>
                <a:lnTo>
                  <a:pt x="243977" y="99964"/>
                </a:lnTo>
                <a:lnTo>
                  <a:pt x="243977" y="94029"/>
                </a:lnTo>
                <a:close/>
                <a:moveTo>
                  <a:pt x="256161" y="94029"/>
                </a:moveTo>
                <a:lnTo>
                  <a:pt x="256161" y="99964"/>
                </a:lnTo>
                <a:lnTo>
                  <a:pt x="250225" y="99964"/>
                </a:lnTo>
                <a:lnTo>
                  <a:pt x="250225" y="94029"/>
                </a:lnTo>
                <a:close/>
                <a:moveTo>
                  <a:pt x="262409" y="94029"/>
                </a:moveTo>
                <a:lnTo>
                  <a:pt x="262409" y="99964"/>
                </a:lnTo>
                <a:lnTo>
                  <a:pt x="256474" y="99964"/>
                </a:lnTo>
                <a:lnTo>
                  <a:pt x="256474" y="94029"/>
                </a:lnTo>
                <a:close/>
                <a:moveTo>
                  <a:pt x="268656" y="94029"/>
                </a:moveTo>
                <a:lnTo>
                  <a:pt x="268656" y="99964"/>
                </a:lnTo>
                <a:lnTo>
                  <a:pt x="262721" y="99964"/>
                </a:lnTo>
                <a:lnTo>
                  <a:pt x="262721" y="94029"/>
                </a:lnTo>
                <a:close/>
                <a:moveTo>
                  <a:pt x="274904" y="94029"/>
                </a:moveTo>
                <a:lnTo>
                  <a:pt x="274904" y="99964"/>
                </a:lnTo>
                <a:lnTo>
                  <a:pt x="268968" y="99964"/>
                </a:lnTo>
                <a:lnTo>
                  <a:pt x="268968" y="94029"/>
                </a:lnTo>
                <a:close/>
                <a:moveTo>
                  <a:pt x="6251" y="100276"/>
                </a:moveTo>
                <a:lnTo>
                  <a:pt x="6251" y="106211"/>
                </a:lnTo>
                <a:lnTo>
                  <a:pt x="315" y="106211"/>
                </a:lnTo>
                <a:lnTo>
                  <a:pt x="315" y="100276"/>
                </a:lnTo>
                <a:close/>
                <a:moveTo>
                  <a:pt x="12498" y="100276"/>
                </a:moveTo>
                <a:lnTo>
                  <a:pt x="12498" y="106211"/>
                </a:lnTo>
                <a:lnTo>
                  <a:pt x="6562" y="106211"/>
                </a:lnTo>
                <a:lnTo>
                  <a:pt x="6562" y="100276"/>
                </a:lnTo>
                <a:close/>
                <a:moveTo>
                  <a:pt x="18745" y="100276"/>
                </a:moveTo>
                <a:lnTo>
                  <a:pt x="18745" y="106211"/>
                </a:lnTo>
                <a:lnTo>
                  <a:pt x="12810" y="106211"/>
                </a:lnTo>
                <a:lnTo>
                  <a:pt x="12810" y="100276"/>
                </a:lnTo>
                <a:close/>
                <a:moveTo>
                  <a:pt x="24992" y="100276"/>
                </a:moveTo>
                <a:lnTo>
                  <a:pt x="24992" y="106211"/>
                </a:lnTo>
                <a:lnTo>
                  <a:pt x="19058" y="106211"/>
                </a:lnTo>
                <a:lnTo>
                  <a:pt x="19058" y="100276"/>
                </a:lnTo>
                <a:close/>
                <a:moveTo>
                  <a:pt x="31242" y="100276"/>
                </a:moveTo>
                <a:lnTo>
                  <a:pt x="31242" y="106211"/>
                </a:lnTo>
                <a:lnTo>
                  <a:pt x="25305" y="106211"/>
                </a:lnTo>
                <a:lnTo>
                  <a:pt x="25305" y="100276"/>
                </a:lnTo>
                <a:close/>
                <a:moveTo>
                  <a:pt x="37489" y="100276"/>
                </a:moveTo>
                <a:lnTo>
                  <a:pt x="37489" y="106211"/>
                </a:lnTo>
                <a:lnTo>
                  <a:pt x="31553" y="106211"/>
                </a:lnTo>
                <a:lnTo>
                  <a:pt x="31553" y="100276"/>
                </a:lnTo>
                <a:close/>
                <a:moveTo>
                  <a:pt x="43737" y="100276"/>
                </a:moveTo>
                <a:lnTo>
                  <a:pt x="43737" y="106211"/>
                </a:lnTo>
                <a:lnTo>
                  <a:pt x="37802" y="106211"/>
                </a:lnTo>
                <a:lnTo>
                  <a:pt x="37802" y="100276"/>
                </a:lnTo>
                <a:close/>
                <a:moveTo>
                  <a:pt x="49985" y="100276"/>
                </a:moveTo>
                <a:lnTo>
                  <a:pt x="49985" y="106211"/>
                </a:lnTo>
                <a:lnTo>
                  <a:pt x="44049" y="106211"/>
                </a:lnTo>
                <a:lnTo>
                  <a:pt x="44049" y="100276"/>
                </a:lnTo>
                <a:close/>
                <a:moveTo>
                  <a:pt x="56232" y="100276"/>
                </a:moveTo>
                <a:lnTo>
                  <a:pt x="56232" y="106211"/>
                </a:lnTo>
                <a:lnTo>
                  <a:pt x="50296" y="106211"/>
                </a:lnTo>
                <a:lnTo>
                  <a:pt x="50296" y="100276"/>
                </a:lnTo>
                <a:close/>
                <a:moveTo>
                  <a:pt x="62480" y="100276"/>
                </a:moveTo>
                <a:lnTo>
                  <a:pt x="62480" y="106211"/>
                </a:lnTo>
                <a:lnTo>
                  <a:pt x="56545" y="106211"/>
                </a:lnTo>
                <a:lnTo>
                  <a:pt x="56545" y="100276"/>
                </a:lnTo>
                <a:close/>
                <a:moveTo>
                  <a:pt x="68727" y="100276"/>
                </a:moveTo>
                <a:lnTo>
                  <a:pt x="68727" y="106211"/>
                </a:lnTo>
                <a:lnTo>
                  <a:pt x="62792" y="106211"/>
                </a:lnTo>
                <a:lnTo>
                  <a:pt x="62792" y="100276"/>
                </a:lnTo>
                <a:close/>
                <a:moveTo>
                  <a:pt x="74975" y="100276"/>
                </a:moveTo>
                <a:lnTo>
                  <a:pt x="74975" y="106211"/>
                </a:lnTo>
                <a:lnTo>
                  <a:pt x="69039" y="106211"/>
                </a:lnTo>
                <a:lnTo>
                  <a:pt x="69039" y="100276"/>
                </a:lnTo>
                <a:close/>
                <a:moveTo>
                  <a:pt x="81223" y="100276"/>
                </a:moveTo>
                <a:lnTo>
                  <a:pt x="81223" y="106211"/>
                </a:lnTo>
                <a:lnTo>
                  <a:pt x="75286" y="106211"/>
                </a:lnTo>
                <a:lnTo>
                  <a:pt x="75286" y="100276"/>
                </a:lnTo>
                <a:close/>
                <a:moveTo>
                  <a:pt x="87470" y="100276"/>
                </a:moveTo>
                <a:lnTo>
                  <a:pt x="87470" y="106211"/>
                </a:lnTo>
                <a:lnTo>
                  <a:pt x="81535" y="106211"/>
                </a:lnTo>
                <a:lnTo>
                  <a:pt x="81535" y="100276"/>
                </a:lnTo>
                <a:close/>
                <a:moveTo>
                  <a:pt x="93718" y="100276"/>
                </a:moveTo>
                <a:lnTo>
                  <a:pt x="93718" y="106211"/>
                </a:lnTo>
                <a:lnTo>
                  <a:pt x="87784" y="106211"/>
                </a:lnTo>
                <a:lnTo>
                  <a:pt x="87784" y="100276"/>
                </a:lnTo>
                <a:close/>
                <a:moveTo>
                  <a:pt x="99967" y="100276"/>
                </a:moveTo>
                <a:lnTo>
                  <a:pt x="99967" y="106211"/>
                </a:lnTo>
                <a:lnTo>
                  <a:pt x="94031" y="106211"/>
                </a:lnTo>
                <a:lnTo>
                  <a:pt x="94031" y="100276"/>
                </a:lnTo>
                <a:close/>
                <a:moveTo>
                  <a:pt x="106214" y="100276"/>
                </a:moveTo>
                <a:lnTo>
                  <a:pt x="106214" y="106211"/>
                </a:lnTo>
                <a:lnTo>
                  <a:pt x="100278" y="106211"/>
                </a:lnTo>
                <a:lnTo>
                  <a:pt x="100278" y="100276"/>
                </a:lnTo>
                <a:close/>
                <a:moveTo>
                  <a:pt x="112461" y="100276"/>
                </a:moveTo>
                <a:lnTo>
                  <a:pt x="112461" y="106211"/>
                </a:lnTo>
                <a:lnTo>
                  <a:pt x="106527" y="106211"/>
                </a:lnTo>
                <a:lnTo>
                  <a:pt x="106527" y="100276"/>
                </a:lnTo>
                <a:close/>
                <a:moveTo>
                  <a:pt x="118710" y="100276"/>
                </a:moveTo>
                <a:lnTo>
                  <a:pt x="118710" y="106211"/>
                </a:lnTo>
                <a:lnTo>
                  <a:pt x="112774" y="106211"/>
                </a:lnTo>
                <a:lnTo>
                  <a:pt x="112774" y="100276"/>
                </a:lnTo>
                <a:close/>
                <a:moveTo>
                  <a:pt x="124957" y="100276"/>
                </a:moveTo>
                <a:lnTo>
                  <a:pt x="124957" y="106211"/>
                </a:lnTo>
                <a:lnTo>
                  <a:pt x="119021" y="106211"/>
                </a:lnTo>
                <a:lnTo>
                  <a:pt x="119021" y="100276"/>
                </a:lnTo>
                <a:close/>
                <a:moveTo>
                  <a:pt x="131204" y="100276"/>
                </a:moveTo>
                <a:lnTo>
                  <a:pt x="131204" y="106211"/>
                </a:lnTo>
                <a:lnTo>
                  <a:pt x="125270" y="106211"/>
                </a:lnTo>
                <a:lnTo>
                  <a:pt x="125270" y="100276"/>
                </a:lnTo>
                <a:close/>
                <a:moveTo>
                  <a:pt x="137451" y="100276"/>
                </a:moveTo>
                <a:lnTo>
                  <a:pt x="137451" y="106211"/>
                </a:lnTo>
                <a:lnTo>
                  <a:pt x="131517" y="106211"/>
                </a:lnTo>
                <a:lnTo>
                  <a:pt x="131517" y="100276"/>
                </a:lnTo>
                <a:close/>
                <a:moveTo>
                  <a:pt x="143702" y="100276"/>
                </a:moveTo>
                <a:lnTo>
                  <a:pt x="143702" y="106211"/>
                </a:lnTo>
                <a:lnTo>
                  <a:pt x="137766" y="106211"/>
                </a:lnTo>
                <a:lnTo>
                  <a:pt x="137766" y="100276"/>
                </a:lnTo>
                <a:close/>
                <a:moveTo>
                  <a:pt x="149949" y="100276"/>
                </a:moveTo>
                <a:lnTo>
                  <a:pt x="149949" y="106211"/>
                </a:lnTo>
                <a:lnTo>
                  <a:pt x="144015" y="106211"/>
                </a:lnTo>
                <a:lnTo>
                  <a:pt x="144015" y="100276"/>
                </a:lnTo>
                <a:close/>
                <a:moveTo>
                  <a:pt x="156196" y="100276"/>
                </a:moveTo>
                <a:lnTo>
                  <a:pt x="156196" y="106211"/>
                </a:lnTo>
                <a:lnTo>
                  <a:pt x="150262" y="106211"/>
                </a:lnTo>
                <a:lnTo>
                  <a:pt x="150262" y="100276"/>
                </a:lnTo>
                <a:close/>
                <a:moveTo>
                  <a:pt x="162445" y="100276"/>
                </a:moveTo>
                <a:lnTo>
                  <a:pt x="162445" y="106211"/>
                </a:lnTo>
                <a:lnTo>
                  <a:pt x="156509" y="106211"/>
                </a:lnTo>
                <a:lnTo>
                  <a:pt x="156509" y="100276"/>
                </a:lnTo>
                <a:close/>
                <a:moveTo>
                  <a:pt x="168692" y="100276"/>
                </a:moveTo>
                <a:lnTo>
                  <a:pt x="168692" y="106211"/>
                </a:lnTo>
                <a:lnTo>
                  <a:pt x="162756" y="106211"/>
                </a:lnTo>
                <a:lnTo>
                  <a:pt x="162756" y="100276"/>
                </a:lnTo>
                <a:close/>
                <a:moveTo>
                  <a:pt x="174939" y="100276"/>
                </a:moveTo>
                <a:lnTo>
                  <a:pt x="174939" y="106211"/>
                </a:lnTo>
                <a:lnTo>
                  <a:pt x="169005" y="106211"/>
                </a:lnTo>
                <a:lnTo>
                  <a:pt x="169005" y="100276"/>
                </a:lnTo>
                <a:close/>
                <a:moveTo>
                  <a:pt x="181186" y="100276"/>
                </a:moveTo>
                <a:lnTo>
                  <a:pt x="181186" y="106211"/>
                </a:lnTo>
                <a:lnTo>
                  <a:pt x="175252" y="106211"/>
                </a:lnTo>
                <a:lnTo>
                  <a:pt x="175252" y="100276"/>
                </a:lnTo>
                <a:close/>
                <a:moveTo>
                  <a:pt x="187435" y="100276"/>
                </a:moveTo>
                <a:lnTo>
                  <a:pt x="187435" y="106211"/>
                </a:lnTo>
                <a:lnTo>
                  <a:pt x="181499" y="106211"/>
                </a:lnTo>
                <a:lnTo>
                  <a:pt x="181499" y="100276"/>
                </a:lnTo>
                <a:close/>
                <a:moveTo>
                  <a:pt x="193684" y="100276"/>
                </a:moveTo>
                <a:lnTo>
                  <a:pt x="193684" y="106211"/>
                </a:lnTo>
                <a:lnTo>
                  <a:pt x="187749" y="106211"/>
                </a:lnTo>
                <a:lnTo>
                  <a:pt x="187749" y="100276"/>
                </a:lnTo>
                <a:close/>
                <a:moveTo>
                  <a:pt x="199931" y="100276"/>
                </a:moveTo>
                <a:lnTo>
                  <a:pt x="199931" y="106211"/>
                </a:lnTo>
                <a:lnTo>
                  <a:pt x="193996" y="106211"/>
                </a:lnTo>
                <a:lnTo>
                  <a:pt x="193996" y="100276"/>
                </a:lnTo>
                <a:close/>
                <a:moveTo>
                  <a:pt x="206180" y="100276"/>
                </a:moveTo>
                <a:lnTo>
                  <a:pt x="206180" y="106211"/>
                </a:lnTo>
                <a:lnTo>
                  <a:pt x="200244" y="106211"/>
                </a:lnTo>
                <a:lnTo>
                  <a:pt x="200244" y="100276"/>
                </a:lnTo>
                <a:close/>
                <a:moveTo>
                  <a:pt x="212427" y="100276"/>
                </a:moveTo>
                <a:lnTo>
                  <a:pt x="212427" y="106211"/>
                </a:lnTo>
                <a:lnTo>
                  <a:pt x="206491" y="106211"/>
                </a:lnTo>
                <a:lnTo>
                  <a:pt x="206491" y="100276"/>
                </a:lnTo>
                <a:close/>
                <a:moveTo>
                  <a:pt x="218674" y="100276"/>
                </a:moveTo>
                <a:lnTo>
                  <a:pt x="218674" y="106211"/>
                </a:lnTo>
                <a:lnTo>
                  <a:pt x="212739" y="106211"/>
                </a:lnTo>
                <a:lnTo>
                  <a:pt x="212739" y="100276"/>
                </a:lnTo>
                <a:close/>
                <a:moveTo>
                  <a:pt x="224921" y="100276"/>
                </a:moveTo>
                <a:lnTo>
                  <a:pt x="224921" y="106211"/>
                </a:lnTo>
                <a:lnTo>
                  <a:pt x="218987" y="106211"/>
                </a:lnTo>
                <a:lnTo>
                  <a:pt x="218987" y="100276"/>
                </a:lnTo>
                <a:close/>
                <a:moveTo>
                  <a:pt x="231170" y="100276"/>
                </a:moveTo>
                <a:lnTo>
                  <a:pt x="231170" y="106211"/>
                </a:lnTo>
                <a:lnTo>
                  <a:pt x="225234" y="106211"/>
                </a:lnTo>
                <a:lnTo>
                  <a:pt x="225234" y="100276"/>
                </a:lnTo>
                <a:close/>
                <a:moveTo>
                  <a:pt x="237417" y="100276"/>
                </a:moveTo>
                <a:lnTo>
                  <a:pt x="237417" y="106211"/>
                </a:lnTo>
                <a:lnTo>
                  <a:pt x="231481" y="106211"/>
                </a:lnTo>
                <a:lnTo>
                  <a:pt x="231481" y="100276"/>
                </a:lnTo>
                <a:close/>
                <a:moveTo>
                  <a:pt x="243664" y="100276"/>
                </a:moveTo>
                <a:lnTo>
                  <a:pt x="243664" y="106211"/>
                </a:lnTo>
                <a:lnTo>
                  <a:pt x="237729" y="106211"/>
                </a:lnTo>
                <a:lnTo>
                  <a:pt x="237729" y="100276"/>
                </a:lnTo>
                <a:close/>
                <a:moveTo>
                  <a:pt x="249911" y="100276"/>
                </a:moveTo>
                <a:lnTo>
                  <a:pt x="249911" y="106211"/>
                </a:lnTo>
                <a:lnTo>
                  <a:pt x="243977" y="106211"/>
                </a:lnTo>
                <a:lnTo>
                  <a:pt x="243977" y="100276"/>
                </a:lnTo>
                <a:close/>
                <a:moveTo>
                  <a:pt x="256161" y="100276"/>
                </a:moveTo>
                <a:lnTo>
                  <a:pt x="256161" y="106211"/>
                </a:lnTo>
                <a:lnTo>
                  <a:pt x="250225" y="106211"/>
                </a:lnTo>
                <a:lnTo>
                  <a:pt x="250225" y="100276"/>
                </a:lnTo>
                <a:close/>
                <a:moveTo>
                  <a:pt x="262409" y="100276"/>
                </a:moveTo>
                <a:lnTo>
                  <a:pt x="262409" y="106211"/>
                </a:lnTo>
                <a:lnTo>
                  <a:pt x="256474" y="106211"/>
                </a:lnTo>
                <a:lnTo>
                  <a:pt x="256474" y="100276"/>
                </a:lnTo>
                <a:close/>
                <a:moveTo>
                  <a:pt x="268656" y="100276"/>
                </a:moveTo>
                <a:lnTo>
                  <a:pt x="268656" y="106211"/>
                </a:lnTo>
                <a:lnTo>
                  <a:pt x="262721" y="106211"/>
                </a:lnTo>
                <a:lnTo>
                  <a:pt x="262721" y="100276"/>
                </a:lnTo>
                <a:close/>
                <a:moveTo>
                  <a:pt x="274904" y="100276"/>
                </a:moveTo>
                <a:lnTo>
                  <a:pt x="274904" y="106211"/>
                </a:lnTo>
                <a:lnTo>
                  <a:pt x="268968" y="106211"/>
                </a:lnTo>
                <a:lnTo>
                  <a:pt x="268968" y="100276"/>
                </a:lnTo>
                <a:close/>
                <a:moveTo>
                  <a:pt x="6251" y="106523"/>
                </a:moveTo>
                <a:lnTo>
                  <a:pt x="6251" y="112460"/>
                </a:lnTo>
                <a:lnTo>
                  <a:pt x="315" y="112460"/>
                </a:lnTo>
                <a:lnTo>
                  <a:pt x="315" y="106523"/>
                </a:lnTo>
                <a:close/>
                <a:moveTo>
                  <a:pt x="12498" y="106523"/>
                </a:moveTo>
                <a:lnTo>
                  <a:pt x="12498" y="112460"/>
                </a:lnTo>
                <a:lnTo>
                  <a:pt x="6562" y="112460"/>
                </a:lnTo>
                <a:lnTo>
                  <a:pt x="6562" y="106523"/>
                </a:lnTo>
                <a:close/>
                <a:moveTo>
                  <a:pt x="18745" y="106523"/>
                </a:moveTo>
                <a:lnTo>
                  <a:pt x="18745" y="112460"/>
                </a:lnTo>
                <a:lnTo>
                  <a:pt x="12810" y="112460"/>
                </a:lnTo>
                <a:lnTo>
                  <a:pt x="12810" y="106523"/>
                </a:lnTo>
                <a:close/>
                <a:moveTo>
                  <a:pt x="24992" y="106523"/>
                </a:moveTo>
                <a:lnTo>
                  <a:pt x="24992" y="112460"/>
                </a:lnTo>
                <a:lnTo>
                  <a:pt x="19058" y="112460"/>
                </a:lnTo>
                <a:lnTo>
                  <a:pt x="19058" y="106523"/>
                </a:lnTo>
                <a:close/>
                <a:moveTo>
                  <a:pt x="31242" y="106523"/>
                </a:moveTo>
                <a:lnTo>
                  <a:pt x="31242" y="112460"/>
                </a:lnTo>
                <a:lnTo>
                  <a:pt x="25305" y="112460"/>
                </a:lnTo>
                <a:lnTo>
                  <a:pt x="25305" y="106523"/>
                </a:lnTo>
                <a:close/>
                <a:moveTo>
                  <a:pt x="37489" y="106523"/>
                </a:moveTo>
                <a:lnTo>
                  <a:pt x="37489" y="112460"/>
                </a:lnTo>
                <a:lnTo>
                  <a:pt x="31553" y="112460"/>
                </a:lnTo>
                <a:lnTo>
                  <a:pt x="31553" y="106523"/>
                </a:lnTo>
                <a:close/>
                <a:moveTo>
                  <a:pt x="43737" y="106523"/>
                </a:moveTo>
                <a:lnTo>
                  <a:pt x="43737" y="112460"/>
                </a:lnTo>
                <a:lnTo>
                  <a:pt x="37802" y="112460"/>
                </a:lnTo>
                <a:lnTo>
                  <a:pt x="37802" y="106523"/>
                </a:lnTo>
                <a:close/>
                <a:moveTo>
                  <a:pt x="49985" y="106523"/>
                </a:moveTo>
                <a:lnTo>
                  <a:pt x="49985" y="112460"/>
                </a:lnTo>
                <a:lnTo>
                  <a:pt x="44049" y="112460"/>
                </a:lnTo>
                <a:lnTo>
                  <a:pt x="44049" y="106523"/>
                </a:lnTo>
                <a:close/>
                <a:moveTo>
                  <a:pt x="56232" y="106523"/>
                </a:moveTo>
                <a:lnTo>
                  <a:pt x="56232" y="112460"/>
                </a:lnTo>
                <a:lnTo>
                  <a:pt x="50296" y="112460"/>
                </a:lnTo>
                <a:lnTo>
                  <a:pt x="50296" y="106523"/>
                </a:lnTo>
                <a:close/>
                <a:moveTo>
                  <a:pt x="62480" y="106523"/>
                </a:moveTo>
                <a:lnTo>
                  <a:pt x="62480" y="112460"/>
                </a:lnTo>
                <a:lnTo>
                  <a:pt x="56545" y="112460"/>
                </a:lnTo>
                <a:lnTo>
                  <a:pt x="56545" y="106523"/>
                </a:lnTo>
                <a:close/>
                <a:moveTo>
                  <a:pt x="68727" y="106523"/>
                </a:moveTo>
                <a:lnTo>
                  <a:pt x="68727" y="112460"/>
                </a:lnTo>
                <a:lnTo>
                  <a:pt x="62792" y="112460"/>
                </a:lnTo>
                <a:lnTo>
                  <a:pt x="62792" y="106523"/>
                </a:lnTo>
                <a:close/>
                <a:moveTo>
                  <a:pt x="74975" y="106523"/>
                </a:moveTo>
                <a:lnTo>
                  <a:pt x="74975" y="112460"/>
                </a:lnTo>
                <a:lnTo>
                  <a:pt x="69039" y="112460"/>
                </a:lnTo>
                <a:lnTo>
                  <a:pt x="69039" y="106523"/>
                </a:lnTo>
                <a:close/>
                <a:moveTo>
                  <a:pt x="81223" y="106523"/>
                </a:moveTo>
                <a:lnTo>
                  <a:pt x="81223" y="112460"/>
                </a:lnTo>
                <a:lnTo>
                  <a:pt x="75286" y="112460"/>
                </a:lnTo>
                <a:lnTo>
                  <a:pt x="75286" y="106523"/>
                </a:lnTo>
                <a:close/>
                <a:moveTo>
                  <a:pt x="87470" y="106523"/>
                </a:moveTo>
                <a:lnTo>
                  <a:pt x="87470" y="112460"/>
                </a:lnTo>
                <a:lnTo>
                  <a:pt x="81535" y="112460"/>
                </a:lnTo>
                <a:lnTo>
                  <a:pt x="81535" y="106523"/>
                </a:lnTo>
                <a:close/>
                <a:moveTo>
                  <a:pt x="93718" y="106523"/>
                </a:moveTo>
                <a:lnTo>
                  <a:pt x="93718" y="112460"/>
                </a:lnTo>
                <a:lnTo>
                  <a:pt x="87784" y="112460"/>
                </a:lnTo>
                <a:lnTo>
                  <a:pt x="87784" y="106523"/>
                </a:lnTo>
                <a:close/>
                <a:moveTo>
                  <a:pt x="99967" y="106523"/>
                </a:moveTo>
                <a:lnTo>
                  <a:pt x="99967" y="112460"/>
                </a:lnTo>
                <a:lnTo>
                  <a:pt x="94031" y="112460"/>
                </a:lnTo>
                <a:lnTo>
                  <a:pt x="94031" y="106523"/>
                </a:lnTo>
                <a:close/>
                <a:moveTo>
                  <a:pt x="106214" y="106523"/>
                </a:moveTo>
                <a:lnTo>
                  <a:pt x="106214" y="112460"/>
                </a:lnTo>
                <a:lnTo>
                  <a:pt x="100278" y="112460"/>
                </a:lnTo>
                <a:lnTo>
                  <a:pt x="100278" y="106523"/>
                </a:lnTo>
                <a:close/>
                <a:moveTo>
                  <a:pt x="112461" y="106523"/>
                </a:moveTo>
                <a:lnTo>
                  <a:pt x="112461" y="112460"/>
                </a:lnTo>
                <a:lnTo>
                  <a:pt x="106527" y="112460"/>
                </a:lnTo>
                <a:lnTo>
                  <a:pt x="106527" y="106523"/>
                </a:lnTo>
                <a:close/>
                <a:moveTo>
                  <a:pt x="118710" y="106523"/>
                </a:moveTo>
                <a:lnTo>
                  <a:pt x="118710" y="112460"/>
                </a:lnTo>
                <a:lnTo>
                  <a:pt x="112774" y="112460"/>
                </a:lnTo>
                <a:lnTo>
                  <a:pt x="112774" y="106523"/>
                </a:lnTo>
                <a:close/>
                <a:moveTo>
                  <a:pt x="124957" y="106523"/>
                </a:moveTo>
                <a:lnTo>
                  <a:pt x="124957" y="112460"/>
                </a:lnTo>
                <a:lnTo>
                  <a:pt x="119021" y="112460"/>
                </a:lnTo>
                <a:lnTo>
                  <a:pt x="119021" y="106523"/>
                </a:lnTo>
                <a:close/>
                <a:moveTo>
                  <a:pt x="131204" y="106523"/>
                </a:moveTo>
                <a:lnTo>
                  <a:pt x="131204" y="112460"/>
                </a:lnTo>
                <a:lnTo>
                  <a:pt x="125270" y="112460"/>
                </a:lnTo>
                <a:lnTo>
                  <a:pt x="125270" y="106523"/>
                </a:lnTo>
                <a:close/>
                <a:moveTo>
                  <a:pt x="137451" y="106523"/>
                </a:moveTo>
                <a:lnTo>
                  <a:pt x="137451" y="112460"/>
                </a:lnTo>
                <a:lnTo>
                  <a:pt x="131517" y="112460"/>
                </a:lnTo>
                <a:lnTo>
                  <a:pt x="131517" y="106523"/>
                </a:lnTo>
                <a:close/>
                <a:moveTo>
                  <a:pt x="143702" y="106523"/>
                </a:moveTo>
                <a:lnTo>
                  <a:pt x="143702" y="112460"/>
                </a:lnTo>
                <a:lnTo>
                  <a:pt x="137766" y="112460"/>
                </a:lnTo>
                <a:lnTo>
                  <a:pt x="137766" y="106523"/>
                </a:lnTo>
                <a:close/>
                <a:moveTo>
                  <a:pt x="149949" y="106523"/>
                </a:moveTo>
                <a:lnTo>
                  <a:pt x="149949" y="112460"/>
                </a:lnTo>
                <a:lnTo>
                  <a:pt x="144015" y="112460"/>
                </a:lnTo>
                <a:lnTo>
                  <a:pt x="144015" y="106523"/>
                </a:lnTo>
                <a:close/>
                <a:moveTo>
                  <a:pt x="156196" y="106523"/>
                </a:moveTo>
                <a:lnTo>
                  <a:pt x="156196" y="112460"/>
                </a:lnTo>
                <a:lnTo>
                  <a:pt x="150262" y="112460"/>
                </a:lnTo>
                <a:lnTo>
                  <a:pt x="150262" y="106523"/>
                </a:lnTo>
                <a:close/>
                <a:moveTo>
                  <a:pt x="162445" y="106523"/>
                </a:moveTo>
                <a:lnTo>
                  <a:pt x="162445" y="112460"/>
                </a:lnTo>
                <a:lnTo>
                  <a:pt x="156509" y="112460"/>
                </a:lnTo>
                <a:lnTo>
                  <a:pt x="156509" y="106523"/>
                </a:lnTo>
                <a:close/>
                <a:moveTo>
                  <a:pt x="168692" y="106523"/>
                </a:moveTo>
                <a:lnTo>
                  <a:pt x="168692" y="112460"/>
                </a:lnTo>
                <a:lnTo>
                  <a:pt x="162756" y="112460"/>
                </a:lnTo>
                <a:lnTo>
                  <a:pt x="162756" y="106523"/>
                </a:lnTo>
                <a:close/>
                <a:moveTo>
                  <a:pt x="174939" y="106523"/>
                </a:moveTo>
                <a:lnTo>
                  <a:pt x="174939" y="112460"/>
                </a:lnTo>
                <a:lnTo>
                  <a:pt x="169005" y="112460"/>
                </a:lnTo>
                <a:lnTo>
                  <a:pt x="169005" y="106523"/>
                </a:lnTo>
                <a:close/>
                <a:moveTo>
                  <a:pt x="181186" y="106523"/>
                </a:moveTo>
                <a:lnTo>
                  <a:pt x="181186" y="112460"/>
                </a:lnTo>
                <a:lnTo>
                  <a:pt x="175252" y="112460"/>
                </a:lnTo>
                <a:lnTo>
                  <a:pt x="175252" y="106523"/>
                </a:lnTo>
                <a:close/>
                <a:moveTo>
                  <a:pt x="187435" y="106523"/>
                </a:moveTo>
                <a:lnTo>
                  <a:pt x="187435" y="112460"/>
                </a:lnTo>
                <a:lnTo>
                  <a:pt x="181499" y="112460"/>
                </a:lnTo>
                <a:lnTo>
                  <a:pt x="181499" y="106523"/>
                </a:lnTo>
                <a:close/>
                <a:moveTo>
                  <a:pt x="193684" y="106523"/>
                </a:moveTo>
                <a:lnTo>
                  <a:pt x="193684" y="112460"/>
                </a:lnTo>
                <a:lnTo>
                  <a:pt x="187749" y="112460"/>
                </a:lnTo>
                <a:lnTo>
                  <a:pt x="187749" y="106523"/>
                </a:lnTo>
                <a:close/>
                <a:moveTo>
                  <a:pt x="199931" y="106523"/>
                </a:moveTo>
                <a:lnTo>
                  <a:pt x="199931" y="112460"/>
                </a:lnTo>
                <a:lnTo>
                  <a:pt x="193996" y="112460"/>
                </a:lnTo>
                <a:lnTo>
                  <a:pt x="193996" y="106523"/>
                </a:lnTo>
                <a:close/>
                <a:moveTo>
                  <a:pt x="206180" y="106523"/>
                </a:moveTo>
                <a:lnTo>
                  <a:pt x="206180" y="112460"/>
                </a:lnTo>
                <a:lnTo>
                  <a:pt x="200244" y="112460"/>
                </a:lnTo>
                <a:lnTo>
                  <a:pt x="200244" y="106523"/>
                </a:lnTo>
                <a:close/>
                <a:moveTo>
                  <a:pt x="212427" y="106523"/>
                </a:moveTo>
                <a:lnTo>
                  <a:pt x="212427" y="112460"/>
                </a:lnTo>
                <a:lnTo>
                  <a:pt x="206491" y="112460"/>
                </a:lnTo>
                <a:lnTo>
                  <a:pt x="206491" y="106523"/>
                </a:lnTo>
                <a:close/>
                <a:moveTo>
                  <a:pt x="218674" y="106523"/>
                </a:moveTo>
                <a:lnTo>
                  <a:pt x="218674" y="112460"/>
                </a:lnTo>
                <a:lnTo>
                  <a:pt x="212739" y="112460"/>
                </a:lnTo>
                <a:lnTo>
                  <a:pt x="212739" y="106523"/>
                </a:lnTo>
                <a:close/>
                <a:moveTo>
                  <a:pt x="224921" y="106523"/>
                </a:moveTo>
                <a:lnTo>
                  <a:pt x="224921" y="112460"/>
                </a:lnTo>
                <a:lnTo>
                  <a:pt x="218987" y="112460"/>
                </a:lnTo>
                <a:lnTo>
                  <a:pt x="218987" y="106523"/>
                </a:lnTo>
                <a:close/>
                <a:moveTo>
                  <a:pt x="231170" y="106523"/>
                </a:moveTo>
                <a:lnTo>
                  <a:pt x="231170" y="112460"/>
                </a:lnTo>
                <a:lnTo>
                  <a:pt x="225234" y="112460"/>
                </a:lnTo>
                <a:lnTo>
                  <a:pt x="225234" y="106523"/>
                </a:lnTo>
                <a:close/>
                <a:moveTo>
                  <a:pt x="237417" y="106523"/>
                </a:moveTo>
                <a:lnTo>
                  <a:pt x="237417" y="112460"/>
                </a:lnTo>
                <a:lnTo>
                  <a:pt x="231481" y="112460"/>
                </a:lnTo>
                <a:lnTo>
                  <a:pt x="231481" y="106523"/>
                </a:lnTo>
                <a:close/>
                <a:moveTo>
                  <a:pt x="243664" y="106523"/>
                </a:moveTo>
                <a:lnTo>
                  <a:pt x="243664" y="112460"/>
                </a:lnTo>
                <a:lnTo>
                  <a:pt x="237729" y="112460"/>
                </a:lnTo>
                <a:lnTo>
                  <a:pt x="237729" y="106523"/>
                </a:lnTo>
                <a:close/>
                <a:moveTo>
                  <a:pt x="249911" y="106523"/>
                </a:moveTo>
                <a:lnTo>
                  <a:pt x="249911" y="112460"/>
                </a:lnTo>
                <a:lnTo>
                  <a:pt x="243977" y="112460"/>
                </a:lnTo>
                <a:lnTo>
                  <a:pt x="243977" y="106523"/>
                </a:lnTo>
                <a:close/>
                <a:moveTo>
                  <a:pt x="256161" y="106523"/>
                </a:moveTo>
                <a:lnTo>
                  <a:pt x="256161" y="112460"/>
                </a:lnTo>
                <a:lnTo>
                  <a:pt x="250225" y="112460"/>
                </a:lnTo>
                <a:lnTo>
                  <a:pt x="250225" y="106523"/>
                </a:lnTo>
                <a:close/>
                <a:moveTo>
                  <a:pt x="262409" y="106523"/>
                </a:moveTo>
                <a:lnTo>
                  <a:pt x="262409" y="112460"/>
                </a:lnTo>
                <a:lnTo>
                  <a:pt x="256474" y="112460"/>
                </a:lnTo>
                <a:lnTo>
                  <a:pt x="256474" y="106523"/>
                </a:lnTo>
                <a:close/>
                <a:moveTo>
                  <a:pt x="268656" y="106523"/>
                </a:moveTo>
                <a:lnTo>
                  <a:pt x="268656" y="112460"/>
                </a:lnTo>
                <a:lnTo>
                  <a:pt x="262721" y="112460"/>
                </a:lnTo>
                <a:lnTo>
                  <a:pt x="262721" y="106523"/>
                </a:lnTo>
                <a:close/>
                <a:moveTo>
                  <a:pt x="274904" y="106523"/>
                </a:moveTo>
                <a:lnTo>
                  <a:pt x="274904" y="112460"/>
                </a:lnTo>
                <a:lnTo>
                  <a:pt x="268968" y="112460"/>
                </a:lnTo>
                <a:lnTo>
                  <a:pt x="268968" y="106523"/>
                </a:lnTo>
                <a:close/>
                <a:moveTo>
                  <a:pt x="6251" y="112771"/>
                </a:moveTo>
                <a:lnTo>
                  <a:pt x="6251" y="118707"/>
                </a:lnTo>
                <a:lnTo>
                  <a:pt x="315" y="118707"/>
                </a:lnTo>
                <a:lnTo>
                  <a:pt x="315" y="112771"/>
                </a:lnTo>
                <a:close/>
                <a:moveTo>
                  <a:pt x="12498" y="112771"/>
                </a:moveTo>
                <a:lnTo>
                  <a:pt x="12498" y="118707"/>
                </a:lnTo>
                <a:lnTo>
                  <a:pt x="6562" y="118707"/>
                </a:lnTo>
                <a:lnTo>
                  <a:pt x="6562" y="112771"/>
                </a:lnTo>
                <a:close/>
                <a:moveTo>
                  <a:pt x="18745" y="112771"/>
                </a:moveTo>
                <a:lnTo>
                  <a:pt x="18745" y="118707"/>
                </a:lnTo>
                <a:lnTo>
                  <a:pt x="12810" y="118707"/>
                </a:lnTo>
                <a:lnTo>
                  <a:pt x="12810" y="112771"/>
                </a:lnTo>
                <a:close/>
                <a:moveTo>
                  <a:pt x="24992" y="112771"/>
                </a:moveTo>
                <a:lnTo>
                  <a:pt x="24992" y="118707"/>
                </a:lnTo>
                <a:lnTo>
                  <a:pt x="19058" y="118707"/>
                </a:lnTo>
                <a:lnTo>
                  <a:pt x="19058" y="112771"/>
                </a:lnTo>
                <a:close/>
                <a:moveTo>
                  <a:pt x="31242" y="112771"/>
                </a:moveTo>
                <a:lnTo>
                  <a:pt x="31242" y="118707"/>
                </a:lnTo>
                <a:lnTo>
                  <a:pt x="25305" y="118707"/>
                </a:lnTo>
                <a:lnTo>
                  <a:pt x="25305" y="112771"/>
                </a:lnTo>
                <a:close/>
                <a:moveTo>
                  <a:pt x="37489" y="112771"/>
                </a:moveTo>
                <a:lnTo>
                  <a:pt x="37489" y="118707"/>
                </a:lnTo>
                <a:lnTo>
                  <a:pt x="31553" y="118707"/>
                </a:lnTo>
                <a:lnTo>
                  <a:pt x="31553" y="112771"/>
                </a:lnTo>
                <a:close/>
                <a:moveTo>
                  <a:pt x="43737" y="112771"/>
                </a:moveTo>
                <a:lnTo>
                  <a:pt x="43737" y="118707"/>
                </a:lnTo>
                <a:lnTo>
                  <a:pt x="37802" y="118707"/>
                </a:lnTo>
                <a:lnTo>
                  <a:pt x="37802" y="112771"/>
                </a:lnTo>
                <a:close/>
                <a:moveTo>
                  <a:pt x="49985" y="112771"/>
                </a:moveTo>
                <a:lnTo>
                  <a:pt x="49985" y="118707"/>
                </a:lnTo>
                <a:lnTo>
                  <a:pt x="44049" y="118707"/>
                </a:lnTo>
                <a:lnTo>
                  <a:pt x="44049" y="112771"/>
                </a:lnTo>
                <a:close/>
                <a:moveTo>
                  <a:pt x="56232" y="112771"/>
                </a:moveTo>
                <a:lnTo>
                  <a:pt x="56232" y="118707"/>
                </a:lnTo>
                <a:lnTo>
                  <a:pt x="50296" y="118707"/>
                </a:lnTo>
                <a:lnTo>
                  <a:pt x="50296" y="112771"/>
                </a:lnTo>
                <a:close/>
                <a:moveTo>
                  <a:pt x="62480" y="112771"/>
                </a:moveTo>
                <a:lnTo>
                  <a:pt x="62480" y="118707"/>
                </a:lnTo>
                <a:lnTo>
                  <a:pt x="56545" y="118707"/>
                </a:lnTo>
                <a:lnTo>
                  <a:pt x="56545" y="112771"/>
                </a:lnTo>
                <a:close/>
                <a:moveTo>
                  <a:pt x="68727" y="112771"/>
                </a:moveTo>
                <a:lnTo>
                  <a:pt x="68727" y="118707"/>
                </a:lnTo>
                <a:lnTo>
                  <a:pt x="62792" y="118707"/>
                </a:lnTo>
                <a:lnTo>
                  <a:pt x="62792" y="112771"/>
                </a:lnTo>
                <a:close/>
                <a:moveTo>
                  <a:pt x="74975" y="112771"/>
                </a:moveTo>
                <a:lnTo>
                  <a:pt x="74975" y="118707"/>
                </a:lnTo>
                <a:lnTo>
                  <a:pt x="69039" y="118707"/>
                </a:lnTo>
                <a:lnTo>
                  <a:pt x="69039" y="112771"/>
                </a:lnTo>
                <a:close/>
                <a:moveTo>
                  <a:pt x="81223" y="112771"/>
                </a:moveTo>
                <a:lnTo>
                  <a:pt x="81223" y="118707"/>
                </a:lnTo>
                <a:lnTo>
                  <a:pt x="75286" y="118707"/>
                </a:lnTo>
                <a:lnTo>
                  <a:pt x="75286" y="112771"/>
                </a:lnTo>
                <a:close/>
                <a:moveTo>
                  <a:pt x="87470" y="112771"/>
                </a:moveTo>
                <a:lnTo>
                  <a:pt x="87470" y="118707"/>
                </a:lnTo>
                <a:lnTo>
                  <a:pt x="81535" y="118707"/>
                </a:lnTo>
                <a:lnTo>
                  <a:pt x="81535" y="112771"/>
                </a:lnTo>
                <a:close/>
                <a:moveTo>
                  <a:pt x="93718" y="112771"/>
                </a:moveTo>
                <a:lnTo>
                  <a:pt x="93718" y="118707"/>
                </a:lnTo>
                <a:lnTo>
                  <a:pt x="87784" y="118707"/>
                </a:lnTo>
                <a:lnTo>
                  <a:pt x="87784" y="112771"/>
                </a:lnTo>
                <a:close/>
                <a:moveTo>
                  <a:pt x="99967" y="112771"/>
                </a:moveTo>
                <a:lnTo>
                  <a:pt x="99967" y="118707"/>
                </a:lnTo>
                <a:lnTo>
                  <a:pt x="94031" y="118707"/>
                </a:lnTo>
                <a:lnTo>
                  <a:pt x="94031" y="112771"/>
                </a:lnTo>
                <a:close/>
                <a:moveTo>
                  <a:pt x="106214" y="112771"/>
                </a:moveTo>
                <a:lnTo>
                  <a:pt x="106214" y="118707"/>
                </a:lnTo>
                <a:lnTo>
                  <a:pt x="100278" y="118707"/>
                </a:lnTo>
                <a:lnTo>
                  <a:pt x="100278" y="112771"/>
                </a:lnTo>
                <a:close/>
                <a:moveTo>
                  <a:pt x="112461" y="112771"/>
                </a:moveTo>
                <a:lnTo>
                  <a:pt x="112461" y="118707"/>
                </a:lnTo>
                <a:lnTo>
                  <a:pt x="106527" y="118707"/>
                </a:lnTo>
                <a:lnTo>
                  <a:pt x="106527" y="112771"/>
                </a:lnTo>
                <a:close/>
                <a:moveTo>
                  <a:pt x="118710" y="112771"/>
                </a:moveTo>
                <a:lnTo>
                  <a:pt x="118710" y="118707"/>
                </a:lnTo>
                <a:lnTo>
                  <a:pt x="112774" y="118707"/>
                </a:lnTo>
                <a:lnTo>
                  <a:pt x="112774" y="112771"/>
                </a:lnTo>
                <a:close/>
                <a:moveTo>
                  <a:pt x="124957" y="112771"/>
                </a:moveTo>
                <a:lnTo>
                  <a:pt x="124957" y="118707"/>
                </a:lnTo>
                <a:lnTo>
                  <a:pt x="119021" y="118707"/>
                </a:lnTo>
                <a:lnTo>
                  <a:pt x="119021" y="112771"/>
                </a:lnTo>
                <a:close/>
                <a:moveTo>
                  <a:pt x="131204" y="112771"/>
                </a:moveTo>
                <a:lnTo>
                  <a:pt x="131204" y="118707"/>
                </a:lnTo>
                <a:lnTo>
                  <a:pt x="125270" y="118707"/>
                </a:lnTo>
                <a:lnTo>
                  <a:pt x="125270" y="112771"/>
                </a:lnTo>
                <a:close/>
                <a:moveTo>
                  <a:pt x="137451" y="112771"/>
                </a:moveTo>
                <a:lnTo>
                  <a:pt x="137451" y="118707"/>
                </a:lnTo>
                <a:lnTo>
                  <a:pt x="131517" y="118707"/>
                </a:lnTo>
                <a:lnTo>
                  <a:pt x="131517" y="112771"/>
                </a:lnTo>
                <a:close/>
                <a:moveTo>
                  <a:pt x="143702" y="112771"/>
                </a:moveTo>
                <a:lnTo>
                  <a:pt x="143702" y="118707"/>
                </a:lnTo>
                <a:lnTo>
                  <a:pt x="137766" y="118707"/>
                </a:lnTo>
                <a:lnTo>
                  <a:pt x="137766" y="112771"/>
                </a:lnTo>
                <a:close/>
                <a:moveTo>
                  <a:pt x="149949" y="112771"/>
                </a:moveTo>
                <a:lnTo>
                  <a:pt x="149949" y="118707"/>
                </a:lnTo>
                <a:lnTo>
                  <a:pt x="144015" y="118707"/>
                </a:lnTo>
                <a:lnTo>
                  <a:pt x="144015" y="112771"/>
                </a:lnTo>
                <a:close/>
                <a:moveTo>
                  <a:pt x="156196" y="112771"/>
                </a:moveTo>
                <a:lnTo>
                  <a:pt x="156196" y="118707"/>
                </a:lnTo>
                <a:lnTo>
                  <a:pt x="150262" y="118707"/>
                </a:lnTo>
                <a:lnTo>
                  <a:pt x="150262" y="112771"/>
                </a:lnTo>
                <a:close/>
                <a:moveTo>
                  <a:pt x="162445" y="112771"/>
                </a:moveTo>
                <a:lnTo>
                  <a:pt x="162445" y="118707"/>
                </a:lnTo>
                <a:lnTo>
                  <a:pt x="156509" y="118707"/>
                </a:lnTo>
                <a:lnTo>
                  <a:pt x="156509" y="112771"/>
                </a:lnTo>
                <a:close/>
                <a:moveTo>
                  <a:pt x="168692" y="112771"/>
                </a:moveTo>
                <a:lnTo>
                  <a:pt x="168692" y="118707"/>
                </a:lnTo>
                <a:lnTo>
                  <a:pt x="162756" y="118707"/>
                </a:lnTo>
                <a:lnTo>
                  <a:pt x="162756" y="112771"/>
                </a:lnTo>
                <a:close/>
                <a:moveTo>
                  <a:pt x="174939" y="112771"/>
                </a:moveTo>
                <a:lnTo>
                  <a:pt x="174939" y="118707"/>
                </a:lnTo>
                <a:lnTo>
                  <a:pt x="169005" y="118707"/>
                </a:lnTo>
                <a:lnTo>
                  <a:pt x="169005" y="112771"/>
                </a:lnTo>
                <a:close/>
                <a:moveTo>
                  <a:pt x="181186" y="112771"/>
                </a:moveTo>
                <a:lnTo>
                  <a:pt x="181186" y="118707"/>
                </a:lnTo>
                <a:lnTo>
                  <a:pt x="175252" y="118707"/>
                </a:lnTo>
                <a:lnTo>
                  <a:pt x="175252" y="112771"/>
                </a:lnTo>
                <a:close/>
                <a:moveTo>
                  <a:pt x="187435" y="112771"/>
                </a:moveTo>
                <a:lnTo>
                  <a:pt x="187435" y="118707"/>
                </a:lnTo>
                <a:lnTo>
                  <a:pt x="181499" y="118707"/>
                </a:lnTo>
                <a:lnTo>
                  <a:pt x="181499" y="112771"/>
                </a:lnTo>
                <a:close/>
                <a:moveTo>
                  <a:pt x="193684" y="112771"/>
                </a:moveTo>
                <a:lnTo>
                  <a:pt x="193684" y="118707"/>
                </a:lnTo>
                <a:lnTo>
                  <a:pt x="187749" y="118707"/>
                </a:lnTo>
                <a:lnTo>
                  <a:pt x="187749" y="112771"/>
                </a:lnTo>
                <a:close/>
                <a:moveTo>
                  <a:pt x="199931" y="112771"/>
                </a:moveTo>
                <a:lnTo>
                  <a:pt x="199931" y="118707"/>
                </a:lnTo>
                <a:lnTo>
                  <a:pt x="193996" y="118707"/>
                </a:lnTo>
                <a:lnTo>
                  <a:pt x="193996" y="112771"/>
                </a:lnTo>
                <a:close/>
                <a:moveTo>
                  <a:pt x="206180" y="112771"/>
                </a:moveTo>
                <a:lnTo>
                  <a:pt x="206180" y="118707"/>
                </a:lnTo>
                <a:lnTo>
                  <a:pt x="200244" y="118707"/>
                </a:lnTo>
                <a:lnTo>
                  <a:pt x="200244" y="112771"/>
                </a:lnTo>
                <a:close/>
                <a:moveTo>
                  <a:pt x="212427" y="112771"/>
                </a:moveTo>
                <a:lnTo>
                  <a:pt x="212427" y="118707"/>
                </a:lnTo>
                <a:lnTo>
                  <a:pt x="206491" y="118707"/>
                </a:lnTo>
                <a:lnTo>
                  <a:pt x="206491" y="112771"/>
                </a:lnTo>
                <a:close/>
                <a:moveTo>
                  <a:pt x="218674" y="112771"/>
                </a:moveTo>
                <a:lnTo>
                  <a:pt x="218674" y="118707"/>
                </a:lnTo>
                <a:lnTo>
                  <a:pt x="212739" y="118707"/>
                </a:lnTo>
                <a:lnTo>
                  <a:pt x="212739" y="112771"/>
                </a:lnTo>
                <a:close/>
                <a:moveTo>
                  <a:pt x="224921" y="112771"/>
                </a:moveTo>
                <a:lnTo>
                  <a:pt x="224921" y="118707"/>
                </a:lnTo>
                <a:lnTo>
                  <a:pt x="218987" y="118707"/>
                </a:lnTo>
                <a:lnTo>
                  <a:pt x="218987" y="112771"/>
                </a:lnTo>
                <a:close/>
                <a:moveTo>
                  <a:pt x="231170" y="112771"/>
                </a:moveTo>
                <a:lnTo>
                  <a:pt x="231170" y="118707"/>
                </a:lnTo>
                <a:lnTo>
                  <a:pt x="225234" y="118707"/>
                </a:lnTo>
                <a:lnTo>
                  <a:pt x="225234" y="112771"/>
                </a:lnTo>
                <a:close/>
                <a:moveTo>
                  <a:pt x="237417" y="112771"/>
                </a:moveTo>
                <a:lnTo>
                  <a:pt x="237417" y="118707"/>
                </a:lnTo>
                <a:lnTo>
                  <a:pt x="231481" y="118707"/>
                </a:lnTo>
                <a:lnTo>
                  <a:pt x="231481" y="112771"/>
                </a:lnTo>
                <a:close/>
                <a:moveTo>
                  <a:pt x="243664" y="112771"/>
                </a:moveTo>
                <a:lnTo>
                  <a:pt x="243664" y="118707"/>
                </a:lnTo>
                <a:lnTo>
                  <a:pt x="237729" y="118707"/>
                </a:lnTo>
                <a:lnTo>
                  <a:pt x="237729" y="112771"/>
                </a:lnTo>
                <a:close/>
                <a:moveTo>
                  <a:pt x="249911" y="112771"/>
                </a:moveTo>
                <a:lnTo>
                  <a:pt x="249911" y="118707"/>
                </a:lnTo>
                <a:lnTo>
                  <a:pt x="243977" y="118707"/>
                </a:lnTo>
                <a:lnTo>
                  <a:pt x="243977" y="112771"/>
                </a:lnTo>
                <a:close/>
                <a:moveTo>
                  <a:pt x="256161" y="112771"/>
                </a:moveTo>
                <a:lnTo>
                  <a:pt x="256161" y="118707"/>
                </a:lnTo>
                <a:lnTo>
                  <a:pt x="250225" y="118707"/>
                </a:lnTo>
                <a:lnTo>
                  <a:pt x="250225" y="112771"/>
                </a:lnTo>
                <a:close/>
                <a:moveTo>
                  <a:pt x="262409" y="112771"/>
                </a:moveTo>
                <a:lnTo>
                  <a:pt x="262409" y="118707"/>
                </a:lnTo>
                <a:lnTo>
                  <a:pt x="256474" y="118707"/>
                </a:lnTo>
                <a:lnTo>
                  <a:pt x="256474" y="112771"/>
                </a:lnTo>
                <a:close/>
                <a:moveTo>
                  <a:pt x="268656" y="112771"/>
                </a:moveTo>
                <a:lnTo>
                  <a:pt x="268656" y="118707"/>
                </a:lnTo>
                <a:lnTo>
                  <a:pt x="262721" y="118707"/>
                </a:lnTo>
                <a:lnTo>
                  <a:pt x="262721" y="112771"/>
                </a:lnTo>
                <a:close/>
                <a:moveTo>
                  <a:pt x="274904" y="112771"/>
                </a:moveTo>
                <a:lnTo>
                  <a:pt x="274904" y="118707"/>
                </a:lnTo>
                <a:lnTo>
                  <a:pt x="268968" y="118707"/>
                </a:lnTo>
                <a:lnTo>
                  <a:pt x="268968" y="112771"/>
                </a:lnTo>
                <a:close/>
                <a:moveTo>
                  <a:pt x="6251" y="119019"/>
                </a:moveTo>
                <a:lnTo>
                  <a:pt x="6251" y="124954"/>
                </a:lnTo>
                <a:lnTo>
                  <a:pt x="315" y="124954"/>
                </a:lnTo>
                <a:lnTo>
                  <a:pt x="315" y="119019"/>
                </a:lnTo>
                <a:close/>
                <a:moveTo>
                  <a:pt x="12498" y="119019"/>
                </a:moveTo>
                <a:lnTo>
                  <a:pt x="12498" y="124954"/>
                </a:lnTo>
                <a:lnTo>
                  <a:pt x="6562" y="124954"/>
                </a:lnTo>
                <a:lnTo>
                  <a:pt x="6562" y="119019"/>
                </a:lnTo>
                <a:close/>
                <a:moveTo>
                  <a:pt x="18745" y="119019"/>
                </a:moveTo>
                <a:lnTo>
                  <a:pt x="18745" y="124954"/>
                </a:lnTo>
                <a:lnTo>
                  <a:pt x="12810" y="124954"/>
                </a:lnTo>
                <a:lnTo>
                  <a:pt x="12810" y="119019"/>
                </a:lnTo>
                <a:close/>
                <a:moveTo>
                  <a:pt x="24992" y="119019"/>
                </a:moveTo>
                <a:lnTo>
                  <a:pt x="24992" y="124954"/>
                </a:lnTo>
                <a:lnTo>
                  <a:pt x="19058" y="124954"/>
                </a:lnTo>
                <a:lnTo>
                  <a:pt x="19058" y="119019"/>
                </a:lnTo>
                <a:close/>
                <a:moveTo>
                  <a:pt x="31242" y="119019"/>
                </a:moveTo>
                <a:lnTo>
                  <a:pt x="31242" y="124954"/>
                </a:lnTo>
                <a:lnTo>
                  <a:pt x="25305" y="124954"/>
                </a:lnTo>
                <a:lnTo>
                  <a:pt x="25305" y="119019"/>
                </a:lnTo>
                <a:close/>
                <a:moveTo>
                  <a:pt x="37489" y="119019"/>
                </a:moveTo>
                <a:lnTo>
                  <a:pt x="37489" y="124954"/>
                </a:lnTo>
                <a:lnTo>
                  <a:pt x="31553" y="124954"/>
                </a:lnTo>
                <a:lnTo>
                  <a:pt x="31553" y="119019"/>
                </a:lnTo>
                <a:close/>
                <a:moveTo>
                  <a:pt x="43737" y="119019"/>
                </a:moveTo>
                <a:lnTo>
                  <a:pt x="43737" y="124954"/>
                </a:lnTo>
                <a:lnTo>
                  <a:pt x="37802" y="124954"/>
                </a:lnTo>
                <a:lnTo>
                  <a:pt x="37802" y="119019"/>
                </a:lnTo>
                <a:close/>
                <a:moveTo>
                  <a:pt x="49985" y="119019"/>
                </a:moveTo>
                <a:lnTo>
                  <a:pt x="49985" y="124954"/>
                </a:lnTo>
                <a:lnTo>
                  <a:pt x="44049" y="124954"/>
                </a:lnTo>
                <a:lnTo>
                  <a:pt x="44049" y="119019"/>
                </a:lnTo>
                <a:close/>
                <a:moveTo>
                  <a:pt x="56232" y="119019"/>
                </a:moveTo>
                <a:lnTo>
                  <a:pt x="56232" y="124954"/>
                </a:lnTo>
                <a:lnTo>
                  <a:pt x="50296" y="124954"/>
                </a:lnTo>
                <a:lnTo>
                  <a:pt x="50296" y="119019"/>
                </a:lnTo>
                <a:close/>
                <a:moveTo>
                  <a:pt x="62480" y="119019"/>
                </a:moveTo>
                <a:lnTo>
                  <a:pt x="62480" y="124954"/>
                </a:lnTo>
                <a:lnTo>
                  <a:pt x="56545" y="124954"/>
                </a:lnTo>
                <a:lnTo>
                  <a:pt x="56545" y="119019"/>
                </a:lnTo>
                <a:close/>
                <a:moveTo>
                  <a:pt x="68727" y="119019"/>
                </a:moveTo>
                <a:lnTo>
                  <a:pt x="68727" y="124954"/>
                </a:lnTo>
                <a:lnTo>
                  <a:pt x="62792" y="124954"/>
                </a:lnTo>
                <a:lnTo>
                  <a:pt x="62792" y="119019"/>
                </a:lnTo>
                <a:close/>
                <a:moveTo>
                  <a:pt x="74975" y="119019"/>
                </a:moveTo>
                <a:lnTo>
                  <a:pt x="74975" y="124954"/>
                </a:lnTo>
                <a:lnTo>
                  <a:pt x="69039" y="124954"/>
                </a:lnTo>
                <a:lnTo>
                  <a:pt x="69039" y="119019"/>
                </a:lnTo>
                <a:close/>
                <a:moveTo>
                  <a:pt x="81223" y="119019"/>
                </a:moveTo>
                <a:lnTo>
                  <a:pt x="81223" y="124954"/>
                </a:lnTo>
                <a:lnTo>
                  <a:pt x="75286" y="124954"/>
                </a:lnTo>
                <a:lnTo>
                  <a:pt x="75286" y="119019"/>
                </a:lnTo>
                <a:close/>
                <a:moveTo>
                  <a:pt x="87470" y="119019"/>
                </a:moveTo>
                <a:lnTo>
                  <a:pt x="87470" y="124954"/>
                </a:lnTo>
                <a:lnTo>
                  <a:pt x="81535" y="124954"/>
                </a:lnTo>
                <a:lnTo>
                  <a:pt x="81535" y="119019"/>
                </a:lnTo>
                <a:close/>
                <a:moveTo>
                  <a:pt x="93718" y="119019"/>
                </a:moveTo>
                <a:lnTo>
                  <a:pt x="93718" y="124954"/>
                </a:lnTo>
                <a:lnTo>
                  <a:pt x="87784" y="124954"/>
                </a:lnTo>
                <a:lnTo>
                  <a:pt x="87784" y="119019"/>
                </a:lnTo>
                <a:close/>
                <a:moveTo>
                  <a:pt x="99967" y="119019"/>
                </a:moveTo>
                <a:lnTo>
                  <a:pt x="99967" y="124954"/>
                </a:lnTo>
                <a:lnTo>
                  <a:pt x="94031" y="124954"/>
                </a:lnTo>
                <a:lnTo>
                  <a:pt x="94031" y="119019"/>
                </a:lnTo>
                <a:close/>
                <a:moveTo>
                  <a:pt x="106214" y="119019"/>
                </a:moveTo>
                <a:lnTo>
                  <a:pt x="106214" y="124954"/>
                </a:lnTo>
                <a:lnTo>
                  <a:pt x="100278" y="124954"/>
                </a:lnTo>
                <a:lnTo>
                  <a:pt x="100278" y="119019"/>
                </a:lnTo>
                <a:close/>
                <a:moveTo>
                  <a:pt x="112461" y="119019"/>
                </a:moveTo>
                <a:lnTo>
                  <a:pt x="112461" y="124954"/>
                </a:lnTo>
                <a:lnTo>
                  <a:pt x="106527" y="124954"/>
                </a:lnTo>
                <a:lnTo>
                  <a:pt x="106527" y="119019"/>
                </a:lnTo>
                <a:close/>
                <a:moveTo>
                  <a:pt x="118710" y="119019"/>
                </a:moveTo>
                <a:lnTo>
                  <a:pt x="118710" y="124954"/>
                </a:lnTo>
                <a:lnTo>
                  <a:pt x="112774" y="124954"/>
                </a:lnTo>
                <a:lnTo>
                  <a:pt x="112774" y="119019"/>
                </a:lnTo>
                <a:close/>
                <a:moveTo>
                  <a:pt x="124957" y="119019"/>
                </a:moveTo>
                <a:lnTo>
                  <a:pt x="124957" y="124954"/>
                </a:lnTo>
                <a:lnTo>
                  <a:pt x="119021" y="124954"/>
                </a:lnTo>
                <a:lnTo>
                  <a:pt x="119021" y="119019"/>
                </a:lnTo>
                <a:close/>
                <a:moveTo>
                  <a:pt x="131204" y="119019"/>
                </a:moveTo>
                <a:lnTo>
                  <a:pt x="131204" y="124954"/>
                </a:lnTo>
                <a:lnTo>
                  <a:pt x="125270" y="124954"/>
                </a:lnTo>
                <a:lnTo>
                  <a:pt x="125270" y="119019"/>
                </a:lnTo>
                <a:close/>
                <a:moveTo>
                  <a:pt x="137451" y="119019"/>
                </a:moveTo>
                <a:lnTo>
                  <a:pt x="137451" y="124954"/>
                </a:lnTo>
                <a:lnTo>
                  <a:pt x="131517" y="124954"/>
                </a:lnTo>
                <a:lnTo>
                  <a:pt x="131517" y="119019"/>
                </a:lnTo>
                <a:close/>
                <a:moveTo>
                  <a:pt x="143702" y="119019"/>
                </a:moveTo>
                <a:lnTo>
                  <a:pt x="143702" y="124954"/>
                </a:lnTo>
                <a:lnTo>
                  <a:pt x="137766" y="124954"/>
                </a:lnTo>
                <a:lnTo>
                  <a:pt x="137766" y="119019"/>
                </a:lnTo>
                <a:close/>
                <a:moveTo>
                  <a:pt x="149949" y="119019"/>
                </a:moveTo>
                <a:lnTo>
                  <a:pt x="149949" y="124954"/>
                </a:lnTo>
                <a:lnTo>
                  <a:pt x="144015" y="124954"/>
                </a:lnTo>
                <a:lnTo>
                  <a:pt x="144015" y="119019"/>
                </a:lnTo>
                <a:close/>
                <a:moveTo>
                  <a:pt x="156196" y="119019"/>
                </a:moveTo>
                <a:lnTo>
                  <a:pt x="156196" y="124954"/>
                </a:lnTo>
                <a:lnTo>
                  <a:pt x="150262" y="124954"/>
                </a:lnTo>
                <a:lnTo>
                  <a:pt x="150262" y="119019"/>
                </a:lnTo>
                <a:close/>
                <a:moveTo>
                  <a:pt x="162445" y="119019"/>
                </a:moveTo>
                <a:lnTo>
                  <a:pt x="162445" y="124954"/>
                </a:lnTo>
                <a:lnTo>
                  <a:pt x="156509" y="124954"/>
                </a:lnTo>
                <a:lnTo>
                  <a:pt x="156509" y="119019"/>
                </a:lnTo>
                <a:close/>
                <a:moveTo>
                  <a:pt x="168692" y="119019"/>
                </a:moveTo>
                <a:lnTo>
                  <a:pt x="168692" y="124954"/>
                </a:lnTo>
                <a:lnTo>
                  <a:pt x="162756" y="124954"/>
                </a:lnTo>
                <a:lnTo>
                  <a:pt x="162756" y="119019"/>
                </a:lnTo>
                <a:close/>
                <a:moveTo>
                  <a:pt x="174939" y="119019"/>
                </a:moveTo>
                <a:lnTo>
                  <a:pt x="174939" y="124954"/>
                </a:lnTo>
                <a:lnTo>
                  <a:pt x="169005" y="124954"/>
                </a:lnTo>
                <a:lnTo>
                  <a:pt x="169005" y="119019"/>
                </a:lnTo>
                <a:close/>
                <a:moveTo>
                  <a:pt x="181186" y="119019"/>
                </a:moveTo>
                <a:lnTo>
                  <a:pt x="181186" y="124954"/>
                </a:lnTo>
                <a:lnTo>
                  <a:pt x="175252" y="124954"/>
                </a:lnTo>
                <a:lnTo>
                  <a:pt x="175252" y="119019"/>
                </a:lnTo>
                <a:close/>
                <a:moveTo>
                  <a:pt x="187435" y="119019"/>
                </a:moveTo>
                <a:lnTo>
                  <a:pt x="187435" y="124954"/>
                </a:lnTo>
                <a:lnTo>
                  <a:pt x="181499" y="124954"/>
                </a:lnTo>
                <a:lnTo>
                  <a:pt x="181499" y="119019"/>
                </a:lnTo>
                <a:close/>
                <a:moveTo>
                  <a:pt x="193684" y="119019"/>
                </a:moveTo>
                <a:lnTo>
                  <a:pt x="193684" y="124954"/>
                </a:lnTo>
                <a:lnTo>
                  <a:pt x="187749" y="124954"/>
                </a:lnTo>
                <a:lnTo>
                  <a:pt x="187749" y="119019"/>
                </a:lnTo>
                <a:close/>
                <a:moveTo>
                  <a:pt x="199931" y="119019"/>
                </a:moveTo>
                <a:lnTo>
                  <a:pt x="199931" y="124954"/>
                </a:lnTo>
                <a:lnTo>
                  <a:pt x="193996" y="124954"/>
                </a:lnTo>
                <a:lnTo>
                  <a:pt x="193996" y="119019"/>
                </a:lnTo>
                <a:close/>
                <a:moveTo>
                  <a:pt x="206180" y="119019"/>
                </a:moveTo>
                <a:lnTo>
                  <a:pt x="206180" y="124954"/>
                </a:lnTo>
                <a:lnTo>
                  <a:pt x="200244" y="124954"/>
                </a:lnTo>
                <a:lnTo>
                  <a:pt x="200244" y="119019"/>
                </a:lnTo>
                <a:close/>
                <a:moveTo>
                  <a:pt x="212427" y="119019"/>
                </a:moveTo>
                <a:lnTo>
                  <a:pt x="212427" y="124954"/>
                </a:lnTo>
                <a:lnTo>
                  <a:pt x="206491" y="124954"/>
                </a:lnTo>
                <a:lnTo>
                  <a:pt x="206491" y="119019"/>
                </a:lnTo>
                <a:close/>
                <a:moveTo>
                  <a:pt x="218674" y="119019"/>
                </a:moveTo>
                <a:lnTo>
                  <a:pt x="218674" y="124954"/>
                </a:lnTo>
                <a:lnTo>
                  <a:pt x="212739" y="124954"/>
                </a:lnTo>
                <a:lnTo>
                  <a:pt x="212739" y="119019"/>
                </a:lnTo>
                <a:close/>
                <a:moveTo>
                  <a:pt x="224921" y="119019"/>
                </a:moveTo>
                <a:lnTo>
                  <a:pt x="224921" y="124954"/>
                </a:lnTo>
                <a:lnTo>
                  <a:pt x="218987" y="124954"/>
                </a:lnTo>
                <a:lnTo>
                  <a:pt x="218987" y="119019"/>
                </a:lnTo>
                <a:close/>
                <a:moveTo>
                  <a:pt x="231170" y="119019"/>
                </a:moveTo>
                <a:lnTo>
                  <a:pt x="231170" y="124954"/>
                </a:lnTo>
                <a:lnTo>
                  <a:pt x="225234" y="124954"/>
                </a:lnTo>
                <a:lnTo>
                  <a:pt x="225234" y="119019"/>
                </a:lnTo>
                <a:close/>
                <a:moveTo>
                  <a:pt x="237417" y="119019"/>
                </a:moveTo>
                <a:lnTo>
                  <a:pt x="237417" y="124954"/>
                </a:lnTo>
                <a:lnTo>
                  <a:pt x="231481" y="124954"/>
                </a:lnTo>
                <a:lnTo>
                  <a:pt x="231481" y="119019"/>
                </a:lnTo>
                <a:close/>
                <a:moveTo>
                  <a:pt x="243664" y="119019"/>
                </a:moveTo>
                <a:lnTo>
                  <a:pt x="243664" y="124954"/>
                </a:lnTo>
                <a:lnTo>
                  <a:pt x="237729" y="124954"/>
                </a:lnTo>
                <a:lnTo>
                  <a:pt x="237729" y="119019"/>
                </a:lnTo>
                <a:close/>
                <a:moveTo>
                  <a:pt x="249911" y="119019"/>
                </a:moveTo>
                <a:lnTo>
                  <a:pt x="249911" y="124954"/>
                </a:lnTo>
                <a:lnTo>
                  <a:pt x="243977" y="124954"/>
                </a:lnTo>
                <a:lnTo>
                  <a:pt x="243977" y="119019"/>
                </a:lnTo>
                <a:close/>
                <a:moveTo>
                  <a:pt x="256161" y="119019"/>
                </a:moveTo>
                <a:lnTo>
                  <a:pt x="256161" y="124954"/>
                </a:lnTo>
                <a:lnTo>
                  <a:pt x="250225" y="124954"/>
                </a:lnTo>
                <a:lnTo>
                  <a:pt x="250225" y="119019"/>
                </a:lnTo>
                <a:close/>
                <a:moveTo>
                  <a:pt x="262409" y="119019"/>
                </a:moveTo>
                <a:lnTo>
                  <a:pt x="262409" y="124954"/>
                </a:lnTo>
                <a:lnTo>
                  <a:pt x="256474" y="124954"/>
                </a:lnTo>
                <a:lnTo>
                  <a:pt x="256474" y="119019"/>
                </a:lnTo>
                <a:close/>
                <a:moveTo>
                  <a:pt x="268656" y="119019"/>
                </a:moveTo>
                <a:lnTo>
                  <a:pt x="268656" y="124954"/>
                </a:lnTo>
                <a:lnTo>
                  <a:pt x="262721" y="124954"/>
                </a:lnTo>
                <a:lnTo>
                  <a:pt x="262721" y="119019"/>
                </a:lnTo>
                <a:close/>
                <a:moveTo>
                  <a:pt x="274904" y="119019"/>
                </a:moveTo>
                <a:lnTo>
                  <a:pt x="274904" y="124954"/>
                </a:lnTo>
                <a:lnTo>
                  <a:pt x="268968" y="124954"/>
                </a:lnTo>
                <a:lnTo>
                  <a:pt x="268968" y="119019"/>
                </a:lnTo>
                <a:close/>
                <a:moveTo>
                  <a:pt x="6251" y="125266"/>
                </a:moveTo>
                <a:lnTo>
                  <a:pt x="6251" y="131201"/>
                </a:lnTo>
                <a:lnTo>
                  <a:pt x="315" y="131201"/>
                </a:lnTo>
                <a:lnTo>
                  <a:pt x="315" y="125266"/>
                </a:lnTo>
                <a:close/>
                <a:moveTo>
                  <a:pt x="12498" y="125266"/>
                </a:moveTo>
                <a:lnTo>
                  <a:pt x="12498" y="131201"/>
                </a:lnTo>
                <a:lnTo>
                  <a:pt x="6562" y="131201"/>
                </a:lnTo>
                <a:lnTo>
                  <a:pt x="6562" y="125266"/>
                </a:lnTo>
                <a:close/>
                <a:moveTo>
                  <a:pt x="18745" y="125266"/>
                </a:moveTo>
                <a:lnTo>
                  <a:pt x="18745" y="131201"/>
                </a:lnTo>
                <a:lnTo>
                  <a:pt x="12810" y="131201"/>
                </a:lnTo>
                <a:lnTo>
                  <a:pt x="12810" y="125266"/>
                </a:lnTo>
                <a:close/>
                <a:moveTo>
                  <a:pt x="24992" y="125266"/>
                </a:moveTo>
                <a:lnTo>
                  <a:pt x="24992" y="131201"/>
                </a:lnTo>
                <a:lnTo>
                  <a:pt x="19058" y="131201"/>
                </a:lnTo>
                <a:lnTo>
                  <a:pt x="19058" y="125266"/>
                </a:lnTo>
                <a:close/>
                <a:moveTo>
                  <a:pt x="31242" y="125266"/>
                </a:moveTo>
                <a:lnTo>
                  <a:pt x="31242" y="131201"/>
                </a:lnTo>
                <a:lnTo>
                  <a:pt x="25305" y="131201"/>
                </a:lnTo>
                <a:lnTo>
                  <a:pt x="25305" y="125266"/>
                </a:lnTo>
                <a:close/>
                <a:moveTo>
                  <a:pt x="37489" y="125266"/>
                </a:moveTo>
                <a:lnTo>
                  <a:pt x="37489" y="131201"/>
                </a:lnTo>
                <a:lnTo>
                  <a:pt x="31553" y="131201"/>
                </a:lnTo>
                <a:lnTo>
                  <a:pt x="31553" y="125266"/>
                </a:lnTo>
                <a:close/>
                <a:moveTo>
                  <a:pt x="43737" y="125266"/>
                </a:moveTo>
                <a:lnTo>
                  <a:pt x="43737" y="131201"/>
                </a:lnTo>
                <a:lnTo>
                  <a:pt x="37802" y="131201"/>
                </a:lnTo>
                <a:lnTo>
                  <a:pt x="37802" y="125266"/>
                </a:lnTo>
                <a:close/>
                <a:moveTo>
                  <a:pt x="49985" y="125266"/>
                </a:moveTo>
                <a:lnTo>
                  <a:pt x="49985" y="131201"/>
                </a:lnTo>
                <a:lnTo>
                  <a:pt x="44049" y="131201"/>
                </a:lnTo>
                <a:lnTo>
                  <a:pt x="44049" y="125266"/>
                </a:lnTo>
                <a:close/>
                <a:moveTo>
                  <a:pt x="56232" y="125266"/>
                </a:moveTo>
                <a:lnTo>
                  <a:pt x="56232" y="131201"/>
                </a:lnTo>
                <a:lnTo>
                  <a:pt x="50296" y="131201"/>
                </a:lnTo>
                <a:lnTo>
                  <a:pt x="50296" y="125266"/>
                </a:lnTo>
                <a:close/>
                <a:moveTo>
                  <a:pt x="62480" y="125266"/>
                </a:moveTo>
                <a:lnTo>
                  <a:pt x="62480" y="131201"/>
                </a:lnTo>
                <a:lnTo>
                  <a:pt x="56545" y="131201"/>
                </a:lnTo>
                <a:lnTo>
                  <a:pt x="56545" y="125266"/>
                </a:lnTo>
                <a:close/>
                <a:moveTo>
                  <a:pt x="68727" y="125266"/>
                </a:moveTo>
                <a:lnTo>
                  <a:pt x="68727" y="131201"/>
                </a:lnTo>
                <a:lnTo>
                  <a:pt x="62792" y="131201"/>
                </a:lnTo>
                <a:lnTo>
                  <a:pt x="62792" y="125266"/>
                </a:lnTo>
                <a:close/>
                <a:moveTo>
                  <a:pt x="74975" y="125266"/>
                </a:moveTo>
                <a:lnTo>
                  <a:pt x="74975" y="131201"/>
                </a:lnTo>
                <a:lnTo>
                  <a:pt x="69039" y="131201"/>
                </a:lnTo>
                <a:lnTo>
                  <a:pt x="69039" y="125266"/>
                </a:lnTo>
                <a:close/>
                <a:moveTo>
                  <a:pt x="81223" y="125266"/>
                </a:moveTo>
                <a:lnTo>
                  <a:pt x="81223" y="131201"/>
                </a:lnTo>
                <a:lnTo>
                  <a:pt x="75286" y="131201"/>
                </a:lnTo>
                <a:lnTo>
                  <a:pt x="75286" y="125266"/>
                </a:lnTo>
                <a:close/>
                <a:moveTo>
                  <a:pt x="87470" y="125266"/>
                </a:moveTo>
                <a:lnTo>
                  <a:pt x="87470" y="131201"/>
                </a:lnTo>
                <a:lnTo>
                  <a:pt x="81535" y="131201"/>
                </a:lnTo>
                <a:lnTo>
                  <a:pt x="81535" y="125266"/>
                </a:lnTo>
                <a:close/>
                <a:moveTo>
                  <a:pt x="93718" y="125266"/>
                </a:moveTo>
                <a:lnTo>
                  <a:pt x="93718" y="131201"/>
                </a:lnTo>
                <a:lnTo>
                  <a:pt x="87784" y="131201"/>
                </a:lnTo>
                <a:lnTo>
                  <a:pt x="87784" y="125266"/>
                </a:lnTo>
                <a:close/>
                <a:moveTo>
                  <a:pt x="99967" y="125266"/>
                </a:moveTo>
                <a:lnTo>
                  <a:pt x="99967" y="131201"/>
                </a:lnTo>
                <a:lnTo>
                  <a:pt x="94031" y="131201"/>
                </a:lnTo>
                <a:lnTo>
                  <a:pt x="94031" y="125266"/>
                </a:lnTo>
                <a:close/>
                <a:moveTo>
                  <a:pt x="106214" y="125266"/>
                </a:moveTo>
                <a:lnTo>
                  <a:pt x="106214" y="131201"/>
                </a:lnTo>
                <a:lnTo>
                  <a:pt x="100278" y="131201"/>
                </a:lnTo>
                <a:lnTo>
                  <a:pt x="100278" y="125266"/>
                </a:lnTo>
                <a:close/>
                <a:moveTo>
                  <a:pt x="112461" y="125266"/>
                </a:moveTo>
                <a:lnTo>
                  <a:pt x="112461" y="131201"/>
                </a:lnTo>
                <a:lnTo>
                  <a:pt x="106527" y="131201"/>
                </a:lnTo>
                <a:lnTo>
                  <a:pt x="106527" y="125266"/>
                </a:lnTo>
                <a:close/>
                <a:moveTo>
                  <a:pt x="118710" y="125266"/>
                </a:moveTo>
                <a:lnTo>
                  <a:pt x="118710" y="131201"/>
                </a:lnTo>
                <a:lnTo>
                  <a:pt x="112774" y="131201"/>
                </a:lnTo>
                <a:lnTo>
                  <a:pt x="112774" y="125266"/>
                </a:lnTo>
                <a:close/>
                <a:moveTo>
                  <a:pt x="124957" y="125266"/>
                </a:moveTo>
                <a:lnTo>
                  <a:pt x="124957" y="131201"/>
                </a:lnTo>
                <a:lnTo>
                  <a:pt x="119021" y="131201"/>
                </a:lnTo>
                <a:lnTo>
                  <a:pt x="119021" y="125266"/>
                </a:lnTo>
                <a:close/>
                <a:moveTo>
                  <a:pt x="131204" y="125266"/>
                </a:moveTo>
                <a:lnTo>
                  <a:pt x="131204" y="131201"/>
                </a:lnTo>
                <a:lnTo>
                  <a:pt x="125270" y="131201"/>
                </a:lnTo>
                <a:lnTo>
                  <a:pt x="125270" y="125266"/>
                </a:lnTo>
                <a:close/>
                <a:moveTo>
                  <a:pt x="137451" y="125266"/>
                </a:moveTo>
                <a:lnTo>
                  <a:pt x="137451" y="131201"/>
                </a:lnTo>
                <a:lnTo>
                  <a:pt x="131517" y="131201"/>
                </a:lnTo>
                <a:lnTo>
                  <a:pt x="131517" y="125266"/>
                </a:lnTo>
                <a:close/>
                <a:moveTo>
                  <a:pt x="143702" y="125266"/>
                </a:moveTo>
                <a:lnTo>
                  <a:pt x="143702" y="131201"/>
                </a:lnTo>
                <a:lnTo>
                  <a:pt x="137766" y="131201"/>
                </a:lnTo>
                <a:lnTo>
                  <a:pt x="137766" y="125266"/>
                </a:lnTo>
                <a:close/>
                <a:moveTo>
                  <a:pt x="149949" y="125266"/>
                </a:moveTo>
                <a:lnTo>
                  <a:pt x="149949" y="131201"/>
                </a:lnTo>
                <a:lnTo>
                  <a:pt x="144015" y="131201"/>
                </a:lnTo>
                <a:lnTo>
                  <a:pt x="144015" y="125266"/>
                </a:lnTo>
                <a:close/>
                <a:moveTo>
                  <a:pt x="156196" y="125266"/>
                </a:moveTo>
                <a:lnTo>
                  <a:pt x="156196" y="131201"/>
                </a:lnTo>
                <a:lnTo>
                  <a:pt x="150262" y="131201"/>
                </a:lnTo>
                <a:lnTo>
                  <a:pt x="150262" y="125266"/>
                </a:lnTo>
                <a:close/>
                <a:moveTo>
                  <a:pt x="162445" y="125266"/>
                </a:moveTo>
                <a:lnTo>
                  <a:pt x="162445" y="131201"/>
                </a:lnTo>
                <a:lnTo>
                  <a:pt x="156509" y="131201"/>
                </a:lnTo>
                <a:lnTo>
                  <a:pt x="156509" y="125266"/>
                </a:lnTo>
                <a:close/>
                <a:moveTo>
                  <a:pt x="168692" y="125266"/>
                </a:moveTo>
                <a:lnTo>
                  <a:pt x="168692" y="131201"/>
                </a:lnTo>
                <a:lnTo>
                  <a:pt x="162756" y="131201"/>
                </a:lnTo>
                <a:lnTo>
                  <a:pt x="162756" y="125266"/>
                </a:lnTo>
                <a:close/>
                <a:moveTo>
                  <a:pt x="174939" y="125266"/>
                </a:moveTo>
                <a:lnTo>
                  <a:pt x="174939" y="131201"/>
                </a:lnTo>
                <a:lnTo>
                  <a:pt x="169005" y="131201"/>
                </a:lnTo>
                <a:lnTo>
                  <a:pt x="169005" y="125266"/>
                </a:lnTo>
                <a:close/>
                <a:moveTo>
                  <a:pt x="181186" y="125266"/>
                </a:moveTo>
                <a:lnTo>
                  <a:pt x="181186" y="131201"/>
                </a:lnTo>
                <a:lnTo>
                  <a:pt x="175252" y="131201"/>
                </a:lnTo>
                <a:lnTo>
                  <a:pt x="175252" y="125266"/>
                </a:lnTo>
                <a:close/>
                <a:moveTo>
                  <a:pt x="187435" y="125266"/>
                </a:moveTo>
                <a:lnTo>
                  <a:pt x="187435" y="131201"/>
                </a:lnTo>
                <a:lnTo>
                  <a:pt x="181499" y="131201"/>
                </a:lnTo>
                <a:lnTo>
                  <a:pt x="181499" y="125266"/>
                </a:lnTo>
                <a:close/>
                <a:moveTo>
                  <a:pt x="193682" y="125266"/>
                </a:moveTo>
                <a:lnTo>
                  <a:pt x="193682" y="131201"/>
                </a:lnTo>
                <a:lnTo>
                  <a:pt x="187746" y="131201"/>
                </a:lnTo>
                <a:lnTo>
                  <a:pt x="187746" y="125266"/>
                </a:lnTo>
                <a:close/>
                <a:moveTo>
                  <a:pt x="199931" y="125266"/>
                </a:moveTo>
                <a:lnTo>
                  <a:pt x="199931" y="131201"/>
                </a:lnTo>
                <a:lnTo>
                  <a:pt x="193996" y="131201"/>
                </a:lnTo>
                <a:lnTo>
                  <a:pt x="193996" y="125266"/>
                </a:lnTo>
                <a:close/>
                <a:moveTo>
                  <a:pt x="206180" y="125266"/>
                </a:moveTo>
                <a:lnTo>
                  <a:pt x="206180" y="131201"/>
                </a:lnTo>
                <a:lnTo>
                  <a:pt x="200244" y="131201"/>
                </a:lnTo>
                <a:lnTo>
                  <a:pt x="200244" y="125266"/>
                </a:lnTo>
                <a:close/>
                <a:moveTo>
                  <a:pt x="212427" y="125266"/>
                </a:moveTo>
                <a:lnTo>
                  <a:pt x="212427" y="131201"/>
                </a:lnTo>
                <a:lnTo>
                  <a:pt x="206491" y="131201"/>
                </a:lnTo>
                <a:lnTo>
                  <a:pt x="206491" y="125266"/>
                </a:lnTo>
                <a:close/>
                <a:moveTo>
                  <a:pt x="218674" y="125266"/>
                </a:moveTo>
                <a:lnTo>
                  <a:pt x="218674" y="131201"/>
                </a:lnTo>
                <a:lnTo>
                  <a:pt x="212739" y="131201"/>
                </a:lnTo>
                <a:lnTo>
                  <a:pt x="212739" y="125266"/>
                </a:lnTo>
                <a:close/>
                <a:moveTo>
                  <a:pt x="224921" y="125266"/>
                </a:moveTo>
                <a:lnTo>
                  <a:pt x="224921" y="131201"/>
                </a:lnTo>
                <a:lnTo>
                  <a:pt x="218987" y="131201"/>
                </a:lnTo>
                <a:lnTo>
                  <a:pt x="218987" y="125266"/>
                </a:lnTo>
                <a:close/>
                <a:moveTo>
                  <a:pt x="231170" y="125266"/>
                </a:moveTo>
                <a:lnTo>
                  <a:pt x="231170" y="131201"/>
                </a:lnTo>
                <a:lnTo>
                  <a:pt x="225234" y="131201"/>
                </a:lnTo>
                <a:lnTo>
                  <a:pt x="225234" y="125266"/>
                </a:lnTo>
                <a:close/>
                <a:moveTo>
                  <a:pt x="237417" y="125266"/>
                </a:moveTo>
                <a:lnTo>
                  <a:pt x="237417" y="131201"/>
                </a:lnTo>
                <a:lnTo>
                  <a:pt x="231481" y="131201"/>
                </a:lnTo>
                <a:lnTo>
                  <a:pt x="231481" y="125266"/>
                </a:lnTo>
                <a:close/>
                <a:moveTo>
                  <a:pt x="243664" y="125266"/>
                </a:moveTo>
                <a:lnTo>
                  <a:pt x="243664" y="131201"/>
                </a:lnTo>
                <a:lnTo>
                  <a:pt x="237729" y="131201"/>
                </a:lnTo>
                <a:lnTo>
                  <a:pt x="237729" y="125266"/>
                </a:lnTo>
                <a:close/>
                <a:moveTo>
                  <a:pt x="249911" y="125266"/>
                </a:moveTo>
                <a:lnTo>
                  <a:pt x="249911" y="131201"/>
                </a:lnTo>
                <a:lnTo>
                  <a:pt x="243977" y="131201"/>
                </a:lnTo>
                <a:lnTo>
                  <a:pt x="243977" y="125266"/>
                </a:lnTo>
                <a:close/>
                <a:moveTo>
                  <a:pt x="256161" y="125266"/>
                </a:moveTo>
                <a:lnTo>
                  <a:pt x="256161" y="131201"/>
                </a:lnTo>
                <a:lnTo>
                  <a:pt x="250225" y="131201"/>
                </a:lnTo>
                <a:lnTo>
                  <a:pt x="250225" y="125266"/>
                </a:lnTo>
                <a:close/>
                <a:moveTo>
                  <a:pt x="262409" y="125266"/>
                </a:moveTo>
                <a:lnTo>
                  <a:pt x="262409" y="131201"/>
                </a:lnTo>
                <a:lnTo>
                  <a:pt x="256474" y="131201"/>
                </a:lnTo>
                <a:lnTo>
                  <a:pt x="256474" y="125266"/>
                </a:lnTo>
                <a:close/>
                <a:moveTo>
                  <a:pt x="268656" y="125266"/>
                </a:moveTo>
                <a:lnTo>
                  <a:pt x="268656" y="131201"/>
                </a:lnTo>
                <a:lnTo>
                  <a:pt x="262721" y="131201"/>
                </a:lnTo>
                <a:lnTo>
                  <a:pt x="262721" y="125266"/>
                </a:lnTo>
                <a:close/>
                <a:moveTo>
                  <a:pt x="274904" y="125266"/>
                </a:moveTo>
                <a:lnTo>
                  <a:pt x="274904" y="131201"/>
                </a:lnTo>
                <a:lnTo>
                  <a:pt x="268968" y="131201"/>
                </a:lnTo>
                <a:lnTo>
                  <a:pt x="268968" y="125266"/>
                </a:lnTo>
                <a:close/>
                <a:moveTo>
                  <a:pt x="6251" y="131513"/>
                </a:moveTo>
                <a:lnTo>
                  <a:pt x="6251" y="137449"/>
                </a:lnTo>
                <a:lnTo>
                  <a:pt x="315" y="137449"/>
                </a:lnTo>
                <a:lnTo>
                  <a:pt x="315" y="131513"/>
                </a:lnTo>
                <a:close/>
                <a:moveTo>
                  <a:pt x="12498" y="131513"/>
                </a:moveTo>
                <a:lnTo>
                  <a:pt x="12498" y="137449"/>
                </a:lnTo>
                <a:lnTo>
                  <a:pt x="6562" y="137449"/>
                </a:lnTo>
                <a:lnTo>
                  <a:pt x="6562" y="131513"/>
                </a:lnTo>
                <a:close/>
                <a:moveTo>
                  <a:pt x="18745" y="131513"/>
                </a:moveTo>
                <a:lnTo>
                  <a:pt x="18745" y="137449"/>
                </a:lnTo>
                <a:lnTo>
                  <a:pt x="12810" y="137449"/>
                </a:lnTo>
                <a:lnTo>
                  <a:pt x="12810" y="131513"/>
                </a:lnTo>
                <a:close/>
                <a:moveTo>
                  <a:pt x="24992" y="131513"/>
                </a:moveTo>
                <a:lnTo>
                  <a:pt x="24992" y="137449"/>
                </a:lnTo>
                <a:lnTo>
                  <a:pt x="19058" y="137449"/>
                </a:lnTo>
                <a:lnTo>
                  <a:pt x="19058" y="131513"/>
                </a:lnTo>
                <a:close/>
                <a:moveTo>
                  <a:pt x="31241" y="131513"/>
                </a:moveTo>
                <a:lnTo>
                  <a:pt x="31241" y="137449"/>
                </a:lnTo>
                <a:lnTo>
                  <a:pt x="25305" y="137449"/>
                </a:lnTo>
                <a:lnTo>
                  <a:pt x="25305" y="131513"/>
                </a:lnTo>
                <a:close/>
                <a:moveTo>
                  <a:pt x="37489" y="131513"/>
                </a:moveTo>
                <a:lnTo>
                  <a:pt x="37489" y="137449"/>
                </a:lnTo>
                <a:lnTo>
                  <a:pt x="31553" y="137449"/>
                </a:lnTo>
                <a:lnTo>
                  <a:pt x="31553" y="131513"/>
                </a:lnTo>
                <a:close/>
                <a:moveTo>
                  <a:pt x="43737" y="131513"/>
                </a:moveTo>
                <a:lnTo>
                  <a:pt x="43737" y="137449"/>
                </a:lnTo>
                <a:lnTo>
                  <a:pt x="37802" y="137449"/>
                </a:lnTo>
                <a:lnTo>
                  <a:pt x="37802" y="131513"/>
                </a:lnTo>
                <a:close/>
                <a:moveTo>
                  <a:pt x="49985" y="131513"/>
                </a:moveTo>
                <a:lnTo>
                  <a:pt x="49985" y="137449"/>
                </a:lnTo>
                <a:lnTo>
                  <a:pt x="44049" y="137449"/>
                </a:lnTo>
                <a:lnTo>
                  <a:pt x="44049" y="131513"/>
                </a:lnTo>
                <a:close/>
                <a:moveTo>
                  <a:pt x="56232" y="131513"/>
                </a:moveTo>
                <a:lnTo>
                  <a:pt x="56232" y="137449"/>
                </a:lnTo>
                <a:lnTo>
                  <a:pt x="50296" y="137449"/>
                </a:lnTo>
                <a:lnTo>
                  <a:pt x="50296" y="131513"/>
                </a:lnTo>
                <a:close/>
                <a:moveTo>
                  <a:pt x="62480" y="131513"/>
                </a:moveTo>
                <a:lnTo>
                  <a:pt x="62480" y="137449"/>
                </a:lnTo>
                <a:lnTo>
                  <a:pt x="56545" y="137449"/>
                </a:lnTo>
                <a:lnTo>
                  <a:pt x="56545" y="131513"/>
                </a:lnTo>
                <a:close/>
                <a:moveTo>
                  <a:pt x="68727" y="131513"/>
                </a:moveTo>
                <a:lnTo>
                  <a:pt x="68727" y="137449"/>
                </a:lnTo>
                <a:lnTo>
                  <a:pt x="62792" y="137449"/>
                </a:lnTo>
                <a:lnTo>
                  <a:pt x="62792" y="131513"/>
                </a:lnTo>
                <a:close/>
                <a:moveTo>
                  <a:pt x="74975" y="131513"/>
                </a:moveTo>
                <a:lnTo>
                  <a:pt x="74975" y="137449"/>
                </a:lnTo>
                <a:lnTo>
                  <a:pt x="69039" y="137449"/>
                </a:lnTo>
                <a:lnTo>
                  <a:pt x="69039" y="131513"/>
                </a:lnTo>
                <a:close/>
                <a:moveTo>
                  <a:pt x="81223" y="131513"/>
                </a:moveTo>
                <a:lnTo>
                  <a:pt x="81223" y="137449"/>
                </a:lnTo>
                <a:lnTo>
                  <a:pt x="75286" y="137449"/>
                </a:lnTo>
                <a:lnTo>
                  <a:pt x="75286" y="131513"/>
                </a:lnTo>
                <a:close/>
                <a:moveTo>
                  <a:pt x="87470" y="131513"/>
                </a:moveTo>
                <a:lnTo>
                  <a:pt x="87470" y="137449"/>
                </a:lnTo>
                <a:lnTo>
                  <a:pt x="81535" y="137449"/>
                </a:lnTo>
                <a:lnTo>
                  <a:pt x="81535" y="131513"/>
                </a:lnTo>
                <a:close/>
                <a:moveTo>
                  <a:pt x="93718" y="131513"/>
                </a:moveTo>
                <a:lnTo>
                  <a:pt x="93718" y="137449"/>
                </a:lnTo>
                <a:lnTo>
                  <a:pt x="87784" y="137449"/>
                </a:lnTo>
                <a:lnTo>
                  <a:pt x="87784" y="131513"/>
                </a:lnTo>
                <a:close/>
                <a:moveTo>
                  <a:pt x="99967" y="131513"/>
                </a:moveTo>
                <a:lnTo>
                  <a:pt x="99967" y="137449"/>
                </a:lnTo>
                <a:lnTo>
                  <a:pt x="94031" y="137449"/>
                </a:lnTo>
                <a:lnTo>
                  <a:pt x="94031" y="131513"/>
                </a:lnTo>
                <a:close/>
                <a:moveTo>
                  <a:pt x="106214" y="131513"/>
                </a:moveTo>
                <a:lnTo>
                  <a:pt x="106214" y="137449"/>
                </a:lnTo>
                <a:lnTo>
                  <a:pt x="100278" y="137449"/>
                </a:lnTo>
                <a:lnTo>
                  <a:pt x="100278" y="131513"/>
                </a:lnTo>
                <a:close/>
                <a:moveTo>
                  <a:pt x="112461" y="131513"/>
                </a:moveTo>
                <a:lnTo>
                  <a:pt x="112461" y="137449"/>
                </a:lnTo>
                <a:lnTo>
                  <a:pt x="106527" y="137449"/>
                </a:lnTo>
                <a:lnTo>
                  <a:pt x="106527" y="131513"/>
                </a:lnTo>
                <a:close/>
                <a:moveTo>
                  <a:pt x="118710" y="131513"/>
                </a:moveTo>
                <a:lnTo>
                  <a:pt x="118710" y="137449"/>
                </a:lnTo>
                <a:lnTo>
                  <a:pt x="112774" y="137449"/>
                </a:lnTo>
                <a:lnTo>
                  <a:pt x="112774" y="131513"/>
                </a:lnTo>
                <a:close/>
                <a:moveTo>
                  <a:pt x="124957" y="131513"/>
                </a:moveTo>
                <a:lnTo>
                  <a:pt x="124957" y="137449"/>
                </a:lnTo>
                <a:lnTo>
                  <a:pt x="119021" y="137449"/>
                </a:lnTo>
                <a:lnTo>
                  <a:pt x="119021" y="131513"/>
                </a:lnTo>
                <a:close/>
                <a:moveTo>
                  <a:pt x="131204" y="131513"/>
                </a:moveTo>
                <a:lnTo>
                  <a:pt x="131204" y="137449"/>
                </a:lnTo>
                <a:lnTo>
                  <a:pt x="125270" y="137449"/>
                </a:lnTo>
                <a:lnTo>
                  <a:pt x="125270" y="131513"/>
                </a:lnTo>
                <a:close/>
                <a:moveTo>
                  <a:pt x="137451" y="131513"/>
                </a:moveTo>
                <a:lnTo>
                  <a:pt x="137451" y="137449"/>
                </a:lnTo>
                <a:lnTo>
                  <a:pt x="131517" y="137449"/>
                </a:lnTo>
                <a:lnTo>
                  <a:pt x="131517" y="131513"/>
                </a:lnTo>
                <a:close/>
                <a:moveTo>
                  <a:pt x="143702" y="131513"/>
                </a:moveTo>
                <a:lnTo>
                  <a:pt x="143702" y="137449"/>
                </a:lnTo>
                <a:lnTo>
                  <a:pt x="137766" y="137449"/>
                </a:lnTo>
                <a:lnTo>
                  <a:pt x="137766" y="131513"/>
                </a:lnTo>
                <a:close/>
                <a:moveTo>
                  <a:pt x="149949" y="131513"/>
                </a:moveTo>
                <a:lnTo>
                  <a:pt x="149949" y="137449"/>
                </a:lnTo>
                <a:lnTo>
                  <a:pt x="144015" y="137449"/>
                </a:lnTo>
                <a:lnTo>
                  <a:pt x="144015" y="131513"/>
                </a:lnTo>
                <a:close/>
                <a:moveTo>
                  <a:pt x="156196" y="131513"/>
                </a:moveTo>
                <a:lnTo>
                  <a:pt x="156196" y="137449"/>
                </a:lnTo>
                <a:lnTo>
                  <a:pt x="150262" y="137449"/>
                </a:lnTo>
                <a:lnTo>
                  <a:pt x="150262" y="131513"/>
                </a:lnTo>
                <a:close/>
                <a:moveTo>
                  <a:pt x="162445" y="131513"/>
                </a:moveTo>
                <a:lnTo>
                  <a:pt x="162445" y="137449"/>
                </a:lnTo>
                <a:lnTo>
                  <a:pt x="156509" y="137449"/>
                </a:lnTo>
                <a:lnTo>
                  <a:pt x="156509" y="131513"/>
                </a:lnTo>
                <a:close/>
                <a:moveTo>
                  <a:pt x="168692" y="131513"/>
                </a:moveTo>
                <a:lnTo>
                  <a:pt x="168692" y="137449"/>
                </a:lnTo>
                <a:lnTo>
                  <a:pt x="162756" y="137449"/>
                </a:lnTo>
                <a:lnTo>
                  <a:pt x="162756" y="131513"/>
                </a:lnTo>
                <a:close/>
                <a:moveTo>
                  <a:pt x="174939" y="131513"/>
                </a:moveTo>
                <a:lnTo>
                  <a:pt x="174939" y="137449"/>
                </a:lnTo>
                <a:lnTo>
                  <a:pt x="169005" y="137449"/>
                </a:lnTo>
                <a:lnTo>
                  <a:pt x="169005" y="131513"/>
                </a:lnTo>
                <a:close/>
                <a:moveTo>
                  <a:pt x="181186" y="131513"/>
                </a:moveTo>
                <a:lnTo>
                  <a:pt x="181186" y="137449"/>
                </a:lnTo>
                <a:lnTo>
                  <a:pt x="175252" y="137449"/>
                </a:lnTo>
                <a:lnTo>
                  <a:pt x="175252" y="131513"/>
                </a:lnTo>
                <a:close/>
                <a:moveTo>
                  <a:pt x="187433" y="131513"/>
                </a:moveTo>
                <a:lnTo>
                  <a:pt x="187433" y="137449"/>
                </a:lnTo>
                <a:lnTo>
                  <a:pt x="181499" y="137449"/>
                </a:lnTo>
                <a:lnTo>
                  <a:pt x="181499" y="131513"/>
                </a:lnTo>
                <a:close/>
                <a:moveTo>
                  <a:pt x="193682" y="131513"/>
                </a:moveTo>
                <a:lnTo>
                  <a:pt x="193682" y="137449"/>
                </a:lnTo>
                <a:lnTo>
                  <a:pt x="187746" y="137449"/>
                </a:lnTo>
                <a:lnTo>
                  <a:pt x="187746" y="131513"/>
                </a:lnTo>
                <a:close/>
                <a:moveTo>
                  <a:pt x="199931" y="131513"/>
                </a:moveTo>
                <a:lnTo>
                  <a:pt x="199931" y="137449"/>
                </a:lnTo>
                <a:lnTo>
                  <a:pt x="193996" y="137449"/>
                </a:lnTo>
                <a:lnTo>
                  <a:pt x="193996" y="131513"/>
                </a:lnTo>
                <a:close/>
                <a:moveTo>
                  <a:pt x="206180" y="131513"/>
                </a:moveTo>
                <a:lnTo>
                  <a:pt x="206180" y="137449"/>
                </a:lnTo>
                <a:lnTo>
                  <a:pt x="200244" y="137449"/>
                </a:lnTo>
                <a:lnTo>
                  <a:pt x="200244" y="131513"/>
                </a:lnTo>
                <a:close/>
                <a:moveTo>
                  <a:pt x="212427" y="131513"/>
                </a:moveTo>
                <a:lnTo>
                  <a:pt x="212427" y="137449"/>
                </a:lnTo>
                <a:lnTo>
                  <a:pt x="206491" y="137449"/>
                </a:lnTo>
                <a:lnTo>
                  <a:pt x="206491" y="131513"/>
                </a:lnTo>
                <a:close/>
                <a:moveTo>
                  <a:pt x="218674" y="131513"/>
                </a:moveTo>
                <a:lnTo>
                  <a:pt x="218674" y="137449"/>
                </a:lnTo>
                <a:lnTo>
                  <a:pt x="212739" y="137449"/>
                </a:lnTo>
                <a:lnTo>
                  <a:pt x="212739" y="131513"/>
                </a:lnTo>
                <a:close/>
                <a:moveTo>
                  <a:pt x="224921" y="131513"/>
                </a:moveTo>
                <a:lnTo>
                  <a:pt x="224921" y="137449"/>
                </a:lnTo>
                <a:lnTo>
                  <a:pt x="218987" y="137449"/>
                </a:lnTo>
                <a:lnTo>
                  <a:pt x="218987" y="131513"/>
                </a:lnTo>
                <a:close/>
                <a:moveTo>
                  <a:pt x="231170" y="131513"/>
                </a:moveTo>
                <a:lnTo>
                  <a:pt x="231170" y="137449"/>
                </a:lnTo>
                <a:lnTo>
                  <a:pt x="225234" y="137449"/>
                </a:lnTo>
                <a:lnTo>
                  <a:pt x="225234" y="131513"/>
                </a:lnTo>
                <a:close/>
                <a:moveTo>
                  <a:pt x="237417" y="131513"/>
                </a:moveTo>
                <a:lnTo>
                  <a:pt x="237417" y="137449"/>
                </a:lnTo>
                <a:lnTo>
                  <a:pt x="231481" y="137449"/>
                </a:lnTo>
                <a:lnTo>
                  <a:pt x="231481" y="131513"/>
                </a:lnTo>
                <a:close/>
                <a:moveTo>
                  <a:pt x="243664" y="131513"/>
                </a:moveTo>
                <a:lnTo>
                  <a:pt x="243664" y="137449"/>
                </a:lnTo>
                <a:lnTo>
                  <a:pt x="237729" y="137449"/>
                </a:lnTo>
                <a:lnTo>
                  <a:pt x="237729" y="131513"/>
                </a:lnTo>
                <a:close/>
                <a:moveTo>
                  <a:pt x="249911" y="131513"/>
                </a:moveTo>
                <a:lnTo>
                  <a:pt x="249911" y="137449"/>
                </a:lnTo>
                <a:lnTo>
                  <a:pt x="243977" y="137449"/>
                </a:lnTo>
                <a:lnTo>
                  <a:pt x="243977" y="131513"/>
                </a:lnTo>
                <a:close/>
                <a:moveTo>
                  <a:pt x="256161" y="131513"/>
                </a:moveTo>
                <a:lnTo>
                  <a:pt x="256161" y="137449"/>
                </a:lnTo>
                <a:lnTo>
                  <a:pt x="250225" y="137449"/>
                </a:lnTo>
                <a:lnTo>
                  <a:pt x="250225" y="131513"/>
                </a:lnTo>
                <a:close/>
                <a:moveTo>
                  <a:pt x="262409" y="131513"/>
                </a:moveTo>
                <a:lnTo>
                  <a:pt x="262409" y="137449"/>
                </a:lnTo>
                <a:lnTo>
                  <a:pt x="256474" y="137449"/>
                </a:lnTo>
                <a:lnTo>
                  <a:pt x="256474" y="131513"/>
                </a:lnTo>
                <a:close/>
                <a:moveTo>
                  <a:pt x="268656" y="131513"/>
                </a:moveTo>
                <a:lnTo>
                  <a:pt x="268656" y="137449"/>
                </a:lnTo>
                <a:lnTo>
                  <a:pt x="262721" y="137449"/>
                </a:lnTo>
                <a:lnTo>
                  <a:pt x="262721" y="131513"/>
                </a:lnTo>
                <a:close/>
                <a:moveTo>
                  <a:pt x="274904" y="131513"/>
                </a:moveTo>
                <a:lnTo>
                  <a:pt x="274904" y="137449"/>
                </a:lnTo>
                <a:lnTo>
                  <a:pt x="268968" y="137449"/>
                </a:lnTo>
                <a:lnTo>
                  <a:pt x="268968" y="131513"/>
                </a:lnTo>
                <a:close/>
                <a:moveTo>
                  <a:pt x="6251" y="137760"/>
                </a:moveTo>
                <a:lnTo>
                  <a:pt x="6251" y="143697"/>
                </a:lnTo>
                <a:lnTo>
                  <a:pt x="315" y="143697"/>
                </a:lnTo>
                <a:lnTo>
                  <a:pt x="315" y="137760"/>
                </a:lnTo>
                <a:close/>
                <a:moveTo>
                  <a:pt x="12498" y="137760"/>
                </a:moveTo>
                <a:lnTo>
                  <a:pt x="12498" y="143697"/>
                </a:lnTo>
                <a:lnTo>
                  <a:pt x="6562" y="143697"/>
                </a:lnTo>
                <a:lnTo>
                  <a:pt x="6562" y="137760"/>
                </a:lnTo>
                <a:close/>
                <a:moveTo>
                  <a:pt x="18745" y="137760"/>
                </a:moveTo>
                <a:lnTo>
                  <a:pt x="18745" y="143697"/>
                </a:lnTo>
                <a:lnTo>
                  <a:pt x="12810" y="143697"/>
                </a:lnTo>
                <a:lnTo>
                  <a:pt x="12810" y="137760"/>
                </a:lnTo>
                <a:close/>
                <a:moveTo>
                  <a:pt x="24992" y="137760"/>
                </a:moveTo>
                <a:lnTo>
                  <a:pt x="24992" y="143697"/>
                </a:lnTo>
                <a:lnTo>
                  <a:pt x="19058" y="143697"/>
                </a:lnTo>
                <a:lnTo>
                  <a:pt x="19058" y="137760"/>
                </a:lnTo>
                <a:close/>
                <a:moveTo>
                  <a:pt x="31241" y="137760"/>
                </a:moveTo>
                <a:lnTo>
                  <a:pt x="31241" y="143697"/>
                </a:lnTo>
                <a:lnTo>
                  <a:pt x="25305" y="143697"/>
                </a:lnTo>
                <a:lnTo>
                  <a:pt x="25305" y="137760"/>
                </a:lnTo>
                <a:close/>
                <a:moveTo>
                  <a:pt x="37489" y="137760"/>
                </a:moveTo>
                <a:lnTo>
                  <a:pt x="37489" y="143697"/>
                </a:lnTo>
                <a:lnTo>
                  <a:pt x="31553" y="143697"/>
                </a:lnTo>
                <a:lnTo>
                  <a:pt x="31553" y="137760"/>
                </a:lnTo>
                <a:close/>
                <a:moveTo>
                  <a:pt x="43737" y="137760"/>
                </a:moveTo>
                <a:lnTo>
                  <a:pt x="43737" y="143697"/>
                </a:lnTo>
                <a:lnTo>
                  <a:pt x="37802" y="143697"/>
                </a:lnTo>
                <a:lnTo>
                  <a:pt x="37802" y="137760"/>
                </a:lnTo>
                <a:close/>
                <a:moveTo>
                  <a:pt x="49985" y="137760"/>
                </a:moveTo>
                <a:lnTo>
                  <a:pt x="49985" y="143697"/>
                </a:lnTo>
                <a:lnTo>
                  <a:pt x="44049" y="143697"/>
                </a:lnTo>
                <a:lnTo>
                  <a:pt x="44049" y="137760"/>
                </a:lnTo>
                <a:close/>
                <a:moveTo>
                  <a:pt x="56232" y="137760"/>
                </a:moveTo>
                <a:lnTo>
                  <a:pt x="56232" y="143697"/>
                </a:lnTo>
                <a:lnTo>
                  <a:pt x="50296" y="143697"/>
                </a:lnTo>
                <a:lnTo>
                  <a:pt x="50296" y="137760"/>
                </a:lnTo>
                <a:close/>
                <a:moveTo>
                  <a:pt x="62480" y="137760"/>
                </a:moveTo>
                <a:lnTo>
                  <a:pt x="62480" y="143697"/>
                </a:lnTo>
                <a:lnTo>
                  <a:pt x="56545" y="143697"/>
                </a:lnTo>
                <a:lnTo>
                  <a:pt x="56545" y="137760"/>
                </a:lnTo>
                <a:close/>
                <a:moveTo>
                  <a:pt x="68727" y="137760"/>
                </a:moveTo>
                <a:lnTo>
                  <a:pt x="68727" y="143697"/>
                </a:lnTo>
                <a:lnTo>
                  <a:pt x="62792" y="143697"/>
                </a:lnTo>
                <a:lnTo>
                  <a:pt x="62792" y="137760"/>
                </a:lnTo>
                <a:close/>
                <a:moveTo>
                  <a:pt x="74975" y="137760"/>
                </a:moveTo>
                <a:lnTo>
                  <a:pt x="74975" y="143697"/>
                </a:lnTo>
                <a:lnTo>
                  <a:pt x="69039" y="143697"/>
                </a:lnTo>
                <a:lnTo>
                  <a:pt x="69039" y="137760"/>
                </a:lnTo>
                <a:close/>
                <a:moveTo>
                  <a:pt x="81223" y="137760"/>
                </a:moveTo>
                <a:lnTo>
                  <a:pt x="81223" y="143697"/>
                </a:lnTo>
                <a:lnTo>
                  <a:pt x="75286" y="143697"/>
                </a:lnTo>
                <a:lnTo>
                  <a:pt x="75286" y="137760"/>
                </a:lnTo>
                <a:close/>
                <a:moveTo>
                  <a:pt x="87470" y="137760"/>
                </a:moveTo>
                <a:lnTo>
                  <a:pt x="87470" y="143697"/>
                </a:lnTo>
                <a:lnTo>
                  <a:pt x="81535" y="143697"/>
                </a:lnTo>
                <a:lnTo>
                  <a:pt x="81535" y="137760"/>
                </a:lnTo>
                <a:close/>
                <a:moveTo>
                  <a:pt x="93718" y="137760"/>
                </a:moveTo>
                <a:lnTo>
                  <a:pt x="93718" y="143697"/>
                </a:lnTo>
                <a:lnTo>
                  <a:pt x="87784" y="143697"/>
                </a:lnTo>
                <a:lnTo>
                  <a:pt x="87784" y="137760"/>
                </a:lnTo>
                <a:close/>
                <a:moveTo>
                  <a:pt x="99967" y="137760"/>
                </a:moveTo>
                <a:lnTo>
                  <a:pt x="99967" y="143697"/>
                </a:lnTo>
                <a:lnTo>
                  <a:pt x="94031" y="143697"/>
                </a:lnTo>
                <a:lnTo>
                  <a:pt x="94031" y="137760"/>
                </a:lnTo>
                <a:close/>
                <a:moveTo>
                  <a:pt x="106214" y="137760"/>
                </a:moveTo>
                <a:lnTo>
                  <a:pt x="106214" y="143697"/>
                </a:lnTo>
                <a:lnTo>
                  <a:pt x="100278" y="143697"/>
                </a:lnTo>
                <a:lnTo>
                  <a:pt x="100278" y="137760"/>
                </a:lnTo>
                <a:close/>
                <a:moveTo>
                  <a:pt x="112461" y="137760"/>
                </a:moveTo>
                <a:lnTo>
                  <a:pt x="112461" y="143697"/>
                </a:lnTo>
                <a:lnTo>
                  <a:pt x="106527" y="143697"/>
                </a:lnTo>
                <a:lnTo>
                  <a:pt x="106527" y="137760"/>
                </a:lnTo>
                <a:close/>
                <a:moveTo>
                  <a:pt x="118710" y="137760"/>
                </a:moveTo>
                <a:lnTo>
                  <a:pt x="118710" y="143697"/>
                </a:lnTo>
                <a:lnTo>
                  <a:pt x="112774" y="143697"/>
                </a:lnTo>
                <a:lnTo>
                  <a:pt x="112774" y="137760"/>
                </a:lnTo>
                <a:close/>
                <a:moveTo>
                  <a:pt x="124957" y="137760"/>
                </a:moveTo>
                <a:lnTo>
                  <a:pt x="124957" y="143697"/>
                </a:lnTo>
                <a:lnTo>
                  <a:pt x="119021" y="143697"/>
                </a:lnTo>
                <a:lnTo>
                  <a:pt x="119021" y="137760"/>
                </a:lnTo>
                <a:close/>
                <a:moveTo>
                  <a:pt x="131204" y="137760"/>
                </a:moveTo>
                <a:lnTo>
                  <a:pt x="131204" y="143697"/>
                </a:lnTo>
                <a:lnTo>
                  <a:pt x="125270" y="143697"/>
                </a:lnTo>
                <a:lnTo>
                  <a:pt x="125270" y="137760"/>
                </a:lnTo>
                <a:close/>
                <a:moveTo>
                  <a:pt x="137451" y="137760"/>
                </a:moveTo>
                <a:lnTo>
                  <a:pt x="137451" y="143697"/>
                </a:lnTo>
                <a:lnTo>
                  <a:pt x="131517" y="143697"/>
                </a:lnTo>
                <a:lnTo>
                  <a:pt x="131517" y="137760"/>
                </a:lnTo>
                <a:close/>
                <a:moveTo>
                  <a:pt x="143702" y="137760"/>
                </a:moveTo>
                <a:lnTo>
                  <a:pt x="143702" y="143697"/>
                </a:lnTo>
                <a:lnTo>
                  <a:pt x="137766" y="143697"/>
                </a:lnTo>
                <a:lnTo>
                  <a:pt x="137766" y="137760"/>
                </a:lnTo>
                <a:close/>
                <a:moveTo>
                  <a:pt x="149949" y="137760"/>
                </a:moveTo>
                <a:lnTo>
                  <a:pt x="149949" y="143697"/>
                </a:lnTo>
                <a:lnTo>
                  <a:pt x="144015" y="143697"/>
                </a:lnTo>
                <a:lnTo>
                  <a:pt x="144015" y="137760"/>
                </a:lnTo>
                <a:close/>
                <a:moveTo>
                  <a:pt x="156196" y="137760"/>
                </a:moveTo>
                <a:lnTo>
                  <a:pt x="156196" y="143697"/>
                </a:lnTo>
                <a:lnTo>
                  <a:pt x="150262" y="143697"/>
                </a:lnTo>
                <a:lnTo>
                  <a:pt x="150262" y="137760"/>
                </a:lnTo>
                <a:close/>
                <a:moveTo>
                  <a:pt x="162445" y="137760"/>
                </a:moveTo>
                <a:lnTo>
                  <a:pt x="162445" y="143697"/>
                </a:lnTo>
                <a:lnTo>
                  <a:pt x="156509" y="143697"/>
                </a:lnTo>
                <a:lnTo>
                  <a:pt x="156509" y="137760"/>
                </a:lnTo>
                <a:close/>
                <a:moveTo>
                  <a:pt x="168692" y="137760"/>
                </a:moveTo>
                <a:lnTo>
                  <a:pt x="168692" y="143697"/>
                </a:lnTo>
                <a:lnTo>
                  <a:pt x="162756" y="143697"/>
                </a:lnTo>
                <a:lnTo>
                  <a:pt x="162756" y="137760"/>
                </a:lnTo>
                <a:close/>
                <a:moveTo>
                  <a:pt x="174939" y="137760"/>
                </a:moveTo>
                <a:lnTo>
                  <a:pt x="174939" y="143697"/>
                </a:lnTo>
                <a:lnTo>
                  <a:pt x="169005" y="143697"/>
                </a:lnTo>
                <a:lnTo>
                  <a:pt x="169005" y="137760"/>
                </a:lnTo>
                <a:close/>
                <a:moveTo>
                  <a:pt x="181186" y="137760"/>
                </a:moveTo>
                <a:lnTo>
                  <a:pt x="181186" y="143697"/>
                </a:lnTo>
                <a:lnTo>
                  <a:pt x="175252" y="143697"/>
                </a:lnTo>
                <a:lnTo>
                  <a:pt x="175252" y="137760"/>
                </a:lnTo>
                <a:close/>
                <a:moveTo>
                  <a:pt x="187433" y="137760"/>
                </a:moveTo>
                <a:lnTo>
                  <a:pt x="187433" y="143697"/>
                </a:lnTo>
                <a:lnTo>
                  <a:pt x="181499" y="143697"/>
                </a:lnTo>
                <a:lnTo>
                  <a:pt x="181499" y="137760"/>
                </a:lnTo>
                <a:close/>
                <a:moveTo>
                  <a:pt x="193682" y="137760"/>
                </a:moveTo>
                <a:lnTo>
                  <a:pt x="193682" y="143697"/>
                </a:lnTo>
                <a:lnTo>
                  <a:pt x="187746" y="143697"/>
                </a:lnTo>
                <a:lnTo>
                  <a:pt x="187746" y="137760"/>
                </a:lnTo>
                <a:close/>
                <a:moveTo>
                  <a:pt x="199931" y="137760"/>
                </a:moveTo>
                <a:lnTo>
                  <a:pt x="199931" y="143697"/>
                </a:lnTo>
                <a:lnTo>
                  <a:pt x="193996" y="143697"/>
                </a:lnTo>
                <a:lnTo>
                  <a:pt x="193996" y="137760"/>
                </a:lnTo>
                <a:close/>
                <a:moveTo>
                  <a:pt x="206180" y="137760"/>
                </a:moveTo>
                <a:lnTo>
                  <a:pt x="206180" y="143697"/>
                </a:lnTo>
                <a:lnTo>
                  <a:pt x="200244" y="143697"/>
                </a:lnTo>
                <a:lnTo>
                  <a:pt x="200244" y="137760"/>
                </a:lnTo>
                <a:close/>
                <a:moveTo>
                  <a:pt x="212427" y="137760"/>
                </a:moveTo>
                <a:lnTo>
                  <a:pt x="212427" y="143697"/>
                </a:lnTo>
                <a:lnTo>
                  <a:pt x="206491" y="143697"/>
                </a:lnTo>
                <a:lnTo>
                  <a:pt x="206491" y="137760"/>
                </a:lnTo>
                <a:close/>
                <a:moveTo>
                  <a:pt x="218674" y="137760"/>
                </a:moveTo>
                <a:lnTo>
                  <a:pt x="218674" y="143697"/>
                </a:lnTo>
                <a:lnTo>
                  <a:pt x="212739" y="143697"/>
                </a:lnTo>
                <a:lnTo>
                  <a:pt x="212739" y="137760"/>
                </a:lnTo>
                <a:close/>
                <a:moveTo>
                  <a:pt x="224921" y="137760"/>
                </a:moveTo>
                <a:lnTo>
                  <a:pt x="224921" y="143697"/>
                </a:lnTo>
                <a:lnTo>
                  <a:pt x="218987" y="143697"/>
                </a:lnTo>
                <a:lnTo>
                  <a:pt x="218987" y="137760"/>
                </a:lnTo>
                <a:close/>
                <a:moveTo>
                  <a:pt x="231170" y="137760"/>
                </a:moveTo>
                <a:lnTo>
                  <a:pt x="231170" y="143697"/>
                </a:lnTo>
                <a:lnTo>
                  <a:pt x="225234" y="143697"/>
                </a:lnTo>
                <a:lnTo>
                  <a:pt x="225234" y="137760"/>
                </a:lnTo>
                <a:close/>
                <a:moveTo>
                  <a:pt x="237417" y="137760"/>
                </a:moveTo>
                <a:lnTo>
                  <a:pt x="237417" y="143697"/>
                </a:lnTo>
                <a:lnTo>
                  <a:pt x="231481" y="143697"/>
                </a:lnTo>
                <a:lnTo>
                  <a:pt x="231481" y="137760"/>
                </a:lnTo>
                <a:close/>
                <a:moveTo>
                  <a:pt x="243664" y="137760"/>
                </a:moveTo>
                <a:lnTo>
                  <a:pt x="243664" y="143697"/>
                </a:lnTo>
                <a:lnTo>
                  <a:pt x="237729" y="143697"/>
                </a:lnTo>
                <a:lnTo>
                  <a:pt x="237729" y="137760"/>
                </a:lnTo>
                <a:close/>
                <a:moveTo>
                  <a:pt x="249911" y="137760"/>
                </a:moveTo>
                <a:lnTo>
                  <a:pt x="249911" y="143697"/>
                </a:lnTo>
                <a:lnTo>
                  <a:pt x="243977" y="143697"/>
                </a:lnTo>
                <a:lnTo>
                  <a:pt x="243977" y="137760"/>
                </a:lnTo>
                <a:close/>
                <a:moveTo>
                  <a:pt x="256161" y="137760"/>
                </a:moveTo>
                <a:lnTo>
                  <a:pt x="256161" y="143697"/>
                </a:lnTo>
                <a:lnTo>
                  <a:pt x="250225" y="143697"/>
                </a:lnTo>
                <a:lnTo>
                  <a:pt x="250225" y="137760"/>
                </a:lnTo>
                <a:close/>
                <a:moveTo>
                  <a:pt x="262409" y="137760"/>
                </a:moveTo>
                <a:lnTo>
                  <a:pt x="262409" y="143697"/>
                </a:lnTo>
                <a:lnTo>
                  <a:pt x="256474" y="143697"/>
                </a:lnTo>
                <a:lnTo>
                  <a:pt x="256474" y="137760"/>
                </a:lnTo>
                <a:close/>
                <a:moveTo>
                  <a:pt x="268656" y="137760"/>
                </a:moveTo>
                <a:lnTo>
                  <a:pt x="268656" y="143697"/>
                </a:lnTo>
                <a:lnTo>
                  <a:pt x="262721" y="143697"/>
                </a:lnTo>
                <a:lnTo>
                  <a:pt x="262721" y="137760"/>
                </a:lnTo>
                <a:close/>
                <a:moveTo>
                  <a:pt x="274904" y="137760"/>
                </a:moveTo>
                <a:lnTo>
                  <a:pt x="274904" y="143697"/>
                </a:lnTo>
                <a:lnTo>
                  <a:pt x="268968" y="143697"/>
                </a:lnTo>
                <a:lnTo>
                  <a:pt x="268968" y="137760"/>
                </a:lnTo>
                <a:close/>
                <a:moveTo>
                  <a:pt x="6251" y="144011"/>
                </a:moveTo>
                <a:lnTo>
                  <a:pt x="6251" y="149945"/>
                </a:lnTo>
                <a:lnTo>
                  <a:pt x="315" y="149945"/>
                </a:lnTo>
                <a:lnTo>
                  <a:pt x="315" y="144011"/>
                </a:lnTo>
                <a:close/>
                <a:moveTo>
                  <a:pt x="12498" y="144011"/>
                </a:moveTo>
                <a:lnTo>
                  <a:pt x="12498" y="149945"/>
                </a:lnTo>
                <a:lnTo>
                  <a:pt x="6562" y="149945"/>
                </a:lnTo>
                <a:lnTo>
                  <a:pt x="6562" y="144011"/>
                </a:lnTo>
                <a:close/>
                <a:moveTo>
                  <a:pt x="18745" y="144011"/>
                </a:moveTo>
                <a:lnTo>
                  <a:pt x="18745" y="149945"/>
                </a:lnTo>
                <a:lnTo>
                  <a:pt x="12810" y="149945"/>
                </a:lnTo>
                <a:lnTo>
                  <a:pt x="12810" y="144011"/>
                </a:lnTo>
                <a:close/>
                <a:moveTo>
                  <a:pt x="24992" y="144011"/>
                </a:moveTo>
                <a:lnTo>
                  <a:pt x="24992" y="149945"/>
                </a:lnTo>
                <a:lnTo>
                  <a:pt x="19058" y="149945"/>
                </a:lnTo>
                <a:lnTo>
                  <a:pt x="19058" y="144011"/>
                </a:lnTo>
                <a:close/>
                <a:moveTo>
                  <a:pt x="31241" y="144011"/>
                </a:moveTo>
                <a:lnTo>
                  <a:pt x="31241" y="149945"/>
                </a:lnTo>
                <a:lnTo>
                  <a:pt x="25305" y="149945"/>
                </a:lnTo>
                <a:lnTo>
                  <a:pt x="25305" y="144011"/>
                </a:lnTo>
                <a:close/>
                <a:moveTo>
                  <a:pt x="37489" y="144011"/>
                </a:moveTo>
                <a:lnTo>
                  <a:pt x="37489" y="149945"/>
                </a:lnTo>
                <a:lnTo>
                  <a:pt x="31553" y="149945"/>
                </a:lnTo>
                <a:lnTo>
                  <a:pt x="31553" y="144011"/>
                </a:lnTo>
                <a:close/>
                <a:moveTo>
                  <a:pt x="43737" y="144011"/>
                </a:moveTo>
                <a:lnTo>
                  <a:pt x="43737" y="149945"/>
                </a:lnTo>
                <a:lnTo>
                  <a:pt x="37802" y="149945"/>
                </a:lnTo>
                <a:lnTo>
                  <a:pt x="37802" y="144011"/>
                </a:lnTo>
                <a:close/>
                <a:moveTo>
                  <a:pt x="49985" y="144011"/>
                </a:moveTo>
                <a:lnTo>
                  <a:pt x="49985" y="149945"/>
                </a:lnTo>
                <a:lnTo>
                  <a:pt x="44049" y="149945"/>
                </a:lnTo>
                <a:lnTo>
                  <a:pt x="44049" y="144011"/>
                </a:lnTo>
                <a:close/>
                <a:moveTo>
                  <a:pt x="56232" y="144011"/>
                </a:moveTo>
                <a:lnTo>
                  <a:pt x="56232" y="149945"/>
                </a:lnTo>
                <a:lnTo>
                  <a:pt x="50296" y="149945"/>
                </a:lnTo>
                <a:lnTo>
                  <a:pt x="50296" y="144011"/>
                </a:lnTo>
                <a:close/>
                <a:moveTo>
                  <a:pt x="62480" y="144011"/>
                </a:moveTo>
                <a:lnTo>
                  <a:pt x="62480" y="149945"/>
                </a:lnTo>
                <a:lnTo>
                  <a:pt x="56545" y="149945"/>
                </a:lnTo>
                <a:lnTo>
                  <a:pt x="56545" y="144011"/>
                </a:lnTo>
                <a:close/>
                <a:moveTo>
                  <a:pt x="68727" y="144011"/>
                </a:moveTo>
                <a:lnTo>
                  <a:pt x="68727" y="149945"/>
                </a:lnTo>
                <a:lnTo>
                  <a:pt x="62792" y="149945"/>
                </a:lnTo>
                <a:lnTo>
                  <a:pt x="62792" y="144011"/>
                </a:lnTo>
                <a:close/>
                <a:moveTo>
                  <a:pt x="74975" y="144011"/>
                </a:moveTo>
                <a:lnTo>
                  <a:pt x="74975" y="149945"/>
                </a:lnTo>
                <a:lnTo>
                  <a:pt x="69039" y="149945"/>
                </a:lnTo>
                <a:lnTo>
                  <a:pt x="69039" y="144011"/>
                </a:lnTo>
                <a:close/>
                <a:moveTo>
                  <a:pt x="81223" y="144011"/>
                </a:moveTo>
                <a:lnTo>
                  <a:pt x="81223" y="149945"/>
                </a:lnTo>
                <a:lnTo>
                  <a:pt x="75286" y="149945"/>
                </a:lnTo>
                <a:lnTo>
                  <a:pt x="75286" y="144011"/>
                </a:lnTo>
                <a:close/>
                <a:moveTo>
                  <a:pt x="87470" y="144011"/>
                </a:moveTo>
                <a:lnTo>
                  <a:pt x="87470" y="149945"/>
                </a:lnTo>
                <a:lnTo>
                  <a:pt x="81535" y="149945"/>
                </a:lnTo>
                <a:lnTo>
                  <a:pt x="81535" y="144011"/>
                </a:lnTo>
                <a:close/>
                <a:moveTo>
                  <a:pt x="93718" y="144011"/>
                </a:moveTo>
                <a:lnTo>
                  <a:pt x="93718" y="149945"/>
                </a:lnTo>
                <a:lnTo>
                  <a:pt x="87784" y="149945"/>
                </a:lnTo>
                <a:lnTo>
                  <a:pt x="87784" y="144011"/>
                </a:lnTo>
                <a:close/>
                <a:moveTo>
                  <a:pt x="99967" y="144011"/>
                </a:moveTo>
                <a:lnTo>
                  <a:pt x="99967" y="149945"/>
                </a:lnTo>
                <a:lnTo>
                  <a:pt x="94031" y="149945"/>
                </a:lnTo>
                <a:lnTo>
                  <a:pt x="94031" y="144011"/>
                </a:lnTo>
                <a:close/>
                <a:moveTo>
                  <a:pt x="106214" y="144011"/>
                </a:moveTo>
                <a:lnTo>
                  <a:pt x="106214" y="149945"/>
                </a:lnTo>
                <a:lnTo>
                  <a:pt x="100278" y="149945"/>
                </a:lnTo>
                <a:lnTo>
                  <a:pt x="100278" y="144011"/>
                </a:lnTo>
                <a:close/>
                <a:moveTo>
                  <a:pt x="112461" y="144011"/>
                </a:moveTo>
                <a:lnTo>
                  <a:pt x="112461" y="149945"/>
                </a:lnTo>
                <a:lnTo>
                  <a:pt x="106527" y="149945"/>
                </a:lnTo>
                <a:lnTo>
                  <a:pt x="106527" y="144011"/>
                </a:lnTo>
                <a:close/>
                <a:moveTo>
                  <a:pt x="118710" y="144011"/>
                </a:moveTo>
                <a:lnTo>
                  <a:pt x="118710" y="149945"/>
                </a:lnTo>
                <a:lnTo>
                  <a:pt x="112774" y="149945"/>
                </a:lnTo>
                <a:lnTo>
                  <a:pt x="112774" y="144011"/>
                </a:lnTo>
                <a:close/>
                <a:moveTo>
                  <a:pt x="124957" y="144011"/>
                </a:moveTo>
                <a:lnTo>
                  <a:pt x="124957" y="149945"/>
                </a:lnTo>
                <a:lnTo>
                  <a:pt x="119021" y="149945"/>
                </a:lnTo>
                <a:lnTo>
                  <a:pt x="119021" y="144011"/>
                </a:lnTo>
                <a:close/>
                <a:moveTo>
                  <a:pt x="131204" y="144011"/>
                </a:moveTo>
                <a:lnTo>
                  <a:pt x="131204" y="149945"/>
                </a:lnTo>
                <a:lnTo>
                  <a:pt x="125270" y="149945"/>
                </a:lnTo>
                <a:lnTo>
                  <a:pt x="125270" y="144011"/>
                </a:lnTo>
                <a:close/>
                <a:moveTo>
                  <a:pt x="137451" y="144011"/>
                </a:moveTo>
                <a:lnTo>
                  <a:pt x="137451" y="149945"/>
                </a:lnTo>
                <a:lnTo>
                  <a:pt x="131517" y="149945"/>
                </a:lnTo>
                <a:lnTo>
                  <a:pt x="131517" y="144011"/>
                </a:lnTo>
                <a:close/>
                <a:moveTo>
                  <a:pt x="143702" y="144011"/>
                </a:moveTo>
                <a:lnTo>
                  <a:pt x="143702" y="149945"/>
                </a:lnTo>
                <a:lnTo>
                  <a:pt x="137766" y="149945"/>
                </a:lnTo>
                <a:lnTo>
                  <a:pt x="137766" y="144011"/>
                </a:lnTo>
                <a:close/>
                <a:moveTo>
                  <a:pt x="149949" y="144011"/>
                </a:moveTo>
                <a:lnTo>
                  <a:pt x="149949" y="149945"/>
                </a:lnTo>
                <a:lnTo>
                  <a:pt x="144015" y="149945"/>
                </a:lnTo>
                <a:lnTo>
                  <a:pt x="144015" y="144011"/>
                </a:lnTo>
                <a:close/>
                <a:moveTo>
                  <a:pt x="156196" y="144011"/>
                </a:moveTo>
                <a:lnTo>
                  <a:pt x="156196" y="149945"/>
                </a:lnTo>
                <a:lnTo>
                  <a:pt x="150262" y="149945"/>
                </a:lnTo>
                <a:lnTo>
                  <a:pt x="150262" y="144011"/>
                </a:lnTo>
                <a:close/>
                <a:moveTo>
                  <a:pt x="162445" y="144011"/>
                </a:moveTo>
                <a:lnTo>
                  <a:pt x="162445" y="149945"/>
                </a:lnTo>
                <a:lnTo>
                  <a:pt x="156509" y="149945"/>
                </a:lnTo>
                <a:lnTo>
                  <a:pt x="156509" y="144011"/>
                </a:lnTo>
                <a:close/>
                <a:moveTo>
                  <a:pt x="168692" y="144011"/>
                </a:moveTo>
                <a:lnTo>
                  <a:pt x="168692" y="149945"/>
                </a:lnTo>
                <a:lnTo>
                  <a:pt x="162756" y="149945"/>
                </a:lnTo>
                <a:lnTo>
                  <a:pt x="162756" y="144011"/>
                </a:lnTo>
                <a:close/>
                <a:moveTo>
                  <a:pt x="174939" y="144011"/>
                </a:moveTo>
                <a:lnTo>
                  <a:pt x="174939" y="149945"/>
                </a:lnTo>
                <a:lnTo>
                  <a:pt x="169005" y="149945"/>
                </a:lnTo>
                <a:lnTo>
                  <a:pt x="169005" y="144011"/>
                </a:lnTo>
                <a:close/>
                <a:moveTo>
                  <a:pt x="181186" y="144011"/>
                </a:moveTo>
                <a:lnTo>
                  <a:pt x="181186" y="149945"/>
                </a:lnTo>
                <a:lnTo>
                  <a:pt x="175252" y="149945"/>
                </a:lnTo>
                <a:lnTo>
                  <a:pt x="175252" y="144011"/>
                </a:lnTo>
                <a:close/>
                <a:moveTo>
                  <a:pt x="187433" y="144011"/>
                </a:moveTo>
                <a:lnTo>
                  <a:pt x="187433" y="149945"/>
                </a:lnTo>
                <a:lnTo>
                  <a:pt x="181499" y="149945"/>
                </a:lnTo>
                <a:lnTo>
                  <a:pt x="181499" y="144011"/>
                </a:lnTo>
                <a:close/>
                <a:moveTo>
                  <a:pt x="193682" y="144011"/>
                </a:moveTo>
                <a:lnTo>
                  <a:pt x="193682" y="149945"/>
                </a:lnTo>
                <a:lnTo>
                  <a:pt x="187746" y="149945"/>
                </a:lnTo>
                <a:lnTo>
                  <a:pt x="187746" y="144011"/>
                </a:lnTo>
                <a:close/>
                <a:moveTo>
                  <a:pt x="199931" y="144011"/>
                </a:moveTo>
                <a:lnTo>
                  <a:pt x="199931" y="149945"/>
                </a:lnTo>
                <a:lnTo>
                  <a:pt x="193996" y="149945"/>
                </a:lnTo>
                <a:lnTo>
                  <a:pt x="193996" y="144011"/>
                </a:lnTo>
                <a:close/>
                <a:moveTo>
                  <a:pt x="206180" y="144011"/>
                </a:moveTo>
                <a:lnTo>
                  <a:pt x="206180" y="149945"/>
                </a:lnTo>
                <a:lnTo>
                  <a:pt x="200244" y="149945"/>
                </a:lnTo>
                <a:lnTo>
                  <a:pt x="200244" y="144011"/>
                </a:lnTo>
                <a:close/>
                <a:moveTo>
                  <a:pt x="212427" y="144011"/>
                </a:moveTo>
                <a:lnTo>
                  <a:pt x="212427" y="149945"/>
                </a:lnTo>
                <a:lnTo>
                  <a:pt x="206491" y="149945"/>
                </a:lnTo>
                <a:lnTo>
                  <a:pt x="206491" y="144011"/>
                </a:lnTo>
                <a:close/>
                <a:moveTo>
                  <a:pt x="218674" y="144011"/>
                </a:moveTo>
                <a:lnTo>
                  <a:pt x="218674" y="149945"/>
                </a:lnTo>
                <a:lnTo>
                  <a:pt x="212739" y="149945"/>
                </a:lnTo>
                <a:lnTo>
                  <a:pt x="212739" y="144011"/>
                </a:lnTo>
                <a:close/>
                <a:moveTo>
                  <a:pt x="224921" y="144011"/>
                </a:moveTo>
                <a:lnTo>
                  <a:pt x="224921" y="149945"/>
                </a:lnTo>
                <a:lnTo>
                  <a:pt x="218987" y="149945"/>
                </a:lnTo>
                <a:lnTo>
                  <a:pt x="218987" y="144011"/>
                </a:lnTo>
                <a:close/>
                <a:moveTo>
                  <a:pt x="231170" y="144011"/>
                </a:moveTo>
                <a:lnTo>
                  <a:pt x="231170" y="149945"/>
                </a:lnTo>
                <a:lnTo>
                  <a:pt x="225234" y="149945"/>
                </a:lnTo>
                <a:lnTo>
                  <a:pt x="225234" y="144011"/>
                </a:lnTo>
                <a:close/>
                <a:moveTo>
                  <a:pt x="237417" y="144011"/>
                </a:moveTo>
                <a:lnTo>
                  <a:pt x="237417" y="149945"/>
                </a:lnTo>
                <a:lnTo>
                  <a:pt x="231481" y="149945"/>
                </a:lnTo>
                <a:lnTo>
                  <a:pt x="231481" y="144011"/>
                </a:lnTo>
                <a:close/>
                <a:moveTo>
                  <a:pt x="243664" y="144011"/>
                </a:moveTo>
                <a:lnTo>
                  <a:pt x="243664" y="149945"/>
                </a:lnTo>
                <a:lnTo>
                  <a:pt x="237729" y="149945"/>
                </a:lnTo>
                <a:lnTo>
                  <a:pt x="237729" y="144011"/>
                </a:lnTo>
                <a:close/>
                <a:moveTo>
                  <a:pt x="249911" y="144011"/>
                </a:moveTo>
                <a:lnTo>
                  <a:pt x="249911" y="149945"/>
                </a:lnTo>
                <a:lnTo>
                  <a:pt x="243977" y="149945"/>
                </a:lnTo>
                <a:lnTo>
                  <a:pt x="243977" y="144011"/>
                </a:lnTo>
                <a:close/>
                <a:moveTo>
                  <a:pt x="256161" y="144011"/>
                </a:moveTo>
                <a:lnTo>
                  <a:pt x="256161" y="149945"/>
                </a:lnTo>
                <a:lnTo>
                  <a:pt x="250225" y="149945"/>
                </a:lnTo>
                <a:lnTo>
                  <a:pt x="250225" y="144011"/>
                </a:lnTo>
                <a:close/>
                <a:moveTo>
                  <a:pt x="262409" y="144011"/>
                </a:moveTo>
                <a:lnTo>
                  <a:pt x="262409" y="149945"/>
                </a:lnTo>
                <a:lnTo>
                  <a:pt x="256474" y="149945"/>
                </a:lnTo>
                <a:lnTo>
                  <a:pt x="256474" y="144011"/>
                </a:lnTo>
                <a:close/>
                <a:moveTo>
                  <a:pt x="268656" y="144011"/>
                </a:moveTo>
                <a:lnTo>
                  <a:pt x="268656" y="149945"/>
                </a:lnTo>
                <a:lnTo>
                  <a:pt x="262721" y="149945"/>
                </a:lnTo>
                <a:lnTo>
                  <a:pt x="262721" y="144011"/>
                </a:lnTo>
                <a:close/>
                <a:moveTo>
                  <a:pt x="274904" y="144011"/>
                </a:moveTo>
                <a:lnTo>
                  <a:pt x="274904" y="149945"/>
                </a:lnTo>
                <a:lnTo>
                  <a:pt x="268968" y="149945"/>
                </a:lnTo>
                <a:lnTo>
                  <a:pt x="268968" y="144011"/>
                </a:lnTo>
                <a:close/>
                <a:moveTo>
                  <a:pt x="6251" y="150258"/>
                </a:moveTo>
                <a:lnTo>
                  <a:pt x="6251" y="156192"/>
                </a:lnTo>
                <a:lnTo>
                  <a:pt x="315" y="156192"/>
                </a:lnTo>
                <a:lnTo>
                  <a:pt x="315" y="150258"/>
                </a:lnTo>
                <a:close/>
                <a:moveTo>
                  <a:pt x="12498" y="150258"/>
                </a:moveTo>
                <a:lnTo>
                  <a:pt x="12498" y="156192"/>
                </a:lnTo>
                <a:lnTo>
                  <a:pt x="6562" y="156192"/>
                </a:lnTo>
                <a:lnTo>
                  <a:pt x="6562" y="150258"/>
                </a:lnTo>
                <a:close/>
                <a:moveTo>
                  <a:pt x="18745" y="150258"/>
                </a:moveTo>
                <a:lnTo>
                  <a:pt x="18745" y="156192"/>
                </a:lnTo>
                <a:lnTo>
                  <a:pt x="12810" y="156192"/>
                </a:lnTo>
                <a:lnTo>
                  <a:pt x="12810" y="150258"/>
                </a:lnTo>
                <a:close/>
                <a:moveTo>
                  <a:pt x="24992" y="150258"/>
                </a:moveTo>
                <a:lnTo>
                  <a:pt x="24992" y="156192"/>
                </a:lnTo>
                <a:lnTo>
                  <a:pt x="19058" y="156192"/>
                </a:lnTo>
                <a:lnTo>
                  <a:pt x="19058" y="150258"/>
                </a:lnTo>
                <a:close/>
                <a:moveTo>
                  <a:pt x="31241" y="150258"/>
                </a:moveTo>
                <a:lnTo>
                  <a:pt x="31241" y="156192"/>
                </a:lnTo>
                <a:lnTo>
                  <a:pt x="25305" y="156192"/>
                </a:lnTo>
                <a:lnTo>
                  <a:pt x="25305" y="150258"/>
                </a:lnTo>
                <a:close/>
                <a:moveTo>
                  <a:pt x="37489" y="150258"/>
                </a:moveTo>
                <a:lnTo>
                  <a:pt x="37489" y="156192"/>
                </a:lnTo>
                <a:lnTo>
                  <a:pt x="31553" y="156192"/>
                </a:lnTo>
                <a:lnTo>
                  <a:pt x="31553" y="150258"/>
                </a:lnTo>
                <a:close/>
                <a:moveTo>
                  <a:pt x="43737" y="150258"/>
                </a:moveTo>
                <a:lnTo>
                  <a:pt x="43737" y="156192"/>
                </a:lnTo>
                <a:lnTo>
                  <a:pt x="37802" y="156192"/>
                </a:lnTo>
                <a:lnTo>
                  <a:pt x="37802" y="150258"/>
                </a:lnTo>
                <a:close/>
                <a:moveTo>
                  <a:pt x="49985" y="150258"/>
                </a:moveTo>
                <a:lnTo>
                  <a:pt x="49985" y="156192"/>
                </a:lnTo>
                <a:lnTo>
                  <a:pt x="44049" y="156192"/>
                </a:lnTo>
                <a:lnTo>
                  <a:pt x="44049" y="150258"/>
                </a:lnTo>
                <a:close/>
                <a:moveTo>
                  <a:pt x="56232" y="150258"/>
                </a:moveTo>
                <a:lnTo>
                  <a:pt x="56232" y="156192"/>
                </a:lnTo>
                <a:lnTo>
                  <a:pt x="50296" y="156192"/>
                </a:lnTo>
                <a:lnTo>
                  <a:pt x="50296" y="150258"/>
                </a:lnTo>
                <a:close/>
                <a:moveTo>
                  <a:pt x="62480" y="150258"/>
                </a:moveTo>
                <a:lnTo>
                  <a:pt x="62480" y="156192"/>
                </a:lnTo>
                <a:lnTo>
                  <a:pt x="56545" y="156192"/>
                </a:lnTo>
                <a:lnTo>
                  <a:pt x="56545" y="150258"/>
                </a:lnTo>
                <a:close/>
                <a:moveTo>
                  <a:pt x="68727" y="150258"/>
                </a:moveTo>
                <a:lnTo>
                  <a:pt x="68727" y="156192"/>
                </a:lnTo>
                <a:lnTo>
                  <a:pt x="62792" y="156192"/>
                </a:lnTo>
                <a:lnTo>
                  <a:pt x="62792" y="150258"/>
                </a:lnTo>
                <a:close/>
                <a:moveTo>
                  <a:pt x="74975" y="150258"/>
                </a:moveTo>
                <a:lnTo>
                  <a:pt x="74975" y="156192"/>
                </a:lnTo>
                <a:lnTo>
                  <a:pt x="69039" y="156192"/>
                </a:lnTo>
                <a:lnTo>
                  <a:pt x="69039" y="150258"/>
                </a:lnTo>
                <a:close/>
                <a:moveTo>
                  <a:pt x="81223" y="150258"/>
                </a:moveTo>
                <a:lnTo>
                  <a:pt x="81223" y="156192"/>
                </a:lnTo>
                <a:lnTo>
                  <a:pt x="75286" y="156192"/>
                </a:lnTo>
                <a:lnTo>
                  <a:pt x="75286" y="150258"/>
                </a:lnTo>
                <a:close/>
                <a:moveTo>
                  <a:pt x="87470" y="150258"/>
                </a:moveTo>
                <a:lnTo>
                  <a:pt x="87470" y="156192"/>
                </a:lnTo>
                <a:lnTo>
                  <a:pt x="81535" y="156192"/>
                </a:lnTo>
                <a:lnTo>
                  <a:pt x="81535" y="150258"/>
                </a:lnTo>
                <a:close/>
                <a:moveTo>
                  <a:pt x="93718" y="150258"/>
                </a:moveTo>
                <a:lnTo>
                  <a:pt x="93718" y="156192"/>
                </a:lnTo>
                <a:lnTo>
                  <a:pt x="87784" y="156192"/>
                </a:lnTo>
                <a:lnTo>
                  <a:pt x="87784" y="150258"/>
                </a:lnTo>
                <a:close/>
                <a:moveTo>
                  <a:pt x="99967" y="150258"/>
                </a:moveTo>
                <a:lnTo>
                  <a:pt x="99967" y="156192"/>
                </a:lnTo>
                <a:lnTo>
                  <a:pt x="94031" y="156192"/>
                </a:lnTo>
                <a:lnTo>
                  <a:pt x="94031" y="150258"/>
                </a:lnTo>
                <a:close/>
                <a:moveTo>
                  <a:pt x="106214" y="150258"/>
                </a:moveTo>
                <a:lnTo>
                  <a:pt x="106214" y="156192"/>
                </a:lnTo>
                <a:lnTo>
                  <a:pt x="100278" y="156192"/>
                </a:lnTo>
                <a:lnTo>
                  <a:pt x="100278" y="150258"/>
                </a:lnTo>
                <a:close/>
                <a:moveTo>
                  <a:pt x="112461" y="150258"/>
                </a:moveTo>
                <a:lnTo>
                  <a:pt x="112461" y="156192"/>
                </a:lnTo>
                <a:lnTo>
                  <a:pt x="106527" y="156192"/>
                </a:lnTo>
                <a:lnTo>
                  <a:pt x="106527" y="150258"/>
                </a:lnTo>
                <a:close/>
                <a:moveTo>
                  <a:pt x="118710" y="150258"/>
                </a:moveTo>
                <a:lnTo>
                  <a:pt x="118710" y="156192"/>
                </a:lnTo>
                <a:lnTo>
                  <a:pt x="112774" y="156192"/>
                </a:lnTo>
                <a:lnTo>
                  <a:pt x="112774" y="150258"/>
                </a:lnTo>
                <a:close/>
                <a:moveTo>
                  <a:pt x="124957" y="150258"/>
                </a:moveTo>
                <a:lnTo>
                  <a:pt x="124957" y="156192"/>
                </a:lnTo>
                <a:lnTo>
                  <a:pt x="119021" y="156192"/>
                </a:lnTo>
                <a:lnTo>
                  <a:pt x="119021" y="150258"/>
                </a:lnTo>
                <a:close/>
                <a:moveTo>
                  <a:pt x="131204" y="150258"/>
                </a:moveTo>
                <a:lnTo>
                  <a:pt x="131204" y="156192"/>
                </a:lnTo>
                <a:lnTo>
                  <a:pt x="125270" y="156192"/>
                </a:lnTo>
                <a:lnTo>
                  <a:pt x="125270" y="150258"/>
                </a:lnTo>
                <a:close/>
                <a:moveTo>
                  <a:pt x="137451" y="150258"/>
                </a:moveTo>
                <a:lnTo>
                  <a:pt x="137451" y="156192"/>
                </a:lnTo>
                <a:lnTo>
                  <a:pt x="131517" y="156192"/>
                </a:lnTo>
                <a:lnTo>
                  <a:pt x="131517" y="150258"/>
                </a:lnTo>
                <a:close/>
                <a:moveTo>
                  <a:pt x="143702" y="150258"/>
                </a:moveTo>
                <a:lnTo>
                  <a:pt x="143702" y="156192"/>
                </a:lnTo>
                <a:lnTo>
                  <a:pt x="137766" y="156192"/>
                </a:lnTo>
                <a:lnTo>
                  <a:pt x="137766" y="150258"/>
                </a:lnTo>
                <a:close/>
                <a:moveTo>
                  <a:pt x="149949" y="150258"/>
                </a:moveTo>
                <a:lnTo>
                  <a:pt x="149949" y="156192"/>
                </a:lnTo>
                <a:lnTo>
                  <a:pt x="144015" y="156192"/>
                </a:lnTo>
                <a:lnTo>
                  <a:pt x="144015" y="150258"/>
                </a:lnTo>
                <a:close/>
                <a:moveTo>
                  <a:pt x="156196" y="150258"/>
                </a:moveTo>
                <a:lnTo>
                  <a:pt x="156196" y="156192"/>
                </a:lnTo>
                <a:lnTo>
                  <a:pt x="150262" y="156192"/>
                </a:lnTo>
                <a:lnTo>
                  <a:pt x="150262" y="150258"/>
                </a:lnTo>
                <a:close/>
                <a:moveTo>
                  <a:pt x="162445" y="150258"/>
                </a:moveTo>
                <a:lnTo>
                  <a:pt x="162445" y="156192"/>
                </a:lnTo>
                <a:lnTo>
                  <a:pt x="156509" y="156192"/>
                </a:lnTo>
                <a:lnTo>
                  <a:pt x="156509" y="150258"/>
                </a:lnTo>
                <a:close/>
                <a:moveTo>
                  <a:pt x="168692" y="150258"/>
                </a:moveTo>
                <a:lnTo>
                  <a:pt x="168692" y="156192"/>
                </a:lnTo>
                <a:lnTo>
                  <a:pt x="162756" y="156192"/>
                </a:lnTo>
                <a:lnTo>
                  <a:pt x="162756" y="150258"/>
                </a:lnTo>
                <a:close/>
                <a:moveTo>
                  <a:pt x="174939" y="150258"/>
                </a:moveTo>
                <a:lnTo>
                  <a:pt x="174939" y="156192"/>
                </a:lnTo>
                <a:lnTo>
                  <a:pt x="169005" y="156192"/>
                </a:lnTo>
                <a:lnTo>
                  <a:pt x="169005" y="150258"/>
                </a:lnTo>
                <a:close/>
                <a:moveTo>
                  <a:pt x="181186" y="150258"/>
                </a:moveTo>
                <a:lnTo>
                  <a:pt x="181186" y="156192"/>
                </a:lnTo>
                <a:lnTo>
                  <a:pt x="175252" y="156192"/>
                </a:lnTo>
                <a:lnTo>
                  <a:pt x="175252" y="150258"/>
                </a:lnTo>
                <a:close/>
                <a:moveTo>
                  <a:pt x="187433" y="150258"/>
                </a:moveTo>
                <a:lnTo>
                  <a:pt x="187433" y="156192"/>
                </a:lnTo>
                <a:lnTo>
                  <a:pt x="181499" y="156192"/>
                </a:lnTo>
                <a:lnTo>
                  <a:pt x="181499" y="150258"/>
                </a:lnTo>
                <a:close/>
                <a:moveTo>
                  <a:pt x="193682" y="150258"/>
                </a:moveTo>
                <a:lnTo>
                  <a:pt x="193682" y="156192"/>
                </a:lnTo>
                <a:lnTo>
                  <a:pt x="187746" y="156192"/>
                </a:lnTo>
                <a:lnTo>
                  <a:pt x="187746" y="150258"/>
                </a:lnTo>
                <a:close/>
                <a:moveTo>
                  <a:pt x="199931" y="150258"/>
                </a:moveTo>
                <a:lnTo>
                  <a:pt x="199931" y="156192"/>
                </a:lnTo>
                <a:lnTo>
                  <a:pt x="193996" y="156192"/>
                </a:lnTo>
                <a:lnTo>
                  <a:pt x="193996" y="150258"/>
                </a:lnTo>
                <a:close/>
                <a:moveTo>
                  <a:pt x="206180" y="150258"/>
                </a:moveTo>
                <a:lnTo>
                  <a:pt x="206180" y="156192"/>
                </a:lnTo>
                <a:lnTo>
                  <a:pt x="200244" y="156192"/>
                </a:lnTo>
                <a:lnTo>
                  <a:pt x="200244" y="150258"/>
                </a:lnTo>
                <a:close/>
                <a:moveTo>
                  <a:pt x="212427" y="150258"/>
                </a:moveTo>
                <a:lnTo>
                  <a:pt x="212427" y="156192"/>
                </a:lnTo>
                <a:lnTo>
                  <a:pt x="206491" y="156192"/>
                </a:lnTo>
                <a:lnTo>
                  <a:pt x="206491" y="150258"/>
                </a:lnTo>
                <a:close/>
                <a:moveTo>
                  <a:pt x="218674" y="150258"/>
                </a:moveTo>
                <a:lnTo>
                  <a:pt x="218674" y="156192"/>
                </a:lnTo>
                <a:lnTo>
                  <a:pt x="212739" y="156192"/>
                </a:lnTo>
                <a:lnTo>
                  <a:pt x="212739" y="150258"/>
                </a:lnTo>
                <a:close/>
                <a:moveTo>
                  <a:pt x="224921" y="150258"/>
                </a:moveTo>
                <a:lnTo>
                  <a:pt x="224921" y="156192"/>
                </a:lnTo>
                <a:lnTo>
                  <a:pt x="218987" y="156192"/>
                </a:lnTo>
                <a:lnTo>
                  <a:pt x="218987" y="150258"/>
                </a:lnTo>
                <a:close/>
                <a:moveTo>
                  <a:pt x="231170" y="150258"/>
                </a:moveTo>
                <a:lnTo>
                  <a:pt x="231170" y="156192"/>
                </a:lnTo>
                <a:lnTo>
                  <a:pt x="225234" y="156192"/>
                </a:lnTo>
                <a:lnTo>
                  <a:pt x="225234" y="150258"/>
                </a:lnTo>
                <a:close/>
                <a:moveTo>
                  <a:pt x="237417" y="150258"/>
                </a:moveTo>
                <a:lnTo>
                  <a:pt x="237417" y="156192"/>
                </a:lnTo>
                <a:lnTo>
                  <a:pt x="231481" y="156192"/>
                </a:lnTo>
                <a:lnTo>
                  <a:pt x="231481" y="150258"/>
                </a:lnTo>
                <a:close/>
                <a:moveTo>
                  <a:pt x="243664" y="150258"/>
                </a:moveTo>
                <a:lnTo>
                  <a:pt x="243664" y="156192"/>
                </a:lnTo>
                <a:lnTo>
                  <a:pt x="237729" y="156192"/>
                </a:lnTo>
                <a:lnTo>
                  <a:pt x="237729" y="150258"/>
                </a:lnTo>
                <a:close/>
                <a:moveTo>
                  <a:pt x="249911" y="150258"/>
                </a:moveTo>
                <a:lnTo>
                  <a:pt x="249911" y="156192"/>
                </a:lnTo>
                <a:lnTo>
                  <a:pt x="243977" y="156192"/>
                </a:lnTo>
                <a:lnTo>
                  <a:pt x="243977" y="150258"/>
                </a:lnTo>
                <a:close/>
                <a:moveTo>
                  <a:pt x="256161" y="150258"/>
                </a:moveTo>
                <a:lnTo>
                  <a:pt x="256161" y="156192"/>
                </a:lnTo>
                <a:lnTo>
                  <a:pt x="250225" y="156192"/>
                </a:lnTo>
                <a:lnTo>
                  <a:pt x="250225" y="150258"/>
                </a:lnTo>
                <a:close/>
                <a:moveTo>
                  <a:pt x="262409" y="150258"/>
                </a:moveTo>
                <a:lnTo>
                  <a:pt x="262409" y="156192"/>
                </a:lnTo>
                <a:lnTo>
                  <a:pt x="256474" y="156192"/>
                </a:lnTo>
                <a:lnTo>
                  <a:pt x="256474" y="150258"/>
                </a:lnTo>
                <a:close/>
                <a:moveTo>
                  <a:pt x="268656" y="150258"/>
                </a:moveTo>
                <a:lnTo>
                  <a:pt x="268656" y="156192"/>
                </a:lnTo>
                <a:lnTo>
                  <a:pt x="262721" y="156192"/>
                </a:lnTo>
                <a:lnTo>
                  <a:pt x="262721" y="150258"/>
                </a:lnTo>
                <a:close/>
                <a:moveTo>
                  <a:pt x="274904" y="150258"/>
                </a:moveTo>
                <a:lnTo>
                  <a:pt x="274904" y="156192"/>
                </a:lnTo>
                <a:lnTo>
                  <a:pt x="268968" y="156192"/>
                </a:lnTo>
                <a:lnTo>
                  <a:pt x="268968" y="150258"/>
                </a:lnTo>
                <a:close/>
                <a:moveTo>
                  <a:pt x="158" y="0"/>
                </a:moveTo>
                <a:lnTo>
                  <a:pt x="158" y="157"/>
                </a:lnTo>
                <a:lnTo>
                  <a:pt x="0" y="157"/>
                </a:lnTo>
                <a:lnTo>
                  <a:pt x="0" y="156350"/>
                </a:lnTo>
                <a:lnTo>
                  <a:pt x="158" y="156350"/>
                </a:lnTo>
                <a:lnTo>
                  <a:pt x="158" y="156508"/>
                </a:lnTo>
                <a:lnTo>
                  <a:pt x="275059" y="156508"/>
                </a:lnTo>
                <a:lnTo>
                  <a:pt x="275059" y="156350"/>
                </a:lnTo>
                <a:lnTo>
                  <a:pt x="275215" y="156350"/>
                </a:lnTo>
                <a:lnTo>
                  <a:pt x="275215" y="155"/>
                </a:lnTo>
                <a:lnTo>
                  <a:pt x="275059" y="155"/>
                </a:lnTo>
                <a:lnTo>
                  <a:pt x="27505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</p:spTree>
    <p:extLst>
      <p:ext uri="{BB962C8B-B14F-4D97-AF65-F5344CB8AC3E}">
        <p14:creationId xmlns:p14="http://schemas.microsoft.com/office/powerpoint/2010/main" val="35475392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1"/>
        </a:solid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29626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2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99154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dk2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"/>
          <p:cNvSpPr/>
          <p:nvPr/>
        </p:nvSpPr>
        <p:spPr>
          <a:xfrm rot="-6814806">
            <a:off x="3154348" y="-5158125"/>
            <a:ext cx="4906480" cy="16528977"/>
          </a:xfrm>
          <a:custGeom>
            <a:avLst/>
            <a:gdLst/>
            <a:ahLst/>
            <a:cxnLst/>
            <a:rect l="l" t="t" r="r" b="b"/>
            <a:pathLst>
              <a:path w="20119" h="67777" extrusionOk="0">
                <a:moveTo>
                  <a:pt x="9189" y="0"/>
                </a:moveTo>
                <a:cubicBezTo>
                  <a:pt x="8993" y="0"/>
                  <a:pt x="8799" y="27"/>
                  <a:pt x="8607" y="83"/>
                </a:cubicBezTo>
                <a:cubicBezTo>
                  <a:pt x="4937" y="1151"/>
                  <a:pt x="13510" y="11825"/>
                  <a:pt x="12643" y="14593"/>
                </a:cubicBezTo>
                <a:cubicBezTo>
                  <a:pt x="11842" y="17162"/>
                  <a:pt x="3803" y="15494"/>
                  <a:pt x="3703" y="16595"/>
                </a:cubicBezTo>
                <a:cubicBezTo>
                  <a:pt x="3536" y="18696"/>
                  <a:pt x="12043" y="26836"/>
                  <a:pt x="11942" y="36042"/>
                </a:cubicBezTo>
                <a:cubicBezTo>
                  <a:pt x="11842" y="42180"/>
                  <a:pt x="1668" y="40579"/>
                  <a:pt x="835" y="45749"/>
                </a:cubicBezTo>
                <a:cubicBezTo>
                  <a:pt x="1" y="50853"/>
                  <a:pt x="8607" y="63295"/>
                  <a:pt x="12876" y="66197"/>
                </a:cubicBezTo>
                <a:cubicBezTo>
                  <a:pt x="14571" y="67317"/>
                  <a:pt x="15922" y="67776"/>
                  <a:pt x="16971" y="67776"/>
                </a:cubicBezTo>
                <a:cubicBezTo>
                  <a:pt x="19266" y="67776"/>
                  <a:pt x="20119" y="65574"/>
                  <a:pt x="19982" y="63262"/>
                </a:cubicBezTo>
                <a:cubicBezTo>
                  <a:pt x="19681" y="58525"/>
                  <a:pt x="8774" y="51720"/>
                  <a:pt x="8707" y="46917"/>
                </a:cubicBezTo>
                <a:cubicBezTo>
                  <a:pt x="8673" y="42247"/>
                  <a:pt x="19815" y="45049"/>
                  <a:pt x="19781" y="39445"/>
                </a:cubicBezTo>
                <a:cubicBezTo>
                  <a:pt x="19715" y="32907"/>
                  <a:pt x="10975" y="27002"/>
                  <a:pt x="10842" y="22733"/>
                </a:cubicBezTo>
                <a:cubicBezTo>
                  <a:pt x="10808" y="20498"/>
                  <a:pt x="19348" y="18096"/>
                  <a:pt x="19214" y="16428"/>
                </a:cubicBezTo>
                <a:cubicBezTo>
                  <a:pt x="19023" y="14000"/>
                  <a:pt x="13658" y="0"/>
                  <a:pt x="91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  <p:grpSp>
        <p:nvGrpSpPr>
          <p:cNvPr id="39" name="Google Shape;39;p4"/>
          <p:cNvGrpSpPr/>
          <p:nvPr/>
        </p:nvGrpSpPr>
        <p:grpSpPr>
          <a:xfrm rot="10800000">
            <a:off x="802352" y="250775"/>
            <a:ext cx="10890133" cy="5992984"/>
            <a:chOff x="589463" y="104681"/>
            <a:chExt cx="8167600" cy="4494738"/>
          </a:xfrm>
        </p:grpSpPr>
        <p:grpSp>
          <p:nvGrpSpPr>
            <p:cNvPr id="40" name="Google Shape;40;p4"/>
            <p:cNvGrpSpPr/>
            <p:nvPr/>
          </p:nvGrpSpPr>
          <p:grpSpPr>
            <a:xfrm>
              <a:off x="589463" y="338994"/>
              <a:ext cx="8167600" cy="4260425"/>
              <a:chOff x="680850" y="424263"/>
              <a:chExt cx="8167600" cy="4260425"/>
            </a:xfrm>
          </p:grpSpPr>
          <p:sp>
            <p:nvSpPr>
              <p:cNvPr id="41" name="Google Shape;41;p4"/>
              <p:cNvSpPr/>
              <p:nvPr/>
            </p:nvSpPr>
            <p:spPr>
              <a:xfrm>
                <a:off x="8751550" y="728813"/>
                <a:ext cx="96900" cy="96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42" name="Google Shape;42;p4"/>
              <p:cNvSpPr/>
              <p:nvPr/>
            </p:nvSpPr>
            <p:spPr>
              <a:xfrm>
                <a:off x="4558725" y="424263"/>
                <a:ext cx="96900" cy="96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43" name="Google Shape;43;p4"/>
              <p:cNvSpPr/>
              <p:nvPr/>
            </p:nvSpPr>
            <p:spPr>
              <a:xfrm>
                <a:off x="2064125" y="1072900"/>
                <a:ext cx="96900" cy="96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89"/>
              </a:p>
            </p:txBody>
          </p:sp>
          <p:grpSp>
            <p:nvGrpSpPr>
              <p:cNvPr id="44" name="Google Shape;44;p4"/>
              <p:cNvGrpSpPr/>
              <p:nvPr/>
            </p:nvGrpSpPr>
            <p:grpSpPr>
              <a:xfrm>
                <a:off x="680850" y="1541388"/>
                <a:ext cx="5151263" cy="3143300"/>
                <a:chOff x="-2247950" y="-2535762"/>
                <a:chExt cx="5151263" cy="3143300"/>
              </a:xfrm>
            </p:grpSpPr>
            <p:sp>
              <p:nvSpPr>
                <p:cNvPr id="45" name="Google Shape;45;p4"/>
                <p:cNvSpPr/>
                <p:nvPr/>
              </p:nvSpPr>
              <p:spPr>
                <a:xfrm>
                  <a:off x="2736513" y="440738"/>
                  <a:ext cx="166800" cy="1668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2489"/>
                </a:p>
              </p:txBody>
            </p:sp>
            <p:sp>
              <p:nvSpPr>
                <p:cNvPr id="46" name="Google Shape;46;p4"/>
                <p:cNvSpPr/>
                <p:nvPr/>
              </p:nvSpPr>
              <p:spPr>
                <a:xfrm>
                  <a:off x="-2247950" y="-2535762"/>
                  <a:ext cx="96900" cy="969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2489"/>
                </a:p>
              </p:txBody>
            </p:sp>
          </p:grpSp>
        </p:grpSp>
        <p:sp>
          <p:nvSpPr>
            <p:cNvPr id="47" name="Google Shape;47;p4"/>
            <p:cNvSpPr/>
            <p:nvPr/>
          </p:nvSpPr>
          <p:spPr>
            <a:xfrm>
              <a:off x="2779375" y="104681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30395254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AAAF83-29E8-403F-8C93-73C421A275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0DD0F4-FFDB-47E3-BA89-CC68418D1609}" type="datetimeFigureOut">
              <a:rPr lang="zh-CN" altLang="en-US" smtClean="0"/>
              <a:t>2025/2/26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8847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7220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31827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23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55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292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10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28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58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94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9202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993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1406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066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147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30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49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4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84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46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227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7"/>
            <a:ext cx="103632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91169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305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8796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1"/>
            <a:ext cx="10363200" cy="1362075"/>
          </a:xfrm>
        </p:spPr>
        <p:txBody>
          <a:bodyPr anchor="t"/>
          <a:lstStyle>
            <a:lvl1pPr algn="l">
              <a:defRPr sz="39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88471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02"/>
            <a:ext cx="5384800" cy="4525963"/>
          </a:xfrm>
        </p:spPr>
        <p:txBody>
          <a:bodyPr/>
          <a:lstStyle>
            <a:lvl1pPr>
              <a:defRPr sz="2799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799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20513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80623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25153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40299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3"/>
            <a:ext cx="6815666" cy="5853114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99403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70140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68567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525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042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541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933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0.xml"/><Relationship Id="rId19" Type="http://schemas.openxmlformats.org/officeDocument/2006/relationships/image" Target="../media/image5.jpg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851456EF-EDA7-466D-90A9-97D47B7037CB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庞门正道标题体" panose="020F0502020204030204"/>
              </a:rPr>
              <a:pPr>
                <a:buClrTx/>
                <a:buFontTx/>
                <a:buNone/>
              </a:pPr>
              <a:t>2025/2/26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庞门正道标题体" panose="020F0502020204030204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庞门正道标题体" panose="020F0502020204030204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1A7D73ED-7EBB-4E11-B60B-79773C5177D3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庞门正道标题体" panose="020F0502020204030204"/>
              </a:rPr>
              <a:pPr>
                <a:buClrTx/>
                <a:buFontTx/>
                <a:buNone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庞门正道标题体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7769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2" r:id="rId13"/>
    <p:sldLayoutId id="2147483743" r:id="rId14"/>
    <p:sldLayoutId id="2147483744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934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Sue Ellen Francisco"/>
              <a:buNone/>
              <a:defRPr sz="3200" b="1">
                <a:solidFill>
                  <a:schemeClr val="dk2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 b="1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 b="1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 b="1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 b="1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 b="1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 b="1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 b="1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 b="1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●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○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■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●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○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■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●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○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Quicksand Light"/>
              <a:buChar char="■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68928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6"/>
          <p:cNvSpPr/>
          <p:nvPr userDrawn="1"/>
        </p:nvSpPr>
        <p:spPr>
          <a:xfrm>
            <a:off x="0" y="0"/>
            <a:ext cx="12192000" cy="6948661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幼圆" panose="02010509060101010101" pitchFamily="49" charset="-122"/>
            </a:endParaRPr>
          </a:p>
        </p:txBody>
      </p:sp>
      <p:grpSp>
        <p:nvGrpSpPr>
          <p:cNvPr id="12" name="组合 14"/>
          <p:cNvGrpSpPr/>
          <p:nvPr userDrawn="1"/>
        </p:nvGrpSpPr>
        <p:grpSpPr>
          <a:xfrm>
            <a:off x="-183742" y="3010282"/>
            <a:ext cx="12447640" cy="4343018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13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5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6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7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8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9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20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21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22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23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14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幼圆" panose="02010509060101010101" pitchFamily="49" charset="-122"/>
              </a:endParaRPr>
            </a:p>
          </p:txBody>
        </p:sp>
      </p:grpSp>
      <p:sp>
        <p:nvSpPr>
          <p:cNvPr id="24" name="椭圆 7"/>
          <p:cNvSpPr/>
          <p:nvPr userDrawn="1"/>
        </p:nvSpPr>
        <p:spPr>
          <a:xfrm>
            <a:off x="-88492" y="4343400"/>
            <a:ext cx="12280492" cy="2698837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幼圆" panose="02010509060101010101" pitchFamily="49" charset="-122"/>
            </a:endParaRPr>
          </a:p>
        </p:txBody>
      </p:sp>
      <p:pic>
        <p:nvPicPr>
          <p:cNvPr id="25" name="图片 2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 b="17256"/>
          <a:stretch/>
        </p:blipFill>
        <p:spPr>
          <a:xfrm flipH="1">
            <a:off x="9139571" y="3654352"/>
            <a:ext cx="808266" cy="1037732"/>
          </a:xfrm>
          <a:prstGeom prst="rect">
            <a:avLst/>
          </a:prstGeom>
        </p:spPr>
      </p:pic>
      <p:grpSp>
        <p:nvGrpSpPr>
          <p:cNvPr id="27" name="组合 107"/>
          <p:cNvGrpSpPr/>
          <p:nvPr userDrawn="1"/>
        </p:nvGrpSpPr>
        <p:grpSpPr>
          <a:xfrm>
            <a:off x="2092238" y="3401163"/>
            <a:ext cx="683879" cy="1307849"/>
            <a:chOff x="181346" y="1761375"/>
            <a:chExt cx="1517253" cy="2901593"/>
          </a:xfrm>
        </p:grpSpPr>
        <p:pic>
          <p:nvPicPr>
            <p:cNvPr id="28" name="图片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29" name="图片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30" name="图片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545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261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  <p:sldLayoutId id="2147483830" r:id="rId12"/>
    <p:sldLayoutId id="2147483831" r:id="rId13"/>
    <p:sldLayoutId id="2147483832" r:id="rId14"/>
    <p:sldLayoutId id="2147483833" r:id="rId15"/>
    <p:sldLayoutId id="2147483834" r:id="rId16"/>
    <p:sldLayoutId id="2147483835" r:id="rId17"/>
  </p:sldLayoutIdLst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328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</p:sldLayoutIdLst>
  <p:txStyles>
    <p:titleStyle>
      <a:lvl1pPr algn="ctr" defTabSz="914126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7" indent="-342797" algn="l" defTabSz="9141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65" algn="l" defTabSz="914126" rtl="0" eaLnBrk="1" latinLnBrk="0" hangingPunct="1">
        <a:spcBef>
          <a:spcPct val="20000"/>
        </a:spcBef>
        <a:buFont typeface="Arial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5.png"/><Relationship Id="rId18" Type="http://schemas.openxmlformats.org/officeDocument/2006/relationships/slide" Target="slide15.xml"/><Relationship Id="rId3" Type="http://schemas.openxmlformats.org/officeDocument/2006/relationships/image" Target="../media/image59.png"/><Relationship Id="rId7" Type="http://schemas.openxmlformats.org/officeDocument/2006/relationships/slide" Target="slide12.xml"/><Relationship Id="rId12" Type="http://schemas.openxmlformats.org/officeDocument/2006/relationships/slide" Target="slide14.xml"/><Relationship Id="rId17" Type="http://schemas.openxmlformats.org/officeDocument/2006/relationships/slide" Target="slide16.xml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62.png"/><Relationship Id="rId11" Type="http://schemas.openxmlformats.org/officeDocument/2006/relationships/image" Target="../media/image64.png"/><Relationship Id="rId5" Type="http://schemas.openxmlformats.org/officeDocument/2006/relationships/image" Target="../media/image61.png"/><Relationship Id="rId15" Type="http://schemas.openxmlformats.org/officeDocument/2006/relationships/image" Target="../media/image67.png"/><Relationship Id="rId10" Type="http://schemas.openxmlformats.org/officeDocument/2006/relationships/slide" Target="slide13.xml"/><Relationship Id="rId19" Type="http://schemas.openxmlformats.org/officeDocument/2006/relationships/comments" Target="../comments/comment1.xml"/><Relationship Id="rId4" Type="http://schemas.openxmlformats.org/officeDocument/2006/relationships/image" Target="../media/image60.png"/><Relationship Id="rId9" Type="http://schemas.microsoft.com/office/2007/relationships/hdphoto" Target="../media/hdphoto3.wdp"/><Relationship Id="rId14" Type="http://schemas.openxmlformats.org/officeDocument/2006/relationships/image" Target="../media/image6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slideLayout" Target="../slideLayouts/slideLayout59.xml"/><Relationship Id="rId7" Type="http://schemas.openxmlformats.org/officeDocument/2006/relationships/slide" Target="slide11.xml"/><Relationship Id="rId12" Type="http://schemas.openxmlformats.org/officeDocument/2006/relationships/image" Target="../media/image5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0.png"/><Relationship Id="rId11" Type="http://schemas.openxmlformats.org/officeDocument/2006/relationships/image" Target="../media/image72.png"/><Relationship Id="rId5" Type="http://schemas.openxmlformats.org/officeDocument/2006/relationships/image" Target="../media/image69.jpg"/><Relationship Id="rId10" Type="http://schemas.openxmlformats.org/officeDocument/2006/relationships/image" Target="../media/image67.png"/><Relationship Id="rId4" Type="http://schemas.openxmlformats.org/officeDocument/2006/relationships/notesSlide" Target="../notesSlides/notesSlide7.xml"/><Relationship Id="rId9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slideLayout" Target="../slideLayouts/slideLayout59.xml"/><Relationship Id="rId7" Type="http://schemas.openxmlformats.org/officeDocument/2006/relationships/slide" Target="slide11.xml"/><Relationship Id="rId12" Type="http://schemas.openxmlformats.org/officeDocument/2006/relationships/image" Target="../media/image5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0.png"/><Relationship Id="rId11" Type="http://schemas.openxmlformats.org/officeDocument/2006/relationships/image" Target="../media/image72.png"/><Relationship Id="rId5" Type="http://schemas.openxmlformats.org/officeDocument/2006/relationships/image" Target="../media/image69.jpg"/><Relationship Id="rId10" Type="http://schemas.openxmlformats.org/officeDocument/2006/relationships/image" Target="../media/image67.png"/><Relationship Id="rId4" Type="http://schemas.openxmlformats.org/officeDocument/2006/relationships/notesSlide" Target="../notesSlides/notesSlide8.xml"/><Relationship Id="rId9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slideLayout" Target="../slideLayouts/slideLayout59.xml"/><Relationship Id="rId7" Type="http://schemas.openxmlformats.org/officeDocument/2006/relationships/slide" Target="slide11.xml"/><Relationship Id="rId12" Type="http://schemas.openxmlformats.org/officeDocument/2006/relationships/image" Target="../media/image5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0.png"/><Relationship Id="rId11" Type="http://schemas.openxmlformats.org/officeDocument/2006/relationships/image" Target="../media/image72.png"/><Relationship Id="rId5" Type="http://schemas.openxmlformats.org/officeDocument/2006/relationships/image" Target="../media/image69.jpg"/><Relationship Id="rId10" Type="http://schemas.openxmlformats.org/officeDocument/2006/relationships/image" Target="../media/image67.png"/><Relationship Id="rId4" Type="http://schemas.openxmlformats.org/officeDocument/2006/relationships/notesSlide" Target="../notesSlides/notesSlide9.xml"/><Relationship Id="rId9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slideLayout" Target="../slideLayouts/slideLayout59.xml"/><Relationship Id="rId7" Type="http://schemas.openxmlformats.org/officeDocument/2006/relationships/slide" Target="slide11.xml"/><Relationship Id="rId12" Type="http://schemas.openxmlformats.org/officeDocument/2006/relationships/image" Target="../media/image5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0.png"/><Relationship Id="rId11" Type="http://schemas.openxmlformats.org/officeDocument/2006/relationships/image" Target="../media/image72.png"/><Relationship Id="rId5" Type="http://schemas.openxmlformats.org/officeDocument/2006/relationships/image" Target="../media/image69.jpg"/><Relationship Id="rId10" Type="http://schemas.openxmlformats.org/officeDocument/2006/relationships/image" Target="../media/image67.png"/><Relationship Id="rId4" Type="http://schemas.openxmlformats.org/officeDocument/2006/relationships/notesSlide" Target="../notesSlides/notesSlide10.xml"/><Relationship Id="rId9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5.wdp"/><Relationship Id="rId3" Type="http://schemas.openxmlformats.org/officeDocument/2006/relationships/image" Target="../media/image69.jpg"/><Relationship Id="rId7" Type="http://schemas.openxmlformats.org/officeDocument/2006/relationships/image" Target="../media/image75.png"/><Relationship Id="rId12" Type="http://schemas.openxmlformats.org/officeDocument/2006/relationships/image" Target="../media/image76.png"/><Relationship Id="rId17" Type="http://schemas.openxmlformats.org/officeDocument/2006/relationships/image" Target="../media/image62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74.png"/><Relationship Id="rId11" Type="http://schemas.openxmlformats.org/officeDocument/2006/relationships/image" Target="../media/image67.png"/><Relationship Id="rId5" Type="http://schemas.openxmlformats.org/officeDocument/2006/relationships/image" Target="../media/image73.png"/><Relationship Id="rId15" Type="http://schemas.openxmlformats.org/officeDocument/2006/relationships/image" Target="../media/image60.png"/><Relationship Id="rId10" Type="http://schemas.openxmlformats.org/officeDocument/2006/relationships/image" Target="../media/image63.png"/><Relationship Id="rId4" Type="http://schemas.openxmlformats.org/officeDocument/2006/relationships/slide" Target="slide16.xml"/><Relationship Id="rId9" Type="http://schemas.openxmlformats.org/officeDocument/2006/relationships/slide" Target="slide3.xml"/><Relationship Id="rId1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5.png"/><Relationship Id="rId7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54.png"/><Relationship Id="rId4" Type="http://schemas.openxmlformats.org/officeDocument/2006/relationships/image" Target="../media/image56.png"/><Relationship Id="rId9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8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3" Type="http://schemas.openxmlformats.org/officeDocument/2006/relationships/image" Target="../media/image10.png"/><Relationship Id="rId7" Type="http://schemas.openxmlformats.org/officeDocument/2006/relationships/image" Target="../media/image17.png"/><Relationship Id="rId12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3.png"/><Relationship Id="rId11" Type="http://schemas.openxmlformats.org/officeDocument/2006/relationships/image" Target="../media/image21.png"/><Relationship Id="rId5" Type="http://schemas.openxmlformats.org/officeDocument/2006/relationships/image" Target="../media/image12.png"/><Relationship Id="rId10" Type="http://schemas.openxmlformats.org/officeDocument/2006/relationships/image" Target="../media/image20.png"/><Relationship Id="rId4" Type="http://schemas.openxmlformats.org/officeDocument/2006/relationships/image" Target="../media/image11.png"/><Relationship Id="rId9" Type="http://schemas.openxmlformats.org/officeDocument/2006/relationships/image" Target="../media/image19.png"/><Relationship Id="rId1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3" Type="http://schemas.openxmlformats.org/officeDocument/2006/relationships/image" Target="../media/image10.png"/><Relationship Id="rId7" Type="http://schemas.openxmlformats.org/officeDocument/2006/relationships/image" Target="../media/image17.png"/><Relationship Id="rId12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3.png"/><Relationship Id="rId11" Type="http://schemas.openxmlformats.org/officeDocument/2006/relationships/image" Target="../media/image21.png"/><Relationship Id="rId5" Type="http://schemas.openxmlformats.org/officeDocument/2006/relationships/image" Target="../media/image12.png"/><Relationship Id="rId10" Type="http://schemas.openxmlformats.org/officeDocument/2006/relationships/image" Target="../media/image20.png"/><Relationship Id="rId4" Type="http://schemas.openxmlformats.org/officeDocument/2006/relationships/image" Target="../media/image11.png"/><Relationship Id="rId9" Type="http://schemas.openxmlformats.org/officeDocument/2006/relationships/image" Target="../media/image19.pn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3" Type="http://schemas.openxmlformats.org/officeDocument/2006/relationships/image" Target="../media/image10.png"/><Relationship Id="rId7" Type="http://schemas.openxmlformats.org/officeDocument/2006/relationships/image" Target="../media/image17.png"/><Relationship Id="rId12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3.png"/><Relationship Id="rId11" Type="http://schemas.openxmlformats.org/officeDocument/2006/relationships/image" Target="../media/image21.png"/><Relationship Id="rId5" Type="http://schemas.openxmlformats.org/officeDocument/2006/relationships/image" Target="../media/image12.png"/><Relationship Id="rId10" Type="http://schemas.openxmlformats.org/officeDocument/2006/relationships/image" Target="../media/image20.png"/><Relationship Id="rId4" Type="http://schemas.openxmlformats.org/officeDocument/2006/relationships/image" Target="../media/image11.png"/><Relationship Id="rId9" Type="http://schemas.openxmlformats.org/officeDocument/2006/relationships/image" Target="../media/image19.png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microsoft.com/office/2007/relationships/hdphoto" Target="../media/hdphoto2.wdp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39"/>
          <p:cNvSpPr/>
          <p:nvPr/>
        </p:nvSpPr>
        <p:spPr>
          <a:xfrm>
            <a:off x="7097547" y="1159695"/>
            <a:ext cx="4993991" cy="541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4" name="Google Shape;364;p39"/>
          <p:cNvSpPr/>
          <p:nvPr/>
        </p:nvSpPr>
        <p:spPr>
          <a:xfrm flipH="1">
            <a:off x="7074917" y="1148831"/>
            <a:ext cx="5015900" cy="1272400"/>
          </a:xfrm>
          <a:prstGeom prst="wedgeRectCallout">
            <a:avLst>
              <a:gd name="adj1" fmla="val -19690"/>
              <a:gd name="adj2" fmla="val 86805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7" name="Google Shape;367;p39"/>
          <p:cNvSpPr/>
          <p:nvPr/>
        </p:nvSpPr>
        <p:spPr>
          <a:xfrm rot="-5400000">
            <a:off x="-368083" y="43697"/>
            <a:ext cx="2521600" cy="1211600"/>
          </a:xfrm>
          <a:prstGeom prst="chevron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69" name="Google Shape;369;p39"/>
          <p:cNvGrpSpPr/>
          <p:nvPr/>
        </p:nvGrpSpPr>
        <p:grpSpPr>
          <a:xfrm>
            <a:off x="7206793" y="1286141"/>
            <a:ext cx="4648155" cy="1431100"/>
            <a:chOff x="4626100" y="911850"/>
            <a:chExt cx="3637050" cy="1073325"/>
          </a:xfrm>
        </p:grpSpPr>
        <p:sp>
          <p:nvSpPr>
            <p:cNvPr id="370" name="Google Shape;370;p39"/>
            <p:cNvSpPr/>
            <p:nvPr/>
          </p:nvSpPr>
          <p:spPr>
            <a:xfrm>
              <a:off x="4626100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39"/>
            <p:cNvSpPr/>
            <p:nvPr/>
          </p:nvSpPr>
          <p:spPr>
            <a:xfrm>
              <a:off x="4824325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39"/>
            <p:cNvSpPr/>
            <p:nvPr/>
          </p:nvSpPr>
          <p:spPr>
            <a:xfrm>
              <a:off x="5022550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39"/>
            <p:cNvSpPr/>
            <p:nvPr/>
          </p:nvSpPr>
          <p:spPr>
            <a:xfrm>
              <a:off x="5220775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39"/>
            <p:cNvSpPr/>
            <p:nvPr/>
          </p:nvSpPr>
          <p:spPr>
            <a:xfrm>
              <a:off x="5419000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39"/>
            <p:cNvSpPr/>
            <p:nvPr/>
          </p:nvSpPr>
          <p:spPr>
            <a:xfrm>
              <a:off x="5617225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39"/>
            <p:cNvSpPr/>
            <p:nvPr/>
          </p:nvSpPr>
          <p:spPr>
            <a:xfrm>
              <a:off x="5815450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39"/>
            <p:cNvSpPr/>
            <p:nvPr/>
          </p:nvSpPr>
          <p:spPr>
            <a:xfrm>
              <a:off x="6013675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39"/>
            <p:cNvSpPr/>
            <p:nvPr/>
          </p:nvSpPr>
          <p:spPr>
            <a:xfrm>
              <a:off x="6211900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39"/>
            <p:cNvSpPr/>
            <p:nvPr/>
          </p:nvSpPr>
          <p:spPr>
            <a:xfrm>
              <a:off x="6410125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39"/>
            <p:cNvSpPr/>
            <p:nvPr/>
          </p:nvSpPr>
          <p:spPr>
            <a:xfrm>
              <a:off x="6608350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39"/>
            <p:cNvSpPr/>
            <p:nvPr/>
          </p:nvSpPr>
          <p:spPr>
            <a:xfrm>
              <a:off x="6806575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39"/>
            <p:cNvSpPr/>
            <p:nvPr/>
          </p:nvSpPr>
          <p:spPr>
            <a:xfrm>
              <a:off x="7004800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39"/>
            <p:cNvSpPr/>
            <p:nvPr/>
          </p:nvSpPr>
          <p:spPr>
            <a:xfrm>
              <a:off x="7203025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39"/>
            <p:cNvSpPr/>
            <p:nvPr/>
          </p:nvSpPr>
          <p:spPr>
            <a:xfrm>
              <a:off x="7401250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39"/>
            <p:cNvSpPr/>
            <p:nvPr/>
          </p:nvSpPr>
          <p:spPr>
            <a:xfrm>
              <a:off x="7599475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39"/>
            <p:cNvSpPr/>
            <p:nvPr/>
          </p:nvSpPr>
          <p:spPr>
            <a:xfrm>
              <a:off x="7797700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39"/>
            <p:cNvSpPr/>
            <p:nvPr/>
          </p:nvSpPr>
          <p:spPr>
            <a:xfrm>
              <a:off x="7995925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39"/>
            <p:cNvSpPr/>
            <p:nvPr/>
          </p:nvSpPr>
          <p:spPr>
            <a:xfrm>
              <a:off x="8194150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39"/>
            <p:cNvSpPr/>
            <p:nvPr/>
          </p:nvSpPr>
          <p:spPr>
            <a:xfrm>
              <a:off x="4626100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39"/>
            <p:cNvSpPr/>
            <p:nvPr/>
          </p:nvSpPr>
          <p:spPr>
            <a:xfrm>
              <a:off x="4824325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39"/>
            <p:cNvSpPr/>
            <p:nvPr/>
          </p:nvSpPr>
          <p:spPr>
            <a:xfrm>
              <a:off x="5022550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39"/>
            <p:cNvSpPr/>
            <p:nvPr/>
          </p:nvSpPr>
          <p:spPr>
            <a:xfrm>
              <a:off x="5220775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39"/>
            <p:cNvSpPr/>
            <p:nvPr/>
          </p:nvSpPr>
          <p:spPr>
            <a:xfrm>
              <a:off x="5419000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39"/>
            <p:cNvSpPr/>
            <p:nvPr/>
          </p:nvSpPr>
          <p:spPr>
            <a:xfrm>
              <a:off x="5617225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39"/>
            <p:cNvSpPr/>
            <p:nvPr/>
          </p:nvSpPr>
          <p:spPr>
            <a:xfrm>
              <a:off x="5815450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39"/>
            <p:cNvSpPr/>
            <p:nvPr/>
          </p:nvSpPr>
          <p:spPr>
            <a:xfrm>
              <a:off x="6013675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39"/>
            <p:cNvSpPr/>
            <p:nvPr/>
          </p:nvSpPr>
          <p:spPr>
            <a:xfrm>
              <a:off x="6211900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39"/>
            <p:cNvSpPr/>
            <p:nvPr/>
          </p:nvSpPr>
          <p:spPr>
            <a:xfrm>
              <a:off x="6410125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39"/>
            <p:cNvSpPr/>
            <p:nvPr/>
          </p:nvSpPr>
          <p:spPr>
            <a:xfrm>
              <a:off x="6608350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39"/>
            <p:cNvSpPr/>
            <p:nvPr/>
          </p:nvSpPr>
          <p:spPr>
            <a:xfrm>
              <a:off x="6806575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39"/>
            <p:cNvSpPr/>
            <p:nvPr/>
          </p:nvSpPr>
          <p:spPr>
            <a:xfrm>
              <a:off x="7004800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39"/>
            <p:cNvSpPr/>
            <p:nvPr/>
          </p:nvSpPr>
          <p:spPr>
            <a:xfrm>
              <a:off x="7203025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39"/>
            <p:cNvSpPr/>
            <p:nvPr/>
          </p:nvSpPr>
          <p:spPr>
            <a:xfrm>
              <a:off x="7401250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39"/>
            <p:cNvSpPr/>
            <p:nvPr/>
          </p:nvSpPr>
          <p:spPr>
            <a:xfrm>
              <a:off x="7599475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39"/>
            <p:cNvSpPr/>
            <p:nvPr/>
          </p:nvSpPr>
          <p:spPr>
            <a:xfrm>
              <a:off x="7797700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39"/>
            <p:cNvSpPr/>
            <p:nvPr/>
          </p:nvSpPr>
          <p:spPr>
            <a:xfrm>
              <a:off x="7995925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39"/>
            <p:cNvSpPr/>
            <p:nvPr/>
          </p:nvSpPr>
          <p:spPr>
            <a:xfrm>
              <a:off x="8194150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39"/>
            <p:cNvSpPr/>
            <p:nvPr/>
          </p:nvSpPr>
          <p:spPr>
            <a:xfrm>
              <a:off x="4626100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39"/>
            <p:cNvSpPr/>
            <p:nvPr/>
          </p:nvSpPr>
          <p:spPr>
            <a:xfrm>
              <a:off x="4824325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39"/>
            <p:cNvSpPr/>
            <p:nvPr/>
          </p:nvSpPr>
          <p:spPr>
            <a:xfrm>
              <a:off x="5022550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39"/>
            <p:cNvSpPr/>
            <p:nvPr/>
          </p:nvSpPr>
          <p:spPr>
            <a:xfrm>
              <a:off x="5220775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39"/>
            <p:cNvSpPr/>
            <p:nvPr/>
          </p:nvSpPr>
          <p:spPr>
            <a:xfrm>
              <a:off x="5419000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39"/>
            <p:cNvSpPr/>
            <p:nvPr/>
          </p:nvSpPr>
          <p:spPr>
            <a:xfrm>
              <a:off x="5617225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39"/>
            <p:cNvSpPr/>
            <p:nvPr/>
          </p:nvSpPr>
          <p:spPr>
            <a:xfrm>
              <a:off x="5815450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39"/>
            <p:cNvSpPr/>
            <p:nvPr/>
          </p:nvSpPr>
          <p:spPr>
            <a:xfrm>
              <a:off x="6013675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39"/>
            <p:cNvSpPr/>
            <p:nvPr/>
          </p:nvSpPr>
          <p:spPr>
            <a:xfrm>
              <a:off x="6211900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39"/>
            <p:cNvSpPr/>
            <p:nvPr/>
          </p:nvSpPr>
          <p:spPr>
            <a:xfrm>
              <a:off x="6410125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39"/>
            <p:cNvSpPr/>
            <p:nvPr/>
          </p:nvSpPr>
          <p:spPr>
            <a:xfrm>
              <a:off x="6608350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39"/>
            <p:cNvSpPr/>
            <p:nvPr/>
          </p:nvSpPr>
          <p:spPr>
            <a:xfrm>
              <a:off x="6806575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39"/>
            <p:cNvSpPr/>
            <p:nvPr/>
          </p:nvSpPr>
          <p:spPr>
            <a:xfrm>
              <a:off x="7004800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39"/>
            <p:cNvSpPr/>
            <p:nvPr/>
          </p:nvSpPr>
          <p:spPr>
            <a:xfrm>
              <a:off x="7203025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39"/>
            <p:cNvSpPr/>
            <p:nvPr/>
          </p:nvSpPr>
          <p:spPr>
            <a:xfrm>
              <a:off x="7401250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39"/>
            <p:cNvSpPr/>
            <p:nvPr/>
          </p:nvSpPr>
          <p:spPr>
            <a:xfrm>
              <a:off x="7599475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39"/>
            <p:cNvSpPr/>
            <p:nvPr/>
          </p:nvSpPr>
          <p:spPr>
            <a:xfrm>
              <a:off x="7797700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39"/>
            <p:cNvSpPr/>
            <p:nvPr/>
          </p:nvSpPr>
          <p:spPr>
            <a:xfrm>
              <a:off x="7995925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39"/>
            <p:cNvSpPr/>
            <p:nvPr/>
          </p:nvSpPr>
          <p:spPr>
            <a:xfrm>
              <a:off x="8194150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39"/>
            <p:cNvSpPr/>
            <p:nvPr/>
          </p:nvSpPr>
          <p:spPr>
            <a:xfrm>
              <a:off x="4626100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39"/>
            <p:cNvSpPr/>
            <p:nvPr/>
          </p:nvSpPr>
          <p:spPr>
            <a:xfrm>
              <a:off x="4824325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39"/>
            <p:cNvSpPr/>
            <p:nvPr/>
          </p:nvSpPr>
          <p:spPr>
            <a:xfrm>
              <a:off x="5022550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39"/>
            <p:cNvSpPr/>
            <p:nvPr/>
          </p:nvSpPr>
          <p:spPr>
            <a:xfrm>
              <a:off x="5220775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39"/>
            <p:cNvSpPr/>
            <p:nvPr/>
          </p:nvSpPr>
          <p:spPr>
            <a:xfrm>
              <a:off x="5419000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39"/>
            <p:cNvSpPr/>
            <p:nvPr/>
          </p:nvSpPr>
          <p:spPr>
            <a:xfrm>
              <a:off x="5617225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39"/>
            <p:cNvSpPr/>
            <p:nvPr/>
          </p:nvSpPr>
          <p:spPr>
            <a:xfrm>
              <a:off x="5815450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39"/>
            <p:cNvSpPr/>
            <p:nvPr/>
          </p:nvSpPr>
          <p:spPr>
            <a:xfrm>
              <a:off x="6013675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39"/>
            <p:cNvSpPr/>
            <p:nvPr/>
          </p:nvSpPr>
          <p:spPr>
            <a:xfrm>
              <a:off x="6211900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39"/>
            <p:cNvSpPr/>
            <p:nvPr/>
          </p:nvSpPr>
          <p:spPr>
            <a:xfrm>
              <a:off x="6410125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39"/>
            <p:cNvSpPr/>
            <p:nvPr/>
          </p:nvSpPr>
          <p:spPr>
            <a:xfrm>
              <a:off x="6608350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39"/>
            <p:cNvSpPr/>
            <p:nvPr/>
          </p:nvSpPr>
          <p:spPr>
            <a:xfrm>
              <a:off x="6806575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39"/>
            <p:cNvSpPr/>
            <p:nvPr/>
          </p:nvSpPr>
          <p:spPr>
            <a:xfrm>
              <a:off x="7004800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39"/>
            <p:cNvSpPr/>
            <p:nvPr/>
          </p:nvSpPr>
          <p:spPr>
            <a:xfrm>
              <a:off x="7203025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39"/>
            <p:cNvSpPr/>
            <p:nvPr/>
          </p:nvSpPr>
          <p:spPr>
            <a:xfrm>
              <a:off x="7401250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39"/>
            <p:cNvSpPr/>
            <p:nvPr/>
          </p:nvSpPr>
          <p:spPr>
            <a:xfrm>
              <a:off x="7599475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39"/>
            <p:cNvSpPr/>
            <p:nvPr/>
          </p:nvSpPr>
          <p:spPr>
            <a:xfrm>
              <a:off x="7797700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39"/>
            <p:cNvSpPr/>
            <p:nvPr/>
          </p:nvSpPr>
          <p:spPr>
            <a:xfrm>
              <a:off x="7995925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39"/>
            <p:cNvSpPr/>
            <p:nvPr/>
          </p:nvSpPr>
          <p:spPr>
            <a:xfrm>
              <a:off x="8194150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39"/>
            <p:cNvSpPr/>
            <p:nvPr/>
          </p:nvSpPr>
          <p:spPr>
            <a:xfrm>
              <a:off x="7004800" y="1717963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39"/>
            <p:cNvSpPr/>
            <p:nvPr/>
          </p:nvSpPr>
          <p:spPr>
            <a:xfrm>
              <a:off x="7203025" y="1717963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39"/>
            <p:cNvSpPr/>
            <p:nvPr/>
          </p:nvSpPr>
          <p:spPr>
            <a:xfrm>
              <a:off x="7401250" y="1717963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39"/>
            <p:cNvSpPr/>
            <p:nvPr/>
          </p:nvSpPr>
          <p:spPr>
            <a:xfrm>
              <a:off x="7203025" y="19161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8357" r="28118"/>
          <a:stretch/>
        </p:blipFill>
        <p:spPr>
          <a:xfrm>
            <a:off x="7247106" y="3626021"/>
            <a:ext cx="4503907" cy="1715156"/>
          </a:xfrm>
          <a:prstGeom prst="rect">
            <a:avLst/>
          </a:prstGeom>
        </p:spPr>
      </p:pic>
      <p:pic>
        <p:nvPicPr>
          <p:cNvPr id="94" name="Picture 2" descr="https://lh3.googleusercontent.com/p7XgLecEhiUqJHD9WPnQ8RZ9FHLKeClYaxLNQ4SKMSj8IA1gIfgvjMH38_P6xGF7DljA8Vp6FL12tWvR03G6GtaBmQHfHFsvHfV9OmciYThZBgsP_B5IlbzKfSK72W79KPb7xO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784" y="4438791"/>
            <a:ext cx="2044719" cy="2044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4734" y="2847231"/>
            <a:ext cx="7638950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8875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370E4D2B-4671-4CD5-8211-D8EA9FB0CB1B}"/>
              </a:ext>
            </a:extLst>
          </p:cNvPr>
          <p:cNvSpPr txBox="1"/>
          <p:nvPr/>
        </p:nvSpPr>
        <p:spPr>
          <a:xfrm>
            <a:off x="2152789" y="185442"/>
            <a:ext cx="9476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Tính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để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tìm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cà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rốt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cho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mỗi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chú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thỏ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F739031-F9BF-4884-8F2A-46E2FE70E19C}"/>
              </a:ext>
            </a:extLst>
          </p:cNvPr>
          <p:cNvSpPr/>
          <p:nvPr/>
        </p:nvSpPr>
        <p:spPr>
          <a:xfrm>
            <a:off x="1384455" y="218535"/>
            <a:ext cx="641699" cy="641699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FCB70B-4CB0-4B11-888E-640F1B3B3F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95" b="29816"/>
          <a:stretch/>
        </p:blipFill>
        <p:spPr>
          <a:xfrm>
            <a:off x="0" y="1068390"/>
            <a:ext cx="12192000" cy="52360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FC9FF6-0B02-4BEB-AB21-91E0ED3BA6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0105" y="1638665"/>
            <a:ext cx="1489093" cy="2845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A42B7A-8B5E-4981-A2E0-8C81549AD8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1392" y="1650240"/>
            <a:ext cx="2298132" cy="27467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73799E8-D626-486E-8612-C2B97A5871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9392" y="1200950"/>
            <a:ext cx="1741259" cy="320477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05F503E-6392-4378-B383-7B08ECF2B6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89718" y="1638665"/>
            <a:ext cx="1753806" cy="279862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E85EF2D-8DED-44AE-A50A-6E1B87C0C3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83779" y="4484065"/>
            <a:ext cx="1741743" cy="220939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22BEA0B-A4D7-4274-9512-A164121118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90132" y="4410485"/>
            <a:ext cx="1741258" cy="232167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873741A-FB62-4CD0-9F14-402D3FA30B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14305" y="4632936"/>
            <a:ext cx="1740994" cy="204822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BBCBED3-31FA-4730-B7B4-0DD53CEEF6D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94319" y="4601845"/>
            <a:ext cx="1870542" cy="207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92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8A203C1-FAE3-4C13-A7DA-D55148DBA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5528" y="2993891"/>
            <a:ext cx="1071411" cy="22958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D1E9F0-9D00-4F66-9420-423B331A7F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6367" y="3517729"/>
            <a:ext cx="1398004" cy="22855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2C91FA-6654-469A-9893-F1EB6AF736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9012" y="3679062"/>
            <a:ext cx="1855376" cy="19160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51BBB8E-84CB-4104-B69F-09DB32A25B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2578" y="3456608"/>
            <a:ext cx="1521832" cy="2557700"/>
          </a:xfrm>
          <a:prstGeom prst="rect">
            <a:avLst/>
          </a:prstGeom>
        </p:spPr>
      </p:pic>
      <p:pic>
        <p:nvPicPr>
          <p:cNvPr id="24" name="Picture 23" descr="bd81bbb18139c6b7a3c3be45a0b5eaa8.png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9630" t="-2027" r="29629" b="2027"/>
          <a:stretch/>
        </p:blipFill>
        <p:spPr>
          <a:xfrm>
            <a:off x="2592068" y="4413388"/>
            <a:ext cx="1006565" cy="2470660"/>
          </a:xfrm>
          <a:prstGeom prst="rect">
            <a:avLst/>
          </a:prstGeom>
        </p:spPr>
      </p:pic>
      <p:pic>
        <p:nvPicPr>
          <p:cNvPr id="25" name="Picture 24" descr="bd81bbb18139c6b7a3c3be45a0b5eaa8.png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/>
          <a:srcRect l="29630" r="29629"/>
          <a:stretch/>
        </p:blipFill>
        <p:spPr>
          <a:xfrm>
            <a:off x="4716301" y="4426169"/>
            <a:ext cx="990241" cy="2430591"/>
          </a:xfrm>
          <a:prstGeom prst="rect">
            <a:avLst/>
          </a:prstGeom>
        </p:spPr>
      </p:pic>
      <p:pic>
        <p:nvPicPr>
          <p:cNvPr id="26" name="Picture 25" descr="bd81bbb18139c6b7a3c3be45a0b5eaa8.png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1" cstate="print"/>
          <a:srcRect l="27778" r="27778"/>
          <a:stretch/>
        </p:blipFill>
        <p:spPr>
          <a:xfrm>
            <a:off x="6864735" y="4388859"/>
            <a:ext cx="1080263" cy="2430591"/>
          </a:xfrm>
          <a:prstGeom prst="rect">
            <a:avLst/>
          </a:prstGeom>
        </p:spPr>
      </p:pic>
      <p:pic>
        <p:nvPicPr>
          <p:cNvPr id="28" name="Picture 27" descr="2ddded3c47508e0775bea75a55625106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525654" y="6323553"/>
            <a:ext cx="9140693" cy="533208"/>
          </a:xfrm>
          <a:prstGeom prst="rect">
            <a:avLst/>
          </a:prstGeom>
        </p:spPr>
      </p:pic>
      <p:pic>
        <p:nvPicPr>
          <p:cNvPr id="31" name="Picture 30" descr="6131d3148657a26e1bfe386e7ba65811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-60548" y="3782767"/>
            <a:ext cx="2261277" cy="3593957"/>
          </a:xfrm>
          <a:prstGeom prst="rect">
            <a:avLst/>
          </a:prstGeom>
        </p:spPr>
      </p:pic>
      <p:pic>
        <p:nvPicPr>
          <p:cNvPr id="32" name="Picture 31" descr="1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2205" y="6026065"/>
            <a:ext cx="12339937" cy="830697"/>
          </a:xfrm>
          <a:prstGeom prst="rect">
            <a:avLst/>
          </a:prstGeom>
        </p:spPr>
      </p:pic>
      <p:pic>
        <p:nvPicPr>
          <p:cNvPr id="33" name="Picture 32" descr="3f7e749c750b79cbde134e7bcf00a140.png"/>
          <p:cNvPicPr>
            <a:picLocks noChangeAspect="1"/>
          </p:cNvPicPr>
          <p:nvPr/>
        </p:nvPicPr>
        <p:blipFill rotWithShape="1">
          <a:blip r:embed="rId16" cstate="print"/>
          <a:srcRect l="16851" t="28886" r="4545" b="28317"/>
          <a:stretch/>
        </p:blipFill>
        <p:spPr>
          <a:xfrm>
            <a:off x="10056968" y="3352829"/>
            <a:ext cx="2634479" cy="2589863"/>
          </a:xfrm>
          <a:prstGeom prst="rect">
            <a:avLst/>
          </a:prstGeom>
        </p:spPr>
      </p:pic>
      <p:sp>
        <p:nvSpPr>
          <p:cNvPr id="19" name="Rounded Rectangular Callout 18"/>
          <p:cNvSpPr/>
          <p:nvPr/>
        </p:nvSpPr>
        <p:spPr>
          <a:xfrm>
            <a:off x="375271" y="319538"/>
            <a:ext cx="11441458" cy="1191540"/>
          </a:xfrm>
          <a:prstGeom prst="wedgeRoundRectCallout">
            <a:avLst>
              <a:gd name="adj1" fmla="val -43752"/>
              <a:gd name="adj2" fmla="val 77723"/>
              <a:gd name="adj3" fmla="val 16667"/>
            </a:avLst>
          </a:prstGeom>
          <a:solidFill>
            <a:schemeClr val="bg1">
              <a:alpha val="94000"/>
            </a:schemeClr>
          </a:solidFill>
          <a:ln w="38100">
            <a:solidFill>
              <a:srgbClr val="75EC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914126">
              <a:buClrTx/>
            </a:pPr>
            <a:r>
              <a:rPr lang="en-US" altLang="zh-CN" sz="3199" kern="1200" dirty="0" err="1">
                <a:solidFill>
                  <a:prstClr val="black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Hãy</a:t>
            </a:r>
            <a:r>
              <a:rPr lang="en-US" altLang="zh-CN" sz="3199" kern="1200" dirty="0">
                <a:solidFill>
                  <a:prstClr val="black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199" kern="1200" dirty="0" err="1">
                <a:solidFill>
                  <a:prstClr val="black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giúp</a:t>
            </a:r>
            <a:r>
              <a:rPr lang="en-US" altLang="zh-CN" sz="3199" kern="1200" dirty="0">
                <a:solidFill>
                  <a:prstClr val="black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199" kern="1200" dirty="0" err="1">
                <a:solidFill>
                  <a:prstClr val="black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gia</a:t>
            </a:r>
            <a:r>
              <a:rPr lang="en-US" altLang="zh-CN" sz="3199" kern="1200" dirty="0">
                <a:solidFill>
                  <a:prstClr val="black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199" kern="1200" dirty="0" err="1">
                <a:solidFill>
                  <a:prstClr val="black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đình</a:t>
            </a:r>
            <a:r>
              <a:rPr lang="en-US" altLang="zh-CN" sz="3199" kern="1200" dirty="0">
                <a:solidFill>
                  <a:prstClr val="black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199" kern="1200" dirty="0" err="1">
                <a:solidFill>
                  <a:prstClr val="black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nhà</a:t>
            </a:r>
            <a:r>
              <a:rPr lang="en-US" altLang="zh-CN" sz="3199" kern="1200" dirty="0">
                <a:solidFill>
                  <a:prstClr val="black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199" kern="1200" dirty="0" err="1">
                <a:solidFill>
                  <a:prstClr val="black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thỏ</a:t>
            </a:r>
            <a:r>
              <a:rPr lang="en-US" altLang="zh-CN" sz="3199" kern="1200" dirty="0">
                <a:solidFill>
                  <a:prstClr val="black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199" kern="1200" dirty="0" err="1">
                <a:solidFill>
                  <a:prstClr val="black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thu</a:t>
            </a:r>
            <a:r>
              <a:rPr lang="en-US" altLang="zh-CN" sz="3199" kern="1200" dirty="0">
                <a:solidFill>
                  <a:prstClr val="black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199" kern="1200" dirty="0" err="1">
                <a:solidFill>
                  <a:prstClr val="black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hoạch</a:t>
            </a:r>
            <a:r>
              <a:rPr lang="en-US" altLang="zh-CN" sz="3199" kern="1200" dirty="0">
                <a:solidFill>
                  <a:prstClr val="black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199" kern="1200" dirty="0" err="1">
                <a:solidFill>
                  <a:prstClr val="black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cà</a:t>
            </a:r>
            <a:r>
              <a:rPr lang="en-US" altLang="zh-CN" sz="3199" kern="1200" dirty="0">
                <a:solidFill>
                  <a:prstClr val="black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199" kern="1200" dirty="0" err="1">
                <a:solidFill>
                  <a:prstClr val="black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rốt</a:t>
            </a:r>
            <a:r>
              <a:rPr lang="en-US" altLang="zh-CN" sz="3199" kern="1200" dirty="0">
                <a:solidFill>
                  <a:prstClr val="black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199" kern="1200" dirty="0" err="1">
                <a:solidFill>
                  <a:prstClr val="black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bằng</a:t>
            </a:r>
            <a:r>
              <a:rPr lang="en-US" altLang="zh-CN" sz="3199" kern="1200" dirty="0">
                <a:solidFill>
                  <a:prstClr val="black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199" kern="1200" dirty="0" err="1">
                <a:solidFill>
                  <a:prstClr val="black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cách</a:t>
            </a:r>
            <a:r>
              <a:rPr lang="en-US" altLang="zh-CN" sz="3199" kern="1200" dirty="0">
                <a:solidFill>
                  <a:prstClr val="black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199" kern="1200" dirty="0" err="1">
                <a:solidFill>
                  <a:prstClr val="black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tính</a:t>
            </a:r>
            <a:r>
              <a:rPr lang="en-US" altLang="zh-CN" sz="3199" kern="1200" dirty="0">
                <a:solidFill>
                  <a:prstClr val="black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199" kern="1200" dirty="0" err="1">
                <a:solidFill>
                  <a:prstClr val="black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đúng</a:t>
            </a:r>
            <a:r>
              <a:rPr lang="en-US" altLang="zh-CN" sz="3199" kern="1200" dirty="0">
                <a:solidFill>
                  <a:prstClr val="black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199" kern="1200" dirty="0" err="1">
                <a:solidFill>
                  <a:prstClr val="black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các</a:t>
            </a:r>
            <a:r>
              <a:rPr lang="en-US" altLang="zh-CN" sz="3199" kern="1200" dirty="0">
                <a:solidFill>
                  <a:prstClr val="black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199" kern="1200" dirty="0" err="1">
                <a:solidFill>
                  <a:prstClr val="black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phép</a:t>
            </a:r>
            <a:r>
              <a:rPr lang="en-US" altLang="zh-CN" sz="3199" kern="1200" dirty="0">
                <a:solidFill>
                  <a:prstClr val="black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199" kern="1200" dirty="0" err="1">
                <a:solidFill>
                  <a:prstClr val="black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tính</a:t>
            </a:r>
            <a:r>
              <a:rPr lang="en-US" altLang="zh-CN" sz="3199" kern="1200" dirty="0">
                <a:solidFill>
                  <a:prstClr val="black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 ở </a:t>
            </a:r>
            <a:r>
              <a:rPr lang="en-US" altLang="zh-CN" sz="3199" kern="1200" dirty="0" err="1">
                <a:solidFill>
                  <a:prstClr val="black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củ</a:t>
            </a:r>
            <a:r>
              <a:rPr lang="en-US" altLang="zh-CN" sz="3199" kern="1200" dirty="0">
                <a:solidFill>
                  <a:prstClr val="black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199" kern="1200" dirty="0" err="1">
                <a:solidFill>
                  <a:prstClr val="black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cà</a:t>
            </a:r>
            <a:r>
              <a:rPr lang="en-US" altLang="zh-CN" sz="3199" kern="1200" dirty="0">
                <a:solidFill>
                  <a:prstClr val="black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199" kern="1200" dirty="0" err="1">
                <a:solidFill>
                  <a:prstClr val="black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rốt</a:t>
            </a:r>
            <a:r>
              <a:rPr lang="en-US" altLang="zh-CN" sz="3199" kern="1200" dirty="0">
                <a:solidFill>
                  <a:prstClr val="black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199" kern="1200" dirty="0" err="1">
                <a:solidFill>
                  <a:prstClr val="black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nhé</a:t>
            </a:r>
            <a:r>
              <a:rPr lang="en-US" altLang="zh-CN" sz="3199" kern="1200" dirty="0">
                <a:solidFill>
                  <a:prstClr val="black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!</a:t>
            </a:r>
            <a:endParaRPr lang="zh-CN" altLang="en-US" sz="3199" kern="1200" dirty="0">
              <a:solidFill>
                <a:prstClr val="black"/>
              </a:solidFill>
              <a:latin typeface="Arial" panose="020B0604020202020204" pitchFamily="34" charset="0"/>
              <a:ea typeface="仓耳今楷05-6763 W05" panose="02020400000000000000" pitchFamily="18" charset="-122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704110" y="5860983"/>
            <a:ext cx="799811" cy="1168269"/>
            <a:chOff x="2228624" y="5768564"/>
            <a:chExt cx="800100" cy="1168691"/>
          </a:xfrm>
        </p:grpSpPr>
        <p:sp>
          <p:nvSpPr>
            <p:cNvPr id="2" name="Oval 1"/>
            <p:cNvSpPr/>
            <p:nvPr/>
          </p:nvSpPr>
          <p:spPr>
            <a:xfrm>
              <a:off x="2302458" y="6105083"/>
              <a:ext cx="652435" cy="59927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buClrTx/>
              </a:pPr>
              <a:endParaRPr lang="en-US" sz="180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228624" y="5768564"/>
              <a:ext cx="800100" cy="1168691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126">
                <a:buClrTx/>
              </a:pPr>
              <a:r>
                <a:rPr lang="en-US" sz="4799" b="1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881643" y="6035943"/>
            <a:ext cx="896401" cy="830805"/>
            <a:chOff x="4551573" y="6065103"/>
            <a:chExt cx="896725" cy="831105"/>
          </a:xfrm>
        </p:grpSpPr>
        <p:sp>
          <p:nvSpPr>
            <p:cNvPr id="21" name="Oval 20"/>
            <p:cNvSpPr/>
            <p:nvPr/>
          </p:nvSpPr>
          <p:spPr>
            <a:xfrm>
              <a:off x="4551573" y="6180963"/>
              <a:ext cx="652435" cy="59927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buClrTx/>
              </a:pPr>
              <a:endParaRPr lang="en-US" sz="180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648198" y="6065103"/>
              <a:ext cx="800100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126">
                <a:buClrTx/>
              </a:pPr>
              <a:r>
                <a:rPr lang="en-US" sz="4799" b="1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7090405" y="6083146"/>
            <a:ext cx="896401" cy="830805"/>
            <a:chOff x="4551573" y="6065103"/>
            <a:chExt cx="896725" cy="831105"/>
          </a:xfrm>
        </p:grpSpPr>
        <p:sp>
          <p:nvSpPr>
            <p:cNvPr id="41" name="Oval 40"/>
            <p:cNvSpPr/>
            <p:nvPr/>
          </p:nvSpPr>
          <p:spPr>
            <a:xfrm>
              <a:off x="4551573" y="6180963"/>
              <a:ext cx="652435" cy="59927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buClrTx/>
              </a:pPr>
              <a:endParaRPr lang="en-US" sz="180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648198" y="6065103"/>
              <a:ext cx="800100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126">
                <a:buClrTx/>
              </a:pPr>
              <a:r>
                <a:rPr lang="en-US" sz="4799" b="1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5" name="Arrow: Right 4">
            <a:hlinkClick r:id="rId17" action="ppaction://hlinksldjump"/>
            <a:extLst>
              <a:ext uri="{FF2B5EF4-FFF2-40B4-BE49-F238E27FC236}">
                <a16:creationId xmlns:a16="http://schemas.microsoft.com/office/drawing/2014/main" id="{7E251E80-7D2C-4415-8F13-404CB97C0D6E}"/>
              </a:ext>
            </a:extLst>
          </p:cNvPr>
          <p:cNvSpPr/>
          <p:nvPr/>
        </p:nvSpPr>
        <p:spPr>
          <a:xfrm>
            <a:off x="11136380" y="5938221"/>
            <a:ext cx="949106" cy="7438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buClrTx/>
            </a:pPr>
            <a:endParaRPr lang="en-US" sz="180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7" name="Picture 36" descr="bd81bbb18139c6b7a3c3be45a0b5eaa8.png">
            <a:hlinkClick r:id="rId18" action="ppaction://hlinksldjump"/>
            <a:extLst>
              <a:ext uri="{FF2B5EF4-FFF2-40B4-BE49-F238E27FC236}">
                <a16:creationId xmlns:a16="http://schemas.microsoft.com/office/drawing/2014/main" id="{6006590F-0E67-418F-BA34-433D36A8CE1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/>
          <a:srcRect l="27778" r="27778"/>
          <a:stretch/>
        </p:blipFill>
        <p:spPr>
          <a:xfrm>
            <a:off x="8816735" y="4357332"/>
            <a:ext cx="1080263" cy="2430591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F12FB6D9-134D-473A-B647-CFE3B48A2B83}"/>
              </a:ext>
            </a:extLst>
          </p:cNvPr>
          <p:cNvGrpSpPr/>
          <p:nvPr/>
        </p:nvGrpSpPr>
        <p:grpSpPr>
          <a:xfrm>
            <a:off x="9042405" y="6051619"/>
            <a:ext cx="896401" cy="830805"/>
            <a:chOff x="4551573" y="6065103"/>
            <a:chExt cx="896725" cy="831105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36050FA5-9B6D-4762-B5BF-C7A7516734CF}"/>
                </a:ext>
              </a:extLst>
            </p:cNvPr>
            <p:cNvSpPr/>
            <p:nvPr/>
          </p:nvSpPr>
          <p:spPr>
            <a:xfrm>
              <a:off x="4551573" y="6180963"/>
              <a:ext cx="652435" cy="59927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buClrTx/>
              </a:pPr>
              <a:endParaRPr lang="en-US" sz="180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63D9C83-7D7D-4D88-A1ED-9E3D7BC5827D}"/>
                </a:ext>
              </a:extLst>
            </p:cNvPr>
            <p:cNvSpPr txBox="1"/>
            <p:nvPr/>
          </p:nvSpPr>
          <p:spPr>
            <a:xfrm>
              <a:off x="4648198" y="6065103"/>
              <a:ext cx="800100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126">
                <a:buClrTx/>
              </a:pPr>
              <a:r>
                <a:rPr lang="en-US" sz="4799" b="1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3134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33 -0.00116 L 0.16667 -0.0011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3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667 -0.00116 L 0.31875 -0.0051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04" y="-20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833 2.59259E-6 L 0.47982 0.00162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68" y="6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073 0.00208 L 0.69961 0.00208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0B26855-AFA8-434F-BB5B-A05D5F42C3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966721"/>
            <a:ext cx="12187591" cy="5667720"/>
          </a:xfrm>
          <a:prstGeom prst="rect">
            <a:avLst/>
          </a:prstGeom>
        </p:spPr>
      </p:pic>
      <p:pic>
        <p:nvPicPr>
          <p:cNvPr id="6" name="Picture 5" descr="6131d3148657a26e1bfe386e7ba65811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05182" y="3810393"/>
            <a:ext cx="1916693" cy="3046370"/>
          </a:xfrm>
          <a:prstGeom prst="rect">
            <a:avLst/>
          </a:prstGeom>
        </p:spPr>
      </p:pic>
      <p:pic>
        <p:nvPicPr>
          <p:cNvPr id="5" name="Picture 4" descr="1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-16839" y="5676087"/>
            <a:ext cx="12206635" cy="1142587"/>
          </a:xfrm>
          <a:prstGeom prst="rect">
            <a:avLst/>
          </a:prstGeom>
        </p:spPr>
      </p:pic>
      <p:pic>
        <p:nvPicPr>
          <p:cNvPr id="13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285485" y="-1237804"/>
            <a:ext cx="609380" cy="6093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A1C517E-F4A5-40AC-A743-AAB503B5E9B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04289" y="663785"/>
            <a:ext cx="2478621" cy="314412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4405212-C809-42EA-9AA4-046BBF1AC234}"/>
              </a:ext>
            </a:extLst>
          </p:cNvPr>
          <p:cNvSpPr/>
          <p:nvPr/>
        </p:nvSpPr>
        <p:spPr>
          <a:xfrm>
            <a:off x="4119984" y="3971158"/>
            <a:ext cx="3647230" cy="113969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+ 1 = 101</a:t>
            </a:r>
          </a:p>
        </p:txBody>
      </p:sp>
    </p:spTree>
    <p:extLst>
      <p:ext uri="{BB962C8B-B14F-4D97-AF65-F5344CB8AC3E}">
        <p14:creationId xmlns:p14="http://schemas.microsoft.com/office/powerpoint/2010/main" val="84402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08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0B26855-AFA8-434F-BB5B-A05D5F42C3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966721"/>
            <a:ext cx="12187591" cy="5667720"/>
          </a:xfrm>
          <a:prstGeom prst="rect">
            <a:avLst/>
          </a:prstGeom>
        </p:spPr>
      </p:pic>
      <p:pic>
        <p:nvPicPr>
          <p:cNvPr id="6" name="Picture 5" descr="6131d3148657a26e1bfe386e7ba65811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05182" y="3810393"/>
            <a:ext cx="1916693" cy="3046370"/>
          </a:xfrm>
          <a:prstGeom prst="rect">
            <a:avLst/>
          </a:prstGeom>
        </p:spPr>
      </p:pic>
      <p:pic>
        <p:nvPicPr>
          <p:cNvPr id="5" name="Picture 4" descr="1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-16839" y="5676087"/>
            <a:ext cx="12206635" cy="1142587"/>
          </a:xfrm>
          <a:prstGeom prst="rect">
            <a:avLst/>
          </a:prstGeom>
        </p:spPr>
      </p:pic>
      <p:pic>
        <p:nvPicPr>
          <p:cNvPr id="13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285485" y="-1237804"/>
            <a:ext cx="609380" cy="60938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4405212-C809-42EA-9AA4-046BBF1AC234}"/>
              </a:ext>
            </a:extLst>
          </p:cNvPr>
          <p:cNvSpPr/>
          <p:nvPr/>
        </p:nvSpPr>
        <p:spPr>
          <a:xfrm>
            <a:off x="4119984" y="3971158"/>
            <a:ext cx="3647230" cy="113969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10 + 1 = 11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329B5A0-988E-4281-92BC-553B517BE74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00530" y="360140"/>
            <a:ext cx="2409870" cy="3213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08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08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0B26855-AFA8-434F-BB5B-A05D5F42C3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966721"/>
            <a:ext cx="12187591" cy="5667720"/>
          </a:xfrm>
          <a:prstGeom prst="rect">
            <a:avLst/>
          </a:prstGeom>
        </p:spPr>
      </p:pic>
      <p:pic>
        <p:nvPicPr>
          <p:cNvPr id="6" name="Picture 5" descr="6131d3148657a26e1bfe386e7ba65811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05182" y="3810393"/>
            <a:ext cx="1916693" cy="3046370"/>
          </a:xfrm>
          <a:prstGeom prst="rect">
            <a:avLst/>
          </a:prstGeom>
        </p:spPr>
      </p:pic>
      <p:pic>
        <p:nvPicPr>
          <p:cNvPr id="5" name="Picture 4" descr="1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-16839" y="5676087"/>
            <a:ext cx="12206635" cy="1142587"/>
          </a:xfrm>
          <a:prstGeom prst="rect">
            <a:avLst/>
          </a:prstGeom>
        </p:spPr>
      </p:pic>
      <p:pic>
        <p:nvPicPr>
          <p:cNvPr id="13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285485" y="-1237804"/>
            <a:ext cx="609380" cy="60938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4405212-C809-42EA-9AA4-046BBF1AC234}"/>
              </a:ext>
            </a:extLst>
          </p:cNvPr>
          <p:cNvSpPr/>
          <p:nvPr/>
        </p:nvSpPr>
        <p:spPr>
          <a:xfrm>
            <a:off x="3944724" y="4045686"/>
            <a:ext cx="3774336" cy="113969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100 + 10 = 110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FFE38A-CB67-445D-88FC-58FC7A360C9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40024" y="329229"/>
            <a:ext cx="2783736" cy="3274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74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08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0B26855-AFA8-434F-BB5B-A05D5F42C3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966721"/>
            <a:ext cx="12187591" cy="5667720"/>
          </a:xfrm>
          <a:prstGeom prst="rect">
            <a:avLst/>
          </a:prstGeom>
        </p:spPr>
      </p:pic>
      <p:pic>
        <p:nvPicPr>
          <p:cNvPr id="6" name="Picture 5" descr="6131d3148657a26e1bfe386e7ba65811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05182" y="3810393"/>
            <a:ext cx="1916693" cy="3046370"/>
          </a:xfrm>
          <a:prstGeom prst="rect">
            <a:avLst/>
          </a:prstGeom>
        </p:spPr>
      </p:pic>
      <p:pic>
        <p:nvPicPr>
          <p:cNvPr id="5" name="Picture 4" descr="1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-16839" y="5676087"/>
            <a:ext cx="12206635" cy="1142587"/>
          </a:xfrm>
          <a:prstGeom prst="rect">
            <a:avLst/>
          </a:prstGeom>
        </p:spPr>
      </p:pic>
      <p:pic>
        <p:nvPicPr>
          <p:cNvPr id="13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285485" y="-1237804"/>
            <a:ext cx="609380" cy="60938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4405212-C809-42EA-9AA4-046BBF1AC234}"/>
              </a:ext>
            </a:extLst>
          </p:cNvPr>
          <p:cNvSpPr/>
          <p:nvPr/>
        </p:nvSpPr>
        <p:spPr>
          <a:xfrm>
            <a:off x="4119984" y="3971158"/>
            <a:ext cx="3647230" cy="113969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10 + 10 = 20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5F9FBC-9F71-4938-A0F5-0AD75E0C671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98518" y="654691"/>
            <a:ext cx="2527121" cy="279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45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08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n-309027_1280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5654" y="1241"/>
            <a:ext cx="2361345" cy="2361345"/>
          </a:xfrm>
          <a:prstGeom prst="rect">
            <a:avLst/>
          </a:prstGeom>
        </p:spPr>
      </p:pic>
      <p:pic>
        <p:nvPicPr>
          <p:cNvPr id="5" name="Picture 4" descr="cloud-303181_128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43727" y="222049"/>
            <a:ext cx="5732975" cy="2229490"/>
          </a:xfrm>
          <a:prstGeom prst="rect">
            <a:avLst/>
          </a:prstGeom>
        </p:spPr>
      </p:pic>
      <p:pic>
        <p:nvPicPr>
          <p:cNvPr id="9" name="Picture 8" descr="6131d3148657a26e1bfe386e7ba65811.png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97794" y="1998383"/>
            <a:ext cx="3224843" cy="5125529"/>
          </a:xfrm>
          <a:prstGeom prst="rect">
            <a:avLst/>
          </a:prstGeom>
        </p:spPr>
      </p:pic>
      <p:pic>
        <p:nvPicPr>
          <p:cNvPr id="12" name="Picture 11" descr="bd81bbb18139c6b7a3c3be45a0b5eaa8.png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/>
          </a:blip>
          <a:srcRect l="29630" t="-2027" r="29629" b="2027"/>
          <a:stretch/>
        </p:blipFill>
        <p:spPr>
          <a:xfrm rot="20319967">
            <a:off x="3190991" y="3774768"/>
            <a:ext cx="837897" cy="2056656"/>
          </a:xfrm>
          <a:prstGeom prst="rect">
            <a:avLst/>
          </a:prstGeom>
        </p:spPr>
      </p:pic>
      <p:pic>
        <p:nvPicPr>
          <p:cNvPr id="13" name="Picture 12" descr="bd81bbb18139c6b7a3c3be45a0b5eaa8.png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/>
          </a:blip>
          <a:srcRect l="29630" t="-2027" r="29629" b="2027"/>
          <a:stretch/>
        </p:blipFill>
        <p:spPr>
          <a:xfrm rot="20869270">
            <a:off x="3713690" y="3385196"/>
            <a:ext cx="837897" cy="2056656"/>
          </a:xfrm>
          <a:prstGeom prst="rect">
            <a:avLst/>
          </a:prstGeom>
        </p:spPr>
      </p:pic>
      <p:pic>
        <p:nvPicPr>
          <p:cNvPr id="14" name="Picture 13" descr="bd81bbb18139c6b7a3c3be45a0b5eaa8.png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/>
          </a:blip>
          <a:srcRect l="29630" t="-2027" r="29629" b="2027"/>
          <a:stretch/>
        </p:blipFill>
        <p:spPr>
          <a:xfrm rot="900000">
            <a:off x="4095402" y="3492286"/>
            <a:ext cx="837897" cy="2056656"/>
          </a:xfrm>
          <a:prstGeom prst="rect">
            <a:avLst/>
          </a:prstGeom>
        </p:spPr>
      </p:pic>
      <p:pic>
        <p:nvPicPr>
          <p:cNvPr id="15" name="Picture 14" descr="bd81bbb18139c6b7a3c3be45a0b5eaa8.png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/>
          </a:blip>
          <a:srcRect l="29630" t="-2027" r="29629" b="2027"/>
          <a:stretch/>
        </p:blipFill>
        <p:spPr>
          <a:xfrm rot="1246317">
            <a:off x="4142295" y="3692732"/>
            <a:ext cx="837897" cy="2056656"/>
          </a:xfrm>
          <a:prstGeom prst="rect">
            <a:avLst/>
          </a:prstGeom>
        </p:spPr>
      </p:pic>
      <p:pic>
        <p:nvPicPr>
          <p:cNvPr id="10" name="Picture 9" descr="1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205" y="5422557"/>
            <a:ext cx="12339937" cy="1523450"/>
          </a:xfrm>
          <a:prstGeom prst="rect">
            <a:avLst/>
          </a:prstGeom>
        </p:spPr>
      </p:pic>
      <p:pic>
        <p:nvPicPr>
          <p:cNvPr id="1026" name="Picture 2" descr="Picnic basket cartoon Royalty Free Vector Image">
            <a:hlinkClick r:id="" action="ppaction://noaction"/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81" t="9612" r="10002" b="16059"/>
          <a:stretch/>
        </p:blipFill>
        <p:spPr bwMode="auto">
          <a:xfrm>
            <a:off x="3510477" y="4332201"/>
            <a:ext cx="1486294" cy="152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132638" y="301736"/>
            <a:ext cx="4820216" cy="1753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>
              <a:buClrTx/>
              <a:defRPr/>
            </a:pPr>
            <a:r>
              <a:rPr lang="en-US" sz="3599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Cảm</a:t>
            </a:r>
            <a:r>
              <a:rPr lang="en-US" sz="3599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3599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ơn</a:t>
            </a:r>
            <a:r>
              <a:rPr lang="en-US" sz="3599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3599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các</a:t>
            </a:r>
            <a:r>
              <a:rPr lang="en-US" sz="3599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3599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bạn</a:t>
            </a:r>
            <a:r>
              <a:rPr lang="en-US" sz="3599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3599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nhiều</a:t>
            </a:r>
            <a:r>
              <a:rPr lang="en-US" sz="3599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3599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nhé</a:t>
            </a:r>
            <a:r>
              <a:rPr lang="en-US" sz="3599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, </a:t>
            </a:r>
            <a:r>
              <a:rPr lang="en-US" sz="3599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giờ</a:t>
            </a:r>
            <a:r>
              <a:rPr lang="en-US" sz="3599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3599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tớ</a:t>
            </a:r>
            <a:r>
              <a:rPr lang="en-US" sz="3599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3599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về</a:t>
            </a:r>
            <a:r>
              <a:rPr lang="en-US" sz="3599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chia </a:t>
            </a:r>
            <a:r>
              <a:rPr lang="en-US" sz="3599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cà</a:t>
            </a:r>
            <a:r>
              <a:rPr lang="en-US" sz="3599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3599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rốt</a:t>
            </a:r>
            <a:r>
              <a:rPr lang="en-US" sz="3599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3599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cho</a:t>
            </a:r>
            <a:r>
              <a:rPr lang="en-US" sz="3599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3599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các</a:t>
            </a:r>
            <a:r>
              <a:rPr lang="en-US" sz="3599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3599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bạn</a:t>
            </a:r>
            <a:r>
              <a:rPr lang="en-US" sz="3599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3599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đây</a:t>
            </a:r>
            <a:r>
              <a:rPr lang="en-US" sz="3599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!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13E0B75-6E96-4B3E-9D50-5A4EE8A065A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792333" y="2544878"/>
            <a:ext cx="1071411" cy="229587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A021D08-BB9F-4871-97FD-C08FA98E4A1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093358" y="3567131"/>
            <a:ext cx="1398004" cy="22855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1DA32F1-9F5C-44FD-B1EA-40F4F1AE61F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835264" y="3328599"/>
            <a:ext cx="1855376" cy="19160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9A6A35D-DD46-4306-9D14-99E930CCB65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170388" y="3319956"/>
            <a:ext cx="1521832" cy="25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07807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FCB70B-4CB0-4B11-888E-640F1B3B3F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95" b="29816"/>
          <a:stretch/>
        </p:blipFill>
        <p:spPr>
          <a:xfrm>
            <a:off x="0" y="1068390"/>
            <a:ext cx="12192000" cy="523602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E85EF2D-8DED-44AE-A50A-6E1B87C0C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3779" y="4484065"/>
            <a:ext cx="1741743" cy="220939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22BEA0B-A4D7-4274-9512-A164121118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0132" y="4410485"/>
            <a:ext cx="1741258" cy="232167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873741A-FB62-4CD0-9F14-402D3FA30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4305" y="4632936"/>
            <a:ext cx="1740994" cy="204822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BBCBED3-31FA-4730-B7B4-0DD53CEEF6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4319" y="4601845"/>
            <a:ext cx="1870542" cy="207071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38E93AC-8067-44A2-BA95-F21A3976F103}"/>
              </a:ext>
            </a:extLst>
          </p:cNvPr>
          <p:cNvSpPr/>
          <p:nvPr/>
        </p:nvSpPr>
        <p:spPr>
          <a:xfrm>
            <a:off x="1425884" y="5847211"/>
            <a:ext cx="1799637" cy="91440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+ 1 = 101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3632CBE-5152-4AF5-A398-03AE9FF24BD3}"/>
              </a:ext>
            </a:extLst>
          </p:cNvPr>
          <p:cNvSpPr/>
          <p:nvPr/>
        </p:nvSpPr>
        <p:spPr>
          <a:xfrm>
            <a:off x="3789887" y="5847211"/>
            <a:ext cx="1799637" cy="91440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+ 1 = 11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EAAFB31-7385-4CF6-9F46-4B040FFE5201}"/>
              </a:ext>
            </a:extLst>
          </p:cNvPr>
          <p:cNvSpPr/>
          <p:nvPr/>
        </p:nvSpPr>
        <p:spPr>
          <a:xfrm>
            <a:off x="6314305" y="5847211"/>
            <a:ext cx="1870542" cy="91440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+ 10 = 110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BEE602C-50D4-4404-B345-D8C20BC894A0}"/>
              </a:ext>
            </a:extLst>
          </p:cNvPr>
          <p:cNvSpPr/>
          <p:nvPr/>
        </p:nvSpPr>
        <p:spPr>
          <a:xfrm>
            <a:off x="8966481" y="5817763"/>
            <a:ext cx="1870542" cy="91440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+ 10 = 20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FC9FF6-0B02-4BEB-AB21-91E0ED3BA6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04574" y="1756445"/>
            <a:ext cx="1296429" cy="24772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A42B7A-8B5E-4981-A2E0-8C81549AD8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85861" y="1483832"/>
            <a:ext cx="2000792" cy="23913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73799E8-D626-486E-8612-C2B97A5871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3861" y="1318730"/>
            <a:ext cx="1515969" cy="279012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05F503E-6392-4378-B383-7B08ECF2B65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84187" y="1756445"/>
            <a:ext cx="1526893" cy="243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90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07407E-6 L 0.41563 0.2571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81" y="128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0.45195 0.263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91" y="1314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85185E-6 L -0.37839 0.2583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19" y="1291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0.38307 0.237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54" y="1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F526D13-FB7B-4829-9A9B-D1C3B0D14AB2}"/>
              </a:ext>
            </a:extLst>
          </p:cNvPr>
          <p:cNvSpPr txBox="1"/>
          <p:nvPr/>
        </p:nvSpPr>
        <p:spPr>
          <a:xfrm>
            <a:off x="2504075" y="534587"/>
            <a:ext cx="9476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Đúng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ghi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 (đ),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sai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ghi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 (s)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BA3B45B-E557-47F3-8404-D2704DCCD9D0}"/>
              </a:ext>
            </a:extLst>
          </p:cNvPr>
          <p:cNvSpPr/>
          <p:nvPr/>
        </p:nvSpPr>
        <p:spPr>
          <a:xfrm>
            <a:off x="1735741" y="567680"/>
            <a:ext cx="641699" cy="641699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C11BC4-1562-4D25-9DFF-22742F7F060A}"/>
              </a:ext>
            </a:extLst>
          </p:cNvPr>
          <p:cNvSpPr txBox="1"/>
          <p:nvPr/>
        </p:nvSpPr>
        <p:spPr>
          <a:xfrm>
            <a:off x="2923175" y="1627759"/>
            <a:ext cx="94761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a) 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EEEEEE">
                    <a:lumMod val="25000"/>
                  </a:srgbClr>
                </a:solidFill>
                <a:effectLst/>
                <a:uLnTx/>
                <a:uFillTx/>
              </a:rPr>
              <a:t>109 = 100 + 90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F1E175-8B6A-40B4-847E-7EC9901D4E42}"/>
              </a:ext>
            </a:extLst>
          </p:cNvPr>
          <p:cNvSpPr txBox="1"/>
          <p:nvPr/>
        </p:nvSpPr>
        <p:spPr>
          <a:xfrm>
            <a:off x="2923175" y="3292072"/>
            <a:ext cx="94761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b) 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EEEEEE">
                    <a:lumMod val="25000"/>
                  </a:srgbClr>
                </a:solidFill>
                <a:effectLst/>
                <a:uLnTx/>
                <a:uFillTx/>
              </a:rPr>
              <a:t>109 = 10 + 9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436130-2AEA-4DF3-B71A-36E9E6F0C1EB}"/>
              </a:ext>
            </a:extLst>
          </p:cNvPr>
          <p:cNvSpPr txBox="1"/>
          <p:nvPr/>
        </p:nvSpPr>
        <p:spPr>
          <a:xfrm>
            <a:off x="2923175" y="4822174"/>
            <a:ext cx="94761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c) 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EEEEEE">
                    <a:lumMod val="25000"/>
                  </a:srgbClr>
                </a:solidFill>
                <a:effectLst/>
                <a:uLnTx/>
                <a:uFillTx/>
              </a:rPr>
              <a:t>109 = 100 + 9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92A049B-E19D-44F1-BC7B-B1DBB967A5D8}"/>
              </a:ext>
            </a:extLst>
          </p:cNvPr>
          <p:cNvSpPr/>
          <p:nvPr/>
        </p:nvSpPr>
        <p:spPr>
          <a:xfrm>
            <a:off x="7867650" y="1658537"/>
            <a:ext cx="876300" cy="707886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C5E8E7">
                <a:lumMod val="1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33959FC-4576-4000-925E-2E05468A344C}"/>
              </a:ext>
            </a:extLst>
          </p:cNvPr>
          <p:cNvSpPr/>
          <p:nvPr/>
        </p:nvSpPr>
        <p:spPr>
          <a:xfrm>
            <a:off x="7867650" y="3353627"/>
            <a:ext cx="876300" cy="707886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C5E8E7">
                <a:lumMod val="1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473E99E-214F-45B7-9650-4C2C82AB78F2}"/>
              </a:ext>
            </a:extLst>
          </p:cNvPr>
          <p:cNvSpPr/>
          <p:nvPr/>
        </p:nvSpPr>
        <p:spPr>
          <a:xfrm>
            <a:off x="7867650" y="4852951"/>
            <a:ext cx="876300" cy="707886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C5E8E7">
                <a:lumMod val="1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2C51880-755C-4EBC-8329-233D314128EE}"/>
              </a:ext>
            </a:extLst>
          </p:cNvPr>
          <p:cNvSpPr/>
          <p:nvPr/>
        </p:nvSpPr>
        <p:spPr>
          <a:xfrm>
            <a:off x="7867650" y="1668241"/>
            <a:ext cx="876300" cy="707886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C5E8E7">
                <a:lumMod val="1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7DC701F-FAD2-48D2-945C-526348F37157}"/>
              </a:ext>
            </a:extLst>
          </p:cNvPr>
          <p:cNvSpPr/>
          <p:nvPr/>
        </p:nvSpPr>
        <p:spPr>
          <a:xfrm>
            <a:off x="7867650" y="3336661"/>
            <a:ext cx="876300" cy="707886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C5E8E7">
                <a:lumMod val="1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F631F11-169C-43AF-A19C-7B349E7BDC82}"/>
              </a:ext>
            </a:extLst>
          </p:cNvPr>
          <p:cNvSpPr/>
          <p:nvPr/>
        </p:nvSpPr>
        <p:spPr>
          <a:xfrm>
            <a:off x="7867650" y="4852951"/>
            <a:ext cx="876300" cy="707886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C5E8E7">
                <a:lumMod val="1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16057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 animBg="1"/>
      <p:bldP spid="18" grpId="0" animBg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2C333637-68FA-4BBC-83DB-B7FA236C94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95" b="29816"/>
          <a:stretch/>
        </p:blipFill>
        <p:spPr>
          <a:xfrm>
            <a:off x="-1" y="1676400"/>
            <a:ext cx="12192000" cy="523602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845F579-287C-49BA-BBC3-3AC046998C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014" y="1389842"/>
            <a:ext cx="11697969" cy="407831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31768F6-A9A3-4553-AD87-2E0A07E17B69}"/>
              </a:ext>
            </a:extLst>
          </p:cNvPr>
          <p:cNvSpPr txBox="1"/>
          <p:nvPr/>
        </p:nvSpPr>
        <p:spPr>
          <a:xfrm>
            <a:off x="2256425" y="471292"/>
            <a:ext cx="9476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Viết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cách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đọc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giờ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 ở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mỗi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đồng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hồ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70F0A01-2A3F-4733-8B35-3E544AA70D3F}"/>
              </a:ext>
            </a:extLst>
          </p:cNvPr>
          <p:cNvSpPr/>
          <p:nvPr/>
        </p:nvSpPr>
        <p:spPr>
          <a:xfrm>
            <a:off x="1488091" y="504385"/>
            <a:ext cx="641699" cy="641699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335E3F-9BDC-40B0-AE57-70B857099DF4}"/>
              </a:ext>
            </a:extLst>
          </p:cNvPr>
          <p:cNvSpPr/>
          <p:nvPr/>
        </p:nvSpPr>
        <p:spPr>
          <a:xfrm>
            <a:off x="1267110" y="5678822"/>
            <a:ext cx="1159859" cy="6468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B32914F6-11B5-4B5D-BF6F-B92967DE9C8C}"/>
              </a:ext>
            </a:extLst>
          </p:cNvPr>
          <p:cNvSpPr/>
          <p:nvPr/>
        </p:nvSpPr>
        <p:spPr>
          <a:xfrm>
            <a:off x="10106310" y="5756540"/>
            <a:ext cx="1159859" cy="6468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5B53687-E3D3-4471-BF53-7B7169F4C30E}"/>
              </a:ext>
            </a:extLst>
          </p:cNvPr>
          <p:cNvSpPr/>
          <p:nvPr/>
        </p:nvSpPr>
        <p:spPr>
          <a:xfrm>
            <a:off x="1128854" y="5678822"/>
            <a:ext cx="1436370" cy="6468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CE251CF-0B71-46ED-91C5-B90B087634D4}"/>
              </a:ext>
            </a:extLst>
          </p:cNvPr>
          <p:cNvSpPr/>
          <p:nvPr/>
        </p:nvSpPr>
        <p:spPr>
          <a:xfrm>
            <a:off x="9086850" y="5581650"/>
            <a:ext cx="2858133" cy="117917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308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5" grpId="0" animBg="1"/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6" name="图片 37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7" name="图片 38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8" name="图片 39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sp>
        <p:nvSpPr>
          <p:cNvPr id="17" name="Rectangle 16"/>
          <p:cNvSpPr/>
          <p:nvPr/>
        </p:nvSpPr>
        <p:spPr>
          <a:xfrm>
            <a:off x="827314" y="626610"/>
            <a:ext cx="10421257" cy="3484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50" normalizeH="0" baseline="0" noProof="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Arial" panose="020F0502020204030204"/>
                <a:ea typeface="微软雅黑"/>
                <a:cs typeface="+mn-cs"/>
              </a:rPr>
              <a:t>Kiến</a:t>
            </a:r>
            <a:r>
              <a:rPr kumimoji="0" lang="en-US" sz="88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Arial" panose="020F0502020204030204"/>
                <a:ea typeface="微软雅黑"/>
                <a:cs typeface="+mn-cs"/>
              </a:rPr>
              <a:t> </a:t>
            </a:r>
            <a:r>
              <a:rPr kumimoji="0" lang="en-US" sz="8800" b="1" i="0" u="none" strike="noStrike" kern="1200" cap="none" spc="50" normalizeH="0" baseline="0" noProof="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Arial" panose="020F0502020204030204"/>
                <a:ea typeface="微软雅黑"/>
                <a:cs typeface="+mn-cs"/>
              </a:rPr>
              <a:t>chăm</a:t>
            </a:r>
            <a:r>
              <a:rPr kumimoji="0" lang="en-US" sz="88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Arial" panose="020F0502020204030204"/>
                <a:ea typeface="微软雅黑"/>
                <a:cs typeface="+mn-cs"/>
              </a:rPr>
              <a:t> </a:t>
            </a:r>
            <a:r>
              <a:rPr kumimoji="0" lang="en-US" sz="8800" b="1" i="0" u="none" strike="noStrike" kern="1200" cap="none" spc="50" normalizeH="0" baseline="0" noProof="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Arial" panose="020F0502020204030204"/>
                <a:ea typeface="微软雅黑"/>
                <a:cs typeface="+mn-cs"/>
              </a:rPr>
              <a:t>ch</a:t>
            </a:r>
            <a:r>
              <a:rPr kumimoji="0" lang="vi-VN" sz="88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Arial" panose="020F0502020204030204"/>
                <a:ea typeface="微软雅黑"/>
                <a:cs typeface="+mn-cs"/>
              </a:rPr>
              <a:t>ỉ</a:t>
            </a:r>
            <a:endParaRPr kumimoji="0" lang="en-US" sz="8800" b="1" i="0" u="none" strike="noStrike" kern="1200" cap="none" spc="50" normalizeH="0" baseline="0" noProof="0" dirty="0">
              <a:ln w="9525" cmpd="sng">
                <a:solidFill>
                  <a:srgbClr val="4472C4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4472C4">
                    <a:alpha val="40000"/>
                  </a:srgbClr>
                </a:glow>
              </a:effectLst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18" name="Rounded Rectangle 17">
            <a:hlinkClick r:id="" action="ppaction://hlinkshowjump?jump=nextslide"/>
          </p:cNvPr>
          <p:cNvSpPr/>
          <p:nvPr/>
        </p:nvSpPr>
        <p:spPr>
          <a:xfrm>
            <a:off x="5445979" y="5551786"/>
            <a:ext cx="1492103" cy="551543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PLAY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306" b="53966" l="2765" r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4" t="18856" r="74980" b="43538"/>
          <a:stretch/>
        </p:blipFill>
        <p:spPr>
          <a:xfrm>
            <a:off x="9769725" y="1754421"/>
            <a:ext cx="1599393" cy="180999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240" b="61120" l="19931" r="54032">
                        <a14:foregroundMark x1="31682" y1="45412" x2="31682" y2="45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58" t="22099" r="51296" b="40295"/>
          <a:stretch/>
        </p:blipFill>
        <p:spPr>
          <a:xfrm rot="10800000">
            <a:off x="1316945" y="2368871"/>
            <a:ext cx="1225697" cy="1271539"/>
          </a:xfrm>
          <a:prstGeom prst="rect">
            <a:avLst/>
          </a:prstGeom>
        </p:spPr>
      </p:pic>
      <p:sp>
        <p:nvSpPr>
          <p:cNvPr id="15" name="play">
            <a:hlinkClick r:id="" action="ppaction://macro?name=RESET"/>
          </p:cNvPr>
          <p:cNvSpPr/>
          <p:nvPr/>
        </p:nvSpPr>
        <p:spPr>
          <a:xfrm>
            <a:off x="5445979" y="5551786"/>
            <a:ext cx="1492103" cy="551543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PLAY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409" y="2972479"/>
            <a:ext cx="2761116" cy="213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19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15" grpId="0" animBg="1"/>
      <p:bldP spid="1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101 đọc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là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?</a:t>
                </a:r>
                <a:endPara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một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trăm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linh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 một</a:t>
                </a:r>
                <a:endPara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</p:spTree>
    <p:extLst>
      <p:ext uri="{BB962C8B-B14F-4D97-AF65-F5344CB8AC3E}">
        <p14:creationId xmlns:p14="http://schemas.microsoft.com/office/powerpoint/2010/main" val="3743263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  <a:sym typeface="Arial"/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3200" kern="1200" dirty="0" err="1">
                    <a:solidFill>
                      <a:srgbClr val="002060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đọc</a:t>
                </a:r>
                <a:r>
                  <a:rPr lang="en-US" altLang="zh-CN" sz="3200" kern="1200" dirty="0">
                    <a:solidFill>
                      <a:srgbClr val="002060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 </a:t>
                </a:r>
                <a:r>
                  <a:rPr lang="en-US" altLang="zh-CN" sz="3200" kern="1200" dirty="0" err="1">
                    <a:solidFill>
                      <a:srgbClr val="002060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các</a:t>
                </a:r>
                <a:r>
                  <a:rPr lang="en-US" altLang="zh-CN" sz="3200" kern="1200" dirty="0">
                    <a:solidFill>
                      <a:srgbClr val="002060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 </a:t>
                </a:r>
                <a:r>
                  <a:rPr lang="en-US" altLang="zh-CN" sz="3200" kern="1200" dirty="0" err="1">
                    <a:solidFill>
                      <a:srgbClr val="002060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số</a:t>
                </a:r>
                <a:r>
                  <a:rPr lang="en-US" altLang="zh-CN" sz="3200" kern="1200" dirty="0">
                    <a:solidFill>
                      <a:srgbClr val="002060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: 101 , 102, 103, 104, 105</a:t>
                </a:r>
                <a:endPara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  <a:sym typeface="Arial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1795735" y="4171471"/>
            <a:ext cx="6112618" cy="2583074"/>
            <a:chOff x="1840998" y="644142"/>
            <a:chExt cx="8046702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2035365" y="644142"/>
              <a:ext cx="7852335" cy="5231904"/>
              <a:chOff x="5987110" y="1974426"/>
              <a:chExt cx="4903491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987110" y="2091489"/>
                <a:ext cx="4903491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  <a:sym typeface="Arial"/>
                  </a:rPr>
                  <a:t>một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  <a:sym typeface="Arial"/>
                  </a:rPr>
                  <a:t>trăm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  <a:sym typeface="Arial"/>
                  </a:rPr>
                  <a:t>linh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  <a:sym typeface="Arial"/>
                  </a:rPr>
                  <a:t> một, một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  <a:sym typeface="Arial"/>
                  </a:rPr>
                  <a:t>trăm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  <a:sym typeface="Arial"/>
                  </a:rPr>
                  <a:t>linh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  <a:sym typeface="Arial"/>
                  </a:rPr>
                  <a:t>hai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  <a:sym typeface="Arial"/>
                  </a:rPr>
                  <a:t>, một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  <a:sym typeface="Arial"/>
                  </a:rPr>
                  <a:t>trăm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  <a:sym typeface="Arial"/>
                  </a:rPr>
                  <a:t>linh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  <a:sym typeface="Arial"/>
                  </a:rPr>
                  <a:t>ba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  <a:sym typeface="Arial"/>
                  </a:rPr>
                  <a:t>, một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  <a:sym typeface="Arial"/>
                  </a:rPr>
                  <a:t>trăm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  <a:sym typeface="Arial"/>
                  </a:rPr>
                  <a:t>linh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  <a:sym typeface="Arial"/>
                  </a:rPr>
                  <a:t>bốn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  <a:sym typeface="Arial"/>
                  </a:rPr>
                  <a:t>, một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  <a:sym typeface="Arial"/>
                  </a:rPr>
                  <a:t>trăm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  <a:sym typeface="Arial"/>
                  </a:rPr>
                  <a:t>linh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  <a:sym typeface="Arial"/>
                  </a:rPr>
                  <a:t>năm</a:t>
                </a:r>
                <a:endPara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  <a:sym typeface="Arial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7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</p:spTree>
    <p:extLst>
      <p:ext uri="{BB962C8B-B14F-4D97-AF65-F5344CB8AC3E}">
        <p14:creationId xmlns:p14="http://schemas.microsoft.com/office/powerpoint/2010/main" val="889320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  <a:sym typeface="Arial"/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  <a:sym typeface="Arial"/>
                  </a:rPr>
                  <a:t>đọc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  <a:sym typeface="Arial"/>
                  </a:rPr>
                  <a:t>các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  <a:sym typeface="Arial"/>
                  </a:rPr>
                  <a:t>số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  <a:sym typeface="Arial"/>
                  </a:rPr>
                  <a:t>: 106, 107, 108, 109, 110</a:t>
                </a:r>
                <a:endPara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  <a:sym typeface="Arial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1795735" y="4171471"/>
            <a:ext cx="6112618" cy="2583074"/>
            <a:chOff x="1840998" y="644142"/>
            <a:chExt cx="8046702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2035365" y="644142"/>
              <a:ext cx="7852335" cy="5231904"/>
              <a:chOff x="5987110" y="1974426"/>
              <a:chExt cx="4903491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987110" y="2091489"/>
                <a:ext cx="4903491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  <a:sym typeface="Arial"/>
                  </a:rPr>
                  <a:t>một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  <a:sym typeface="Arial"/>
                  </a:rPr>
                  <a:t>trăm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  <a:sym typeface="Arial"/>
                  </a:rPr>
                  <a:t>linh</a:t>
                </a:r>
                <a:r>
                  <a:rPr lang="en-US" altLang="zh-CN" sz="3200" kern="1200" dirty="0">
                    <a:solidFill>
                      <a:srgbClr val="002060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 </a:t>
                </a:r>
                <a:r>
                  <a:rPr lang="en-US" altLang="zh-CN" sz="3200" kern="1200" dirty="0" err="1">
                    <a:solidFill>
                      <a:srgbClr val="002060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sáu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  <a:sym typeface="Arial"/>
                  </a:rPr>
                  <a:t>, một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  <a:sym typeface="Arial"/>
                  </a:rPr>
                  <a:t>trăm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  <a:sym typeface="Arial"/>
                  </a:rPr>
                  <a:t>linh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  <a:sym typeface="Arial"/>
                  </a:rPr>
                  <a:t>bảy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  <a:sym typeface="Arial"/>
                  </a:rPr>
                  <a:t>, một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  <a:sym typeface="Arial"/>
                  </a:rPr>
                  <a:t>trăm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  <a:sym typeface="Arial"/>
                  </a:rPr>
                  <a:t>linh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  <a:sym typeface="Arial"/>
                  </a:rPr>
                  <a:t>tám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  <a:sym typeface="Arial"/>
                  </a:rPr>
                  <a:t>, một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  <a:sym typeface="Arial"/>
                  </a:rPr>
                  <a:t>trăm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  <a:sym typeface="Arial"/>
                  </a:rPr>
                  <a:t>linh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  <a:sym typeface="Arial"/>
                  </a:rPr>
                  <a:t> chin, một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  <a:sym typeface="Arial"/>
                  </a:rPr>
                  <a:t>trăm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  <a:sym typeface="Arial"/>
                  </a:rPr>
                  <a:t> m</a:t>
                </a:r>
                <a:r>
                  <a:rPr kumimoji="0" lang="vi-VN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  <a:sym typeface="Arial"/>
                  </a:rPr>
                  <a:t>ư</a:t>
                </a:r>
                <a:r>
                  <a:rPr lang="en-US" altLang="zh-CN" sz="3200" kern="1200" dirty="0" err="1">
                    <a:solidFill>
                      <a:srgbClr val="002060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ời</a:t>
                </a:r>
                <a:r>
                  <a:rPr lang="en-US" altLang="zh-CN" sz="3200" kern="1200" dirty="0">
                    <a:solidFill>
                      <a:srgbClr val="002060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.</a:t>
                </a:r>
                <a:endPara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  <a:sym typeface="Arial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7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</p:spTree>
    <p:extLst>
      <p:ext uri="{BB962C8B-B14F-4D97-AF65-F5344CB8AC3E}">
        <p14:creationId xmlns:p14="http://schemas.microsoft.com/office/powerpoint/2010/main" val="212773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EED15556-E6F6-44E6-965D-AF27031A3D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ADE34DB-6D1B-4480-AF0A-195DE188D2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/>
        </p:blipFill>
        <p:spPr>
          <a:xfrm>
            <a:off x="98310" y="33916"/>
            <a:ext cx="11698222" cy="595661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55C8AF6-9633-44DF-BB80-F538FD7033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3" t="33236" r="46891" b="47773"/>
          <a:stretch/>
        </p:blipFill>
        <p:spPr>
          <a:xfrm>
            <a:off x="0" y="201505"/>
            <a:ext cx="7621771" cy="183861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987F631-A043-45D2-BC44-C5F992D9FE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6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D17EA0C-0264-433A-BC51-DADA5BDED2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/>
        </p:blipFill>
        <p:spPr>
          <a:xfrm>
            <a:off x="2183653" y="4845575"/>
            <a:ext cx="7874747" cy="1899637"/>
          </a:xfrm>
          <a:prstGeom prst="rect">
            <a:avLst/>
          </a:prstGeom>
        </p:spPr>
      </p:pic>
      <p:sp>
        <p:nvSpPr>
          <p:cNvPr id="15" name="标题 1">
            <a:extLst>
              <a:ext uri="{FF2B5EF4-FFF2-40B4-BE49-F238E27FC236}">
                <a16:creationId xmlns:a16="http://schemas.microsoft.com/office/drawing/2014/main" id="{8AD84719-8E17-4083-8AF2-62946C31714B}"/>
              </a:ext>
            </a:extLst>
          </p:cNvPr>
          <p:cNvSpPr txBox="1">
            <a:spLocks/>
          </p:cNvSpPr>
          <p:nvPr/>
        </p:nvSpPr>
        <p:spPr>
          <a:xfrm>
            <a:off x="627199" y="1795140"/>
            <a:ext cx="10987653" cy="93277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  <a:buNone/>
            </a:pPr>
            <a:r>
              <a:rPr lang="en-US" altLang="zh-CN" sz="5400" dirty="0" err="1">
                <a:solidFill>
                  <a:srgbClr val="4472C4"/>
                </a:solidFill>
                <a:latin typeface="Patrick Hand" panose="00000500000000000000" pitchFamily="2" charset="0"/>
                <a:ea typeface="微软雅黑" panose="020B0503020204020204" pitchFamily="34" charset="-122"/>
              </a:rPr>
              <a:t>Toán</a:t>
            </a:r>
            <a:endParaRPr lang="zh-CN" altLang="en-US" sz="5400" dirty="0">
              <a:solidFill>
                <a:srgbClr val="4472C4"/>
              </a:solidFill>
              <a:latin typeface="Patrick Hand" panose="00000500000000000000" pitchFamily="2" charset="0"/>
              <a:ea typeface="微软雅黑" panose="020B0503020204020204" pitchFamily="34" charset="-122"/>
            </a:endParaRPr>
          </a:p>
        </p:txBody>
      </p:sp>
      <p:sp>
        <p:nvSpPr>
          <p:cNvPr id="17" name="标题 1">
            <a:extLst>
              <a:ext uri="{FF2B5EF4-FFF2-40B4-BE49-F238E27FC236}">
                <a16:creationId xmlns:a16="http://schemas.microsoft.com/office/drawing/2014/main" id="{8AD84719-8E17-4083-8AF2-62946C31714B}"/>
              </a:ext>
            </a:extLst>
          </p:cNvPr>
          <p:cNvSpPr txBox="1">
            <a:spLocks/>
          </p:cNvSpPr>
          <p:nvPr/>
        </p:nvSpPr>
        <p:spPr>
          <a:xfrm>
            <a:off x="453594" y="2590726"/>
            <a:ext cx="10987653" cy="1676548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  <a:buNone/>
            </a:pPr>
            <a:r>
              <a:rPr lang="en-US" altLang="zh-CN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lumMod val="50000"/>
                      <a:lumOff val="50000"/>
                      <a:alpha val="40000"/>
                    </a:prstClr>
                  </a:outerShdw>
                </a:effectLst>
                <a:latin typeface="Coiny" panose="02000903060500060000" pitchFamily="2" charset="0"/>
                <a:ea typeface="微软雅黑" panose="020B0503020204020204" pitchFamily="34" charset="-122"/>
              </a:rPr>
              <a:t>CÁC SỐ TỪ 101 ĐẾN 110</a:t>
            </a:r>
            <a:endParaRPr lang="zh-CN" altLang="en-US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lumMod val="50000"/>
                    <a:lumOff val="50000"/>
                    <a:alpha val="40000"/>
                  </a:prstClr>
                </a:outerShdw>
              </a:effectLst>
              <a:latin typeface="Coiny" panose="02000903060500060000" pitchFamily="2" charset="0"/>
              <a:ea typeface="微软雅黑" panose="020B0503020204020204" pitchFamily="34" charset="-122"/>
            </a:endParaRPr>
          </a:p>
        </p:txBody>
      </p:sp>
      <p:sp>
        <p:nvSpPr>
          <p:cNvPr id="10" name="标题 1">
            <a:extLst>
              <a:ext uri="{FF2B5EF4-FFF2-40B4-BE49-F238E27FC236}">
                <a16:creationId xmlns:a16="http://schemas.microsoft.com/office/drawing/2014/main" id="{9FF0A656-1D47-4924-AD52-FC1704C4E467}"/>
              </a:ext>
            </a:extLst>
          </p:cNvPr>
          <p:cNvSpPr txBox="1">
            <a:spLocks/>
          </p:cNvSpPr>
          <p:nvPr/>
        </p:nvSpPr>
        <p:spPr>
          <a:xfrm>
            <a:off x="766208" y="3718151"/>
            <a:ext cx="10987653" cy="1676548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  <a:buNone/>
            </a:pPr>
            <a:r>
              <a:rPr lang="en-US" altLang="zh-CN" dirty="0" err="1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lumMod val="50000"/>
                      <a:lumOff val="50000"/>
                      <a:alpha val="40000"/>
                    </a:prstClr>
                  </a:outerShdw>
                </a:effectLst>
                <a:latin typeface="Coiny" panose="02000903060500060000" pitchFamily="2" charset="0"/>
                <a:ea typeface="微软雅黑" panose="020B0503020204020204" pitchFamily="34" charset="-122"/>
              </a:rPr>
              <a:t>Tiết</a:t>
            </a:r>
            <a:r>
              <a:rPr lang="en-US" altLang="zh-CN" dirty="0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lumMod val="50000"/>
                      <a:lumOff val="50000"/>
                      <a:alpha val="40000"/>
                    </a:prstClr>
                  </a:outerShdw>
                </a:effectLst>
                <a:latin typeface="Coiny" panose="02000903060500060000" pitchFamily="2" charset="0"/>
                <a:ea typeface="微软雅黑" panose="020B0503020204020204" pitchFamily="34" charset="-122"/>
              </a:rPr>
              <a:t> 2</a:t>
            </a:r>
            <a:endParaRPr lang="zh-CN" altLang="en-US" dirty="0">
              <a:solidFill>
                <a:srgbClr val="7030A0"/>
              </a:solidFill>
              <a:effectLst>
                <a:outerShdw blurRad="50800" dist="38100" dir="2700000" algn="tl" rotWithShape="0">
                  <a:prstClr val="black">
                    <a:lumMod val="50000"/>
                    <a:lumOff val="50000"/>
                    <a:alpha val="40000"/>
                  </a:prstClr>
                </a:outerShdw>
              </a:effectLst>
              <a:latin typeface="Coiny" panose="02000903060500060000" pitchFamily="2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5290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7 0 L -4.16667E-7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7 0 L -4.16667E-7 -0.07222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5735BD-A296-48FA-B9E0-B05D5EEA14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2657" y="1745385"/>
            <a:ext cx="7158185" cy="36305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2CCC8B-BA9A-4B46-BFED-6EF395846172}"/>
              </a:ext>
            </a:extLst>
          </p:cNvPr>
          <p:cNvSpPr txBox="1"/>
          <p:nvPr/>
        </p:nvSpPr>
        <p:spPr>
          <a:xfrm>
            <a:off x="5788162" y="1914068"/>
            <a:ext cx="11871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103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983C41-78B6-4E1B-831C-E90BF8D7533A}"/>
              </a:ext>
            </a:extLst>
          </p:cNvPr>
          <p:cNvSpPr txBox="1"/>
          <p:nvPr/>
        </p:nvSpPr>
        <p:spPr>
          <a:xfrm>
            <a:off x="8684938" y="1926239"/>
            <a:ext cx="11871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105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359BD0-EE44-4985-BF13-6502C3BEA5AE}"/>
              </a:ext>
            </a:extLst>
          </p:cNvPr>
          <p:cNvSpPr txBox="1"/>
          <p:nvPr/>
        </p:nvSpPr>
        <p:spPr>
          <a:xfrm>
            <a:off x="4353100" y="3205852"/>
            <a:ext cx="11871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104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F1C103-0CFD-45E8-A6D0-FC2CC91320CB}"/>
              </a:ext>
            </a:extLst>
          </p:cNvPr>
          <p:cNvSpPr txBox="1"/>
          <p:nvPr/>
        </p:nvSpPr>
        <p:spPr>
          <a:xfrm>
            <a:off x="7236908" y="3206704"/>
            <a:ext cx="11871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106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EAF6B9-64FB-4FCF-8A6D-570AB0B8100F}"/>
              </a:ext>
            </a:extLst>
          </p:cNvPr>
          <p:cNvSpPr txBox="1"/>
          <p:nvPr/>
        </p:nvSpPr>
        <p:spPr>
          <a:xfrm>
            <a:off x="4353100" y="4576674"/>
            <a:ext cx="11871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107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EB6010-1A54-4A6B-86CE-FE9EA42BECB0}"/>
              </a:ext>
            </a:extLst>
          </p:cNvPr>
          <p:cNvSpPr txBox="1"/>
          <p:nvPr/>
        </p:nvSpPr>
        <p:spPr>
          <a:xfrm>
            <a:off x="8722959" y="4554678"/>
            <a:ext cx="11871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110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6EE543-62F9-4EF8-A493-22BB92E87B06}"/>
              </a:ext>
            </a:extLst>
          </p:cNvPr>
          <p:cNvSpPr txBox="1"/>
          <p:nvPr/>
        </p:nvSpPr>
        <p:spPr>
          <a:xfrm>
            <a:off x="2104025" y="394992"/>
            <a:ext cx="9476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a)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Mỗi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 con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vật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che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số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nào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?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8822063-38C4-4B80-AF56-892595788157}"/>
              </a:ext>
            </a:extLst>
          </p:cNvPr>
          <p:cNvSpPr/>
          <p:nvPr/>
        </p:nvSpPr>
        <p:spPr>
          <a:xfrm>
            <a:off x="1335691" y="428085"/>
            <a:ext cx="641699" cy="641699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B8E1DC5-08B0-4A5F-8E51-B693252F62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5429" y="1752612"/>
            <a:ext cx="1079302" cy="10377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75A19B2-0744-4A8C-9950-73E136989B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2251" y="1589995"/>
            <a:ext cx="1288591" cy="10377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1329A0D-A763-4F95-8676-806C8B25F4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4569" y="3137327"/>
            <a:ext cx="1079302" cy="10377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6000984-C912-43E8-B0C7-0B201E2EA9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9631" y="3011248"/>
            <a:ext cx="968775" cy="10987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026141D-614E-4F28-B621-4CD845E874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60227" y="4257197"/>
            <a:ext cx="1036596" cy="109886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4DBFC7C-1F57-48C3-B31B-CAC063A7E9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53100" y="4289766"/>
            <a:ext cx="990771" cy="109882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BB9F5FC-E320-4281-ADC2-20B525B2B6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1464" y="5704517"/>
            <a:ext cx="12060536" cy="187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83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BDEA45-DF29-403D-9E04-C5C8CBCF8E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1856" y="1550437"/>
            <a:ext cx="7106120" cy="37269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3C8FC83-25CE-4AE1-BDAE-B22F3218A1CA}"/>
              </a:ext>
            </a:extLst>
          </p:cNvPr>
          <p:cNvSpPr txBox="1"/>
          <p:nvPr/>
        </p:nvSpPr>
        <p:spPr>
          <a:xfrm>
            <a:off x="4322262" y="1660734"/>
            <a:ext cx="11871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104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40D2A1-378A-433F-ACDE-6B6C63827297}"/>
              </a:ext>
            </a:extLst>
          </p:cNvPr>
          <p:cNvSpPr txBox="1"/>
          <p:nvPr/>
        </p:nvSpPr>
        <p:spPr>
          <a:xfrm>
            <a:off x="8660116" y="1702583"/>
            <a:ext cx="11871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101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843590-6DF9-4E26-92FD-F67BCFC017A1}"/>
              </a:ext>
            </a:extLst>
          </p:cNvPr>
          <p:cNvSpPr txBox="1"/>
          <p:nvPr/>
        </p:nvSpPr>
        <p:spPr>
          <a:xfrm>
            <a:off x="5671329" y="3058041"/>
            <a:ext cx="11871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106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126F49-7310-4832-9F06-7A97FD22FD7D}"/>
              </a:ext>
            </a:extLst>
          </p:cNvPr>
          <p:cNvSpPr txBox="1"/>
          <p:nvPr/>
        </p:nvSpPr>
        <p:spPr>
          <a:xfrm>
            <a:off x="7183148" y="3077022"/>
            <a:ext cx="11871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105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8EB817-DA85-4BF2-9F29-9FFBD31D09B5}"/>
              </a:ext>
            </a:extLst>
          </p:cNvPr>
          <p:cNvSpPr txBox="1"/>
          <p:nvPr/>
        </p:nvSpPr>
        <p:spPr>
          <a:xfrm>
            <a:off x="2871996" y="4511080"/>
            <a:ext cx="11871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110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FFECC8-C777-49D1-AF0F-128EBF43DD16}"/>
              </a:ext>
            </a:extLst>
          </p:cNvPr>
          <p:cNvSpPr txBox="1"/>
          <p:nvPr/>
        </p:nvSpPr>
        <p:spPr>
          <a:xfrm>
            <a:off x="5768808" y="4458185"/>
            <a:ext cx="11871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108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C43476-66FE-4408-85E7-D57EB7FD095D}"/>
              </a:ext>
            </a:extLst>
          </p:cNvPr>
          <p:cNvSpPr txBox="1"/>
          <p:nvPr/>
        </p:nvSpPr>
        <p:spPr>
          <a:xfrm>
            <a:off x="2161175" y="375942"/>
            <a:ext cx="9476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b)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Mỗi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quả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che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số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nào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?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C644881-3CAA-4C7A-8A66-E0D1B96E33A3}"/>
              </a:ext>
            </a:extLst>
          </p:cNvPr>
          <p:cNvSpPr/>
          <p:nvPr/>
        </p:nvSpPr>
        <p:spPr>
          <a:xfrm>
            <a:off x="1392841" y="409035"/>
            <a:ext cx="641699" cy="641699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926085-2585-40C3-9C7E-4C1C70880C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8740" y="1625162"/>
            <a:ext cx="786662" cy="7576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563A0F4-01CD-42CD-94A3-CC7FE7F0BD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1227" y="1557756"/>
            <a:ext cx="1045866" cy="7913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90873AE-9566-405E-96DF-A6DBECBE4F0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0933" b="37005"/>
          <a:stretch/>
        </p:blipFill>
        <p:spPr>
          <a:xfrm>
            <a:off x="5620722" y="2291252"/>
            <a:ext cx="1045867" cy="1675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92A1B7-7898-4447-AD7E-3CB52EBE73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3678" y="4189143"/>
            <a:ext cx="1540303" cy="11094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17CCCC-2FA2-436B-957C-D5B3C261AC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46664" y="4304110"/>
            <a:ext cx="1552364" cy="87952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38831A-993D-4F52-BC66-707715D283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464" y="5614978"/>
            <a:ext cx="12060536" cy="18745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6384DF0-2F88-4A73-8571-C26A717E85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2286" l="3016" r="95714">
                        <a14:foregroundMark x1="3016" y1="13714" x2="13333" y2="33143"/>
                        <a14:foregroundMark x1="95873" y1="38000" x2="89524" y2="59714"/>
                        <a14:foregroundMark x1="43810" y1="90571" x2="51905" y2="92286"/>
                        <a14:foregroundMark x1="51905" y1="92286" x2="60000" y2="89143"/>
                        <a14:foregroundMark x1="60000" y1="89143" x2="60635" y2="89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71909" y="3020914"/>
            <a:ext cx="1375189" cy="76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47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6A20CD-A4BA-4CB3-B32A-8D75ABAAE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2887" y="3934611"/>
            <a:ext cx="9869123" cy="23535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E081B1-317C-464D-A7F4-DBE4585B25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5785" y="1087444"/>
            <a:ext cx="10025170" cy="34649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E6FD54-7F33-46F1-AA26-308A087DD525}"/>
              </a:ext>
            </a:extLst>
          </p:cNvPr>
          <p:cNvSpPr txBox="1"/>
          <p:nvPr/>
        </p:nvSpPr>
        <p:spPr>
          <a:xfrm>
            <a:off x="1922545" y="389704"/>
            <a:ext cx="9476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Tìm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thức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ăn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của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mỗi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chú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chim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C192C27-71A0-47A8-A71B-A3097ED7F500}"/>
              </a:ext>
            </a:extLst>
          </p:cNvPr>
          <p:cNvSpPr/>
          <p:nvPr/>
        </p:nvSpPr>
        <p:spPr>
          <a:xfrm>
            <a:off x="1225785" y="271497"/>
            <a:ext cx="641699" cy="641699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AA7294-D02C-41E0-88B6-361CA1D986C2}"/>
              </a:ext>
            </a:extLst>
          </p:cNvPr>
          <p:cNvSpPr txBox="1"/>
          <p:nvPr/>
        </p:nvSpPr>
        <p:spPr>
          <a:xfrm>
            <a:off x="2776523" y="1004023"/>
            <a:ext cx="10345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101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115D7D-6719-4FA2-B701-34BA16F24DFD}"/>
              </a:ext>
            </a:extLst>
          </p:cNvPr>
          <p:cNvSpPr txBox="1"/>
          <p:nvPr/>
        </p:nvSpPr>
        <p:spPr>
          <a:xfrm>
            <a:off x="3539761" y="989086"/>
            <a:ext cx="10345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102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75431C-9C19-41EF-AE2F-EF03543FDAD5}"/>
              </a:ext>
            </a:extLst>
          </p:cNvPr>
          <p:cNvSpPr txBox="1"/>
          <p:nvPr/>
        </p:nvSpPr>
        <p:spPr>
          <a:xfrm>
            <a:off x="4333588" y="973776"/>
            <a:ext cx="10345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103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48C9CF-E055-458E-B8CE-C6E53F1D2D49}"/>
              </a:ext>
            </a:extLst>
          </p:cNvPr>
          <p:cNvSpPr txBox="1"/>
          <p:nvPr/>
        </p:nvSpPr>
        <p:spPr>
          <a:xfrm>
            <a:off x="5160821" y="973776"/>
            <a:ext cx="10345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104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B6AB97-7A46-42C5-8FED-F4C4CCBEF509}"/>
              </a:ext>
            </a:extLst>
          </p:cNvPr>
          <p:cNvSpPr txBox="1"/>
          <p:nvPr/>
        </p:nvSpPr>
        <p:spPr>
          <a:xfrm>
            <a:off x="7625529" y="973776"/>
            <a:ext cx="10345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107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21153F-E349-4A36-A525-EFBC19D068A8}"/>
              </a:ext>
            </a:extLst>
          </p:cNvPr>
          <p:cNvSpPr txBox="1"/>
          <p:nvPr/>
        </p:nvSpPr>
        <p:spPr>
          <a:xfrm>
            <a:off x="8388767" y="973776"/>
            <a:ext cx="10345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108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9A11F5-8C6B-4C08-B8F1-734C1D579AAC}"/>
              </a:ext>
            </a:extLst>
          </p:cNvPr>
          <p:cNvSpPr txBox="1"/>
          <p:nvPr/>
        </p:nvSpPr>
        <p:spPr>
          <a:xfrm>
            <a:off x="9152005" y="973776"/>
            <a:ext cx="10345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109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ADB1893-B8AE-4085-AF27-6216EB8CB9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423" y="4290474"/>
            <a:ext cx="1599248" cy="10164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5BA730B-8B01-4CF4-869F-742D60656C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7832" y="4108859"/>
            <a:ext cx="1854893" cy="165862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B3C0BBE-D947-4760-8C93-939A3FBC57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6629" y="4363560"/>
            <a:ext cx="1067871" cy="9049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7B4A495-98EA-4CEA-828F-E530FF3E4F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90908" y="4248318"/>
            <a:ext cx="738141" cy="13797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8786604-3162-4D5C-8031-B0931A2989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45457" y="4376203"/>
            <a:ext cx="1797415" cy="94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57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38 0.00741 L -0.00638 0.00764 C -0.01445 -0.05764 -0.00351 0.02245 -0.01263 -0.02593 C -0.01471 -0.03704 -0.01588 -0.04838 -0.01758 -0.05926 C -0.02135 -0.0831 -0.02304 -0.08843 -0.02643 -0.11482 C -0.02747 -0.12361 -0.02799 -0.13264 -0.0289 -0.14167 C -0.02929 -0.14537 -0.02968 -0.14908 -0.03008 -0.15278 C -0.02942 -0.16806 -0.02929 -0.20208 -0.02513 -0.22153 C -0.02383 -0.22778 -0.02226 -0.2338 -0.02018 -0.23935 C -0.01627 -0.24977 -0.00208 -0.26343 0.00117 -0.26597 C 0.01042 -0.27338 0.02005 -0.2794 0.02982 -0.2838 C 0.03933 -0.28796 0.06966 -0.29421 0.08242 -0.29699 C 0.10261 -0.29537 0.13321 -0.29583 0.15612 -0.2882 C 0.1655 -0.28519 0.18646 -0.27523 0.1961 -0.27037 C 0.1974 -0.26991 0.19857 -0.26875 0.19987 -0.26829 L 0.23867 -0.25046 C 0.23985 -0.24977 0.24102 -0.24884 0.24232 -0.24815 C 0.25157 -0.24421 0.26055 -0.24097 0.26992 -0.23704 C 0.2711 -0.23658 0.27227 -0.23542 0.27357 -0.23496 C 0.33008 -0.21482 0.3086 -0.22037 0.36485 -0.21482 L 0.42357 -0.21713 C 0.43685 -0.21991 0.46237 -0.23496 0.46237 -0.23472 L 0.48242 -0.25718 C 0.49128 -0.26667 0.48933 -0.26621 0.49857 -0.26829 C 0.49948 -0.26852 0.50026 -0.26829 0.50117 -0.26829 " pathEditMode="relative" rAng="0" ptsTypes="AAAAAAAAAAAAAAAAAAAAAAAAA">
                                      <p:cBhvr>
                                        <p:cTn id="59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93" y="-1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0.01852 L 0.00091 0.01875 L 0.01081 0.0118 C 0.01667 0.00787 0.01745 0.00903 0.02461 0.00069 C 0.03802 -0.01528 0.01198 0.01574 0.03581 -0.01482 C 0.04284 -0.02408 0.0418 -0.01875 0.04831 -0.03056 C 0.05026 -0.03403 0.06328 -0.06065 0.06459 -0.06597 C 0.06784 -0.08056 0.06563 -0.07408 0.07084 -0.08611 C 0.07344 -0.10533 0.07019 -0.08449 0.07448 -0.10371 C 0.07552 -0.1081 0.07709 -0.11713 0.07709 -0.1169 C 0.07618 -0.12755 0.07591 -0.13797 0.07448 -0.14815 C 0.0737 -0.15394 0.06927 -0.1588 0.06706 -0.16158 C 0.06459 -0.16459 0.06224 -0.16806 0.05951 -0.17037 C 0.05339 -0.17593 0.05222 -0.17639 0.04584 -0.18611 C 0.0431 -0.19005 0.04063 -0.19468 0.03828 -0.19931 C 0.03412 -0.20787 0.02891 -0.225 0.02709 -0.23264 C 0.02539 -0.23982 0.02461 -0.24746 0.02331 -0.25486 C 0.02539 -0.25787 0.02696 -0.2632 0.02956 -0.26389 C 0.04115 -0.2669 0.05287 -0.26435 0.06459 -0.26597 C 0.06797 -0.26644 0.07123 -0.26898 0.07448 -0.27037 C 0.07409 -0.27408 0.07409 -0.27801 0.07331 -0.28148 C 0.07149 -0.28959 0.06836 -0.29468 0.06576 -0.30162 C 0.06446 -0.3051 0.06302 -0.3088 0.06198 -0.31273 C 0.06094 -0.3169 0.06042 -0.32084 0.05951 -0.32593 " pathEditMode="relative" rAng="0" ptsTypes="AAAAAAAAAAAAAAAAAAAAAAAA">
                                      <p:cBhvr>
                                        <p:cTn id="63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2" y="-1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99 0.0426 L 0.00599 0.04283 C 0.00716 0.03658 0.00859 0.03079 0.00963 0.02477 C 0.01016 0.02176 0.01029 0.01875 0.01094 0.01575 C 0.01237 0.00973 0.01419 0.00394 0.01588 -0.00185 C 0.02018 -0.01712 0.02239 -0.02569 0.02969 -0.04189 C 0.03138 -0.0456 0.03307 -0.04907 0.03463 -0.053 C 0.03646 -0.0574 0.0375 -0.0625 0.03971 -0.06643 C 0.04062 -0.06805 0.04206 -0.06828 0.04336 -0.06851 C 0.05 -0.0699 0.05677 -0.07013 0.06341 -0.07083 C 0.06719 -0.07523 0.07187 -0.07777 0.07461 -0.08402 C 0.10221 -0.14699 0.07956 -0.11875 0.09336 -0.13518 C 0.12591 -0.11203 0.11406 -0.11921 0.12838 -0.11087 C 0.13346 -0.11157 0.1388 -0.10949 0.14336 -0.11296 C 0.14622 -0.11504 0.14661 -0.12222 0.14844 -0.12638 C 0.16107 -0.15486 0.15664 -0.14861 0.16588 -0.15972 C 0.17005 -0.15879 0.17422 -0.15856 0.17838 -0.1574 C 0.18685 -0.15486 0.19492 -0.14953 0.20338 -0.14861 C 0.21172 -0.14745 0.22005 -0.15 0.22838 -0.15069 C 0.22969 -0.1537 0.23112 -0.15648 0.23216 -0.15972 C 0.23437 -0.16666 0.23763 -0.18842 0.23841 -0.19282 C 0.25013 -0.18773 0.25755 -0.18425 0.27213 -0.17962 C 0.2763 -0.17824 0.28047 -0.17824 0.28463 -0.17731 C 0.3013 -0.17962 0.29544 -0.17962 0.30221 -0.17962 " pathEditMode="relative" rAng="0" ptsTypes="AAAAAAAAAAAAAAAAAAAAAAAA">
                                      <p:cBhvr>
                                        <p:cTn id="67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05" y="-1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8 -0.02593 L 0.00208 -0.0257 C -0.00052 -0.05926 -0.00534 -0.11019 -0.00417 -0.14167 C -0.00339 -0.16273 2.91667E-6 -0.18357 0.00338 -0.20394 C 0.00963 -0.24213 0.02461 -0.31736 0.02461 -0.31713 C 0.02591 -0.33658 0.02812 -0.35579 0.02838 -0.375 C 0.02851 -0.38334 0.02877 -0.39306 0.02591 -0.39954 C 0.02565 -0.40023 0.00013 -0.44213 -0.01042 -0.4463 C -0.02565 -0.45232 -0.04128 -0.4551 -0.05664 -0.45949 L -0.15417 -0.44398 C -0.15586 -0.44375 -0.15755 -0.44283 -0.15912 -0.44167 C -0.1655 -0.43773 -0.17162 -0.43287 -0.17787 -0.42847 C -0.18034 -0.42408 -0.18334 -0.42014 -0.18542 -0.41505 C -0.18841 -0.40741 -0.19011 -0.39861 -0.19284 -0.39074 C -0.19427 -0.38658 -0.19623 -0.38334 -0.19792 -0.37963 C -0.20586 -0.38426 -0.19753 -0.37871 -0.20912 -0.39074 C -0.23034 -0.4125 -0.25026 -0.43889 -0.27292 -0.4551 C -0.28334 -0.4625 -0.29349 -0.47084 -0.30417 -0.47732 C -0.31446 -0.48357 -0.32136 -0.48426 -0.33164 -0.48611 C -0.34597 -0.47084 -0.33633 -0.48449 -0.34662 -0.43287 C -0.34818 -0.42547 -0.34961 -0.41783 -0.3517 -0.41065 C -0.36354 -0.36829 -0.34727 -0.43773 -0.35795 -0.39074 C -0.35365 -0.30718 -0.35742 -0.31852 -0.34922 -0.26829 C -0.34636 -0.25116 -0.34037 -0.21713 -0.34037 -0.2169 C -0.34089 -0.20972 -0.34024 -0.20209 -0.34167 -0.19491 C -0.34245 -0.19097 -0.34479 -0.18866 -0.34662 -0.18611 C -0.34779 -0.18472 -0.34909 -0.18403 -0.35039 -0.1838 C -0.35742 -0.18264 -0.36459 -0.18241 -0.37162 -0.18172 C -0.40964 -0.17801 -0.38334 -0.18125 -0.4142 -0.17732 C -0.43034 -0.17084 -0.42539 -0.17963 -0.42539 -0.14607 " pathEditMode="relative" rAng="0" ptsTypes="AAAAAAAAAAAAAAAAAAAAAAAAAAAAAA">
                                      <p:cBhvr>
                                        <p:cTn id="71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04" y="-2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-3.125E-6 0.00024 C 0.00248 -0.00439 0.00443 -0.00879 0.00703 -0.0125 C 0.00808 -0.01365 0.00977 -0.01296 0.01055 -0.01412 C 0.01407 -0.01944 0.01667 -0.02615 0.01993 -0.03171 C 0.02123 -0.03425 0.02318 -0.03634 0.02461 -0.03888 C 0.02644 -0.04259 0.03269 -0.05763 0.03386 -0.06157 C 0.03503 -0.06574 0.03516 -0.07013 0.0362 -0.07407 C 0.04727 -0.11736 0.0375 -0.0706 0.04558 -0.11088 C 0.04597 -0.11527 0.04675 -0.11921 0.04675 -0.12314 C 0.0461 -0.13796 0.04597 -0.153 0.04323 -0.16713 C 0.04232 -0.17199 0.03907 -0.175 0.0362 -0.17777 C 0.03216 -0.18171 0.02787 -0.18449 0.02331 -0.18657 C 0.02084 -0.18796 0.01797 -0.18796 0.01524 -0.18819 C 0.01016 -0.18912 0.00508 -0.18958 -3.125E-6 -0.19004 C -0.00468 -0.18958 -0.00937 -0.19004 -0.01393 -0.18819 C -0.01653 -0.1875 -0.01862 -0.18472 -0.02096 -0.1831 C -0.02487 -0.18055 -0.02864 -0.17847 -0.03255 -0.17592 C -0.0358 -0.17662 -0.03919 -0.17592 -0.04192 -0.17777 C -0.05078 -0.18379 -0.05416 -0.19143 -0.06067 -0.20069 C -0.06406 -0.20555 -0.06784 -0.20972 -0.07109 -0.21458 C -0.10039 -0.25879 -0.07031 -0.21481 -0.08632 -0.24097 C -0.08932 -0.24606 -0.09231 -0.25069 -0.0957 -0.25509 C -0.10169 -0.26296 -0.11146 -0.2706 -0.11784 -0.27615 C -0.12096 -0.27916 -0.12369 -0.28333 -0.12721 -0.28495 C -0.12955 -0.28634 -0.1319 -0.28726 -0.13424 -0.28865 C -0.13776 -0.29074 -0.14101 -0.29375 -0.14466 -0.2956 C -0.14687 -0.29675 -0.14935 -0.29675 -0.15169 -0.29722 C -0.15677 -0.29513 -0.16224 -0.29398 -0.16666 -0.29027 C -0.17265 -0.28588 -0.18307 -0.27268 -0.18307 -0.27245 C -0.18385 -0.26921 -0.18333 -0.26435 -0.18541 -0.26226 C -0.19544 -0.25231 -0.18281 -0.26412 -0.19231 -0.25694 C -0.19375 -0.25601 -0.19453 -0.25393 -0.19583 -0.25347 C -0.20091 -0.25208 -0.20599 -0.25231 -0.21106 -0.25162 C -0.21575 -0.2493 -0.21614 -0.2493 -0.22148 -0.24467 C -0.22396 -0.24259 -0.22604 -0.23935 -0.22864 -0.2375 C -0.23073 -0.23634 -0.2332 -0.23657 -0.23567 -0.23588 C -0.23711 -0.23472 -0.2388 -0.23379 -0.24023 -0.23217 C -0.24271 -0.23032 -0.24726 -0.22523 -0.24726 -0.225 C -0.24765 -0.22338 -0.24765 -0.22152 -0.24843 -0.2199 C -0.25052 -0.21643 -0.25299 -0.21412 -0.25547 -0.21111 C -0.2569 -0.20925 -0.25872 -0.2081 -0.26002 -0.20578 C -0.26237 -0.20231 -0.26367 -0.19722 -0.26588 -0.19351 C -0.272 -0.18379 -0.27343 -0.18402 -0.27994 -0.17777 C -0.28229 -0.17546 -0.28463 -0.17314 -0.28698 -0.1706 C -0.29114 -0.17152 -0.2957 -0.1706 -0.29987 -0.17245 C -0.30755 -0.17592 -0.31458 -0.18726 -0.3207 -0.19351 C -0.32513 -0.19814 -0.32643 -0.19652 -0.33138 -0.20069 C -0.33307 -0.20208 -0.33437 -0.20416 -0.33593 -0.20578 C -0.34218 -0.20416 -0.34882 -0.20439 -0.35468 -0.20069 C -0.36341 -0.19513 -0.36224 -0.19074 -0.3664 -0.1831 C -0.36849 -0.17893 -0.37096 -0.175 -0.3733 -0.1706 C -0.37461 -0.16504 -0.3733 -0.1655 -0.37539 -0.1655 " pathEditMode="relative" rAng="0" ptsTypes="AAAAAAAAAAAAAAAAAAAAAAAAAAAAAAAAAAAAAAAAAAAAAAAAAAAAA">
                                      <p:cBhvr>
                                        <p:cTn id="75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32" y="-1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theme/theme1.xml><?xml version="1.0" encoding="utf-8"?>
<a:theme xmlns:a="http://schemas.openxmlformats.org/drawingml/2006/main" name="千图网海量PPT模板www.58pic.com​​">
  <a:themeElements>
    <a:clrScheme name="自定义 1165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4FB179"/>
      </a:accent1>
      <a:accent2>
        <a:srgbClr val="CA3A3A"/>
      </a:accent2>
      <a:accent3>
        <a:srgbClr val="4FB179"/>
      </a:accent3>
      <a:accent4>
        <a:srgbClr val="CA3A3A"/>
      </a:accent4>
      <a:accent5>
        <a:srgbClr val="4FB179"/>
      </a:accent5>
      <a:accent6>
        <a:srgbClr val="CA3A3A"/>
      </a:accent6>
      <a:hlink>
        <a:srgbClr val="168BBA"/>
      </a:hlink>
      <a:folHlink>
        <a:srgbClr val="680000"/>
      </a:folHlink>
    </a:clrScheme>
    <a:fontScheme name="ktxqv0nv">
      <a:majorFont>
        <a:latin typeface="庞门正道标题体" panose="020F0302020204030204"/>
        <a:ea typeface="庞门正道标题体"/>
        <a:cs typeface=""/>
      </a:majorFont>
      <a:minorFont>
        <a:latin typeface="庞门正道标题体" panose="020F0502020204030204"/>
        <a:ea typeface="庞门正道标题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November Daily Slides by Slidesgo">
  <a:themeElements>
    <a:clrScheme name="Simple Light">
      <a:dk1>
        <a:srgbClr val="191919"/>
      </a:dk1>
      <a:lt1>
        <a:srgbClr val="FFFFFF"/>
      </a:lt1>
      <a:dk2>
        <a:srgbClr val="383838"/>
      </a:dk2>
      <a:lt2>
        <a:srgbClr val="F97370"/>
      </a:lt2>
      <a:accent1>
        <a:srgbClr val="FF9F98"/>
      </a:accent1>
      <a:accent2>
        <a:srgbClr val="84C7C3"/>
      </a:accent2>
      <a:accent3>
        <a:srgbClr val="C7EAE4"/>
      </a:accent3>
      <a:accent4>
        <a:srgbClr val="EFEFEF"/>
      </a:accent4>
      <a:accent5>
        <a:srgbClr val="FFE188"/>
      </a:accent5>
      <a:accent6>
        <a:srgbClr val="B7B7B7"/>
      </a:accent6>
      <a:hlink>
        <a:srgbClr val="4E393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3sraqdch">
      <a:majorFont>
        <a:latin typeface="Arial" panose="020F0302020204030204"/>
        <a:ea typeface="微软雅黑"/>
        <a:cs typeface=""/>
      </a:majorFont>
      <a:minorFont>
        <a:latin typeface="Arial" panose="020F0502020204030204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2239</TotalTime>
  <Words>341</Words>
  <Application>Microsoft Office PowerPoint</Application>
  <PresentationFormat>Widescreen</PresentationFormat>
  <Paragraphs>84</Paragraphs>
  <Slides>19</Slides>
  <Notes>11</Notes>
  <HiddenSlides>0</HiddenSlides>
  <MMClips>4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19</vt:i4>
      </vt:variant>
    </vt:vector>
  </HeadingPairs>
  <TitlesOfParts>
    <vt:vector size="39" baseType="lpstr">
      <vt:lpstr>微软雅黑</vt:lpstr>
      <vt:lpstr>宋体</vt:lpstr>
      <vt:lpstr>Arial</vt:lpstr>
      <vt:lpstr>Bebas Neue</vt:lpstr>
      <vt:lpstr>Calibri</vt:lpstr>
      <vt:lpstr>Coiny</vt:lpstr>
      <vt:lpstr>等线</vt:lpstr>
      <vt:lpstr>ITC Avant Garde Std Bk</vt:lpstr>
      <vt:lpstr>Patrick Hand</vt:lpstr>
      <vt:lpstr>Quicksand Light</vt:lpstr>
      <vt:lpstr>Sue Ellen Francisco</vt:lpstr>
      <vt:lpstr>幼圆</vt:lpstr>
      <vt:lpstr>仓耳今楷05-6763 W05</vt:lpstr>
      <vt:lpstr>庞门正道标题体</vt:lpstr>
      <vt:lpstr>千图网海量PPT模板www.58pic.com​​</vt:lpstr>
      <vt:lpstr>https://www.freeppt7.com</vt:lpstr>
      <vt:lpstr>November Daily Slides by Slidesgo</vt:lpstr>
      <vt:lpstr>Office 主题​​</vt:lpstr>
      <vt:lpstr>Office Theme</vt:lpstr>
      <vt:lpstr>10_Office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 0354473852</dc:creator>
  <cp:lastModifiedBy>PC</cp:lastModifiedBy>
  <cp:revision>118</cp:revision>
  <dcterms:modified xsi:type="dcterms:W3CDTF">2025-02-26T04:19:32Z</dcterms:modified>
</cp:coreProperties>
</file>