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709" r:id="rId3"/>
    <p:sldMasterId id="2147483713" r:id="rId4"/>
    <p:sldMasterId id="2147483741" r:id="rId5"/>
    <p:sldMasterId id="2147483783" r:id="rId6"/>
  </p:sldMasterIdLst>
  <p:notesMasterIdLst>
    <p:notesMasterId r:id="rId26"/>
  </p:notesMasterIdLst>
  <p:sldIdLst>
    <p:sldId id="274" r:id="rId7"/>
    <p:sldId id="793" r:id="rId8"/>
    <p:sldId id="804" r:id="rId9"/>
    <p:sldId id="805" r:id="rId10"/>
    <p:sldId id="713" r:id="rId11"/>
    <p:sldId id="273" r:id="rId12"/>
    <p:sldId id="806" r:id="rId13"/>
    <p:sldId id="807" r:id="rId14"/>
    <p:sldId id="808" r:id="rId15"/>
    <p:sldId id="809" r:id="rId16"/>
    <p:sldId id="802" r:id="rId17"/>
    <p:sldId id="257" r:id="rId18"/>
    <p:sldId id="307" r:id="rId19"/>
    <p:sldId id="668" r:id="rId20"/>
    <p:sldId id="810" r:id="rId21"/>
    <p:sldId id="458" r:id="rId22"/>
    <p:sldId id="796" r:id="rId23"/>
    <p:sldId id="811" r:id="rId24"/>
    <p:sldId id="454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1C00"/>
    <a:srgbClr val="A51418"/>
    <a:srgbClr val="000000"/>
    <a:srgbClr val="FFD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10" autoAdjust="0"/>
  </p:normalViewPr>
  <p:slideViewPr>
    <p:cSldViewPr snapToGrid="0">
      <p:cViewPr varScale="1">
        <p:scale>
          <a:sx n="49" d="100"/>
          <a:sy n="49" d="100"/>
        </p:scale>
        <p:origin x="51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DEF66-F830-405F-B05E-064ABC0348CF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6DBF9-12E2-4171-9BB2-3414126733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6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12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11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61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101A6-0A9C-42E6-8997-D374A1E7E8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733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81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258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678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552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0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7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9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50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48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74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26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90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35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2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26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58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41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35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涂豆思 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E22F3E-FE5B-4BE1-8498-19BF4FFE2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2" y="6426"/>
            <a:ext cx="2873398" cy="21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0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CB7255-5AAA-49FD-BFCF-B95D04532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5825">
            <a:off x="1065798" y="-285399"/>
            <a:ext cx="1761935" cy="2710668"/>
          </a:xfrm>
          <a:custGeom>
            <a:avLst/>
            <a:gdLst>
              <a:gd name="connsiteX0" fmla="*/ 483251 w 1761935"/>
              <a:gd name="connsiteY0" fmla="*/ 0 h 2710668"/>
              <a:gd name="connsiteX1" fmla="*/ 1761935 w 1761935"/>
              <a:gd name="connsiteY1" fmla="*/ 580115 h 2710668"/>
              <a:gd name="connsiteX2" fmla="*/ 1761935 w 1761935"/>
              <a:gd name="connsiteY2" fmla="*/ 2710668 h 2710668"/>
              <a:gd name="connsiteX3" fmla="*/ 0 w 1761935"/>
              <a:gd name="connsiteY3" fmla="*/ 2710668 h 2710668"/>
              <a:gd name="connsiteX4" fmla="*/ 0 w 1761935"/>
              <a:gd name="connsiteY4" fmla="*/ 0 h 271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935" h="2710668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FCD50D-D801-49B2-9FFC-5E3A2F040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0" y="-1"/>
            <a:ext cx="2035239" cy="26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 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31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683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681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94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70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314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052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2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25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3" indent="0" algn="ctr">
              <a:buNone/>
              <a:defRPr sz="1500"/>
            </a:lvl2pPr>
            <a:lvl3pPr marL="685665" indent="0" algn="ctr">
              <a:buNone/>
              <a:defRPr sz="1425"/>
            </a:lvl3pPr>
            <a:lvl4pPr marL="1028498" indent="0" algn="ctr">
              <a:buNone/>
              <a:defRPr sz="1200"/>
            </a:lvl4pPr>
            <a:lvl5pPr marL="1371331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4" indent="0" algn="ctr">
              <a:buNone/>
              <a:defRPr sz="1200"/>
            </a:lvl7pPr>
            <a:lvl8pPr marL="2399828" indent="0" algn="ctr">
              <a:buNone/>
              <a:defRPr sz="1200"/>
            </a:lvl8pPr>
            <a:lvl9pPr marL="274266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8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8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3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7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7" y="1778440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33" indent="0">
              <a:buNone/>
              <a:defRPr sz="1800"/>
            </a:lvl2pPr>
            <a:lvl3pPr marL="685665" indent="0">
              <a:buNone/>
              <a:defRPr sz="1500"/>
            </a:lvl3pPr>
            <a:lvl4pPr marL="1028498" indent="0">
              <a:buNone/>
              <a:defRPr sz="1425"/>
            </a:lvl4pPr>
            <a:lvl5pPr marL="1371331" indent="0">
              <a:buNone/>
              <a:defRPr sz="1425"/>
            </a:lvl5pPr>
            <a:lvl6pPr marL="1714163" indent="0">
              <a:buNone/>
              <a:defRPr sz="1425"/>
            </a:lvl6pPr>
            <a:lvl7pPr marL="2056994" indent="0">
              <a:buNone/>
              <a:defRPr sz="1425"/>
            </a:lvl7pPr>
            <a:lvl8pPr marL="2399828" indent="0">
              <a:buNone/>
              <a:defRPr sz="1425"/>
            </a:lvl8pPr>
            <a:lvl9pPr marL="2742660" indent="0">
              <a:buNone/>
              <a:defRPr sz="14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7" y="2665380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7" y="1778440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33" indent="0">
              <a:buNone/>
              <a:defRPr sz="1800"/>
            </a:lvl2pPr>
            <a:lvl3pPr marL="685665" indent="0">
              <a:buNone/>
              <a:defRPr sz="1500"/>
            </a:lvl3pPr>
            <a:lvl4pPr marL="1028498" indent="0">
              <a:buNone/>
              <a:defRPr sz="1425"/>
            </a:lvl4pPr>
            <a:lvl5pPr marL="1371331" indent="0">
              <a:buNone/>
              <a:defRPr sz="1425"/>
            </a:lvl5pPr>
            <a:lvl6pPr marL="1714163" indent="0">
              <a:buNone/>
              <a:defRPr sz="1425"/>
            </a:lvl6pPr>
            <a:lvl7pPr marL="2056994" indent="0">
              <a:buNone/>
              <a:defRPr sz="1425"/>
            </a:lvl7pPr>
            <a:lvl8pPr marL="2399828" indent="0">
              <a:buNone/>
              <a:defRPr sz="1425"/>
            </a:lvl8pPr>
            <a:lvl9pPr marL="2742660" indent="0">
              <a:buNone/>
              <a:defRPr sz="14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7" y="2665380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976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6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1" y="457205"/>
            <a:ext cx="4165349" cy="16002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1" y="457204"/>
            <a:ext cx="6172200" cy="5403851"/>
          </a:xfrm>
        </p:spPr>
        <p:txBody>
          <a:bodyPr/>
          <a:lstStyle>
            <a:lvl1pPr marL="0" indent="0">
              <a:buNone/>
              <a:defRPr sz="2400"/>
            </a:lvl1pPr>
            <a:lvl2pPr marL="342833" indent="0">
              <a:buNone/>
              <a:defRPr sz="2100"/>
            </a:lvl2pPr>
            <a:lvl3pPr marL="685665" indent="0">
              <a:buNone/>
              <a:defRPr sz="1800"/>
            </a:lvl3pPr>
            <a:lvl4pPr marL="1028498" indent="0">
              <a:buNone/>
              <a:defRPr sz="1500"/>
            </a:lvl4pPr>
            <a:lvl5pPr marL="1371331" indent="0">
              <a:buNone/>
              <a:defRPr sz="1500"/>
            </a:lvl5pPr>
            <a:lvl6pPr marL="1714163" indent="0">
              <a:buNone/>
              <a:defRPr sz="1500"/>
            </a:lvl6pPr>
            <a:lvl7pPr marL="2056994" indent="0">
              <a:buNone/>
              <a:defRPr sz="1500"/>
            </a:lvl7pPr>
            <a:lvl8pPr marL="2399828" indent="0">
              <a:buNone/>
              <a:defRPr sz="1500"/>
            </a:lvl8pPr>
            <a:lvl9pPr marL="274266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4165349" cy="3811589"/>
          </a:xfrm>
        </p:spPr>
        <p:txBody>
          <a:bodyPr/>
          <a:lstStyle>
            <a:lvl1pPr marL="0" indent="0">
              <a:buNone/>
              <a:defRPr sz="1500"/>
            </a:lvl1pPr>
            <a:lvl2pPr marL="342833" indent="0">
              <a:buNone/>
              <a:defRPr sz="1425"/>
            </a:lvl2pPr>
            <a:lvl3pPr marL="685665" indent="0">
              <a:buNone/>
              <a:defRPr sz="1200"/>
            </a:lvl3pPr>
            <a:lvl4pPr marL="1028498" indent="0">
              <a:buNone/>
              <a:defRPr sz="1050"/>
            </a:lvl4pPr>
            <a:lvl5pPr marL="1371331" indent="0">
              <a:buNone/>
              <a:defRPr sz="1050"/>
            </a:lvl5pPr>
            <a:lvl6pPr marL="1714163" indent="0">
              <a:buNone/>
              <a:defRPr sz="1050"/>
            </a:lvl6pPr>
            <a:lvl7pPr marL="2056994" indent="0">
              <a:buNone/>
              <a:defRPr sz="1050"/>
            </a:lvl7pPr>
            <a:lvl8pPr marL="2399828" indent="0">
              <a:buNone/>
              <a:defRPr sz="1050"/>
            </a:lvl8pPr>
            <a:lvl9pPr marL="274266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7" y="365126"/>
            <a:ext cx="2628899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299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5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119777" y="477366"/>
            <a:ext cx="4320000" cy="432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074115" y="2374901"/>
            <a:ext cx="3960000" cy="39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1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80075" y="2861015"/>
            <a:ext cx="3223624" cy="322362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211524" y="508002"/>
            <a:ext cx="5043237" cy="504323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427956" y="2861018"/>
            <a:ext cx="3653609" cy="365361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1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 rot="20730623">
            <a:off x="1268083" y="901863"/>
            <a:ext cx="4258648" cy="518341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 rot="1765907">
            <a:off x="6483937" y="2632867"/>
            <a:ext cx="2888641" cy="351590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03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474100">
            <a:off x="6" y="670092"/>
            <a:ext cx="5021985" cy="5427041"/>
          </a:xfrm>
          <a:prstGeom prst="star5">
            <a:avLst>
              <a:gd name="adj" fmla="val 31163"/>
              <a:gd name="hf" fmla="val 105146"/>
              <a:gd name="vf" fmla="val 110557"/>
            </a:avLst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711706" y="2867191"/>
            <a:ext cx="3147673" cy="314767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1041193">
            <a:off x="7155708" y="162089"/>
            <a:ext cx="4876565" cy="5410200"/>
          </a:xfrm>
          <a:prstGeom prst="star5">
            <a:avLst>
              <a:gd name="adj" fmla="val 31310"/>
              <a:gd name="hf" fmla="val 105146"/>
              <a:gd name="vf" fmla="val 110557"/>
            </a:avLst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2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50325" y="3111948"/>
            <a:ext cx="3557669" cy="324657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007992" y="712091"/>
            <a:ext cx="4273896" cy="5256912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281887" y="1389711"/>
            <a:ext cx="3557669" cy="324657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58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3318604" y="819337"/>
            <a:ext cx="5804983" cy="434475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329307" y="2719540"/>
            <a:ext cx="3473387" cy="3753542"/>
          </a:xfrm>
          <a:custGeom>
            <a:avLst/>
            <a:gdLst>
              <a:gd name="connsiteX0" fmla="*/ 881439 w 2254483"/>
              <a:gd name="connsiteY0" fmla="*/ 127 h 2436324"/>
              <a:gd name="connsiteX1" fmla="*/ 968299 w 2254483"/>
              <a:gd name="connsiteY1" fmla="*/ 22384 h 2436324"/>
              <a:gd name="connsiteX2" fmla="*/ 1228247 w 2254483"/>
              <a:gd name="connsiteY2" fmla="*/ 210342 h 2436324"/>
              <a:gd name="connsiteX3" fmla="*/ 1399367 w 2254483"/>
              <a:gd name="connsiteY3" fmla="*/ 433341 h 2436324"/>
              <a:gd name="connsiteX4" fmla="*/ 1697454 w 2254483"/>
              <a:gd name="connsiteY4" fmla="*/ 431745 h 2436324"/>
              <a:gd name="connsiteX5" fmla="*/ 1950508 w 2254483"/>
              <a:gd name="connsiteY5" fmla="*/ 503346 h 2436324"/>
              <a:gd name="connsiteX6" fmla="*/ 2171339 w 2254483"/>
              <a:gd name="connsiteY6" fmla="*/ 527094 h 2436324"/>
              <a:gd name="connsiteX7" fmla="*/ 2254250 w 2254483"/>
              <a:gd name="connsiteY7" fmla="*/ 729459 h 2436324"/>
              <a:gd name="connsiteX8" fmla="*/ 2150442 w 2254483"/>
              <a:gd name="connsiteY8" fmla="*/ 1080420 h 2436324"/>
              <a:gd name="connsiteX9" fmla="*/ 2003769 w 2254483"/>
              <a:gd name="connsiteY9" fmla="*/ 1309710 h 2436324"/>
              <a:gd name="connsiteX10" fmla="*/ 2173371 w 2254483"/>
              <a:gd name="connsiteY10" fmla="*/ 1963419 h 2436324"/>
              <a:gd name="connsiteX11" fmla="*/ 2143675 w 2254483"/>
              <a:gd name="connsiteY11" fmla="*/ 2130139 h 2436324"/>
              <a:gd name="connsiteX12" fmla="*/ 1711400 w 2254483"/>
              <a:gd name="connsiteY12" fmla="*/ 2122053 h 2436324"/>
              <a:gd name="connsiteX13" fmla="*/ 1476487 w 2254483"/>
              <a:gd name="connsiteY13" fmla="*/ 2039190 h 2436324"/>
              <a:gd name="connsiteX14" fmla="*/ 1143699 w 2254483"/>
              <a:gd name="connsiteY14" fmla="*/ 2215639 h 2436324"/>
              <a:gd name="connsiteX15" fmla="*/ 897555 w 2254483"/>
              <a:gd name="connsiteY15" fmla="*/ 2406154 h 2436324"/>
              <a:gd name="connsiteX16" fmla="*/ 702688 w 2254483"/>
              <a:gd name="connsiteY16" fmla="*/ 2403985 h 2436324"/>
              <a:gd name="connsiteX17" fmla="*/ 643850 w 2254483"/>
              <a:gd name="connsiteY17" fmla="*/ 2098710 h 2436324"/>
              <a:gd name="connsiteX18" fmla="*/ 602534 w 2254483"/>
              <a:gd name="connsiteY18" fmla="*/ 1837849 h 2436324"/>
              <a:gd name="connsiteX19" fmla="*/ 538709 w 2254483"/>
              <a:gd name="connsiteY19" fmla="*/ 1686466 h 2436324"/>
              <a:gd name="connsiteX20" fmla="*/ 134550 w 2254483"/>
              <a:gd name="connsiteY20" fmla="*/ 1359333 h 2436324"/>
              <a:gd name="connsiteX21" fmla="*/ 22237 w 2254483"/>
              <a:gd name="connsiteY21" fmla="*/ 1150090 h 2436324"/>
              <a:gd name="connsiteX22" fmla="*/ 48184 w 2254483"/>
              <a:gd name="connsiteY22" fmla="*/ 1025910 h 2436324"/>
              <a:gd name="connsiteX23" fmla="*/ 523896 w 2254483"/>
              <a:gd name="connsiteY23" fmla="*/ 662710 h 2436324"/>
              <a:gd name="connsiteX24" fmla="*/ 710290 w 2254483"/>
              <a:gd name="connsiteY24" fmla="*/ 396195 h 2436324"/>
              <a:gd name="connsiteX25" fmla="*/ 814097 w 2254483"/>
              <a:gd name="connsiteY25" fmla="*/ 45235 h 2436324"/>
              <a:gd name="connsiteX26" fmla="*/ 881439 w 2254483"/>
              <a:gd name="connsiteY26" fmla="*/ 127 h 243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54483" h="2436324">
                <a:moveTo>
                  <a:pt x="881439" y="127"/>
                </a:moveTo>
                <a:cubicBezTo>
                  <a:pt x="905987" y="-1238"/>
                  <a:pt x="933787" y="8625"/>
                  <a:pt x="968299" y="22384"/>
                </a:cubicBezTo>
                <a:cubicBezTo>
                  <a:pt x="1037324" y="49902"/>
                  <a:pt x="1156403" y="141849"/>
                  <a:pt x="1228247" y="210342"/>
                </a:cubicBezTo>
                <a:cubicBezTo>
                  <a:pt x="1300092" y="278835"/>
                  <a:pt x="1321165" y="396441"/>
                  <a:pt x="1399367" y="433341"/>
                </a:cubicBezTo>
                <a:cubicBezTo>
                  <a:pt x="1477568" y="470242"/>
                  <a:pt x="1605597" y="420078"/>
                  <a:pt x="1697454" y="431745"/>
                </a:cubicBezTo>
                <a:cubicBezTo>
                  <a:pt x="1789311" y="443412"/>
                  <a:pt x="1871527" y="487455"/>
                  <a:pt x="1950508" y="503346"/>
                </a:cubicBezTo>
                <a:cubicBezTo>
                  <a:pt x="2029488" y="519238"/>
                  <a:pt x="2120715" y="489409"/>
                  <a:pt x="2171339" y="527094"/>
                </a:cubicBezTo>
                <a:cubicBezTo>
                  <a:pt x="2221962" y="564780"/>
                  <a:pt x="2257733" y="637238"/>
                  <a:pt x="2254250" y="729459"/>
                </a:cubicBezTo>
                <a:cubicBezTo>
                  <a:pt x="2250767" y="821681"/>
                  <a:pt x="2192189" y="983711"/>
                  <a:pt x="2150442" y="1080420"/>
                </a:cubicBezTo>
                <a:cubicBezTo>
                  <a:pt x="2108695" y="1177128"/>
                  <a:pt x="1999948" y="1162543"/>
                  <a:pt x="2003769" y="1309710"/>
                </a:cubicBezTo>
                <a:cubicBezTo>
                  <a:pt x="2007591" y="1456876"/>
                  <a:pt x="2150054" y="1826681"/>
                  <a:pt x="2173371" y="1963419"/>
                </a:cubicBezTo>
                <a:cubicBezTo>
                  <a:pt x="2196689" y="2100157"/>
                  <a:pt x="2220670" y="2103700"/>
                  <a:pt x="2143675" y="2130139"/>
                </a:cubicBezTo>
                <a:cubicBezTo>
                  <a:pt x="2066679" y="2156578"/>
                  <a:pt x="1822598" y="2137211"/>
                  <a:pt x="1711400" y="2122053"/>
                </a:cubicBezTo>
                <a:cubicBezTo>
                  <a:pt x="1600202" y="2106895"/>
                  <a:pt x="1571104" y="2023592"/>
                  <a:pt x="1476487" y="2039190"/>
                </a:cubicBezTo>
                <a:cubicBezTo>
                  <a:pt x="1381870" y="2054787"/>
                  <a:pt x="1240188" y="2154478"/>
                  <a:pt x="1143699" y="2215639"/>
                </a:cubicBezTo>
                <a:cubicBezTo>
                  <a:pt x="1047211" y="2276799"/>
                  <a:pt x="971057" y="2374762"/>
                  <a:pt x="897555" y="2406154"/>
                </a:cubicBezTo>
                <a:cubicBezTo>
                  <a:pt x="824053" y="2437545"/>
                  <a:pt x="744972" y="2455226"/>
                  <a:pt x="702688" y="2403985"/>
                </a:cubicBezTo>
                <a:cubicBezTo>
                  <a:pt x="660404" y="2352745"/>
                  <a:pt x="660543" y="2193066"/>
                  <a:pt x="643850" y="2098710"/>
                </a:cubicBezTo>
                <a:cubicBezTo>
                  <a:pt x="627158" y="2004354"/>
                  <a:pt x="620058" y="1906556"/>
                  <a:pt x="602534" y="1837849"/>
                </a:cubicBezTo>
                <a:cubicBezTo>
                  <a:pt x="585010" y="1769141"/>
                  <a:pt x="616706" y="1766219"/>
                  <a:pt x="538709" y="1686466"/>
                </a:cubicBezTo>
                <a:cubicBezTo>
                  <a:pt x="460711" y="1606713"/>
                  <a:pt x="220629" y="1448729"/>
                  <a:pt x="134550" y="1359333"/>
                </a:cubicBezTo>
                <a:cubicBezTo>
                  <a:pt x="48472" y="1269937"/>
                  <a:pt x="36631" y="1205660"/>
                  <a:pt x="22237" y="1150090"/>
                </a:cubicBezTo>
                <a:cubicBezTo>
                  <a:pt x="7842" y="1094519"/>
                  <a:pt x="-30892" y="1092177"/>
                  <a:pt x="48184" y="1025910"/>
                </a:cubicBezTo>
                <a:cubicBezTo>
                  <a:pt x="131794" y="944680"/>
                  <a:pt x="413545" y="767663"/>
                  <a:pt x="523896" y="662710"/>
                </a:cubicBezTo>
                <a:cubicBezTo>
                  <a:pt x="634247" y="557758"/>
                  <a:pt x="661923" y="499107"/>
                  <a:pt x="710290" y="396195"/>
                </a:cubicBezTo>
                <a:cubicBezTo>
                  <a:pt x="758656" y="293282"/>
                  <a:pt x="771096" y="107536"/>
                  <a:pt x="814097" y="45235"/>
                </a:cubicBezTo>
                <a:cubicBezTo>
                  <a:pt x="835598" y="14084"/>
                  <a:pt x="856892" y="1492"/>
                  <a:pt x="881439" y="12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443288" y="2730502"/>
            <a:ext cx="3537368" cy="3830876"/>
          </a:xfrm>
          <a:custGeom>
            <a:avLst/>
            <a:gdLst>
              <a:gd name="connsiteX0" fmla="*/ 1512352 w 2296010"/>
              <a:gd name="connsiteY0" fmla="*/ 84 h 2486518"/>
              <a:gd name="connsiteX1" fmla="*/ 1604851 w 2296010"/>
              <a:gd name="connsiteY1" fmla="*/ 79876 h 2486518"/>
              <a:gd name="connsiteX2" fmla="*/ 1706400 w 2296010"/>
              <a:gd name="connsiteY2" fmla="*/ 384160 h 2486518"/>
              <a:gd name="connsiteX3" fmla="*/ 1715355 w 2296010"/>
              <a:gd name="connsiteY3" fmla="*/ 665105 h 2486518"/>
              <a:gd name="connsiteX4" fmla="*/ 1958432 w 2296010"/>
              <a:gd name="connsiteY4" fmla="*/ 837651 h 2486518"/>
              <a:gd name="connsiteX5" fmla="*/ 2122239 w 2296010"/>
              <a:gd name="connsiteY5" fmla="*/ 1043394 h 2486518"/>
              <a:gd name="connsiteX6" fmla="*/ 2287779 w 2296010"/>
              <a:gd name="connsiteY6" fmla="*/ 1191472 h 2486518"/>
              <a:gd name="connsiteX7" fmla="*/ 2237112 w 2296010"/>
              <a:gd name="connsiteY7" fmla="*/ 1404213 h 2486518"/>
              <a:gd name="connsiteX8" fmla="*/ 1948109 w 2296010"/>
              <a:gd name="connsiteY8" fmla="*/ 1628770 h 2486518"/>
              <a:gd name="connsiteX9" fmla="*/ 1695241 w 2296010"/>
              <a:gd name="connsiteY9" fmla="*/ 1729492 h 2486518"/>
              <a:gd name="connsiteX10" fmla="*/ 1451777 w 2296010"/>
              <a:gd name="connsiteY10" fmla="*/ 2359434 h 2486518"/>
              <a:gd name="connsiteX11" fmla="*/ 1330424 w 2296010"/>
              <a:gd name="connsiteY11" fmla="*/ 2477547 h 2486518"/>
              <a:gd name="connsiteX12" fmla="*/ 983988 w 2296010"/>
              <a:gd name="connsiteY12" fmla="*/ 2218880 h 2486518"/>
              <a:gd name="connsiteX13" fmla="*/ 841485 w 2296010"/>
              <a:gd name="connsiteY13" fmla="*/ 2014568 h 2486518"/>
              <a:gd name="connsiteX14" fmla="*/ 468246 w 2296010"/>
              <a:gd name="connsiteY14" fmla="*/ 1963824 h 2486518"/>
              <a:gd name="connsiteX15" fmla="*/ 157188 w 2296010"/>
              <a:gd name="connsiteY15" fmla="*/ 1975037 h 2486518"/>
              <a:gd name="connsiteX16" fmla="*/ 155 w 2296010"/>
              <a:gd name="connsiteY16" fmla="*/ 1859630 h 2486518"/>
              <a:gd name="connsiteX17" fmla="*/ 130394 w 2296010"/>
              <a:gd name="connsiteY17" fmla="*/ 1577331 h 2486518"/>
              <a:gd name="connsiteX18" fmla="*/ 248963 w 2296010"/>
              <a:gd name="connsiteY18" fmla="*/ 1341329 h 2486518"/>
              <a:gd name="connsiteX19" fmla="*/ 285401 w 2296010"/>
              <a:gd name="connsiteY19" fmla="*/ 1181133 h 2486518"/>
              <a:gd name="connsiteX20" fmla="*/ 147870 w 2296010"/>
              <a:gd name="connsiteY20" fmla="*/ 679690 h 2486518"/>
              <a:gd name="connsiteX21" fmla="*/ 178663 w 2296010"/>
              <a:gd name="connsiteY21" fmla="*/ 444214 h 2486518"/>
              <a:gd name="connsiteX22" fmla="*/ 272162 w 2296010"/>
              <a:gd name="connsiteY22" fmla="*/ 358471 h 2486518"/>
              <a:gd name="connsiteX23" fmla="*/ 870414 w 2296010"/>
              <a:gd name="connsiteY23" fmla="*/ 340863 h 2486518"/>
              <a:gd name="connsiteX24" fmla="*/ 1177257 w 2296010"/>
              <a:gd name="connsiteY24" fmla="*/ 233065 h 2486518"/>
              <a:gd name="connsiteX25" fmla="*/ 1466261 w 2296010"/>
              <a:gd name="connsiteY25" fmla="*/ 8508 h 2486518"/>
              <a:gd name="connsiteX26" fmla="*/ 1512352 w 2296010"/>
              <a:gd name="connsiteY26" fmla="*/ 84 h 248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96010" h="2486518">
                <a:moveTo>
                  <a:pt x="1512352" y="84"/>
                </a:moveTo>
                <a:cubicBezTo>
                  <a:pt x="1551972" y="1892"/>
                  <a:pt x="1574833" y="32920"/>
                  <a:pt x="1604851" y="79876"/>
                </a:cubicBezTo>
                <a:cubicBezTo>
                  <a:pt x="1644874" y="142484"/>
                  <a:pt x="1687982" y="286621"/>
                  <a:pt x="1706400" y="384160"/>
                </a:cubicBezTo>
                <a:cubicBezTo>
                  <a:pt x="1724817" y="481698"/>
                  <a:pt x="1673349" y="589523"/>
                  <a:pt x="1715355" y="665105"/>
                </a:cubicBezTo>
                <a:cubicBezTo>
                  <a:pt x="1757360" y="740687"/>
                  <a:pt x="1890618" y="774603"/>
                  <a:pt x="1958432" y="837651"/>
                </a:cubicBezTo>
                <a:cubicBezTo>
                  <a:pt x="2026246" y="900699"/>
                  <a:pt x="2067348" y="984424"/>
                  <a:pt x="2122239" y="1043394"/>
                </a:cubicBezTo>
                <a:cubicBezTo>
                  <a:pt x="2177130" y="1102364"/>
                  <a:pt x="2268633" y="1131335"/>
                  <a:pt x="2287779" y="1191472"/>
                </a:cubicBezTo>
                <a:cubicBezTo>
                  <a:pt x="2306924" y="1251609"/>
                  <a:pt x="2293724" y="1331330"/>
                  <a:pt x="2237112" y="1404213"/>
                </a:cubicBezTo>
                <a:cubicBezTo>
                  <a:pt x="2180500" y="1477096"/>
                  <a:pt x="2038420" y="1574557"/>
                  <a:pt x="1948109" y="1628770"/>
                </a:cubicBezTo>
                <a:cubicBezTo>
                  <a:pt x="1857797" y="1682984"/>
                  <a:pt x="1777963" y="1607715"/>
                  <a:pt x="1695241" y="1729492"/>
                </a:cubicBezTo>
                <a:cubicBezTo>
                  <a:pt x="1612519" y="1851269"/>
                  <a:pt x="1512580" y="2234758"/>
                  <a:pt x="1451777" y="2359434"/>
                </a:cubicBezTo>
                <a:cubicBezTo>
                  <a:pt x="1390975" y="2484110"/>
                  <a:pt x="1408389" y="2500972"/>
                  <a:pt x="1330424" y="2477547"/>
                </a:cubicBezTo>
                <a:cubicBezTo>
                  <a:pt x="1252459" y="2454122"/>
                  <a:pt x="1065478" y="2296043"/>
                  <a:pt x="983988" y="2218880"/>
                </a:cubicBezTo>
                <a:cubicBezTo>
                  <a:pt x="902498" y="2141717"/>
                  <a:pt x="927442" y="2057077"/>
                  <a:pt x="841485" y="2014568"/>
                </a:cubicBezTo>
                <a:cubicBezTo>
                  <a:pt x="755528" y="1972058"/>
                  <a:pt x="582296" y="1970412"/>
                  <a:pt x="468246" y="1963824"/>
                </a:cubicBezTo>
                <a:cubicBezTo>
                  <a:pt x="354197" y="1957236"/>
                  <a:pt x="235204" y="1992403"/>
                  <a:pt x="157188" y="1975037"/>
                </a:cubicBezTo>
                <a:cubicBezTo>
                  <a:pt x="79173" y="1957671"/>
                  <a:pt x="4621" y="1925914"/>
                  <a:pt x="155" y="1859630"/>
                </a:cubicBezTo>
                <a:cubicBezTo>
                  <a:pt x="-4310" y="1793346"/>
                  <a:pt x="88926" y="1663715"/>
                  <a:pt x="130394" y="1577331"/>
                </a:cubicBezTo>
                <a:cubicBezTo>
                  <a:pt x="171862" y="1490947"/>
                  <a:pt x="223129" y="1407362"/>
                  <a:pt x="248963" y="1341329"/>
                </a:cubicBezTo>
                <a:cubicBezTo>
                  <a:pt x="274797" y="1275296"/>
                  <a:pt x="302249" y="1291407"/>
                  <a:pt x="285401" y="1181133"/>
                </a:cubicBezTo>
                <a:cubicBezTo>
                  <a:pt x="268552" y="1070860"/>
                  <a:pt x="165660" y="802510"/>
                  <a:pt x="147870" y="679690"/>
                </a:cubicBezTo>
                <a:cubicBezTo>
                  <a:pt x="130081" y="556870"/>
                  <a:pt x="157948" y="497751"/>
                  <a:pt x="178663" y="444214"/>
                </a:cubicBezTo>
                <a:cubicBezTo>
                  <a:pt x="199378" y="390677"/>
                  <a:pt x="169279" y="366186"/>
                  <a:pt x="272162" y="358471"/>
                </a:cubicBezTo>
                <a:cubicBezTo>
                  <a:pt x="387453" y="341246"/>
                  <a:pt x="719565" y="361764"/>
                  <a:pt x="870414" y="340863"/>
                </a:cubicBezTo>
                <a:cubicBezTo>
                  <a:pt x="1021263" y="319962"/>
                  <a:pt x="1077949" y="288458"/>
                  <a:pt x="1177257" y="233065"/>
                </a:cubicBezTo>
                <a:cubicBezTo>
                  <a:pt x="1276565" y="177673"/>
                  <a:pt x="1394995" y="34040"/>
                  <a:pt x="1466261" y="8508"/>
                </a:cubicBezTo>
                <a:cubicBezTo>
                  <a:pt x="1484077" y="2126"/>
                  <a:pt x="1499146" y="-519"/>
                  <a:pt x="1512352" y="84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 bldLvl="0" animBg="1"/>
      <p:bldP spid="11" grpId="0" bldLvl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 rot="1337620">
            <a:off x="591743" y="952506"/>
            <a:ext cx="3640314" cy="351305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 rot="1337620">
            <a:off x="4148193" y="676466"/>
            <a:ext cx="2731654" cy="259796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 rot="1337620">
            <a:off x="5118461" y="3082705"/>
            <a:ext cx="3212235" cy="3138572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 rot="1337620">
            <a:off x="7483398" y="1198059"/>
            <a:ext cx="3056882" cy="301817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4"/>
          </p:nvPr>
        </p:nvSpPr>
        <p:spPr>
          <a:xfrm rot="1337620">
            <a:off x="9267605" y="4189024"/>
            <a:ext cx="2016194" cy="187856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1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6" grpId="0" bldLvl="0" animBg="1"/>
      <p:bldP spid="15" grpId="0" bldLvl="0" animBg="1"/>
      <p:bldP spid="17" grpId="0" bldLvl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095684">
            <a:off x="7933972" y="382753"/>
            <a:ext cx="4008722" cy="293066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55111" y="422345"/>
            <a:ext cx="4242029" cy="294613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0064032">
            <a:off x="7043186" y="3518608"/>
            <a:ext cx="3646068" cy="297635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555111" y="3368484"/>
            <a:ext cx="4242029" cy="294613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8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5" grpId="0" bldLvl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019930">
            <a:off x="838392" y="765421"/>
            <a:ext cx="5218682" cy="5036252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659740" y="3148013"/>
            <a:ext cx="3030530" cy="284177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666170" y="3118730"/>
            <a:ext cx="3030532" cy="284177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6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20947063">
            <a:off x="404025" y="720350"/>
            <a:ext cx="3015430" cy="220287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 rot="20947063">
            <a:off x="3008864" y="1283570"/>
            <a:ext cx="5906237" cy="431471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0947063">
            <a:off x="8596337" y="3958621"/>
            <a:ext cx="3015430" cy="220287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448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584914" y="3416304"/>
            <a:ext cx="3008422" cy="287805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3593337" y="3416304"/>
            <a:ext cx="3008422" cy="287805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6489539" y="572166"/>
            <a:ext cx="5215456" cy="551047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4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0" grpId="0" bldLvl="0" animBg="1"/>
      <p:bldP spid="9" grpId="0" bldLvl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 rot="1589479">
            <a:off x="90891" y="3166786"/>
            <a:ext cx="4017582" cy="266560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 rot="1589479">
            <a:off x="2689128" y="2316619"/>
            <a:ext cx="4017582" cy="266560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 rot="1589479">
            <a:off x="5287366" y="1466453"/>
            <a:ext cx="4017580" cy="2665602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 rot="1589479">
            <a:off x="7885601" y="616288"/>
            <a:ext cx="4017580" cy="2665602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1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3" grpId="0" bldLvl="0" animBg="1"/>
      <p:bldP spid="12" grpId="0" bldLvl="0" animBg="1"/>
      <p:bldP spid="11" grpId="0" bldLvl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5398473" y="377233"/>
            <a:ext cx="6171228" cy="61712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036401" y="309410"/>
            <a:ext cx="2864035" cy="286403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2208249" y="3193870"/>
            <a:ext cx="2864035" cy="286403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29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343101">
            <a:off x="627705" y="2713550"/>
            <a:ext cx="3648658" cy="280073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170207" y="3092276"/>
            <a:ext cx="4167194" cy="301123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1064365">
            <a:off x="8089715" y="1359082"/>
            <a:ext cx="3698695" cy="356617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4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743196" y="285495"/>
            <a:ext cx="5213295" cy="3077692"/>
          </a:xfrm>
          <a:custGeom>
            <a:avLst/>
            <a:gdLst>
              <a:gd name="connsiteX0" fmla="*/ 2157571 w 4111839"/>
              <a:gd name="connsiteY0" fmla="*/ 17 h 2427445"/>
              <a:gd name="connsiteX1" fmla="*/ 3091578 w 4111839"/>
              <a:gd name="connsiteY1" fmla="*/ 62743 h 2427445"/>
              <a:gd name="connsiteX2" fmla="*/ 3795676 w 4111839"/>
              <a:gd name="connsiteY2" fmla="*/ 13956 h 2427445"/>
              <a:gd name="connsiteX3" fmla="*/ 4025586 w 4111839"/>
              <a:gd name="connsiteY3" fmla="*/ 202135 h 2427445"/>
              <a:gd name="connsiteX4" fmla="*/ 3968108 w 4111839"/>
              <a:gd name="connsiteY4" fmla="*/ 766671 h 2427445"/>
              <a:gd name="connsiteX5" fmla="*/ 4111802 w 4111839"/>
              <a:gd name="connsiteY5" fmla="*/ 1428781 h 2427445"/>
              <a:gd name="connsiteX6" fmla="*/ 3982478 w 4111839"/>
              <a:gd name="connsiteY6" fmla="*/ 1951499 h 2427445"/>
              <a:gd name="connsiteX7" fmla="*/ 3996847 w 4111839"/>
              <a:gd name="connsiteY7" fmla="*/ 2397552 h 2427445"/>
              <a:gd name="connsiteX8" fmla="*/ 2990993 w 4111839"/>
              <a:gd name="connsiteY8" fmla="*/ 2390583 h 2427445"/>
              <a:gd name="connsiteX9" fmla="*/ 1640274 w 4111839"/>
              <a:gd name="connsiteY9" fmla="*/ 2425431 h 2427445"/>
              <a:gd name="connsiteX10" fmla="*/ 533835 w 4111839"/>
              <a:gd name="connsiteY10" fmla="*/ 2376643 h 2427445"/>
              <a:gd name="connsiteX11" fmla="*/ 102754 w 4111839"/>
              <a:gd name="connsiteY11" fmla="*/ 2390583 h 2427445"/>
              <a:gd name="connsiteX12" fmla="*/ 45277 w 4111839"/>
              <a:gd name="connsiteY12" fmla="*/ 2209374 h 2427445"/>
              <a:gd name="connsiteX13" fmla="*/ 160232 w 4111839"/>
              <a:gd name="connsiteY13" fmla="*/ 1853925 h 2427445"/>
              <a:gd name="connsiteX14" fmla="*/ 88385 w 4111839"/>
              <a:gd name="connsiteY14" fmla="*/ 1352115 h 2427445"/>
              <a:gd name="connsiteX15" fmla="*/ 174601 w 4111839"/>
              <a:gd name="connsiteY15" fmla="*/ 683036 h 2427445"/>
              <a:gd name="connsiteX16" fmla="*/ 2169 w 4111839"/>
              <a:gd name="connsiteY16" fmla="*/ 167287 h 2427445"/>
              <a:gd name="connsiteX17" fmla="*/ 332664 w 4111839"/>
              <a:gd name="connsiteY17" fmla="*/ 6987 h 2427445"/>
              <a:gd name="connsiteX18" fmla="*/ 1252302 w 4111839"/>
              <a:gd name="connsiteY18" fmla="*/ 69713 h 2427445"/>
              <a:gd name="connsiteX19" fmla="*/ 2157571 w 4111839"/>
              <a:gd name="connsiteY19" fmla="*/ 17 h 24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1839" h="2427445">
                <a:moveTo>
                  <a:pt x="2157571" y="17"/>
                </a:moveTo>
                <a:cubicBezTo>
                  <a:pt x="2464116" y="-1145"/>
                  <a:pt x="2818561" y="60420"/>
                  <a:pt x="3091578" y="62743"/>
                </a:cubicBezTo>
                <a:cubicBezTo>
                  <a:pt x="3364596" y="65066"/>
                  <a:pt x="3640009" y="-9276"/>
                  <a:pt x="3795676" y="13956"/>
                </a:cubicBezTo>
                <a:cubicBezTo>
                  <a:pt x="3951344" y="37188"/>
                  <a:pt x="3996847" y="76682"/>
                  <a:pt x="4025586" y="202135"/>
                </a:cubicBezTo>
                <a:cubicBezTo>
                  <a:pt x="4054324" y="327587"/>
                  <a:pt x="3953739" y="562230"/>
                  <a:pt x="3968108" y="766671"/>
                </a:cubicBezTo>
                <a:cubicBezTo>
                  <a:pt x="3982478" y="971112"/>
                  <a:pt x="4109407" y="1231310"/>
                  <a:pt x="4111802" y="1428781"/>
                </a:cubicBezTo>
                <a:cubicBezTo>
                  <a:pt x="4114197" y="1626252"/>
                  <a:pt x="4001636" y="1790037"/>
                  <a:pt x="3982478" y="1951499"/>
                </a:cubicBezTo>
                <a:cubicBezTo>
                  <a:pt x="3963319" y="2112961"/>
                  <a:pt x="4162094" y="2324372"/>
                  <a:pt x="3996847" y="2397552"/>
                </a:cubicBezTo>
                <a:cubicBezTo>
                  <a:pt x="3831600" y="2470733"/>
                  <a:pt x="3383755" y="2385936"/>
                  <a:pt x="2990993" y="2390583"/>
                </a:cubicBezTo>
                <a:cubicBezTo>
                  <a:pt x="2598231" y="2395229"/>
                  <a:pt x="2049801" y="2427754"/>
                  <a:pt x="1640274" y="2425431"/>
                </a:cubicBezTo>
                <a:cubicBezTo>
                  <a:pt x="1230748" y="2423108"/>
                  <a:pt x="790088" y="2382451"/>
                  <a:pt x="533835" y="2376643"/>
                </a:cubicBezTo>
                <a:cubicBezTo>
                  <a:pt x="277582" y="2370836"/>
                  <a:pt x="184181" y="2418461"/>
                  <a:pt x="102754" y="2390583"/>
                </a:cubicBezTo>
                <a:cubicBezTo>
                  <a:pt x="21328" y="2362704"/>
                  <a:pt x="35697" y="2298816"/>
                  <a:pt x="45277" y="2209374"/>
                </a:cubicBezTo>
                <a:cubicBezTo>
                  <a:pt x="54857" y="2119931"/>
                  <a:pt x="153047" y="1996801"/>
                  <a:pt x="160232" y="1853925"/>
                </a:cubicBezTo>
                <a:cubicBezTo>
                  <a:pt x="167417" y="1711049"/>
                  <a:pt x="85990" y="1547264"/>
                  <a:pt x="88385" y="1352115"/>
                </a:cubicBezTo>
                <a:cubicBezTo>
                  <a:pt x="90780" y="1156967"/>
                  <a:pt x="188971" y="880507"/>
                  <a:pt x="174601" y="683036"/>
                </a:cubicBezTo>
                <a:cubicBezTo>
                  <a:pt x="160232" y="485565"/>
                  <a:pt x="-21780" y="278800"/>
                  <a:pt x="2169" y="167287"/>
                </a:cubicBezTo>
                <a:cubicBezTo>
                  <a:pt x="26118" y="55774"/>
                  <a:pt x="124308" y="23249"/>
                  <a:pt x="332664" y="6987"/>
                </a:cubicBezTo>
                <a:cubicBezTo>
                  <a:pt x="541019" y="-9276"/>
                  <a:pt x="948151" y="70875"/>
                  <a:pt x="1252302" y="69713"/>
                </a:cubicBezTo>
                <a:cubicBezTo>
                  <a:pt x="1556454" y="68551"/>
                  <a:pt x="1851025" y="1179"/>
                  <a:pt x="2157571" y="1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192632" y="287624"/>
            <a:ext cx="4615073" cy="3240851"/>
          </a:xfrm>
          <a:custGeom>
            <a:avLst/>
            <a:gdLst>
              <a:gd name="connsiteX0" fmla="*/ 1064523 w 3381949"/>
              <a:gd name="connsiteY0" fmla="*/ 1175 h 2374912"/>
              <a:gd name="connsiteX1" fmla="*/ 1765798 w 3381949"/>
              <a:gd name="connsiteY1" fmla="*/ 142080 h 2374912"/>
              <a:gd name="connsiteX2" fmla="*/ 2127288 w 3381949"/>
              <a:gd name="connsiteY2" fmla="*/ 17652 h 2374912"/>
              <a:gd name="connsiteX3" fmla="*/ 2603548 w 3381949"/>
              <a:gd name="connsiteY3" fmla="*/ 259861 h 2374912"/>
              <a:gd name="connsiteX4" fmla="*/ 3086926 w 3381949"/>
              <a:gd name="connsiteY4" fmla="*/ 399078 h 2374912"/>
              <a:gd name="connsiteX5" fmla="*/ 3248363 w 3381949"/>
              <a:gd name="connsiteY5" fmla="*/ 771847 h 2374912"/>
              <a:gd name="connsiteX6" fmla="*/ 3381814 w 3381949"/>
              <a:gd name="connsiteY6" fmla="*/ 1103729 h 2374912"/>
              <a:gd name="connsiteX7" fmla="*/ 3271636 w 3381949"/>
              <a:gd name="connsiteY7" fmla="*/ 1385636 h 2374912"/>
              <a:gd name="connsiteX8" fmla="*/ 3180707 w 3381949"/>
              <a:gd name="connsiteY8" fmla="*/ 1843283 h 2374912"/>
              <a:gd name="connsiteX9" fmla="*/ 2787003 w 3381949"/>
              <a:gd name="connsiteY9" fmla="*/ 2046876 h 2374912"/>
              <a:gd name="connsiteX10" fmla="*/ 2453148 w 3381949"/>
              <a:gd name="connsiteY10" fmla="*/ 2292975 h 2374912"/>
              <a:gd name="connsiteX11" fmla="*/ 1977807 w 3381949"/>
              <a:gd name="connsiteY11" fmla="*/ 2180475 h 2374912"/>
              <a:gd name="connsiteX12" fmla="*/ 1441846 w 3381949"/>
              <a:gd name="connsiteY12" fmla="*/ 2373073 h 2374912"/>
              <a:gd name="connsiteX13" fmla="*/ 911868 w 3381949"/>
              <a:gd name="connsiteY13" fmla="*/ 2041691 h 2374912"/>
              <a:gd name="connsiteX14" fmla="*/ 423060 w 3381949"/>
              <a:gd name="connsiteY14" fmla="*/ 1787569 h 2374912"/>
              <a:gd name="connsiteX15" fmla="*/ 323377 w 3381949"/>
              <a:gd name="connsiteY15" fmla="*/ 1530692 h 2374912"/>
              <a:gd name="connsiteX16" fmla="*/ 5163 w 3381949"/>
              <a:gd name="connsiteY16" fmla="*/ 1247664 h 2374912"/>
              <a:gd name="connsiteX17" fmla="*/ 128874 w 3381949"/>
              <a:gd name="connsiteY17" fmla="*/ 921346 h 2374912"/>
              <a:gd name="connsiteX18" fmla="*/ 163128 w 3381949"/>
              <a:gd name="connsiteY18" fmla="*/ 543499 h 2374912"/>
              <a:gd name="connsiteX19" fmla="*/ 595814 w 3381949"/>
              <a:gd name="connsiteY19" fmla="*/ 238536 h 2374912"/>
              <a:gd name="connsiteX20" fmla="*/ 1064523 w 3381949"/>
              <a:gd name="connsiteY20" fmla="*/ 1175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49" h="2374912">
                <a:moveTo>
                  <a:pt x="1064523" y="1175"/>
                </a:moveTo>
                <a:cubicBezTo>
                  <a:pt x="1259520" y="-14901"/>
                  <a:pt x="1588670" y="139334"/>
                  <a:pt x="1765798" y="142080"/>
                </a:cubicBezTo>
                <a:cubicBezTo>
                  <a:pt x="1942925" y="144827"/>
                  <a:pt x="1987663" y="-1978"/>
                  <a:pt x="2127288" y="17652"/>
                </a:cubicBezTo>
                <a:cubicBezTo>
                  <a:pt x="2266913" y="37283"/>
                  <a:pt x="2443608" y="196290"/>
                  <a:pt x="2603548" y="259861"/>
                </a:cubicBezTo>
                <a:cubicBezTo>
                  <a:pt x="2763488" y="323432"/>
                  <a:pt x="2979457" y="313747"/>
                  <a:pt x="3086926" y="399078"/>
                </a:cubicBezTo>
                <a:cubicBezTo>
                  <a:pt x="3194395" y="484409"/>
                  <a:pt x="3199215" y="654404"/>
                  <a:pt x="3248363" y="771847"/>
                </a:cubicBezTo>
                <a:cubicBezTo>
                  <a:pt x="3297511" y="889289"/>
                  <a:pt x="3377935" y="1001431"/>
                  <a:pt x="3381814" y="1103729"/>
                </a:cubicBezTo>
                <a:cubicBezTo>
                  <a:pt x="3385692" y="1206027"/>
                  <a:pt x="3305154" y="1262377"/>
                  <a:pt x="3271636" y="1385636"/>
                </a:cubicBezTo>
                <a:cubicBezTo>
                  <a:pt x="3238119" y="1508895"/>
                  <a:pt x="3261479" y="1733076"/>
                  <a:pt x="3180707" y="1843283"/>
                </a:cubicBezTo>
                <a:cubicBezTo>
                  <a:pt x="3099935" y="1953490"/>
                  <a:pt x="2908263" y="1971927"/>
                  <a:pt x="2787003" y="2046876"/>
                </a:cubicBezTo>
                <a:cubicBezTo>
                  <a:pt x="2665743" y="2121824"/>
                  <a:pt x="2588014" y="2270709"/>
                  <a:pt x="2453148" y="2292975"/>
                </a:cubicBezTo>
                <a:cubicBezTo>
                  <a:pt x="2318283" y="2315242"/>
                  <a:pt x="2146357" y="2167126"/>
                  <a:pt x="1977807" y="2180475"/>
                </a:cubicBezTo>
                <a:cubicBezTo>
                  <a:pt x="1809257" y="2193825"/>
                  <a:pt x="1619502" y="2396204"/>
                  <a:pt x="1441846" y="2373073"/>
                </a:cubicBezTo>
                <a:cubicBezTo>
                  <a:pt x="1264190" y="2349943"/>
                  <a:pt x="1081666" y="2139275"/>
                  <a:pt x="911868" y="2041691"/>
                </a:cubicBezTo>
                <a:cubicBezTo>
                  <a:pt x="742070" y="1944107"/>
                  <a:pt x="521141" y="1872736"/>
                  <a:pt x="423060" y="1787569"/>
                </a:cubicBezTo>
                <a:cubicBezTo>
                  <a:pt x="324978" y="1702403"/>
                  <a:pt x="393026" y="1620676"/>
                  <a:pt x="323377" y="1530692"/>
                </a:cubicBezTo>
                <a:cubicBezTo>
                  <a:pt x="253728" y="1440707"/>
                  <a:pt x="37580" y="1349222"/>
                  <a:pt x="5163" y="1247664"/>
                </a:cubicBezTo>
                <a:cubicBezTo>
                  <a:pt x="-27254" y="1146107"/>
                  <a:pt x="102547" y="1038707"/>
                  <a:pt x="128874" y="921346"/>
                </a:cubicBezTo>
                <a:cubicBezTo>
                  <a:pt x="155202" y="803986"/>
                  <a:pt x="88148" y="656819"/>
                  <a:pt x="163128" y="543499"/>
                </a:cubicBezTo>
                <a:cubicBezTo>
                  <a:pt x="238108" y="430179"/>
                  <a:pt x="445581" y="328923"/>
                  <a:pt x="595814" y="238536"/>
                </a:cubicBezTo>
                <a:cubicBezTo>
                  <a:pt x="746046" y="148148"/>
                  <a:pt x="869526" y="17251"/>
                  <a:pt x="1064523" y="117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5720344" y="3363189"/>
            <a:ext cx="5559640" cy="3003829"/>
          </a:xfrm>
          <a:custGeom>
            <a:avLst/>
            <a:gdLst>
              <a:gd name="connsiteX0" fmla="*/ 2357490 w 4492839"/>
              <a:gd name="connsiteY0" fmla="*/ 17 h 2427445"/>
              <a:gd name="connsiteX1" fmla="*/ 3378041 w 4492839"/>
              <a:gd name="connsiteY1" fmla="*/ 62743 h 2427445"/>
              <a:gd name="connsiteX2" fmla="*/ 4147381 w 4492839"/>
              <a:gd name="connsiteY2" fmla="*/ 13956 h 2427445"/>
              <a:gd name="connsiteX3" fmla="*/ 4398593 w 4492839"/>
              <a:gd name="connsiteY3" fmla="*/ 202135 h 2427445"/>
              <a:gd name="connsiteX4" fmla="*/ 4335790 w 4492839"/>
              <a:gd name="connsiteY4" fmla="*/ 766671 h 2427445"/>
              <a:gd name="connsiteX5" fmla="*/ 4492798 w 4492839"/>
              <a:gd name="connsiteY5" fmla="*/ 1428781 h 2427445"/>
              <a:gd name="connsiteX6" fmla="*/ 4351491 w 4492839"/>
              <a:gd name="connsiteY6" fmla="*/ 1951499 h 2427445"/>
              <a:gd name="connsiteX7" fmla="*/ 4367192 w 4492839"/>
              <a:gd name="connsiteY7" fmla="*/ 2397552 h 2427445"/>
              <a:gd name="connsiteX8" fmla="*/ 3268136 w 4492839"/>
              <a:gd name="connsiteY8" fmla="*/ 2390583 h 2427445"/>
              <a:gd name="connsiteX9" fmla="*/ 1792261 w 4492839"/>
              <a:gd name="connsiteY9" fmla="*/ 2425431 h 2427445"/>
              <a:gd name="connsiteX10" fmla="*/ 583299 w 4492839"/>
              <a:gd name="connsiteY10" fmla="*/ 2376643 h 2427445"/>
              <a:gd name="connsiteX11" fmla="*/ 112276 w 4492839"/>
              <a:gd name="connsiteY11" fmla="*/ 2390583 h 2427445"/>
              <a:gd name="connsiteX12" fmla="*/ 49472 w 4492839"/>
              <a:gd name="connsiteY12" fmla="*/ 2209374 h 2427445"/>
              <a:gd name="connsiteX13" fmla="*/ 175079 w 4492839"/>
              <a:gd name="connsiteY13" fmla="*/ 1853925 h 2427445"/>
              <a:gd name="connsiteX14" fmla="*/ 96575 w 4492839"/>
              <a:gd name="connsiteY14" fmla="*/ 1352115 h 2427445"/>
              <a:gd name="connsiteX15" fmla="*/ 190780 w 4492839"/>
              <a:gd name="connsiteY15" fmla="*/ 683036 h 2427445"/>
              <a:gd name="connsiteX16" fmla="*/ 2370 w 4492839"/>
              <a:gd name="connsiteY16" fmla="*/ 167287 h 2427445"/>
              <a:gd name="connsiteX17" fmla="*/ 363488 w 4492839"/>
              <a:gd name="connsiteY17" fmla="*/ 6987 h 2427445"/>
              <a:gd name="connsiteX18" fmla="*/ 1368339 w 4492839"/>
              <a:gd name="connsiteY18" fmla="*/ 69713 h 2427445"/>
              <a:gd name="connsiteX19" fmla="*/ 2357490 w 4492839"/>
              <a:gd name="connsiteY19" fmla="*/ 17 h 24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92839" h="2427445">
                <a:moveTo>
                  <a:pt x="2357490" y="17"/>
                </a:moveTo>
                <a:cubicBezTo>
                  <a:pt x="2692439" y="-1145"/>
                  <a:pt x="3079726" y="60420"/>
                  <a:pt x="3378041" y="62743"/>
                </a:cubicBezTo>
                <a:cubicBezTo>
                  <a:pt x="3676357" y="65066"/>
                  <a:pt x="3977289" y="-9276"/>
                  <a:pt x="4147381" y="13956"/>
                </a:cubicBezTo>
                <a:cubicBezTo>
                  <a:pt x="4317472" y="37188"/>
                  <a:pt x="4367192" y="76682"/>
                  <a:pt x="4398593" y="202135"/>
                </a:cubicBezTo>
                <a:cubicBezTo>
                  <a:pt x="4429995" y="327587"/>
                  <a:pt x="4320089" y="562230"/>
                  <a:pt x="4335790" y="766671"/>
                </a:cubicBezTo>
                <a:cubicBezTo>
                  <a:pt x="4351491" y="971112"/>
                  <a:pt x="4490181" y="1231310"/>
                  <a:pt x="4492798" y="1428781"/>
                </a:cubicBezTo>
                <a:cubicBezTo>
                  <a:pt x="4495415" y="1626252"/>
                  <a:pt x="4372425" y="1790037"/>
                  <a:pt x="4351491" y="1951499"/>
                </a:cubicBezTo>
                <a:cubicBezTo>
                  <a:pt x="4330557" y="2112961"/>
                  <a:pt x="4547751" y="2324372"/>
                  <a:pt x="4367192" y="2397552"/>
                </a:cubicBezTo>
                <a:cubicBezTo>
                  <a:pt x="4186633" y="2470733"/>
                  <a:pt x="3697291" y="2385936"/>
                  <a:pt x="3268136" y="2390583"/>
                </a:cubicBezTo>
                <a:cubicBezTo>
                  <a:pt x="2838981" y="2395229"/>
                  <a:pt x="2239734" y="2427754"/>
                  <a:pt x="1792261" y="2425431"/>
                </a:cubicBezTo>
                <a:cubicBezTo>
                  <a:pt x="1344788" y="2423108"/>
                  <a:pt x="863297" y="2382451"/>
                  <a:pt x="583299" y="2376643"/>
                </a:cubicBezTo>
                <a:cubicBezTo>
                  <a:pt x="303302" y="2370836"/>
                  <a:pt x="201247" y="2418461"/>
                  <a:pt x="112276" y="2390583"/>
                </a:cubicBezTo>
                <a:cubicBezTo>
                  <a:pt x="23304" y="2362704"/>
                  <a:pt x="39005" y="2298816"/>
                  <a:pt x="49472" y="2209374"/>
                </a:cubicBezTo>
                <a:cubicBezTo>
                  <a:pt x="59940" y="2119931"/>
                  <a:pt x="167228" y="1996801"/>
                  <a:pt x="175079" y="1853925"/>
                </a:cubicBezTo>
                <a:cubicBezTo>
                  <a:pt x="182929" y="1711049"/>
                  <a:pt x="93958" y="1547264"/>
                  <a:pt x="96575" y="1352115"/>
                </a:cubicBezTo>
                <a:cubicBezTo>
                  <a:pt x="99192" y="1156967"/>
                  <a:pt x="206480" y="880507"/>
                  <a:pt x="190780" y="683036"/>
                </a:cubicBezTo>
                <a:cubicBezTo>
                  <a:pt x="175079" y="485565"/>
                  <a:pt x="-23798" y="278800"/>
                  <a:pt x="2370" y="167287"/>
                </a:cubicBezTo>
                <a:cubicBezTo>
                  <a:pt x="28538" y="55774"/>
                  <a:pt x="135827" y="23249"/>
                  <a:pt x="363488" y="6987"/>
                </a:cubicBezTo>
                <a:cubicBezTo>
                  <a:pt x="591150" y="-9276"/>
                  <a:pt x="1036005" y="70875"/>
                  <a:pt x="1368339" y="69713"/>
                </a:cubicBezTo>
                <a:cubicBezTo>
                  <a:pt x="1700673" y="68551"/>
                  <a:pt x="2022540" y="1179"/>
                  <a:pt x="2357490" y="1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042304" y="3287987"/>
            <a:ext cx="4615073" cy="3240851"/>
          </a:xfrm>
          <a:custGeom>
            <a:avLst/>
            <a:gdLst>
              <a:gd name="connsiteX0" fmla="*/ 1064523 w 3381949"/>
              <a:gd name="connsiteY0" fmla="*/ 1175 h 2374912"/>
              <a:gd name="connsiteX1" fmla="*/ 1765798 w 3381949"/>
              <a:gd name="connsiteY1" fmla="*/ 142080 h 2374912"/>
              <a:gd name="connsiteX2" fmla="*/ 2127288 w 3381949"/>
              <a:gd name="connsiteY2" fmla="*/ 17652 h 2374912"/>
              <a:gd name="connsiteX3" fmla="*/ 2603548 w 3381949"/>
              <a:gd name="connsiteY3" fmla="*/ 259861 h 2374912"/>
              <a:gd name="connsiteX4" fmla="*/ 3086926 w 3381949"/>
              <a:gd name="connsiteY4" fmla="*/ 399078 h 2374912"/>
              <a:gd name="connsiteX5" fmla="*/ 3248363 w 3381949"/>
              <a:gd name="connsiteY5" fmla="*/ 771847 h 2374912"/>
              <a:gd name="connsiteX6" fmla="*/ 3381814 w 3381949"/>
              <a:gd name="connsiteY6" fmla="*/ 1103729 h 2374912"/>
              <a:gd name="connsiteX7" fmla="*/ 3271636 w 3381949"/>
              <a:gd name="connsiteY7" fmla="*/ 1385636 h 2374912"/>
              <a:gd name="connsiteX8" fmla="*/ 3180707 w 3381949"/>
              <a:gd name="connsiteY8" fmla="*/ 1843283 h 2374912"/>
              <a:gd name="connsiteX9" fmla="*/ 2787003 w 3381949"/>
              <a:gd name="connsiteY9" fmla="*/ 2046876 h 2374912"/>
              <a:gd name="connsiteX10" fmla="*/ 2453148 w 3381949"/>
              <a:gd name="connsiteY10" fmla="*/ 2292975 h 2374912"/>
              <a:gd name="connsiteX11" fmla="*/ 1977807 w 3381949"/>
              <a:gd name="connsiteY11" fmla="*/ 2180475 h 2374912"/>
              <a:gd name="connsiteX12" fmla="*/ 1441846 w 3381949"/>
              <a:gd name="connsiteY12" fmla="*/ 2373073 h 2374912"/>
              <a:gd name="connsiteX13" fmla="*/ 911868 w 3381949"/>
              <a:gd name="connsiteY13" fmla="*/ 2041691 h 2374912"/>
              <a:gd name="connsiteX14" fmla="*/ 423060 w 3381949"/>
              <a:gd name="connsiteY14" fmla="*/ 1787569 h 2374912"/>
              <a:gd name="connsiteX15" fmla="*/ 323377 w 3381949"/>
              <a:gd name="connsiteY15" fmla="*/ 1530692 h 2374912"/>
              <a:gd name="connsiteX16" fmla="*/ 5163 w 3381949"/>
              <a:gd name="connsiteY16" fmla="*/ 1247664 h 2374912"/>
              <a:gd name="connsiteX17" fmla="*/ 128874 w 3381949"/>
              <a:gd name="connsiteY17" fmla="*/ 921346 h 2374912"/>
              <a:gd name="connsiteX18" fmla="*/ 163128 w 3381949"/>
              <a:gd name="connsiteY18" fmla="*/ 543499 h 2374912"/>
              <a:gd name="connsiteX19" fmla="*/ 595814 w 3381949"/>
              <a:gd name="connsiteY19" fmla="*/ 238536 h 2374912"/>
              <a:gd name="connsiteX20" fmla="*/ 1064523 w 3381949"/>
              <a:gd name="connsiteY20" fmla="*/ 1175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49" h="2374912">
                <a:moveTo>
                  <a:pt x="1064523" y="1175"/>
                </a:moveTo>
                <a:cubicBezTo>
                  <a:pt x="1259520" y="-14901"/>
                  <a:pt x="1588670" y="139334"/>
                  <a:pt x="1765798" y="142080"/>
                </a:cubicBezTo>
                <a:cubicBezTo>
                  <a:pt x="1942925" y="144827"/>
                  <a:pt x="1987663" y="-1978"/>
                  <a:pt x="2127288" y="17652"/>
                </a:cubicBezTo>
                <a:cubicBezTo>
                  <a:pt x="2266913" y="37283"/>
                  <a:pt x="2443608" y="196290"/>
                  <a:pt x="2603548" y="259861"/>
                </a:cubicBezTo>
                <a:cubicBezTo>
                  <a:pt x="2763488" y="323432"/>
                  <a:pt x="2979457" y="313747"/>
                  <a:pt x="3086926" y="399078"/>
                </a:cubicBezTo>
                <a:cubicBezTo>
                  <a:pt x="3194395" y="484409"/>
                  <a:pt x="3199215" y="654404"/>
                  <a:pt x="3248363" y="771847"/>
                </a:cubicBezTo>
                <a:cubicBezTo>
                  <a:pt x="3297511" y="889289"/>
                  <a:pt x="3377935" y="1001431"/>
                  <a:pt x="3381814" y="1103729"/>
                </a:cubicBezTo>
                <a:cubicBezTo>
                  <a:pt x="3385692" y="1206027"/>
                  <a:pt x="3305154" y="1262377"/>
                  <a:pt x="3271636" y="1385636"/>
                </a:cubicBezTo>
                <a:cubicBezTo>
                  <a:pt x="3238119" y="1508895"/>
                  <a:pt x="3261479" y="1733076"/>
                  <a:pt x="3180707" y="1843283"/>
                </a:cubicBezTo>
                <a:cubicBezTo>
                  <a:pt x="3099935" y="1953490"/>
                  <a:pt x="2908263" y="1971927"/>
                  <a:pt x="2787003" y="2046876"/>
                </a:cubicBezTo>
                <a:cubicBezTo>
                  <a:pt x="2665743" y="2121824"/>
                  <a:pt x="2588014" y="2270709"/>
                  <a:pt x="2453148" y="2292975"/>
                </a:cubicBezTo>
                <a:cubicBezTo>
                  <a:pt x="2318283" y="2315242"/>
                  <a:pt x="2146357" y="2167126"/>
                  <a:pt x="1977807" y="2180475"/>
                </a:cubicBezTo>
                <a:cubicBezTo>
                  <a:pt x="1809257" y="2193825"/>
                  <a:pt x="1619502" y="2396204"/>
                  <a:pt x="1441846" y="2373073"/>
                </a:cubicBezTo>
                <a:cubicBezTo>
                  <a:pt x="1264190" y="2349943"/>
                  <a:pt x="1081666" y="2139275"/>
                  <a:pt x="911868" y="2041691"/>
                </a:cubicBezTo>
                <a:cubicBezTo>
                  <a:pt x="742070" y="1944107"/>
                  <a:pt x="521141" y="1872736"/>
                  <a:pt x="423060" y="1787569"/>
                </a:cubicBezTo>
                <a:cubicBezTo>
                  <a:pt x="324978" y="1702403"/>
                  <a:pt x="393026" y="1620676"/>
                  <a:pt x="323377" y="1530692"/>
                </a:cubicBezTo>
                <a:cubicBezTo>
                  <a:pt x="253728" y="1440707"/>
                  <a:pt x="37580" y="1349222"/>
                  <a:pt x="5163" y="1247664"/>
                </a:cubicBezTo>
                <a:cubicBezTo>
                  <a:pt x="-27254" y="1146107"/>
                  <a:pt x="102547" y="1038707"/>
                  <a:pt x="128874" y="921346"/>
                </a:cubicBezTo>
                <a:cubicBezTo>
                  <a:pt x="155202" y="803986"/>
                  <a:pt x="88148" y="656819"/>
                  <a:pt x="163128" y="543499"/>
                </a:cubicBezTo>
                <a:cubicBezTo>
                  <a:pt x="238108" y="430179"/>
                  <a:pt x="445581" y="328923"/>
                  <a:pt x="595814" y="238536"/>
                </a:cubicBezTo>
                <a:cubicBezTo>
                  <a:pt x="746046" y="148148"/>
                  <a:pt x="869526" y="17251"/>
                  <a:pt x="1064523" y="117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7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5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791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304605" y="308727"/>
            <a:ext cx="5174107" cy="5560565"/>
          </a:xfrm>
          <a:custGeom>
            <a:avLst/>
            <a:gdLst>
              <a:gd name="connsiteX0" fmla="*/ 3189767 w 4107937"/>
              <a:gd name="connsiteY0" fmla="*/ 699 h 4414761"/>
              <a:gd name="connsiteX1" fmla="*/ 3442073 w 4107937"/>
              <a:gd name="connsiteY1" fmla="*/ 266830 h 4414761"/>
              <a:gd name="connsiteX2" fmla="*/ 3561950 w 4107937"/>
              <a:gd name="connsiteY2" fmla="*/ 1183736 h 4414761"/>
              <a:gd name="connsiteX3" fmla="*/ 3882526 w 4107937"/>
              <a:gd name="connsiteY3" fmla="*/ 2225636 h 4414761"/>
              <a:gd name="connsiteX4" fmla="*/ 3928640 w 4107937"/>
              <a:gd name="connsiteY4" fmla="*/ 3086693 h 4414761"/>
              <a:gd name="connsiteX5" fmla="*/ 4074327 w 4107937"/>
              <a:gd name="connsiteY5" fmla="*/ 3801680 h 4414761"/>
              <a:gd name="connsiteX6" fmla="*/ 3214690 w 4107937"/>
              <a:gd name="connsiteY6" fmla="*/ 3950007 h 4414761"/>
              <a:gd name="connsiteX7" fmla="*/ 2073545 w 4107937"/>
              <a:gd name="connsiteY7" fmla="*/ 4220275 h 4414761"/>
              <a:gd name="connsiteX8" fmla="*/ 1115644 w 4107937"/>
              <a:gd name="connsiteY8" fmla="*/ 4317311 h 4414761"/>
              <a:gd name="connsiteX9" fmla="*/ 752291 w 4107937"/>
              <a:gd name="connsiteY9" fmla="*/ 4408098 h 4414761"/>
              <a:gd name="connsiteX10" fmla="*/ 649080 w 4107937"/>
              <a:gd name="connsiteY10" fmla="*/ 4125825 h 4414761"/>
              <a:gd name="connsiteX11" fmla="*/ 640754 w 4107937"/>
              <a:gd name="connsiteY11" fmla="*/ 3536021 h 4414761"/>
              <a:gd name="connsiteX12" fmla="*/ 429385 w 4107937"/>
              <a:gd name="connsiteY12" fmla="*/ 2740493 h 4414761"/>
              <a:gd name="connsiteX13" fmla="*/ 302735 w 4107937"/>
              <a:gd name="connsiteY13" fmla="*/ 1650920 h 4414761"/>
              <a:gd name="connsiteX14" fmla="*/ 1441 w 4107937"/>
              <a:gd name="connsiteY14" fmla="*/ 848931 h 4414761"/>
              <a:gd name="connsiteX15" fmla="*/ 235254 w 4107937"/>
              <a:gd name="connsiteY15" fmla="*/ 538745 h 4414761"/>
              <a:gd name="connsiteX16" fmla="*/ 1038066 w 4107937"/>
              <a:gd name="connsiteY16" fmla="*/ 493751 h 4414761"/>
              <a:gd name="connsiteX17" fmla="*/ 1789013 w 4107937"/>
              <a:gd name="connsiteY17" fmla="*/ 238097 h 4414761"/>
              <a:gd name="connsiteX18" fmla="*/ 2604076 w 4107937"/>
              <a:gd name="connsiteY18" fmla="*/ 190824 h 4414761"/>
              <a:gd name="connsiteX19" fmla="*/ 3189767 w 4107937"/>
              <a:gd name="connsiteY19" fmla="*/ 699 h 441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07937" h="4414761">
                <a:moveTo>
                  <a:pt x="3189767" y="699"/>
                </a:moveTo>
                <a:cubicBezTo>
                  <a:pt x="3329433" y="13366"/>
                  <a:pt x="3380042" y="69657"/>
                  <a:pt x="3442073" y="266830"/>
                </a:cubicBezTo>
                <a:cubicBezTo>
                  <a:pt x="3504103" y="464003"/>
                  <a:pt x="3488541" y="857268"/>
                  <a:pt x="3561950" y="1183736"/>
                </a:cubicBezTo>
                <a:cubicBezTo>
                  <a:pt x="3635359" y="1510203"/>
                  <a:pt x="3821411" y="1908477"/>
                  <a:pt x="3882526" y="2225636"/>
                </a:cubicBezTo>
                <a:cubicBezTo>
                  <a:pt x="3943642" y="2542795"/>
                  <a:pt x="3896673" y="2824019"/>
                  <a:pt x="3928640" y="3086693"/>
                </a:cubicBezTo>
                <a:cubicBezTo>
                  <a:pt x="3960607" y="3349368"/>
                  <a:pt x="4193319" y="3657794"/>
                  <a:pt x="4074327" y="3801680"/>
                </a:cubicBezTo>
                <a:cubicBezTo>
                  <a:pt x="3955335" y="3945565"/>
                  <a:pt x="3548154" y="3880241"/>
                  <a:pt x="3214690" y="3950007"/>
                </a:cubicBezTo>
                <a:cubicBezTo>
                  <a:pt x="2881227" y="4019773"/>
                  <a:pt x="2423386" y="4159057"/>
                  <a:pt x="2073545" y="4220275"/>
                </a:cubicBezTo>
                <a:cubicBezTo>
                  <a:pt x="1723704" y="4281492"/>
                  <a:pt x="1335852" y="4286007"/>
                  <a:pt x="1115644" y="4317311"/>
                </a:cubicBezTo>
                <a:cubicBezTo>
                  <a:pt x="895435" y="4348616"/>
                  <a:pt x="830052" y="4440012"/>
                  <a:pt x="752291" y="4408098"/>
                </a:cubicBezTo>
                <a:cubicBezTo>
                  <a:pt x="674531" y="4376183"/>
                  <a:pt x="667669" y="4271171"/>
                  <a:pt x="649080" y="4125825"/>
                </a:cubicBezTo>
                <a:cubicBezTo>
                  <a:pt x="630491" y="3980479"/>
                  <a:pt x="677370" y="3766910"/>
                  <a:pt x="640754" y="3536021"/>
                </a:cubicBezTo>
                <a:cubicBezTo>
                  <a:pt x="604138" y="3305133"/>
                  <a:pt x="485721" y="3054677"/>
                  <a:pt x="429385" y="2740493"/>
                </a:cubicBezTo>
                <a:cubicBezTo>
                  <a:pt x="373049" y="2426309"/>
                  <a:pt x="374059" y="1966180"/>
                  <a:pt x="302735" y="1650920"/>
                </a:cubicBezTo>
                <a:cubicBezTo>
                  <a:pt x="231411" y="1335660"/>
                  <a:pt x="14381" y="1032046"/>
                  <a:pt x="1441" y="848931"/>
                </a:cubicBezTo>
                <a:cubicBezTo>
                  <a:pt x="-11500" y="665816"/>
                  <a:pt x="62483" y="597941"/>
                  <a:pt x="235254" y="538745"/>
                </a:cubicBezTo>
                <a:cubicBezTo>
                  <a:pt x="408025" y="479549"/>
                  <a:pt x="779106" y="543859"/>
                  <a:pt x="1038066" y="493751"/>
                </a:cubicBezTo>
                <a:cubicBezTo>
                  <a:pt x="1297026" y="443642"/>
                  <a:pt x="1528012" y="288585"/>
                  <a:pt x="1789013" y="238097"/>
                </a:cubicBezTo>
                <a:cubicBezTo>
                  <a:pt x="2050014" y="187609"/>
                  <a:pt x="2370617" y="230390"/>
                  <a:pt x="2604076" y="190824"/>
                </a:cubicBezTo>
                <a:cubicBezTo>
                  <a:pt x="2837535" y="151257"/>
                  <a:pt x="3050101" y="-11969"/>
                  <a:pt x="3189767" y="699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3050093" y="1202125"/>
            <a:ext cx="4142055" cy="4568162"/>
          </a:xfrm>
          <a:custGeom>
            <a:avLst/>
            <a:gdLst>
              <a:gd name="connsiteX0" fmla="*/ 760002 w 3288548"/>
              <a:gd name="connsiteY0" fmla="*/ 526 h 3626851"/>
              <a:gd name="connsiteX1" fmla="*/ 1385749 w 3288548"/>
              <a:gd name="connsiteY1" fmla="*/ 199813 h 3626851"/>
              <a:gd name="connsiteX2" fmla="*/ 2033219 w 3288548"/>
              <a:gd name="connsiteY2" fmla="*/ 223247 h 3626851"/>
              <a:gd name="connsiteX3" fmla="*/ 2668977 w 3288548"/>
              <a:gd name="connsiteY3" fmla="*/ 424360 h 3626851"/>
              <a:gd name="connsiteX4" fmla="*/ 3171266 w 3288548"/>
              <a:gd name="connsiteY4" fmla="*/ 449710 h 3626851"/>
              <a:gd name="connsiteX5" fmla="*/ 3286362 w 3288548"/>
              <a:gd name="connsiteY5" fmla="*/ 726226 h 3626851"/>
              <a:gd name="connsiteX6" fmla="*/ 3111018 w 3288548"/>
              <a:gd name="connsiteY6" fmla="*/ 1460832 h 3626851"/>
              <a:gd name="connsiteX7" fmla="*/ 3052461 w 3288548"/>
              <a:gd name="connsiteY7" fmla="*/ 2349232 h 3626851"/>
              <a:gd name="connsiteX8" fmla="*/ 2837078 w 3288548"/>
              <a:gd name="connsiteY8" fmla="*/ 3019753 h 3626851"/>
              <a:gd name="connsiteX9" fmla="*/ 2740190 w 3288548"/>
              <a:gd name="connsiteY9" fmla="*/ 3607779 h 3626851"/>
              <a:gd name="connsiteX10" fmla="*/ 2041008 w 3288548"/>
              <a:gd name="connsiteY10" fmla="*/ 3470811 h 3626851"/>
              <a:gd name="connsiteX11" fmla="*/ 1091512 w 3288548"/>
              <a:gd name="connsiteY11" fmla="*/ 3344981 h 3626851"/>
              <a:gd name="connsiteX12" fmla="*/ 332267 w 3288548"/>
              <a:gd name="connsiteY12" fmla="*/ 3140276 h 3626851"/>
              <a:gd name="connsiteX13" fmla="*/ 28561 w 3288548"/>
              <a:gd name="connsiteY13" fmla="*/ 3103820 h 3626851"/>
              <a:gd name="connsiteX14" fmla="*/ 31941 w 3288548"/>
              <a:gd name="connsiteY14" fmla="*/ 2858373 h 3626851"/>
              <a:gd name="connsiteX15" fmla="*/ 197224 w 3288548"/>
              <a:gd name="connsiteY15" fmla="*/ 2405851 h 3626851"/>
              <a:gd name="connsiteX16" fmla="*/ 267425 w 3288548"/>
              <a:gd name="connsiteY16" fmla="*/ 1737247 h 3626851"/>
              <a:gd name="connsiteX17" fmla="*/ 487848 w 3288548"/>
              <a:gd name="connsiteY17" fmla="*/ 868902 h 3626851"/>
              <a:gd name="connsiteX18" fmla="*/ 491305 w 3288548"/>
              <a:gd name="connsiteY18" fmla="*/ 169198 h 3626851"/>
              <a:gd name="connsiteX19" fmla="*/ 760002 w 3288548"/>
              <a:gd name="connsiteY19" fmla="*/ 526 h 36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88548" h="3626851">
                <a:moveTo>
                  <a:pt x="760002" y="526"/>
                </a:moveTo>
                <a:cubicBezTo>
                  <a:pt x="909076" y="5629"/>
                  <a:pt x="1173546" y="162693"/>
                  <a:pt x="1385749" y="199813"/>
                </a:cubicBezTo>
                <a:cubicBezTo>
                  <a:pt x="1597952" y="236933"/>
                  <a:pt x="1819348" y="185822"/>
                  <a:pt x="2033219" y="223247"/>
                </a:cubicBezTo>
                <a:cubicBezTo>
                  <a:pt x="2247090" y="260671"/>
                  <a:pt x="2479303" y="386616"/>
                  <a:pt x="2668977" y="424360"/>
                </a:cubicBezTo>
                <a:cubicBezTo>
                  <a:pt x="2858652" y="462103"/>
                  <a:pt x="3068369" y="399399"/>
                  <a:pt x="3171266" y="449710"/>
                </a:cubicBezTo>
                <a:cubicBezTo>
                  <a:pt x="3274163" y="500020"/>
                  <a:pt x="3296403" y="557706"/>
                  <a:pt x="3286362" y="726226"/>
                </a:cubicBezTo>
                <a:cubicBezTo>
                  <a:pt x="3276321" y="894747"/>
                  <a:pt x="3150002" y="1190332"/>
                  <a:pt x="3111018" y="1460832"/>
                </a:cubicBezTo>
                <a:cubicBezTo>
                  <a:pt x="3072035" y="1731333"/>
                  <a:pt x="3098117" y="2089412"/>
                  <a:pt x="3052461" y="2349232"/>
                </a:cubicBezTo>
                <a:cubicBezTo>
                  <a:pt x="3006804" y="2609052"/>
                  <a:pt x="2889123" y="2809995"/>
                  <a:pt x="2837078" y="3019753"/>
                </a:cubicBezTo>
                <a:cubicBezTo>
                  <a:pt x="2785033" y="3229511"/>
                  <a:pt x="2872868" y="3532602"/>
                  <a:pt x="2740190" y="3607779"/>
                </a:cubicBezTo>
                <a:cubicBezTo>
                  <a:pt x="2607512" y="3682955"/>
                  <a:pt x="2315788" y="3514611"/>
                  <a:pt x="2041008" y="3470811"/>
                </a:cubicBezTo>
                <a:cubicBezTo>
                  <a:pt x="1766229" y="3427012"/>
                  <a:pt x="1376303" y="3400070"/>
                  <a:pt x="1091512" y="3344981"/>
                </a:cubicBezTo>
                <a:cubicBezTo>
                  <a:pt x="806722" y="3289892"/>
                  <a:pt x="509425" y="3180470"/>
                  <a:pt x="332267" y="3140276"/>
                </a:cubicBezTo>
                <a:cubicBezTo>
                  <a:pt x="155109" y="3100083"/>
                  <a:pt x="78616" y="3150804"/>
                  <a:pt x="28561" y="3103820"/>
                </a:cubicBezTo>
                <a:cubicBezTo>
                  <a:pt x="-21493" y="3056837"/>
                  <a:pt x="3830" y="2974701"/>
                  <a:pt x="31941" y="2858373"/>
                </a:cubicBezTo>
                <a:cubicBezTo>
                  <a:pt x="60051" y="2742045"/>
                  <a:pt x="157977" y="2592706"/>
                  <a:pt x="197224" y="2405851"/>
                </a:cubicBezTo>
                <a:cubicBezTo>
                  <a:pt x="236472" y="2218997"/>
                  <a:pt x="218988" y="1993405"/>
                  <a:pt x="267425" y="1737247"/>
                </a:cubicBezTo>
                <a:cubicBezTo>
                  <a:pt x="315863" y="1481089"/>
                  <a:pt x="450535" y="1130243"/>
                  <a:pt x="487848" y="868902"/>
                </a:cubicBezTo>
                <a:cubicBezTo>
                  <a:pt x="525162" y="607560"/>
                  <a:pt x="447893" y="312705"/>
                  <a:pt x="491305" y="169198"/>
                </a:cubicBezTo>
                <a:cubicBezTo>
                  <a:pt x="534717" y="25691"/>
                  <a:pt x="610929" y="-4577"/>
                  <a:pt x="760002" y="526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5027999" y="2451144"/>
            <a:ext cx="3722307" cy="3904067"/>
          </a:xfrm>
          <a:custGeom>
            <a:avLst/>
            <a:gdLst>
              <a:gd name="connsiteX0" fmla="*/ 1192908 w 2955293"/>
              <a:gd name="connsiteY0" fmla="*/ 2753 h 3099599"/>
              <a:gd name="connsiteX1" fmla="*/ 1265318 w 2955293"/>
              <a:gd name="connsiteY1" fmla="*/ 23013 h 3099599"/>
              <a:gd name="connsiteX2" fmla="*/ 1671339 w 2955293"/>
              <a:gd name="connsiteY2" fmla="*/ 314004 h 3099599"/>
              <a:gd name="connsiteX3" fmla="*/ 2134333 w 2955293"/>
              <a:gd name="connsiteY3" fmla="*/ 482848 h 3099599"/>
              <a:gd name="connsiteX4" fmla="*/ 2547171 w 2955293"/>
              <a:gd name="connsiteY4" fmla="*/ 777508 h 3099599"/>
              <a:gd name="connsiteX5" fmla="*/ 2904666 w 2955293"/>
              <a:gd name="connsiteY5" fmla="*/ 913681 h 3099599"/>
              <a:gd name="connsiteX6" fmla="*/ 2923079 w 2955293"/>
              <a:gd name="connsiteY6" fmla="*/ 1140761 h 3099599"/>
              <a:gd name="connsiteX7" fmla="*/ 2623876 w 2955293"/>
              <a:gd name="connsiteY7" fmla="*/ 1631167 h 3099599"/>
              <a:gd name="connsiteX8" fmla="*/ 2373098 w 2955293"/>
              <a:gd name="connsiteY8" fmla="*/ 2260250 h 3099599"/>
              <a:gd name="connsiteX9" fmla="*/ 2059957 w 2955293"/>
              <a:gd name="connsiteY9" fmla="*/ 2694894 h 3099599"/>
              <a:gd name="connsiteX10" fmla="*/ 1851909 w 2955293"/>
              <a:gd name="connsiteY10" fmla="*/ 3097644 h 3099599"/>
              <a:gd name="connsiteX11" fmla="*/ 1378132 w 2955293"/>
              <a:gd name="connsiteY11" fmla="*/ 2834519 h 3099599"/>
              <a:gd name="connsiteX12" fmla="*/ 720622 w 2955293"/>
              <a:gd name="connsiteY12" fmla="*/ 2520732 h 3099599"/>
              <a:gd name="connsiteX13" fmla="*/ 219276 w 2955293"/>
              <a:gd name="connsiteY13" fmla="*/ 2194505 h 3099599"/>
              <a:gd name="connsiteX14" fmla="*/ 8075 w 2955293"/>
              <a:gd name="connsiteY14" fmla="*/ 2096881 h 3099599"/>
              <a:gd name="connsiteX15" fmla="*/ 68099 w 2955293"/>
              <a:gd name="connsiteY15" fmla="*/ 1920075 h 3099599"/>
              <a:gd name="connsiteX16" fmla="*/ 293849 w 2955293"/>
              <a:gd name="connsiteY16" fmla="*/ 1631417 h 3099599"/>
              <a:gd name="connsiteX17" fmla="*/ 501491 w 2955293"/>
              <a:gd name="connsiteY17" fmla="*/ 1164102 h 3099599"/>
              <a:gd name="connsiteX18" fmla="*/ 864685 w 2955293"/>
              <a:gd name="connsiteY18" fmla="*/ 587501 h 3099599"/>
              <a:gd name="connsiteX19" fmla="*/ 1031328 w 2955293"/>
              <a:gd name="connsiteY19" fmla="*/ 82026 h 3099599"/>
              <a:gd name="connsiteX20" fmla="*/ 1192908 w 2955293"/>
              <a:gd name="connsiteY20" fmla="*/ 2753 h 309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55293" h="3099599">
                <a:moveTo>
                  <a:pt x="1192908" y="2753"/>
                </a:moveTo>
                <a:cubicBezTo>
                  <a:pt x="1214760" y="6350"/>
                  <a:pt x="1238651" y="13347"/>
                  <a:pt x="1265318" y="23013"/>
                </a:cubicBezTo>
                <a:cubicBezTo>
                  <a:pt x="1371986" y="61676"/>
                  <a:pt x="1526503" y="237365"/>
                  <a:pt x="1671339" y="314004"/>
                </a:cubicBezTo>
                <a:cubicBezTo>
                  <a:pt x="1816176" y="390643"/>
                  <a:pt x="1988361" y="405597"/>
                  <a:pt x="2134333" y="482848"/>
                </a:cubicBezTo>
                <a:cubicBezTo>
                  <a:pt x="2280305" y="560098"/>
                  <a:pt x="2418782" y="705703"/>
                  <a:pt x="2547171" y="777508"/>
                </a:cubicBezTo>
                <a:cubicBezTo>
                  <a:pt x="2675560" y="849314"/>
                  <a:pt x="2842014" y="853139"/>
                  <a:pt x="2904666" y="913681"/>
                </a:cubicBezTo>
                <a:cubicBezTo>
                  <a:pt x="2967317" y="974223"/>
                  <a:pt x="2969877" y="1021180"/>
                  <a:pt x="2923079" y="1140761"/>
                </a:cubicBezTo>
                <a:cubicBezTo>
                  <a:pt x="2876280" y="1260342"/>
                  <a:pt x="2715539" y="1444586"/>
                  <a:pt x="2623876" y="1631167"/>
                </a:cubicBezTo>
                <a:cubicBezTo>
                  <a:pt x="2532212" y="1817749"/>
                  <a:pt x="2467084" y="2082963"/>
                  <a:pt x="2373098" y="2260250"/>
                </a:cubicBezTo>
                <a:cubicBezTo>
                  <a:pt x="2279112" y="2437538"/>
                  <a:pt x="2146822" y="2555328"/>
                  <a:pt x="2059957" y="2694894"/>
                </a:cubicBezTo>
                <a:cubicBezTo>
                  <a:pt x="1973093" y="2834460"/>
                  <a:pt x="1965546" y="3074373"/>
                  <a:pt x="1851909" y="3097644"/>
                </a:cubicBezTo>
                <a:cubicBezTo>
                  <a:pt x="1738271" y="3120915"/>
                  <a:pt x="1566680" y="2930671"/>
                  <a:pt x="1378132" y="2834519"/>
                </a:cubicBezTo>
                <a:cubicBezTo>
                  <a:pt x="1189584" y="2738367"/>
                  <a:pt x="913765" y="2627401"/>
                  <a:pt x="720622" y="2520732"/>
                </a:cubicBezTo>
                <a:cubicBezTo>
                  <a:pt x="527480" y="2414063"/>
                  <a:pt x="338034" y="2265146"/>
                  <a:pt x="219276" y="2194505"/>
                </a:cubicBezTo>
                <a:cubicBezTo>
                  <a:pt x="100518" y="2123863"/>
                  <a:pt x="33271" y="2142619"/>
                  <a:pt x="8075" y="2096881"/>
                </a:cubicBezTo>
                <a:cubicBezTo>
                  <a:pt x="-17121" y="2051142"/>
                  <a:pt x="20470" y="1997652"/>
                  <a:pt x="68099" y="1920075"/>
                </a:cubicBezTo>
                <a:cubicBezTo>
                  <a:pt x="115728" y="1842498"/>
                  <a:pt x="221617" y="1757412"/>
                  <a:pt x="293849" y="1631417"/>
                </a:cubicBezTo>
                <a:cubicBezTo>
                  <a:pt x="366081" y="1505421"/>
                  <a:pt x="406351" y="1338088"/>
                  <a:pt x="501491" y="1164102"/>
                </a:cubicBezTo>
                <a:cubicBezTo>
                  <a:pt x="596630" y="990116"/>
                  <a:pt x="776379" y="767847"/>
                  <a:pt x="864685" y="587501"/>
                </a:cubicBezTo>
                <a:cubicBezTo>
                  <a:pt x="952991" y="407155"/>
                  <a:pt x="966251" y="175680"/>
                  <a:pt x="1031328" y="82026"/>
                </a:cubicBezTo>
                <a:cubicBezTo>
                  <a:pt x="1080136" y="11786"/>
                  <a:pt x="1127350" y="-8037"/>
                  <a:pt x="1192908" y="275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369659" y="1144580"/>
            <a:ext cx="3971778" cy="4348341"/>
          </a:xfrm>
          <a:custGeom>
            <a:avLst/>
            <a:gdLst>
              <a:gd name="connsiteX0" fmla="*/ 1612697 w 2962766"/>
              <a:gd name="connsiteY0" fmla="*/ 1253 h 3243666"/>
              <a:gd name="connsiteX1" fmla="*/ 1753282 w 2962766"/>
              <a:gd name="connsiteY1" fmla="*/ 79209 h 3243666"/>
              <a:gd name="connsiteX2" fmla="*/ 1965799 w 2962766"/>
              <a:gd name="connsiteY2" fmla="*/ 443938 h 3243666"/>
              <a:gd name="connsiteX3" fmla="*/ 2052766 w 2962766"/>
              <a:gd name="connsiteY3" fmla="*/ 803462 h 3243666"/>
              <a:gd name="connsiteX4" fmla="*/ 2412237 w 2962766"/>
              <a:gd name="connsiteY4" fmla="*/ 960479 h 3243666"/>
              <a:gd name="connsiteX5" fmla="*/ 2678501 w 2962766"/>
              <a:gd name="connsiteY5" fmla="*/ 1181547 h 3243666"/>
              <a:gd name="connsiteX6" fmla="*/ 2931514 w 2962766"/>
              <a:gd name="connsiteY6" fmla="*/ 1327863 h 3243666"/>
              <a:gd name="connsiteX7" fmla="*/ 2923362 w 2962766"/>
              <a:gd name="connsiteY7" fmla="*/ 1615530 h 3243666"/>
              <a:gd name="connsiteX8" fmla="*/ 2611345 w 2962766"/>
              <a:gd name="connsiteY8" fmla="*/ 1982410 h 3243666"/>
              <a:gd name="connsiteX9" fmla="*/ 2312631 w 2962766"/>
              <a:gd name="connsiteY9" fmla="*/ 2180056 h 3243666"/>
              <a:gd name="connsiteX10" fmla="*/ 2168122 w 2962766"/>
              <a:gd name="connsiteY10" fmla="*/ 3056946 h 3243666"/>
              <a:gd name="connsiteX11" fmla="*/ 2043501 w 2962766"/>
              <a:gd name="connsiteY11" fmla="*/ 3241687 h 3243666"/>
              <a:gd name="connsiteX12" fmla="*/ 1527755 w 2962766"/>
              <a:gd name="connsiteY12" fmla="*/ 3001473 h 3243666"/>
              <a:gd name="connsiteX13" fmla="*/ 1289320 w 2962766"/>
              <a:gd name="connsiteY13" fmla="*/ 2776529 h 3243666"/>
              <a:gd name="connsiteX14" fmla="*/ 794872 w 2962766"/>
              <a:gd name="connsiteY14" fmla="*/ 2811369 h 3243666"/>
              <a:gd name="connsiteX15" fmla="*/ 397163 w 2962766"/>
              <a:gd name="connsiteY15" fmla="*/ 2909330 h 3243666"/>
              <a:gd name="connsiteX16" fmla="*/ 163880 w 2962766"/>
              <a:gd name="connsiteY16" fmla="*/ 2802819 h 3243666"/>
              <a:gd name="connsiteX17" fmla="*/ 255865 w 2962766"/>
              <a:gd name="connsiteY17" fmla="*/ 2404180 h 3243666"/>
              <a:gd name="connsiteX18" fmla="*/ 345248 w 2962766"/>
              <a:gd name="connsiteY18" fmla="*/ 2068316 h 3243666"/>
              <a:gd name="connsiteX19" fmla="*/ 349178 w 2962766"/>
              <a:gd name="connsiteY19" fmla="*/ 1852161 h 3243666"/>
              <a:gd name="connsiteX20" fmla="*/ 37372 w 2962766"/>
              <a:gd name="connsiteY20" fmla="*/ 1243103 h 3243666"/>
              <a:gd name="connsiteX21" fmla="*/ 13818 w 2962766"/>
              <a:gd name="connsiteY21" fmla="*/ 931484 h 3243666"/>
              <a:gd name="connsiteX22" fmla="*/ 111247 w 2962766"/>
              <a:gd name="connsiteY22" fmla="*/ 795922 h 3243666"/>
              <a:gd name="connsiteX23" fmla="*/ 877216 w 2962766"/>
              <a:gd name="connsiteY23" fmla="*/ 612614 h 3243666"/>
              <a:gd name="connsiteX24" fmla="*/ 1243565 w 2962766"/>
              <a:gd name="connsiteY24" fmla="*/ 391360 h 3243666"/>
              <a:gd name="connsiteX25" fmla="*/ 1555582 w 2962766"/>
              <a:gd name="connsiteY25" fmla="*/ 24480 h 3243666"/>
              <a:gd name="connsiteX26" fmla="*/ 1612697 w 2962766"/>
              <a:gd name="connsiteY26" fmla="*/ 1253 h 324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2766" h="3243666">
                <a:moveTo>
                  <a:pt x="1612697" y="1253"/>
                </a:moveTo>
                <a:cubicBezTo>
                  <a:pt x="1664223" y="-7056"/>
                  <a:pt x="1702005" y="26777"/>
                  <a:pt x="1753282" y="79209"/>
                </a:cubicBezTo>
                <a:cubicBezTo>
                  <a:pt x="1821652" y="149119"/>
                  <a:pt x="1915885" y="323229"/>
                  <a:pt x="1965799" y="443938"/>
                </a:cubicBezTo>
                <a:cubicBezTo>
                  <a:pt x="2015713" y="564646"/>
                  <a:pt x="1978360" y="717371"/>
                  <a:pt x="2052766" y="803462"/>
                </a:cubicBezTo>
                <a:cubicBezTo>
                  <a:pt x="2127173" y="889552"/>
                  <a:pt x="2307948" y="897465"/>
                  <a:pt x="2412237" y="960479"/>
                </a:cubicBezTo>
                <a:cubicBezTo>
                  <a:pt x="2516526" y="1023493"/>
                  <a:pt x="2591955" y="1120316"/>
                  <a:pt x="2678501" y="1181547"/>
                </a:cubicBezTo>
                <a:cubicBezTo>
                  <a:pt x="2765047" y="1242778"/>
                  <a:pt x="2890704" y="1255532"/>
                  <a:pt x="2931514" y="1327863"/>
                </a:cubicBezTo>
                <a:cubicBezTo>
                  <a:pt x="2972324" y="1400194"/>
                  <a:pt x="2976724" y="1506439"/>
                  <a:pt x="2923362" y="1615530"/>
                </a:cubicBezTo>
                <a:cubicBezTo>
                  <a:pt x="2870001" y="1724621"/>
                  <a:pt x="2713133" y="1888322"/>
                  <a:pt x="2611345" y="1982410"/>
                </a:cubicBezTo>
                <a:cubicBezTo>
                  <a:pt x="2509557" y="2076498"/>
                  <a:pt x="2386502" y="2000967"/>
                  <a:pt x="2312631" y="2180056"/>
                </a:cubicBezTo>
                <a:cubicBezTo>
                  <a:pt x="2238761" y="2359146"/>
                  <a:pt x="2212976" y="2880007"/>
                  <a:pt x="2168122" y="3056946"/>
                </a:cubicBezTo>
                <a:cubicBezTo>
                  <a:pt x="2123267" y="3233884"/>
                  <a:pt x="2150228" y="3250932"/>
                  <a:pt x="2043501" y="3241687"/>
                </a:cubicBezTo>
                <a:cubicBezTo>
                  <a:pt x="1936773" y="3232442"/>
                  <a:pt x="1653452" y="3079000"/>
                  <a:pt x="1527755" y="3001473"/>
                </a:cubicBezTo>
                <a:cubicBezTo>
                  <a:pt x="1402059" y="2923947"/>
                  <a:pt x="1411468" y="2808213"/>
                  <a:pt x="1289320" y="2776529"/>
                </a:cubicBezTo>
                <a:cubicBezTo>
                  <a:pt x="1167173" y="2744845"/>
                  <a:pt x="943565" y="2789236"/>
                  <a:pt x="794872" y="2811369"/>
                </a:cubicBezTo>
                <a:cubicBezTo>
                  <a:pt x="646179" y="2833503"/>
                  <a:pt x="502328" y="2910755"/>
                  <a:pt x="397163" y="2909330"/>
                </a:cubicBezTo>
                <a:cubicBezTo>
                  <a:pt x="291997" y="2907905"/>
                  <a:pt x="187429" y="2887010"/>
                  <a:pt x="163880" y="2802819"/>
                </a:cubicBezTo>
                <a:cubicBezTo>
                  <a:pt x="140330" y="2718628"/>
                  <a:pt x="225637" y="2526597"/>
                  <a:pt x="255865" y="2404180"/>
                </a:cubicBezTo>
                <a:cubicBezTo>
                  <a:pt x="286093" y="2281762"/>
                  <a:pt x="329696" y="2160319"/>
                  <a:pt x="345248" y="2068316"/>
                </a:cubicBezTo>
                <a:cubicBezTo>
                  <a:pt x="360800" y="1976313"/>
                  <a:pt x="400490" y="1989697"/>
                  <a:pt x="349178" y="1852161"/>
                </a:cubicBezTo>
                <a:cubicBezTo>
                  <a:pt x="297865" y="1714625"/>
                  <a:pt x="93265" y="1396549"/>
                  <a:pt x="37372" y="1243103"/>
                </a:cubicBezTo>
                <a:cubicBezTo>
                  <a:pt x="-18521" y="1089657"/>
                  <a:pt x="1505" y="1006014"/>
                  <a:pt x="13818" y="931484"/>
                </a:cubicBezTo>
                <a:cubicBezTo>
                  <a:pt x="26130" y="856953"/>
                  <a:pt x="-19221" y="833483"/>
                  <a:pt x="111247" y="795922"/>
                </a:cubicBezTo>
                <a:cubicBezTo>
                  <a:pt x="255146" y="742777"/>
                  <a:pt x="688497" y="680041"/>
                  <a:pt x="877216" y="612614"/>
                </a:cubicBezTo>
                <a:cubicBezTo>
                  <a:pt x="1065936" y="545187"/>
                  <a:pt x="1130504" y="489383"/>
                  <a:pt x="1243565" y="391360"/>
                </a:cubicBezTo>
                <a:cubicBezTo>
                  <a:pt x="1356626" y="293338"/>
                  <a:pt x="1470629" y="76505"/>
                  <a:pt x="1555582" y="24480"/>
                </a:cubicBezTo>
                <a:cubicBezTo>
                  <a:pt x="1576820" y="11474"/>
                  <a:pt x="1595522" y="4022"/>
                  <a:pt x="1612697" y="125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3931821" y="1351906"/>
            <a:ext cx="3987090" cy="4301636"/>
          </a:xfrm>
          <a:custGeom>
            <a:avLst/>
            <a:gdLst>
              <a:gd name="connsiteX0" fmla="*/ 1058055 w 2974188"/>
              <a:gd name="connsiteY0" fmla="*/ 872 h 3208825"/>
              <a:gd name="connsiteX1" fmla="*/ 1174109 w 2974188"/>
              <a:gd name="connsiteY1" fmla="*/ 22179 h 3208825"/>
              <a:gd name="connsiteX2" fmla="*/ 1532482 w 2974188"/>
              <a:gd name="connsiteY2" fmla="*/ 245248 h 3208825"/>
              <a:gd name="connsiteX3" fmla="*/ 1777435 w 2974188"/>
              <a:gd name="connsiteY3" fmla="*/ 522409 h 3208825"/>
              <a:gd name="connsiteX4" fmla="*/ 2168611 w 2974188"/>
              <a:gd name="connsiteY4" fmla="*/ 493162 h 3208825"/>
              <a:gd name="connsiteX5" fmla="*/ 2507335 w 2974188"/>
              <a:gd name="connsiteY5" fmla="*/ 564109 h 3208825"/>
              <a:gd name="connsiteX6" fmla="*/ 2799400 w 2974188"/>
              <a:gd name="connsiteY6" fmla="*/ 575170 h 3208825"/>
              <a:gd name="connsiteX7" fmla="*/ 2926675 w 2974188"/>
              <a:gd name="connsiteY7" fmla="*/ 833278 h 3208825"/>
              <a:gd name="connsiteX8" fmla="*/ 2822366 w 2974188"/>
              <a:gd name="connsiteY8" fmla="*/ 1303464 h 3208825"/>
              <a:gd name="connsiteX9" fmla="*/ 2650703 w 2974188"/>
              <a:gd name="connsiteY9" fmla="*/ 1617830 h 3208825"/>
              <a:gd name="connsiteX10" fmla="*/ 2932896 w 2974188"/>
              <a:gd name="connsiteY10" fmla="*/ 2460555 h 3208825"/>
              <a:gd name="connsiteX11" fmla="*/ 2909096 w 2974188"/>
              <a:gd name="connsiteY11" fmla="*/ 2682125 h 3208825"/>
              <a:gd name="connsiteX12" fmla="*/ 2340881 w 2974188"/>
              <a:gd name="connsiteY12" fmla="*/ 2710884 h 3208825"/>
              <a:gd name="connsiteX13" fmla="*/ 2024945 w 2974188"/>
              <a:gd name="connsiteY13" fmla="*/ 2623500 h 3208825"/>
              <a:gd name="connsiteX14" fmla="*/ 1604142 w 2974188"/>
              <a:gd name="connsiteY14" fmla="*/ 2885449 h 3208825"/>
              <a:gd name="connsiteX15" fmla="*/ 1298364 w 2974188"/>
              <a:gd name="connsiteY15" fmla="*/ 3157972 h 3208825"/>
              <a:gd name="connsiteX16" fmla="*/ 1042350 w 2974188"/>
              <a:gd name="connsiteY16" fmla="*/ 3172875 h 3208825"/>
              <a:gd name="connsiteX17" fmla="*/ 937303 w 2974188"/>
              <a:gd name="connsiteY17" fmla="*/ 2777477 h 3208825"/>
              <a:gd name="connsiteX18" fmla="*/ 859304 w 2974188"/>
              <a:gd name="connsiteY18" fmla="*/ 2438789 h 3208825"/>
              <a:gd name="connsiteX19" fmla="*/ 761727 w 2974188"/>
              <a:gd name="connsiteY19" fmla="*/ 2245871 h 3208825"/>
              <a:gd name="connsiteX20" fmla="*/ 201361 w 2974188"/>
              <a:gd name="connsiteY20" fmla="*/ 1853232 h 3208825"/>
              <a:gd name="connsiteX21" fmla="*/ 34860 w 2974188"/>
              <a:gd name="connsiteY21" fmla="*/ 1588773 h 3208825"/>
              <a:gd name="connsiteX22" fmla="*/ 57613 w 2974188"/>
              <a:gd name="connsiteY22" fmla="*/ 1423390 h 3208825"/>
              <a:gd name="connsiteX23" fmla="*/ 649033 w 2974188"/>
              <a:gd name="connsiteY23" fmla="*/ 903261 h 3208825"/>
              <a:gd name="connsiteX24" fmla="*/ 869449 w 2974188"/>
              <a:gd name="connsiteY24" fmla="*/ 536408 h 3208825"/>
              <a:gd name="connsiteX25" fmla="*/ 973758 w 2974188"/>
              <a:gd name="connsiteY25" fmla="*/ 66222 h 3208825"/>
              <a:gd name="connsiteX26" fmla="*/ 1058055 w 2974188"/>
              <a:gd name="connsiteY26" fmla="*/ 872 h 320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74188" h="3208825">
                <a:moveTo>
                  <a:pt x="1058055" y="872"/>
                </a:moveTo>
                <a:cubicBezTo>
                  <a:pt x="1090155" y="-3155"/>
                  <a:pt x="1127549" y="7260"/>
                  <a:pt x="1174109" y="22179"/>
                </a:cubicBezTo>
                <a:cubicBezTo>
                  <a:pt x="1267230" y="52016"/>
                  <a:pt x="1431928" y="161876"/>
                  <a:pt x="1532482" y="245248"/>
                </a:cubicBezTo>
                <a:cubicBezTo>
                  <a:pt x="1633036" y="328619"/>
                  <a:pt x="1671414" y="481090"/>
                  <a:pt x="1777435" y="522409"/>
                </a:cubicBezTo>
                <a:cubicBezTo>
                  <a:pt x="1883457" y="563728"/>
                  <a:pt x="2046961" y="486213"/>
                  <a:pt x="2168611" y="493162"/>
                </a:cubicBezTo>
                <a:cubicBezTo>
                  <a:pt x="2290260" y="500112"/>
                  <a:pt x="2402204" y="550441"/>
                  <a:pt x="2507335" y="564109"/>
                </a:cubicBezTo>
                <a:cubicBezTo>
                  <a:pt x="2612466" y="577777"/>
                  <a:pt x="2729509" y="530309"/>
                  <a:pt x="2799400" y="575170"/>
                </a:cubicBezTo>
                <a:cubicBezTo>
                  <a:pt x="2869290" y="620032"/>
                  <a:pt x="2922848" y="711895"/>
                  <a:pt x="2926675" y="833278"/>
                </a:cubicBezTo>
                <a:cubicBezTo>
                  <a:pt x="2930503" y="954661"/>
                  <a:pt x="2868362" y="1172706"/>
                  <a:pt x="2822366" y="1303464"/>
                </a:cubicBezTo>
                <a:cubicBezTo>
                  <a:pt x="2776371" y="1434223"/>
                  <a:pt x="2632281" y="1424982"/>
                  <a:pt x="2650703" y="1617830"/>
                </a:cubicBezTo>
                <a:cubicBezTo>
                  <a:pt x="2669124" y="1810678"/>
                  <a:pt x="2889830" y="2283172"/>
                  <a:pt x="2932896" y="2460555"/>
                </a:cubicBezTo>
                <a:cubicBezTo>
                  <a:pt x="2975962" y="2637937"/>
                  <a:pt x="3007765" y="2640403"/>
                  <a:pt x="2909096" y="2682125"/>
                </a:cubicBezTo>
                <a:cubicBezTo>
                  <a:pt x="2810427" y="2723846"/>
                  <a:pt x="2488239" y="2720654"/>
                  <a:pt x="2340881" y="2710884"/>
                </a:cubicBezTo>
                <a:cubicBezTo>
                  <a:pt x="2193522" y="2701113"/>
                  <a:pt x="2147735" y="2594405"/>
                  <a:pt x="2024945" y="2623500"/>
                </a:cubicBezTo>
                <a:cubicBezTo>
                  <a:pt x="1902155" y="2652594"/>
                  <a:pt x="1725239" y="2796371"/>
                  <a:pt x="1604142" y="2885449"/>
                </a:cubicBezTo>
                <a:cubicBezTo>
                  <a:pt x="1483045" y="2974528"/>
                  <a:pt x="1391996" y="3110068"/>
                  <a:pt x="1298364" y="3157972"/>
                </a:cubicBezTo>
                <a:cubicBezTo>
                  <a:pt x="1204732" y="3205877"/>
                  <a:pt x="1102526" y="3236291"/>
                  <a:pt x="1042350" y="3172875"/>
                </a:cubicBezTo>
                <a:cubicBezTo>
                  <a:pt x="982173" y="3109460"/>
                  <a:pt x="967811" y="2899825"/>
                  <a:pt x="937303" y="2777477"/>
                </a:cubicBezTo>
                <a:cubicBezTo>
                  <a:pt x="906795" y="2655129"/>
                  <a:pt x="888567" y="2527390"/>
                  <a:pt x="859304" y="2438789"/>
                </a:cubicBezTo>
                <a:cubicBezTo>
                  <a:pt x="830041" y="2350188"/>
                  <a:pt x="871384" y="2343464"/>
                  <a:pt x="761727" y="2245871"/>
                </a:cubicBezTo>
                <a:cubicBezTo>
                  <a:pt x="652070" y="2148278"/>
                  <a:pt x="322506" y="1962748"/>
                  <a:pt x="201361" y="1853232"/>
                </a:cubicBezTo>
                <a:cubicBezTo>
                  <a:pt x="80217" y="1743716"/>
                  <a:pt x="58818" y="1660414"/>
                  <a:pt x="34860" y="1588773"/>
                </a:cubicBezTo>
                <a:cubicBezTo>
                  <a:pt x="10902" y="1517133"/>
                  <a:pt x="-40161" y="1517587"/>
                  <a:pt x="57613" y="1423390"/>
                </a:cubicBezTo>
                <a:cubicBezTo>
                  <a:pt x="159975" y="1309138"/>
                  <a:pt x="513727" y="1051091"/>
                  <a:pt x="649033" y="903261"/>
                </a:cubicBezTo>
                <a:cubicBezTo>
                  <a:pt x="784339" y="755431"/>
                  <a:pt x="815328" y="675915"/>
                  <a:pt x="869449" y="536408"/>
                </a:cubicBezTo>
                <a:cubicBezTo>
                  <a:pt x="923570" y="396901"/>
                  <a:pt x="922981" y="151927"/>
                  <a:pt x="973758" y="66222"/>
                </a:cubicBezTo>
                <a:cubicBezTo>
                  <a:pt x="999146" y="23369"/>
                  <a:pt x="1025954" y="4899"/>
                  <a:pt x="1058055" y="87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598696" y="1351663"/>
            <a:ext cx="4237709" cy="4160902"/>
          </a:xfrm>
          <a:custGeom>
            <a:avLst/>
            <a:gdLst>
              <a:gd name="connsiteX0" fmla="*/ 704001 w 3161139"/>
              <a:gd name="connsiteY0" fmla="*/ 368 h 3103844"/>
              <a:gd name="connsiteX1" fmla="*/ 769873 w 3161139"/>
              <a:gd name="connsiteY1" fmla="*/ 1820 h 3103844"/>
              <a:gd name="connsiteX2" fmla="*/ 1172401 w 3161139"/>
              <a:gd name="connsiteY2" fmla="*/ 128946 h 3103844"/>
              <a:gd name="connsiteX3" fmla="*/ 1478488 w 3161139"/>
              <a:gd name="connsiteY3" fmla="*/ 336627 h 3103844"/>
              <a:gd name="connsiteX4" fmla="*/ 1850160 w 3161139"/>
              <a:gd name="connsiteY4" fmla="*/ 211193 h 3103844"/>
              <a:gd name="connsiteX5" fmla="*/ 2195894 w 3161139"/>
              <a:gd name="connsiteY5" fmla="*/ 195836 h 3103844"/>
              <a:gd name="connsiteX6" fmla="*/ 2481563 w 3161139"/>
              <a:gd name="connsiteY6" fmla="*/ 134050 h 3103844"/>
              <a:gd name="connsiteX7" fmla="*/ 2668926 w 3161139"/>
              <a:gd name="connsiteY7" fmla="*/ 352485 h 3103844"/>
              <a:gd name="connsiteX8" fmla="*/ 2684598 w 3161139"/>
              <a:gd name="connsiteY8" fmla="*/ 833848 h 3103844"/>
              <a:gd name="connsiteX9" fmla="*/ 2596344 w 3161139"/>
              <a:gd name="connsiteY9" fmla="*/ 1180986 h 3103844"/>
              <a:gd name="connsiteX10" fmla="*/ 3078897 w 3161139"/>
              <a:gd name="connsiteY10" fmla="*/ 1927284 h 3103844"/>
              <a:gd name="connsiteX11" fmla="*/ 3110843 w 3161139"/>
              <a:gd name="connsiteY11" fmla="*/ 2147827 h 3103844"/>
              <a:gd name="connsiteX12" fmla="*/ 2567552 w 3161139"/>
              <a:gd name="connsiteY12" fmla="*/ 2316736 h 3103844"/>
              <a:gd name="connsiteX13" fmla="*/ 2239814 w 3161139"/>
              <a:gd name="connsiteY13" fmla="*/ 2310513 h 3103844"/>
              <a:gd name="connsiteX14" fmla="*/ 1897206 w 3161139"/>
              <a:gd name="connsiteY14" fmla="*/ 2668721 h 3103844"/>
              <a:gd name="connsiteX15" fmla="*/ 1668649 w 3161139"/>
              <a:gd name="connsiteY15" fmla="*/ 3008619 h 3103844"/>
              <a:gd name="connsiteX16" fmla="*/ 1424347 w 3161139"/>
              <a:gd name="connsiteY16" fmla="*/ 3086607 h 3103844"/>
              <a:gd name="connsiteX17" fmla="*/ 1224437 w 3161139"/>
              <a:gd name="connsiteY17" fmla="*/ 2729661 h 3103844"/>
              <a:gd name="connsiteX18" fmla="*/ 1064805 w 3161139"/>
              <a:gd name="connsiteY18" fmla="*/ 2420936 h 3103844"/>
              <a:gd name="connsiteX19" fmla="*/ 922394 w 3161139"/>
              <a:gd name="connsiteY19" fmla="*/ 2258278 h 3103844"/>
              <a:gd name="connsiteX20" fmla="*/ 282101 w 3161139"/>
              <a:gd name="connsiteY20" fmla="*/ 2017031 h 3103844"/>
              <a:gd name="connsiteX21" fmla="*/ 55164 w 3161139"/>
              <a:gd name="connsiteY21" fmla="*/ 1802180 h 3103844"/>
              <a:gd name="connsiteX22" fmla="*/ 36151 w 3161139"/>
              <a:gd name="connsiteY22" fmla="*/ 1636325 h 3103844"/>
              <a:gd name="connsiteX23" fmla="*/ 479946 w 3161139"/>
              <a:gd name="connsiteY23" fmla="*/ 985666 h 3103844"/>
              <a:gd name="connsiteX24" fmla="*/ 602397 w 3161139"/>
              <a:gd name="connsiteY24" fmla="*/ 575581 h 3103844"/>
              <a:gd name="connsiteX25" fmla="*/ 586725 w 3161139"/>
              <a:gd name="connsiteY25" fmla="*/ 94218 h 3103844"/>
              <a:gd name="connsiteX26" fmla="*/ 704001 w 3161139"/>
              <a:gd name="connsiteY26" fmla="*/ 368 h 310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61139" h="3103844">
                <a:moveTo>
                  <a:pt x="704001" y="368"/>
                </a:moveTo>
                <a:cubicBezTo>
                  <a:pt x="723566" y="-552"/>
                  <a:pt x="745470" y="373"/>
                  <a:pt x="769873" y="1820"/>
                </a:cubicBezTo>
                <a:cubicBezTo>
                  <a:pt x="867485" y="7608"/>
                  <a:pt x="1054299" y="73145"/>
                  <a:pt x="1172401" y="128946"/>
                </a:cubicBezTo>
                <a:cubicBezTo>
                  <a:pt x="1290504" y="184747"/>
                  <a:pt x="1365529" y="322919"/>
                  <a:pt x="1478488" y="336627"/>
                </a:cubicBezTo>
                <a:cubicBezTo>
                  <a:pt x="1591448" y="350335"/>
                  <a:pt x="1730593" y="234658"/>
                  <a:pt x="1850160" y="211193"/>
                </a:cubicBezTo>
                <a:cubicBezTo>
                  <a:pt x="1969728" y="187727"/>
                  <a:pt x="2090660" y="208693"/>
                  <a:pt x="2195894" y="195836"/>
                </a:cubicBezTo>
                <a:cubicBezTo>
                  <a:pt x="2301127" y="182979"/>
                  <a:pt x="2402724" y="107942"/>
                  <a:pt x="2481563" y="134050"/>
                </a:cubicBezTo>
                <a:cubicBezTo>
                  <a:pt x="2560401" y="160159"/>
                  <a:pt x="2635087" y="235852"/>
                  <a:pt x="2668926" y="352485"/>
                </a:cubicBezTo>
                <a:cubicBezTo>
                  <a:pt x="2702765" y="469118"/>
                  <a:pt x="2696695" y="695764"/>
                  <a:pt x="2684598" y="833848"/>
                </a:cubicBezTo>
                <a:cubicBezTo>
                  <a:pt x="2672501" y="971932"/>
                  <a:pt x="2530627" y="998747"/>
                  <a:pt x="2596344" y="1180986"/>
                </a:cubicBezTo>
                <a:cubicBezTo>
                  <a:pt x="2662060" y="1363226"/>
                  <a:pt x="2993147" y="1766144"/>
                  <a:pt x="3078897" y="1927284"/>
                </a:cubicBezTo>
                <a:cubicBezTo>
                  <a:pt x="3164647" y="2088424"/>
                  <a:pt x="3196067" y="2082918"/>
                  <a:pt x="3110843" y="2147827"/>
                </a:cubicBezTo>
                <a:cubicBezTo>
                  <a:pt x="3025619" y="2212736"/>
                  <a:pt x="2712724" y="2289622"/>
                  <a:pt x="2567552" y="2316736"/>
                </a:cubicBezTo>
                <a:cubicBezTo>
                  <a:pt x="2422381" y="2343851"/>
                  <a:pt x="2351538" y="2251849"/>
                  <a:pt x="2239814" y="2310513"/>
                </a:cubicBezTo>
                <a:cubicBezTo>
                  <a:pt x="2128089" y="2369178"/>
                  <a:pt x="1992401" y="2552371"/>
                  <a:pt x="1897206" y="2668721"/>
                </a:cubicBezTo>
                <a:cubicBezTo>
                  <a:pt x="1802012" y="2785073"/>
                  <a:pt x="1747459" y="2938971"/>
                  <a:pt x="1668649" y="3008619"/>
                </a:cubicBezTo>
                <a:cubicBezTo>
                  <a:pt x="1589838" y="3078267"/>
                  <a:pt x="1498382" y="3133100"/>
                  <a:pt x="1424347" y="3086607"/>
                </a:cubicBezTo>
                <a:cubicBezTo>
                  <a:pt x="1350312" y="3040114"/>
                  <a:pt x="1284361" y="2840606"/>
                  <a:pt x="1224437" y="2729661"/>
                </a:cubicBezTo>
                <a:cubicBezTo>
                  <a:pt x="1164513" y="2618716"/>
                  <a:pt x="1115146" y="2499499"/>
                  <a:pt x="1064805" y="2420936"/>
                </a:cubicBezTo>
                <a:cubicBezTo>
                  <a:pt x="1014464" y="2342372"/>
                  <a:pt x="1052844" y="2325596"/>
                  <a:pt x="922394" y="2258278"/>
                </a:cubicBezTo>
                <a:cubicBezTo>
                  <a:pt x="791943" y="2190960"/>
                  <a:pt x="426639" y="2093047"/>
                  <a:pt x="282101" y="2017031"/>
                </a:cubicBezTo>
                <a:cubicBezTo>
                  <a:pt x="137564" y="1941014"/>
                  <a:pt x="96156" y="1865631"/>
                  <a:pt x="55164" y="1802180"/>
                </a:cubicBezTo>
                <a:cubicBezTo>
                  <a:pt x="14172" y="1738730"/>
                  <a:pt x="-35180" y="1751845"/>
                  <a:pt x="36151" y="1636325"/>
                </a:cubicBezTo>
                <a:cubicBezTo>
                  <a:pt x="106948" y="1500240"/>
                  <a:pt x="385571" y="1162457"/>
                  <a:pt x="479946" y="985666"/>
                </a:cubicBezTo>
                <a:cubicBezTo>
                  <a:pt x="574320" y="808876"/>
                  <a:pt x="584601" y="724156"/>
                  <a:pt x="602397" y="575581"/>
                </a:cubicBezTo>
                <a:cubicBezTo>
                  <a:pt x="620194" y="427006"/>
                  <a:pt x="558813" y="189845"/>
                  <a:pt x="586725" y="94218"/>
                </a:cubicBezTo>
                <a:cubicBezTo>
                  <a:pt x="607659" y="22498"/>
                  <a:pt x="645306" y="3129"/>
                  <a:pt x="704001" y="368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9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73103" y="736603"/>
            <a:ext cx="6313937" cy="5207342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1"/>
          </p:nvPr>
        </p:nvSpPr>
        <p:spPr>
          <a:xfrm>
            <a:off x="7094404" y="3163054"/>
            <a:ext cx="4394201" cy="3624062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6"/>
          <p:cNvSpPr>
            <a:spLocks noGrp="1"/>
          </p:cNvSpPr>
          <p:nvPr>
            <p:ph type="pic" sz="quarter" idx="12"/>
          </p:nvPr>
        </p:nvSpPr>
        <p:spPr>
          <a:xfrm rot="1977394">
            <a:off x="7137404" y="215903"/>
            <a:ext cx="3803927" cy="3137242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  <p:bldP spid="4" grpId="0" bldLvl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787399" y="217584"/>
            <a:ext cx="7543802" cy="6221658"/>
          </a:xfrm>
          <a:prstGeom prst="hear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5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68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967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721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4424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8748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90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1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534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994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154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8027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14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5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469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image" Target="../media/image10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8F201-4C81-48F0-85F2-B97C98CE379C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3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5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C0DDED16-1E48-4432-A6E3-58EB3A072A2F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BFE4850-DDEC-4B92-90ED-281A99F980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386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15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4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8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6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6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6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7" indent="-171417" algn="l" defTabSz="6856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0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5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6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8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412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243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8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33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665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8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331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4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8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660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27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image" Target="../media/image13.png"/><Relationship Id="rId9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gif"/><Relationship Id="rId7" Type="http://schemas.openxmlformats.org/officeDocument/2006/relationships/image" Target="../media/image17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10" Type="http://schemas.openxmlformats.org/officeDocument/2006/relationships/slide" Target="slide5.xml"/><Relationship Id="rId4" Type="http://schemas.openxmlformats.org/officeDocument/2006/relationships/image" Target="../media/image41.gif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47.jpe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3.png"/><Relationship Id="rId9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3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9.gif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3.png"/><Relationship Id="rId11" Type="http://schemas.openxmlformats.org/officeDocument/2006/relationships/image" Target="../media/image83.jpg"/><Relationship Id="rId5" Type="http://schemas.openxmlformats.org/officeDocument/2006/relationships/image" Target="../media/image72.png"/><Relationship Id="rId10" Type="http://schemas.openxmlformats.org/officeDocument/2006/relationships/image" Target="../media/image82.jpg"/><Relationship Id="rId4" Type="http://schemas.openxmlformats.org/officeDocument/2006/relationships/image" Target="../media/image78.png"/><Relationship Id="rId9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77.pn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5.jpg"/><Relationship Id="rId5" Type="http://schemas.openxmlformats.org/officeDocument/2006/relationships/image" Target="../media/image13.png"/><Relationship Id="rId10" Type="http://schemas.openxmlformats.org/officeDocument/2006/relationships/image" Target="../media/image89.jpg"/><Relationship Id="rId4" Type="http://schemas.openxmlformats.org/officeDocument/2006/relationships/image" Target="../media/image78.png"/><Relationship Id="rId9" Type="http://schemas.openxmlformats.org/officeDocument/2006/relationships/image" Target="../media/image8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9.gif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3.png"/><Relationship Id="rId11" Type="http://schemas.openxmlformats.org/officeDocument/2006/relationships/image" Target="../media/image83.jpg"/><Relationship Id="rId5" Type="http://schemas.openxmlformats.org/officeDocument/2006/relationships/image" Target="../media/image72.png"/><Relationship Id="rId10" Type="http://schemas.openxmlformats.org/officeDocument/2006/relationships/image" Target="../media/image82.jpg"/><Relationship Id="rId4" Type="http://schemas.openxmlformats.org/officeDocument/2006/relationships/image" Target="../media/image78.png"/><Relationship Id="rId9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slide" Target="slide9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6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slide" Target="slide8.xml"/><Relationship Id="rId25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39.png"/><Relationship Id="rId5" Type="http://schemas.openxmlformats.org/officeDocument/2006/relationships/image" Target="../media/image25.jpg"/><Relationship Id="rId15" Type="http://schemas.openxmlformats.org/officeDocument/2006/relationships/slide" Target="slide6.xml"/><Relationship Id="rId23" Type="http://schemas.openxmlformats.org/officeDocument/2006/relationships/image" Target="../media/image38.png"/><Relationship Id="rId10" Type="http://schemas.openxmlformats.org/officeDocument/2006/relationships/image" Target="../media/image30.png"/><Relationship Id="rId19" Type="http://schemas.openxmlformats.org/officeDocument/2006/relationships/slide" Target="slide11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gif"/><Relationship Id="rId7" Type="http://schemas.openxmlformats.org/officeDocument/2006/relationships/image" Target="../media/image17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10" Type="http://schemas.openxmlformats.org/officeDocument/2006/relationships/slide" Target="slide5.xml"/><Relationship Id="rId4" Type="http://schemas.openxmlformats.org/officeDocument/2006/relationships/image" Target="../media/image41.gif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gif"/><Relationship Id="rId7" Type="http://schemas.openxmlformats.org/officeDocument/2006/relationships/image" Target="../media/image17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10" Type="http://schemas.openxmlformats.org/officeDocument/2006/relationships/slide" Target="slide5.xml"/><Relationship Id="rId4" Type="http://schemas.openxmlformats.org/officeDocument/2006/relationships/image" Target="../media/image41.gif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gif"/><Relationship Id="rId7" Type="http://schemas.openxmlformats.org/officeDocument/2006/relationships/image" Target="../media/image17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10" Type="http://schemas.openxmlformats.org/officeDocument/2006/relationships/slide" Target="slide5.xml"/><Relationship Id="rId4" Type="http://schemas.openxmlformats.org/officeDocument/2006/relationships/image" Target="../media/image41.gif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gif"/><Relationship Id="rId7" Type="http://schemas.openxmlformats.org/officeDocument/2006/relationships/image" Target="../media/image17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10" Type="http://schemas.openxmlformats.org/officeDocument/2006/relationships/slide" Target="slide5.xml"/><Relationship Id="rId4" Type="http://schemas.openxmlformats.org/officeDocument/2006/relationships/image" Target="../media/image41.gif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F61841A-7CC2-414F-98CA-EA88B84BF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96803" y="-690239"/>
            <a:ext cx="4572000" cy="4572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DE1E4D8-9109-48FF-9F69-9B4A5EB6CF35}"/>
              </a:ext>
            </a:extLst>
          </p:cNvPr>
          <p:cNvSpPr txBox="1"/>
          <p:nvPr/>
        </p:nvSpPr>
        <p:spPr>
          <a:xfrm>
            <a:off x="4057013" y="4919229"/>
            <a:ext cx="364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...........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1F9E4C4-6C56-4714-80F2-80E54A4C12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160935" y="4973841"/>
            <a:ext cx="2452606" cy="160952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4705B08-F21B-4B80-A95D-AD20DAE19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0783">
            <a:off x="-220488" y="4967956"/>
            <a:ext cx="3262566" cy="1657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E6F951-5B74-4C2D-B3E6-2C4D007406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98" y="133483"/>
            <a:ext cx="982689" cy="982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95AA68-30CD-413A-8DC4-19C9953EB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589" y="-919969"/>
            <a:ext cx="3112526" cy="31125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EE9CBD-13AF-4EEC-81F2-C59860DA4A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93" y="1266365"/>
            <a:ext cx="4572000" cy="457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5062B2-177E-4FA2-97E8-9FA79D442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37" y="4313086"/>
            <a:ext cx="5715000" cy="5715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FDF199-5A17-475B-B986-BB2DC9559D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397" y="3156449"/>
            <a:ext cx="4572000" cy="4572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17DF34-19AC-46E9-BEB8-65052B9907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41" y="1913989"/>
            <a:ext cx="1905000" cy="20955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C4E62E73-7816-47F7-BA97-DFB3148D0A3C}"/>
              </a:ext>
            </a:extLst>
          </p:cNvPr>
          <p:cNvSpPr/>
          <p:nvPr/>
        </p:nvSpPr>
        <p:spPr>
          <a:xfrm>
            <a:off x="1389197" y="200486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2-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Thuật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việc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được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tham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gia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90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635127" y="1192049"/>
            <a:ext cx="10748212" cy="455752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835416" y="1407507"/>
            <a:ext cx="10260595" cy="4180907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80" y="4307315"/>
            <a:ext cx="1445343" cy="1445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91" y="3370706"/>
            <a:ext cx="1873219" cy="1873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2" y="5749570"/>
            <a:ext cx="1953117" cy="1953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44" y="4631071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6CCF4B-8CEB-4191-9000-2E7C616A0389}"/>
              </a:ext>
            </a:extLst>
          </p:cNvPr>
          <p:cNvSpPr/>
          <p:nvPr/>
        </p:nvSpPr>
        <p:spPr>
          <a:xfrm>
            <a:off x="763120" y="1630829"/>
            <a:ext cx="10514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3200" kern="0" dirty="0">
                <a:solidFill>
                  <a:prstClr val="black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Em cảm thấy thế nào sau khi thực hiện công việc?</a:t>
            </a:r>
            <a:endParaRPr kumimoji="0" lang="vi-VN" altLang="zh-C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ource Han Serif SC" panose="02020400000000000000" pitchFamily="18" charset="-122"/>
              <a:cs typeface="Arial" panose="020B0604020202020204" pitchFamily="34" charset="0"/>
              <a:sym typeface="Source Han Serif SC" panose="02020400000000000000" pitchFamily="18" charset="-12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139A1D-04BF-4412-9B3D-A8E0333AC314}"/>
              </a:ext>
            </a:extLst>
          </p:cNvPr>
          <p:cNvSpPr/>
          <p:nvPr/>
        </p:nvSpPr>
        <p:spPr>
          <a:xfrm>
            <a:off x="2154430" y="3117179"/>
            <a:ext cx="7603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32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Em cảm thấy vừa mệt vừa vui sau khi dọn xong, vui vì gia đình cùng nhau chia sẻ công việc hằng ngà</a:t>
            </a:r>
            <a:r>
              <a:rPr lang="en-US" altLang="zh-CN" sz="32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y.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rrow: Left 1">
            <a:hlinkClick r:id="rId10" action="ppaction://hlinksldjump"/>
            <a:extLst>
              <a:ext uri="{FF2B5EF4-FFF2-40B4-BE49-F238E27FC236}">
                <a16:creationId xmlns:a16="http://schemas.microsoft.com/office/drawing/2014/main" id="{73D78CDB-854A-4830-9D76-8D8E44276926}"/>
              </a:ext>
            </a:extLst>
          </p:cNvPr>
          <p:cNvSpPr/>
          <p:nvPr/>
        </p:nvSpPr>
        <p:spPr>
          <a:xfrm>
            <a:off x="835416" y="5057106"/>
            <a:ext cx="790184" cy="39338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6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114597-C20C-440E-9B11-5A62EF55DF47}"/>
              </a:ext>
            </a:extLst>
          </p:cNvPr>
          <p:cNvSpPr/>
          <p:nvPr/>
        </p:nvSpPr>
        <p:spPr>
          <a:xfrm>
            <a:off x="971550" y="590550"/>
            <a:ext cx="10667999" cy="4972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23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dẹp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Ai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nấy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bếp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dẹp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cẩn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hằng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44E44B-C376-430C-A599-2930A9DBA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-307522" y="4267200"/>
            <a:ext cx="222718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5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61060"/>
            <a:ext cx="12192002" cy="6858000"/>
          </a:xfrm>
          <a:prstGeom prst="rect">
            <a:avLst/>
          </a:prstGeom>
        </p:spPr>
      </p:pic>
      <p:pic>
        <p:nvPicPr>
          <p:cNvPr id="12" name="图片 10" descr="图片包含 物体&#10;&#10;自动生成的说明">
            <a:extLst>
              <a:ext uri="{FF2B5EF4-FFF2-40B4-BE49-F238E27FC236}">
                <a16:creationId xmlns:a16="http://schemas.microsoft.com/office/drawing/2014/main" id="{CD8EBB26-C4FD-43EA-8D82-7F271C400F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018334" y="-291134"/>
            <a:ext cx="1910200" cy="3353089"/>
          </a:xfrm>
          <a:prstGeom prst="rect">
            <a:avLst/>
          </a:prstGeom>
        </p:spPr>
      </p:pic>
      <p:pic>
        <p:nvPicPr>
          <p:cNvPr id="13" name="图片 10" descr="图片包含 物体&#10;&#10;自动生成的说明">
            <a:extLst>
              <a:ext uri="{FF2B5EF4-FFF2-40B4-BE49-F238E27FC236}">
                <a16:creationId xmlns:a16="http://schemas.microsoft.com/office/drawing/2014/main" id="{106B5D2D-222F-4391-A538-BB1EADED2F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97664" y="-291134"/>
            <a:ext cx="1910200" cy="3353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54D26-98E0-4D2A-890C-0C756807F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00" y="-276912"/>
            <a:ext cx="2342053" cy="2576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DBE97-75CC-4FC2-98E4-B5BB27F62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6" y="-152346"/>
            <a:ext cx="2648054" cy="2648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D1BC5D-CF5E-4217-9754-8DA55079A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73" y="-855505"/>
            <a:ext cx="3121484" cy="3121484"/>
          </a:xfrm>
          <a:prstGeom prst="rect">
            <a:avLst/>
          </a:prstGeom>
        </p:spPr>
      </p:pic>
      <p:pic>
        <p:nvPicPr>
          <p:cNvPr id="18" name="Picture 2" descr="Cute girl cartoon writing on a book Royalty Free Vector">
            <a:extLst>
              <a:ext uri="{FF2B5EF4-FFF2-40B4-BE49-F238E27FC236}">
                <a16:creationId xmlns:a16="http://schemas.microsoft.com/office/drawing/2014/main" id="{09B5D41D-9DCF-4F07-81EA-C157316DD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1084818" y="3970151"/>
            <a:ext cx="3114649" cy="31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707E19E1-DA48-4687-BDC3-B5C052F12759}"/>
              </a:ext>
            </a:extLst>
          </p:cNvPr>
          <p:cNvSpPr/>
          <p:nvPr/>
        </p:nvSpPr>
        <p:spPr>
          <a:xfrm>
            <a:off x="4411549" y="5065486"/>
            <a:ext cx="5890692" cy="74120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vào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vở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tập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423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3" descr="牡丹花底边"/>
          <p:cNvPicPr>
            <a:picLocks noChangeAspect="1" noChangeArrowheads="1"/>
          </p:cNvPicPr>
          <p:nvPr/>
        </p:nvPicPr>
        <p:blipFill>
          <a:blip r:embed="rId4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4445745"/>
            <a:ext cx="12188238" cy="241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4" descr="丝带底条条"/>
          <p:cNvPicPr>
            <a:picLocks noChangeAspect="1" noChangeArrowheads="1"/>
          </p:cNvPicPr>
          <p:nvPr/>
        </p:nvPicPr>
        <p:blipFill>
          <a:blip r:embed="rId5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5444503"/>
            <a:ext cx="12188238" cy="143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7" descr="梅花灯笼分开02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630" y="-69829"/>
            <a:ext cx="5687846" cy="34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Picture 3" descr="红彩带"/>
          <p:cNvPicPr>
            <a:picLocks noChangeAspect="1" noChangeArrowheads="1"/>
          </p:cNvPicPr>
          <p:nvPr/>
        </p:nvPicPr>
        <p:blipFill>
          <a:blip r:embed="rId7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412" y="1049543"/>
            <a:ext cx="6398825" cy="608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5" descr="红彩带"/>
          <p:cNvPicPr>
            <a:picLocks noChangeAspect="1" noChangeArrowheads="1"/>
          </p:cNvPicPr>
          <p:nvPr/>
        </p:nvPicPr>
        <p:blipFill>
          <a:blip r:embed="rId8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6237" y="1049543"/>
            <a:ext cx="6398825" cy="608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5" descr="古典框边-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1"/>
          <a:stretch>
            <a:fillRect/>
          </a:stretch>
        </p:blipFill>
        <p:spPr bwMode="auto">
          <a:xfrm>
            <a:off x="9346197" y="3882192"/>
            <a:ext cx="2844981" cy="297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我图PPT\00001PNG素材\2015png\扇型05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96" y="659392"/>
            <a:ext cx="8183682" cy="439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3" descr="花瓣-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6472" y="7289667"/>
            <a:ext cx="548047" cy="4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14" descr="花瓣-0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922" y="5103824"/>
            <a:ext cx="725792" cy="6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15" descr="花瓣-0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667" y="6111047"/>
            <a:ext cx="406275" cy="3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16" descr="花瓣-0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137" y="7492804"/>
            <a:ext cx="509960" cy="4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17" descr="花瓣-0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2941" y="4242608"/>
            <a:ext cx="471870" cy="48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18" descr="花瓣-0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373" y="6659095"/>
            <a:ext cx="361838" cy="39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Picture 19" descr="花瓣-0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667" y="7289667"/>
            <a:ext cx="353374" cy="40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0" descr="花瓣-0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0196" y="5461432"/>
            <a:ext cx="471870" cy="4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Picture 21" descr="花瓣-0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2566" y="5406416"/>
            <a:ext cx="435899" cy="39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Picture 22" descr="花瓣-0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6791" y="6176645"/>
            <a:ext cx="452827" cy="4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23" descr="花瓣-0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373" y="8000647"/>
            <a:ext cx="539583" cy="39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Picture 24" descr="花瓣-0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8628" y="4344177"/>
            <a:ext cx="609412" cy="4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5" descr="花瓣-0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8628" y="6614659"/>
            <a:ext cx="577671" cy="4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Picture 26" descr="花瓣-0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2746" y="5969275"/>
            <a:ext cx="914118" cy="39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Picture 27" descr="花瓣-0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8040" y="7797510"/>
            <a:ext cx="865449" cy="62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28" descr="花瓣-0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824" y="6858001"/>
            <a:ext cx="609412" cy="51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1" name="Group 550"/>
          <p:cNvGrpSpPr>
            <a:grpSpLocks/>
          </p:cNvGrpSpPr>
          <p:nvPr/>
        </p:nvGrpSpPr>
        <p:grpSpPr bwMode="auto">
          <a:xfrm>
            <a:off x="4099130" y="707003"/>
            <a:ext cx="3961177" cy="3956945"/>
            <a:chOff x="295" y="3475"/>
            <a:chExt cx="1407" cy="1407"/>
          </a:xfrm>
        </p:grpSpPr>
        <p:sp>
          <p:nvSpPr>
            <p:cNvPr id="37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997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charset="0"/>
                <a:ea typeface="华文彩云" pitchFamily="2" charset="-122"/>
                <a:cs typeface="+mn-cs"/>
              </a:endParaRPr>
            </a:p>
          </p:txBody>
        </p:sp>
        <p:grpSp>
          <p:nvGrpSpPr>
            <p:cNvPr id="37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37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880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997" b="1" i="0" u="none" strike="noStrike" kern="1200" cap="none" spc="0" normalizeH="0" baseline="0" noProof="0">
                  <a:ln>
                    <a:noFill/>
                  </a:ln>
                  <a:solidFill>
                    <a:srgbClr val="335338"/>
                  </a:solidFill>
                  <a:effectLst/>
                  <a:uLnTx/>
                  <a:uFillTx/>
                  <a:latin typeface="Arial" pitchFamily="34" charset="0"/>
                  <a:ea typeface="华文彩云" pitchFamily="2" charset="-122"/>
                  <a:cs typeface="+mn-cs"/>
                </a:endParaRPr>
              </a:p>
            </p:txBody>
          </p:sp>
          <p:grpSp>
            <p:nvGrpSpPr>
              <p:cNvPr id="375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376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92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00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4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05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1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2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03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93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94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98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99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5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96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97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77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378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6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90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91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7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88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89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79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0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84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85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1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82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83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78" name="文本框 7">
            <a:extLst>
              <a:ext uri="{FF2B5EF4-FFF2-40B4-BE49-F238E27FC236}">
                <a16:creationId xmlns:a16="http://schemas.microsoft.com/office/drawing/2014/main" id="{452D3E16-A6AC-411B-A5EA-D9553180EBF6}"/>
              </a:ext>
            </a:extLst>
          </p:cNvPr>
          <p:cNvSpPr txBox="1"/>
          <p:nvPr/>
        </p:nvSpPr>
        <p:spPr>
          <a:xfrm>
            <a:off x="2456533" y="1385070"/>
            <a:ext cx="69424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Arial" panose="020B0604020202020204" pitchFamily="34" charset="0"/>
              </a:rPr>
              <a:t>	VẬN DỤNG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C 0.0434 -0.06821 0.08698 -0.13642 0.14184 -0.16667 C 0.19652 -0.19692 0.28368 -0.15741 0.32916 -0.18148 C 0.37465 -0.20556 0.37534 -0.29074 0.41458 -0.31142 C 0.45382 -0.33148 0.50729 -0.26667 0.56458 -0.30401 C 0.62187 -0.34074 0.67118 -0.47901 0.75833 -0.53333 C 0.84548 -0.58766 0.99722 -0.5642 1.0875 -0.62963 C 1.17777 -0.69506 1.23889 -0.8105 1.3 -0.92593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8.22366E-6 C 0.03646 -0.07198 0.07326 -0.14396 0.11753 -0.17794 C 0.16198 -0.21192 0.22465 -0.17021 0.26666 -0.20327 C 0.30868 -0.23632 0.32482 -0.33425 0.36979 -0.37565 C 0.41475 -0.41705 0.4783 -0.43219 0.53646 -0.45196 C 0.59462 -0.47173 0.6467 -0.4464 0.7191 -0.49428 C 0.79149 -0.54216 0.90364 -0.67995 0.97135 -0.74019 C 1.03906 -0.80043 1.06232 -0.82607 1.12535 -0.85573 C 1.18837 -0.88538 1.26875 -0.90176 1.34913 -0.91813 " pathEditMode="relative" ptsTypes="aaaaaaaaA">
                                      <p:cBhvr>
                                        <p:cTn id="10" dur="3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" dur="3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61 C 0.05243 -0.03179 0.10521 -0.0642 0.1559 -0.09198 C 0.2066 -0.11976 0.26667 -0.11791 0.30365 -0.16605 C 0.34097 -0.2142 0.33785 -0.34568 0.37882 -0.38118 C 0.41962 -0.41605 0.50087 -0.34753 0.54965 -0.37716 C 0.59826 -0.40679 0.59688 -0.52037 0.67049 -0.55865 C 0.7441 -0.59692 0.90729 -0.57902 0.99132 -0.60679 C 1.07535 -0.63457 1.1059 -0.66112 1.17448 -0.72531 C 1.2434 -0.78951 1.32361 -0.89074 1.40382 -0.99198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16" dur="3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92593E-6 C 0.03403 -0.00865 0.06823 -0.01729 0.1 -0.06667 C 0.13212 -0.11606 0.14583 -0.24569 0.19167 -0.2963 C 0.2375 -0.34692 0.31806 -0.29815 0.375 -0.37038 C 0.43194 -0.4426 0.45486 -0.67038 0.53333 -0.72964 C 0.61181 -0.7889 0.73958 -0.65062 0.84583 -0.72593 C 0.95208 -0.80124 1.06146 -0.99136 1.17083 -1.18149 " pathEditMode="relative" ptsTypes="aaaaaaA">
                                      <p:cBhvr>
                                        <p:cTn id="18" dur="3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20" dur="3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93827E-6 C 0.11406 -0.00926 0.22812 -0.01852 0.32083 -0.06667 C 0.41354 -0.11482 0.47344 -0.2426 0.55625 -0.28889 C 0.63889 -0.33519 0.74583 -0.29414 0.81666 -0.34445 C 0.8875 -0.39507 0.88732 -0.51914 0.98125 -0.5926 C 1.07517 -0.66636 1.29739 -0.74692 1.38055 -0.78766 " pathEditMode="relative" rAng="0" ptsTypes="aaaaaa">
                                      <p:cBhvr>
                                        <p:cTn id="22" dur="3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28" y="-3938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24" dur="3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C 0.09115 -0.07129 0.1823 -0.14259 0.26858 -0.17777 C 0.35504 -0.21296 0.43681 -0.1753 0.51858 -0.21111 C 0.6007 -0.24691 0.63039 -0.32685 0.76025 -0.39259 C 0.89046 -0.45833 1.18681 -0.56111 1.29914 -0.60555 " pathEditMode="relative" rAng="0" ptsTypes="aaaaa">
                                      <p:cBhvr>
                                        <p:cTn id="26" dur="3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65" y="-30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28" dur="3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C 0.10764 -0.08426 0.21545 -0.16852 0.2875 -0.26296 C 0.35938 -0.35741 0.37465 -0.49753 0.43108 -0.56666 C 0.48785 -0.6358 0.55851 -0.60617 0.62691 -0.67778 C 0.69549 -0.74938 0.74288 -0.90741 0.84167 -0.99629 C 0.94028 -1.08518 1.07934 -1.14784 1.21858 -1.21111 " pathEditMode="relative" ptsTypes="aaaaaA">
                                      <p:cBhvr>
                                        <p:cTn id="30" dur="3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32" dur="3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C 0.09722 -0.11821 0.19444 -0.23703 0.28107 -0.2966 C 0.36788 -0.35555 0.44722 -0.32654 0.52048 -0.35555 C 0.59375 -0.38457 0.62795 -0.4571 0.72066 -0.47099 C 0.81319 -0.48549 0.96128 -0.38024 1.07621 -0.44012 C 1.1908 -0.5 1.34028 -0.74845 1.40955 -0.82963 " pathEditMode="relative" rAng="0" ptsTypes="aaaaaa">
                                      <p:cBhvr>
                                        <p:cTn id="34" dur="3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86" y="-4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36" dur="3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35802E-6 C 0.07344 -0.03889 0.14705 -0.07747 0.22535 -0.14383 C 0.30365 -0.21019 0.38855 -0.34321 0.4698 -0.39784 C 0.55105 -0.45247 0.63941 -0.42562 0.71268 -0.4713 C 0.78594 -0.51698 0.84184 -0.62315 0.90955 -0.67161 C 0.97726 -0.72006 1.04618 -0.68982 1.11893 -0.76204 C 1.19167 -0.83426 1.29827 -1.03395 1.34549 -1.10587 " pathEditMode="relative" rAng="0" ptsTypes="aaaaaaa">
                                      <p:cBhvr>
                                        <p:cTn id="38" dur="3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274" y="-5530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40" dur="3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23 -0.36134 C -0.05598 -0.47616 0.0254 -0.5912 0.1168 -0.65208 C 0.20808 -0.71296 0.31784 -0.67616 0.41029 -0.72546 C 0.50261 -0.775 0.58399 -0.89167 0.67058 -0.94861 C 0.75743 -1.00532 0.86237 -1.01921 0.93099 -1.06713 C 0.99961 -1.11505 1.00482 -1.17384 1.08191 -1.23657 C 1.15899 -1.29977 1.27592 -1.37315 1.39284 -1.44606 " pathEditMode="relative" rAng="0" ptsTypes="AAAAAAA">
                                      <p:cBhvr>
                                        <p:cTn id="42" dur="3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10" y="-5423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4" dur="3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C 0.09306 -0.08518 0.18611 -0.17037 0.30625 -0.21852 C 0.42639 -0.26667 0.61806 -0.25339 0.72083 -0.2892 C 0.82361 -0.325 0.86806 -0.3821 0.92292 -0.43333 C 0.97778 -0.48457 0.99844 -0.55895 1.05 -0.5963 C 1.10139 -0.63426 1.14497 -0.57809 1.23108 -0.65957 C 1.31719 -0.74074 1.44201 -0.91296 1.56667 -1.08518 " pathEditMode="relative" ptsTypes="aaaaaaA">
                                      <p:cBhvr>
                                        <p:cTn id="46" dur="3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48" dur="3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41621 C 0.11992 0.37361 0.21419 0.33102 0.29648 0.28658 C 0.37877 0.2419 0.44062 0.20949 0.5194 0.14954 C 0.59817 0.08958 0.7013 0.01852 0.7694 -0.07268 C 0.8375 -0.16458 0.8552 -0.32361 0.92773 -0.39861 C 1.00013 -0.47407 1.1013 -0.44491 1.20481 -0.52454 C 1.30833 -0.60417 1.42838 -0.74028 1.54856 -0.87639 " pathEditMode="relative" rAng="0" ptsTypes="AAAAAAA">
                                      <p:cBhvr>
                                        <p:cTn id="50" dur="3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46" y="-6463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2" dur="3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2416E-6 C 0.19791 -0.07383 0.39583 -0.14766 0.52708 -0.24559 C 0.65833 -0.34352 0.71909 -0.51096 0.78732 -0.58758 C 0.85555 -0.66419 0.88246 -0.63423 0.93663 -0.70621 C 0.9908 -0.77819 1.00746 -0.91535 1.11267 -1.01977 C 1.21788 -1.12419 1.39305 -1.2286 1.56823 -1.33302 " pathEditMode="relative" ptsTypes="aaaaaA">
                                      <p:cBhvr>
                                        <p:cTn id="54" dur="3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56" dur="3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08743E-6 C 0.10399 -0.06549 0.20816 -0.13067 0.28247 -0.16651 C 0.35677 -0.20234 0.39236 -0.17083 0.44601 -0.2147 C 0.49965 -0.25857 0.55521 -0.38276 0.60469 -0.42941 C 0.65417 -0.47605 0.69636 -0.44732 0.74288 -0.49428 C 0.78941 -0.54124 0.77483 -0.59406 0.88403 -0.71177 C 0.99323 -0.82947 1.19583 -1.01513 1.39844 -1.20049 " pathEditMode="relative" ptsTypes="aaaaaaA">
                                      <p:cBhvr>
                                        <p:cTn id="58" dur="3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60" dur="3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42416E-6 C 0.06129 -0.06395 0.12257 -0.12759 0.19688 -0.15539 C 0.27118 -0.1832 0.37379 -0.13531 0.44601 -0.16651 C 0.51823 -0.19803 0.54896 -0.29688 0.63021 -0.34168 C 0.71146 -0.38647 0.85243 -0.38709 0.93334 -0.43497 C 1.01424 -0.48317 1.02101 -0.58141 1.11597 -0.62991 C 1.21094 -0.67841 1.35712 -0.7022 1.5033 -0.72598 " pathEditMode="relative" ptsTypes="aaaaaaA">
                                      <p:cBhvr>
                                        <p:cTn id="62" dur="3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3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C 0.11458 -0.09445 0.22934 -0.18858 0.30694 -0.27192 C 0.38454 -0.35463 0.38836 -0.43704 0.46527 -0.49877 C 0.54218 -0.5605 0.69027 -0.5997 0.76805 -0.64198 C 0.84583 -0.68457 0.84149 -0.65093 0.93194 -0.75309 C 1.02239 -0.85525 1.16666 -1.05494 1.31111 -1.25432 " pathEditMode="relative" ptsTypes="aaaaaA">
                                      <p:cBhvr>
                                        <p:cTn id="66" dur="3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68" dur="3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2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7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2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2000" fill="hold"/>
                                        <p:tgtEl>
                                          <p:spTgt spid="37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3000" fill="hold"/>
                                        <p:tgtEl>
                                          <p:spTgt spid="37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46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453" flipH="1">
            <a:off x="9480972" y="-418421"/>
            <a:ext cx="3778418" cy="2985416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9153320A-8DA9-42E2-8FD0-37E5DDC483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8E75CFE1-7F9D-4EE8-8AEF-94DE4348CA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grpSp>
        <p:nvGrpSpPr>
          <p:cNvPr id="16" name="组合 31">
            <a:extLst>
              <a:ext uri="{FF2B5EF4-FFF2-40B4-BE49-F238E27FC236}">
                <a16:creationId xmlns:a16="http://schemas.microsoft.com/office/drawing/2014/main" id="{48B61663-CCC4-438C-BD6F-5727ACB4695A}"/>
              </a:ext>
            </a:extLst>
          </p:cNvPr>
          <p:cNvGrpSpPr/>
          <p:nvPr/>
        </p:nvGrpSpPr>
        <p:grpSpPr>
          <a:xfrm>
            <a:off x="425245" y="228600"/>
            <a:ext cx="11341509" cy="6400800"/>
            <a:chOff x="1143796" y="12192"/>
            <a:chExt cx="2017160" cy="4419600"/>
          </a:xfrm>
        </p:grpSpPr>
        <p:sp>
          <p:nvSpPr>
            <p:cNvPr id="17" name="矩形 32">
              <a:extLst>
                <a:ext uri="{FF2B5EF4-FFF2-40B4-BE49-F238E27FC236}">
                  <a16:creationId xmlns:a16="http://schemas.microsoft.com/office/drawing/2014/main" id="{B4A02D78-2CA5-424A-9601-3EA92B45C6B5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20F0502020204030204"/>
                <a:ea typeface="字魂107号-萌趣欢乐体"/>
                <a:cs typeface="+mn-ea"/>
                <a:sym typeface="+mn-lt"/>
              </a:endParaRPr>
            </a:p>
          </p:txBody>
        </p:sp>
        <p:sp>
          <p:nvSpPr>
            <p:cNvPr id="18" name="矩形 33">
              <a:extLst>
                <a:ext uri="{FF2B5EF4-FFF2-40B4-BE49-F238E27FC236}">
                  <a16:creationId xmlns:a16="http://schemas.microsoft.com/office/drawing/2014/main" id="{41A9539E-AD0B-4BF2-91FC-8B91FB659C4F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20F0502020204030204"/>
                <a:ea typeface="字魂107号-萌趣欢乐体"/>
                <a:cs typeface="+mn-ea"/>
                <a:sym typeface="+mn-lt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7AF99D2-CC52-4A13-878B-3F680B4C7E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3" b="82011"/>
          <a:stretch/>
        </p:blipFill>
        <p:spPr>
          <a:xfrm>
            <a:off x="10694504" y="19938"/>
            <a:ext cx="1497496" cy="123368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5C88C02-4C09-4AE6-A06E-5DF83C4CDCA3}"/>
              </a:ext>
            </a:extLst>
          </p:cNvPr>
          <p:cNvGrpSpPr/>
          <p:nvPr/>
        </p:nvGrpSpPr>
        <p:grpSpPr>
          <a:xfrm>
            <a:off x="1844557" y="-480405"/>
            <a:ext cx="7924799" cy="2064010"/>
            <a:chOff x="-1607391" y="3428640"/>
            <a:chExt cx="3413633" cy="206401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42C3F29-ADA1-4A6D-8FA1-7AAF2BA5EC26}"/>
                </a:ext>
              </a:extLst>
            </p:cNvPr>
            <p:cNvGrpSpPr/>
            <p:nvPr/>
          </p:nvGrpSpPr>
          <p:grpSpPr>
            <a:xfrm>
              <a:off x="-1358164" y="4457000"/>
              <a:ext cx="3164406" cy="1035650"/>
              <a:chOff x="2873171" y="343910"/>
              <a:chExt cx="2636925" cy="918817"/>
            </a:xfrm>
          </p:grpSpPr>
          <p:sp>
            <p:nvSpPr>
              <p:cNvPr id="44" name="îṥḷíďê">
                <a:extLst>
                  <a:ext uri="{FF2B5EF4-FFF2-40B4-BE49-F238E27FC236}">
                    <a16:creationId xmlns:a16="http://schemas.microsoft.com/office/drawing/2014/main" id="{888BAC02-A8AB-4F01-8336-8A3B2B292A87}"/>
                  </a:ext>
                </a:extLst>
              </p:cNvPr>
              <p:cNvSpPr/>
              <p:nvPr/>
            </p:nvSpPr>
            <p:spPr bwMode="auto">
              <a:xfrm>
                <a:off x="2873171" y="343910"/>
                <a:ext cx="2636925" cy="918817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53975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050" dirty="0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Google Shape;5317;p41">
                <a:extLst>
                  <a:ext uri="{FF2B5EF4-FFF2-40B4-BE49-F238E27FC236}">
                    <a16:creationId xmlns:a16="http://schemas.microsoft.com/office/drawing/2014/main" id="{4928A54F-6F32-4A8C-B85F-AE27FD194D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2017" y="490595"/>
                <a:ext cx="2559232" cy="625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9pPr>
              </a:lstStyle>
              <a:p>
                <a:pPr defTabSz="913130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defRPr/>
                </a:pP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a. Chia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sẻ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truyện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về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thiên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nhiên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</a:t>
                </a:r>
              </a:p>
            </p:txBody>
          </p:sp>
        </p:grpSp>
        <p:pic>
          <p:nvPicPr>
            <p:cNvPr id="43" name="图片 12">
              <a:extLst>
                <a:ext uri="{FF2B5EF4-FFF2-40B4-BE49-F238E27FC236}">
                  <a16:creationId xmlns:a16="http://schemas.microsoft.com/office/drawing/2014/main" id="{EADB1752-72AB-4231-89D8-9E389A705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07391" y="3428640"/>
              <a:ext cx="782875" cy="161402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ADCFF3C-118D-446E-A46F-0B4278D37F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31" y="828084"/>
            <a:ext cx="7533417" cy="59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3" objId="9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453" flipH="1">
            <a:off x="9480972" y="-418421"/>
            <a:ext cx="3778418" cy="2985416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9153320A-8DA9-42E2-8FD0-37E5DDC483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8E75CFE1-7F9D-4EE8-8AEF-94DE4348CA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grpSp>
        <p:nvGrpSpPr>
          <p:cNvPr id="16" name="组合 31">
            <a:extLst>
              <a:ext uri="{FF2B5EF4-FFF2-40B4-BE49-F238E27FC236}">
                <a16:creationId xmlns:a16="http://schemas.microsoft.com/office/drawing/2014/main" id="{48B61663-CCC4-438C-BD6F-5727ACB4695A}"/>
              </a:ext>
            </a:extLst>
          </p:cNvPr>
          <p:cNvGrpSpPr/>
          <p:nvPr/>
        </p:nvGrpSpPr>
        <p:grpSpPr>
          <a:xfrm>
            <a:off x="425245" y="228600"/>
            <a:ext cx="11341509" cy="6400800"/>
            <a:chOff x="1143796" y="12192"/>
            <a:chExt cx="2017160" cy="4419600"/>
          </a:xfrm>
        </p:grpSpPr>
        <p:sp>
          <p:nvSpPr>
            <p:cNvPr id="17" name="矩形 32">
              <a:extLst>
                <a:ext uri="{FF2B5EF4-FFF2-40B4-BE49-F238E27FC236}">
                  <a16:creationId xmlns:a16="http://schemas.microsoft.com/office/drawing/2014/main" id="{B4A02D78-2CA5-424A-9601-3EA92B45C6B5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20F0502020204030204"/>
                <a:ea typeface="字魂107号-萌趣欢乐体"/>
                <a:cs typeface="+mn-ea"/>
                <a:sym typeface="+mn-lt"/>
              </a:endParaRPr>
            </a:p>
          </p:txBody>
        </p:sp>
        <p:sp>
          <p:nvSpPr>
            <p:cNvPr id="18" name="矩形 33">
              <a:extLst>
                <a:ext uri="{FF2B5EF4-FFF2-40B4-BE49-F238E27FC236}">
                  <a16:creationId xmlns:a16="http://schemas.microsoft.com/office/drawing/2014/main" id="{41A9539E-AD0B-4BF2-91FC-8B91FB659C4F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20F0502020204030204"/>
                <a:ea typeface="字魂107号-萌趣欢乐体"/>
                <a:cs typeface="+mn-ea"/>
                <a:sym typeface="+mn-lt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7AF99D2-CC52-4A13-878B-3F680B4C7E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3" b="82011"/>
          <a:stretch/>
        </p:blipFill>
        <p:spPr>
          <a:xfrm>
            <a:off x="10694504" y="19938"/>
            <a:ext cx="1497496" cy="123368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5C88C02-4C09-4AE6-A06E-5DF83C4CDCA3}"/>
              </a:ext>
            </a:extLst>
          </p:cNvPr>
          <p:cNvGrpSpPr/>
          <p:nvPr/>
        </p:nvGrpSpPr>
        <p:grpSpPr>
          <a:xfrm>
            <a:off x="283658" y="-199763"/>
            <a:ext cx="11191913" cy="2064010"/>
            <a:chOff x="-1607391" y="3428640"/>
            <a:chExt cx="3413633" cy="206401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42C3F29-ADA1-4A6D-8FA1-7AAF2BA5EC26}"/>
                </a:ext>
              </a:extLst>
            </p:cNvPr>
            <p:cNvGrpSpPr/>
            <p:nvPr/>
          </p:nvGrpSpPr>
          <p:grpSpPr>
            <a:xfrm>
              <a:off x="-1358164" y="4457000"/>
              <a:ext cx="3164406" cy="1035650"/>
              <a:chOff x="2873171" y="343910"/>
              <a:chExt cx="2636925" cy="918817"/>
            </a:xfrm>
          </p:grpSpPr>
          <p:sp>
            <p:nvSpPr>
              <p:cNvPr id="44" name="îṥḷíďê">
                <a:extLst>
                  <a:ext uri="{FF2B5EF4-FFF2-40B4-BE49-F238E27FC236}">
                    <a16:creationId xmlns:a16="http://schemas.microsoft.com/office/drawing/2014/main" id="{888BAC02-A8AB-4F01-8336-8A3B2B292A87}"/>
                  </a:ext>
                </a:extLst>
              </p:cNvPr>
              <p:cNvSpPr/>
              <p:nvPr/>
            </p:nvSpPr>
            <p:spPr bwMode="auto">
              <a:xfrm>
                <a:off x="2873171" y="343910"/>
                <a:ext cx="2636925" cy="918817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53975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5" name="Google Shape;5317;p41">
                <a:extLst>
                  <a:ext uri="{FF2B5EF4-FFF2-40B4-BE49-F238E27FC236}">
                    <a16:creationId xmlns:a16="http://schemas.microsoft.com/office/drawing/2014/main" id="{4928A54F-6F32-4A8C-B85F-AE27FD194D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2017" y="490595"/>
                <a:ext cx="2559232" cy="625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9pPr>
              </a:lstStyle>
              <a:p>
                <a:pPr lvl="0" defTabSz="913130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defRPr/>
                </a:pP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vào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Phiếu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những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đã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chia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sẻ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.: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endParaRPr>
              </a:p>
            </p:txBody>
          </p:sp>
        </p:grpSp>
        <p:pic>
          <p:nvPicPr>
            <p:cNvPr id="43" name="图片 12">
              <a:extLst>
                <a:ext uri="{FF2B5EF4-FFF2-40B4-BE49-F238E27FC236}">
                  <a16:creationId xmlns:a16="http://schemas.microsoft.com/office/drawing/2014/main" id="{EADB1752-72AB-4231-89D8-9E389A705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07391" y="3428640"/>
              <a:ext cx="782875" cy="161402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ADCFF3C-118D-446E-A46F-0B4278D37F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90" y="820719"/>
            <a:ext cx="7533417" cy="59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3" objId="9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古典框边-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1"/>
          <a:stretch>
            <a:fillRect/>
          </a:stretch>
        </p:blipFill>
        <p:spPr bwMode="auto">
          <a:xfrm>
            <a:off x="9108968" y="3633195"/>
            <a:ext cx="3083032" cy="3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古典框边-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/>
          <a:stretch>
            <a:fillRect/>
          </a:stretch>
        </p:blipFill>
        <p:spPr bwMode="auto">
          <a:xfrm>
            <a:off x="823" y="3633195"/>
            <a:ext cx="3083032" cy="3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475662E0-D22E-4D46-ADCF-C14727C756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4889FC2E-A8F7-4FB8-955A-8B1EFCBEEF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126637-E75B-4DFD-BB9A-5EC7A36EC06B}"/>
              </a:ext>
            </a:extLst>
          </p:cNvPr>
          <p:cNvSpPr/>
          <p:nvPr/>
        </p:nvSpPr>
        <p:spPr>
          <a:xfrm>
            <a:off x="2028118" y="267385"/>
            <a:ext cx="88582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trò chơi Nhà thơ nhí:</a:t>
            </a:r>
          </a:p>
          <a:p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đọc các bài thơ về loài vật.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6E6A9-DBC6-4803-B80B-6C03FEBC3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413" y="2358286"/>
            <a:ext cx="1990700" cy="1339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A0115-483A-41FB-AF28-C82C2575B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22" y="4215408"/>
            <a:ext cx="2939105" cy="2375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992A4-73CA-47CC-BD22-3D09430F24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6"/>
          <a:stretch/>
        </p:blipFill>
        <p:spPr>
          <a:xfrm>
            <a:off x="4684174" y="1981238"/>
            <a:ext cx="1773069" cy="18437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B82447-4870-4CCB-81AC-5174B65986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04" y="2143726"/>
            <a:ext cx="2596204" cy="25754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7151F7-8F83-43EE-BFBD-3650FAF157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627" y="3703305"/>
            <a:ext cx="1843757" cy="18437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D88202-9A06-498B-B55D-6A0BEAF7BB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30" y="5029823"/>
            <a:ext cx="1808081" cy="125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0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古典框边-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1"/>
          <a:stretch>
            <a:fillRect/>
          </a:stretch>
        </p:blipFill>
        <p:spPr bwMode="auto">
          <a:xfrm>
            <a:off x="9108968" y="3633195"/>
            <a:ext cx="3083032" cy="3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古典框边-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/>
          <a:stretch>
            <a:fillRect/>
          </a:stretch>
        </p:blipFill>
        <p:spPr bwMode="auto">
          <a:xfrm>
            <a:off x="823" y="3633195"/>
            <a:ext cx="3083032" cy="3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7C6BCA8-234A-4CBE-A1DB-A367CB0D0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453" flipH="1">
            <a:off x="9685899" y="-344338"/>
            <a:ext cx="2901590" cy="2292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B574CE-4A21-4CAF-A2E3-46C34D28B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97" y="167397"/>
            <a:ext cx="6523206" cy="6523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1044A-2CCF-46C9-84E9-497E776CA1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41" y="167397"/>
            <a:ext cx="6523206" cy="6523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D66B4-5AC2-4D61-AB50-27D70EC1C6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95" y="83698"/>
            <a:ext cx="7688883" cy="6690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49E02B-81F1-4ECB-9216-A584B390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34" y="64647"/>
            <a:ext cx="7744843" cy="6852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550D61-66C5-4B19-A720-256923C603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53" y="59018"/>
            <a:ext cx="6830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0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古典框边-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1"/>
          <a:stretch>
            <a:fillRect/>
          </a:stretch>
        </p:blipFill>
        <p:spPr bwMode="auto">
          <a:xfrm>
            <a:off x="9108968" y="3633195"/>
            <a:ext cx="3083032" cy="3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古典框边-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/>
          <a:stretch>
            <a:fillRect/>
          </a:stretch>
        </p:blipFill>
        <p:spPr bwMode="auto">
          <a:xfrm>
            <a:off x="823" y="3633195"/>
            <a:ext cx="3083032" cy="3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475662E0-D22E-4D46-ADCF-C14727C756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4889FC2E-A8F7-4FB8-955A-8B1EFCBEEF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126637-E75B-4DFD-BB9A-5EC7A36EC06B}"/>
              </a:ext>
            </a:extLst>
          </p:cNvPr>
          <p:cNvSpPr/>
          <p:nvPr/>
        </p:nvSpPr>
        <p:spPr>
          <a:xfrm>
            <a:off x="2038350" y="370406"/>
            <a:ext cx="77152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1 – 2 câu về loài vật được nhắc đến trong bài thơ.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6E6A9-DBC6-4803-B80B-6C03FEBC3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413" y="2358286"/>
            <a:ext cx="1990700" cy="1339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A0115-483A-41FB-AF28-C82C2575B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22" y="4215408"/>
            <a:ext cx="2939105" cy="2375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992A4-73CA-47CC-BD22-3D09430F24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6"/>
          <a:stretch/>
        </p:blipFill>
        <p:spPr>
          <a:xfrm>
            <a:off x="4684174" y="1981238"/>
            <a:ext cx="1773069" cy="18437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B82447-4870-4CCB-81AC-5174B65986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04" y="2143726"/>
            <a:ext cx="2596204" cy="25754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7151F7-8F83-43EE-BFBD-3650FAF157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627" y="3703305"/>
            <a:ext cx="1843757" cy="18437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D88202-9A06-498B-B55D-6A0BEAF7BB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30" y="5029823"/>
            <a:ext cx="1808081" cy="125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9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28" name="Picture 12" descr="梅花右上角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05" y="-24334"/>
            <a:ext cx="4875295" cy="27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古典框边合层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4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古典框边合层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CD92C6A6-0274-477C-BE17-4B7F2D47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05" y="1847170"/>
            <a:ext cx="6813564" cy="30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420914"/>
            <a:ext cx="10748212" cy="6110515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580572"/>
            <a:ext cx="10260595" cy="585651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椭圆 31">
            <a:extLst>
              <a:ext uri="{FF2B5EF4-FFF2-40B4-BE49-F238E27FC236}">
                <a16:creationId xmlns:a16="http://schemas.microsoft.com/office/drawing/2014/main" id="{D02EF706-1085-41ED-8965-004FA40F4C60}"/>
              </a:ext>
            </a:extLst>
          </p:cNvPr>
          <p:cNvSpPr/>
          <p:nvPr/>
        </p:nvSpPr>
        <p:spPr>
          <a:xfrm flipH="1">
            <a:off x="865296" y="661943"/>
            <a:ext cx="10163705" cy="71724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38100" cap="rnd" cmpd="sng" algn="ctr">
            <a:solidFill>
              <a:srgbClr val="FF945F"/>
            </a:solidFill>
            <a:prstDash val="solid"/>
            <a:rou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a. </a:t>
            </a:r>
            <a:r>
              <a:rPr kumimoji="0" lang="vi-VN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Nói về việc làm của mỗi người trong tranh.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476D54-87A2-4D34-8A61-79E195E7C91F}"/>
              </a:ext>
            </a:extLst>
          </p:cNvPr>
          <p:cNvGrpSpPr/>
          <p:nvPr/>
        </p:nvGrpSpPr>
        <p:grpSpPr>
          <a:xfrm>
            <a:off x="8968399" y="2213008"/>
            <a:ext cx="2295074" cy="2591641"/>
            <a:chOff x="7656474" y="831396"/>
            <a:chExt cx="3689350" cy="3274586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FAED64BF-173B-4EF8-A32F-BF895243E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14" name="Rounded Rectangle 264">
              <a:extLst>
                <a:ext uri="{FF2B5EF4-FFF2-40B4-BE49-F238E27FC236}">
                  <a16:creationId xmlns:a16="http://schemas.microsoft.com/office/drawing/2014/main" id="{BA10AEAE-4176-4188-8543-5E8B82124151}"/>
                </a:ext>
              </a:extLst>
            </p:cNvPr>
            <p:cNvSpPr/>
            <p:nvPr/>
          </p:nvSpPr>
          <p:spPr>
            <a:xfrm>
              <a:off x="7758545" y="3018281"/>
              <a:ext cx="3362142" cy="108770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94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đôi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888948D-A436-443D-8EEA-ADCE635FD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47" y="1673322"/>
            <a:ext cx="6092767" cy="46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3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420914"/>
            <a:ext cx="10748212" cy="6110515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580572"/>
            <a:ext cx="10260595" cy="585651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77667-70F5-4BEE-ACB7-84F179F640DA}"/>
              </a:ext>
            </a:extLst>
          </p:cNvPr>
          <p:cNvSpPr txBox="1"/>
          <p:nvPr/>
        </p:nvSpPr>
        <p:spPr>
          <a:xfrm>
            <a:off x="403557" y="4562200"/>
            <a:ext cx="562363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945F"/>
                </a:solidFill>
                <a:cs typeface="Calibri" panose="020F0502020204030204" pitchFamily="34" charset="0"/>
              </a:rPr>
              <a:t>Cùng</a:t>
            </a:r>
            <a:r>
              <a:rPr lang="en-US" sz="6600" b="1" dirty="0">
                <a:ln/>
                <a:solidFill>
                  <a:srgbClr val="FF945F"/>
                </a:solidFill>
                <a:cs typeface="Calibri" panose="020F0502020204030204" pitchFamily="34" charset="0"/>
              </a:rPr>
              <a:t> chia </a:t>
            </a:r>
            <a:r>
              <a:rPr lang="en-US" sz="6600" b="1" dirty="0" err="1">
                <a:ln/>
                <a:solidFill>
                  <a:srgbClr val="FF945F"/>
                </a:solidFill>
                <a:cs typeface="Calibri" panose="020F0502020204030204" pitchFamily="34" charset="0"/>
              </a:rPr>
              <a:t>sẻ</a:t>
            </a:r>
            <a:endParaRPr lang="en-US" sz="6600" b="1" dirty="0">
              <a:ln/>
              <a:solidFill>
                <a:srgbClr val="FF945F"/>
              </a:solidFill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B8990D-D729-48CD-8887-CDCB0134F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22" y="1201513"/>
            <a:ext cx="4412304" cy="3334234"/>
          </a:xfrm>
          <a:prstGeom prst="rect">
            <a:avLst/>
          </a:prstGeom>
        </p:spPr>
      </p:pic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56BAB99C-D137-469D-9685-4C0F185AFD88}"/>
              </a:ext>
            </a:extLst>
          </p:cNvPr>
          <p:cNvSpPr/>
          <p:nvPr/>
        </p:nvSpPr>
        <p:spPr>
          <a:xfrm>
            <a:off x="6123136" y="1123253"/>
            <a:ext cx="3948680" cy="74120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Bố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bàn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thờ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A1F418-3D85-4B74-A09C-CE711621CF9E}"/>
              </a:ext>
            </a:extLst>
          </p:cNvPr>
          <p:cNvSpPr/>
          <p:nvPr/>
        </p:nvSpPr>
        <p:spPr>
          <a:xfrm>
            <a:off x="6072825" y="2276942"/>
            <a:ext cx="3948680" cy="74120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Mẹ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cắm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BA1A2503-1E89-4B93-9556-28F075BF0065}"/>
              </a:ext>
            </a:extLst>
          </p:cNvPr>
          <p:cNvSpPr/>
          <p:nvPr/>
        </p:nvSpPr>
        <p:spPr>
          <a:xfrm>
            <a:off x="6072825" y="3513607"/>
            <a:ext cx="5703496" cy="74120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Anh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trí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cây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83782AEB-2917-46F9-BB39-A6F22C2423D3}"/>
              </a:ext>
            </a:extLst>
          </p:cNvPr>
          <p:cNvSpPr/>
          <p:nvPr/>
        </p:nvSpPr>
        <p:spPr>
          <a:xfrm>
            <a:off x="6039315" y="4730995"/>
            <a:ext cx="4325257" cy="74120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kệ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vi.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D91686-B566-49D7-8B5D-4A7A8ECDA548}"/>
              </a:ext>
            </a:extLst>
          </p:cNvPr>
          <p:cNvSpPr/>
          <p:nvPr/>
        </p:nvSpPr>
        <p:spPr>
          <a:xfrm>
            <a:off x="3389575" y="1157272"/>
            <a:ext cx="1465943" cy="21336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7D68C3F-3DD8-4400-916B-16E2C20CA735}"/>
              </a:ext>
            </a:extLst>
          </p:cNvPr>
          <p:cNvSpPr/>
          <p:nvPr/>
        </p:nvSpPr>
        <p:spPr>
          <a:xfrm>
            <a:off x="2729001" y="3165760"/>
            <a:ext cx="1465943" cy="136998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D1E863-7CE7-4806-9999-56145D3DB151}"/>
              </a:ext>
            </a:extLst>
          </p:cNvPr>
          <p:cNvSpPr/>
          <p:nvPr/>
        </p:nvSpPr>
        <p:spPr>
          <a:xfrm>
            <a:off x="697050" y="2345428"/>
            <a:ext cx="1465943" cy="136998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B3E41D-3F64-4F58-B046-03D5E90C8678}"/>
              </a:ext>
            </a:extLst>
          </p:cNvPr>
          <p:cNvSpPr/>
          <p:nvPr/>
        </p:nvSpPr>
        <p:spPr>
          <a:xfrm>
            <a:off x="2474797" y="2418839"/>
            <a:ext cx="1465943" cy="136998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420914"/>
            <a:ext cx="10748212" cy="6110515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580572"/>
            <a:ext cx="10260595" cy="585651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181A03-8626-49C7-BF0B-21566AC1ADFE}"/>
              </a:ext>
            </a:extLst>
          </p:cNvPr>
          <p:cNvSpPr/>
          <p:nvPr/>
        </p:nvSpPr>
        <p:spPr>
          <a:xfrm>
            <a:off x="1166442" y="602343"/>
            <a:ext cx="1016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Viết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4 – 5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câu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về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việc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dọn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dẹp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nhà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cửa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để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đón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Tết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của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gia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đình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mình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dựa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vào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gợi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ý:</a:t>
            </a:r>
          </a:p>
          <a:p>
            <a:pPr algn="just"/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-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Việc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dọn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dẹp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nhà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cửa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đón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Tết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diễn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ra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vào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lúc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nào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? </a:t>
            </a:r>
          </a:p>
          <a:p>
            <a:pPr algn="just"/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-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Những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ai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tham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gia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?</a:t>
            </a:r>
          </a:p>
          <a:p>
            <a:pPr algn="just"/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- </a:t>
            </a:r>
            <a:r>
              <a:rPr lang="vi-VN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Công việc của từng người thế nào?</a:t>
            </a:r>
            <a:endParaRPr lang="en-US" altLang="zh-CN" sz="3200" dirty="0">
              <a:solidFill>
                <a:prstClr val="black"/>
              </a:solidFill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  <a:p>
            <a:pPr algn="just"/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- </a:t>
            </a:r>
            <a:r>
              <a:rPr lang="vi-VN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Em thực hiện công việc đó như thế nào?</a:t>
            </a:r>
            <a:endParaRPr lang="en-US" altLang="zh-CN" sz="3200" dirty="0">
              <a:solidFill>
                <a:prstClr val="black"/>
              </a:solidFill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  <a:p>
            <a:pPr algn="just"/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- </a:t>
            </a:r>
            <a:r>
              <a:rPr lang="vi-VN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Em cảm thấy thế nào sau khi thực hiện công việc?</a:t>
            </a:r>
            <a:endParaRPr lang="zh-CN" altLang="en-US" sz="3200" dirty="0">
              <a:solidFill>
                <a:prstClr val="black"/>
              </a:solidFill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6E4040-0B2E-4BDD-B59E-107EA2994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52" y="4151286"/>
            <a:ext cx="4551792" cy="270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16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A5CF9C-F390-49A5-815D-7E0873F4A3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9"/>
          <a:stretch/>
        </p:blipFill>
        <p:spPr>
          <a:xfrm>
            <a:off x="-8788" y="-13386"/>
            <a:ext cx="12200788" cy="68213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891" y="3944152"/>
            <a:ext cx="5522164" cy="389473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11" y="-163554"/>
            <a:ext cx="1871039" cy="187103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796" y="546786"/>
            <a:ext cx="1260664" cy="1260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46" y="3918537"/>
            <a:ext cx="2402344" cy="2122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85" y="5688176"/>
            <a:ext cx="337820" cy="3175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94" y="5701505"/>
            <a:ext cx="340626" cy="3201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83" y="5685538"/>
            <a:ext cx="340626" cy="3201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58" y="5685538"/>
            <a:ext cx="340626" cy="3201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71" y="5686666"/>
            <a:ext cx="340626" cy="3201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69" y="5720245"/>
            <a:ext cx="340626" cy="3201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39" y="5686254"/>
            <a:ext cx="340626" cy="3201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70" y="4833722"/>
            <a:ext cx="454379" cy="371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566" y="4470699"/>
            <a:ext cx="454379" cy="371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03" y="5001365"/>
            <a:ext cx="454379" cy="371200"/>
          </a:xfrm>
          <a:prstGeom prst="rect">
            <a:avLst/>
          </a:prstGeom>
        </p:spPr>
      </p:pic>
      <p:pic>
        <p:nvPicPr>
          <p:cNvPr id="25" name="h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3" y="4622477"/>
            <a:ext cx="340626" cy="320189"/>
          </a:xfrm>
          <a:prstGeom prst="rect">
            <a:avLst/>
          </a:prstGeom>
        </p:spPr>
      </p:pic>
      <p:pic>
        <p:nvPicPr>
          <p:cNvPr id="26" name="H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32" y="4588163"/>
            <a:ext cx="340626" cy="320189"/>
          </a:xfrm>
          <a:prstGeom prst="rect">
            <a:avLst/>
          </a:prstGeom>
        </p:spPr>
      </p:pic>
      <p:pic>
        <p:nvPicPr>
          <p:cNvPr id="27" name="H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12" y="5019477"/>
            <a:ext cx="340626" cy="320189"/>
          </a:xfrm>
          <a:prstGeom prst="rect">
            <a:avLst/>
          </a:prstGeom>
        </p:spPr>
      </p:pic>
      <p:pic>
        <p:nvPicPr>
          <p:cNvPr id="15" name="H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38" y="4502961"/>
            <a:ext cx="340626" cy="320189"/>
          </a:xfrm>
          <a:prstGeom prst="rect">
            <a:avLst/>
          </a:prstGeom>
        </p:spPr>
      </p:pic>
      <p:pic>
        <p:nvPicPr>
          <p:cNvPr id="16" name="h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9" y="5025329"/>
            <a:ext cx="340626" cy="320189"/>
          </a:xfrm>
          <a:prstGeom prst="rect">
            <a:avLst/>
          </a:prstGeom>
        </p:spPr>
      </p:pic>
      <p:pic>
        <p:nvPicPr>
          <p:cNvPr id="12" name="H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23" y="5112421"/>
            <a:ext cx="340626" cy="320189"/>
          </a:xfrm>
          <a:prstGeom prst="rect">
            <a:avLst/>
          </a:prstGeom>
        </p:spPr>
      </p:pic>
      <p:pic>
        <p:nvPicPr>
          <p:cNvPr id="13" name="H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02" y="5040365"/>
            <a:ext cx="340626" cy="320189"/>
          </a:xfrm>
          <a:prstGeom prst="rect">
            <a:avLst/>
          </a:prstGeom>
        </p:spPr>
      </p:pic>
      <p:pic>
        <p:nvPicPr>
          <p:cNvPr id="14" name="H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33" y="5117353"/>
            <a:ext cx="340626" cy="320189"/>
          </a:xfrm>
          <a:prstGeom prst="rect">
            <a:avLst/>
          </a:prstGeom>
        </p:spPr>
      </p:pic>
      <p:pic>
        <p:nvPicPr>
          <p:cNvPr id="31" name="h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09" y="5040365"/>
            <a:ext cx="236213" cy="2220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04" y="3761425"/>
            <a:ext cx="1812530" cy="19313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556" y="4717942"/>
            <a:ext cx="454379" cy="371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437" y="5678980"/>
            <a:ext cx="340626" cy="3201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07" y="5684057"/>
            <a:ext cx="340626" cy="3201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01" y="5685538"/>
            <a:ext cx="340626" cy="3201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7462BB6-3D65-4DF3-9A07-83B0BBF80A43}"/>
              </a:ext>
            </a:extLst>
          </p:cNvPr>
          <p:cNvGrpSpPr/>
          <p:nvPr/>
        </p:nvGrpSpPr>
        <p:grpSpPr>
          <a:xfrm>
            <a:off x="1265831" y="2330873"/>
            <a:ext cx="2158554" cy="2262841"/>
            <a:chOff x="2714110" y="3929199"/>
            <a:chExt cx="2158554" cy="226284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110" y="3929199"/>
              <a:ext cx="2158554" cy="2262841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3779918" y="4063332"/>
              <a:ext cx="496881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Năm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Mới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Phát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Tài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572FD6-1D5E-4DEC-B801-55E49188535E}"/>
              </a:ext>
            </a:extLst>
          </p:cNvPr>
          <p:cNvGrpSpPr/>
          <p:nvPr/>
        </p:nvGrpSpPr>
        <p:grpSpPr>
          <a:xfrm>
            <a:off x="6086906" y="2322566"/>
            <a:ext cx="2158554" cy="2262841"/>
            <a:chOff x="6971459" y="3940306"/>
            <a:chExt cx="2158554" cy="226284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459" y="3940306"/>
              <a:ext cx="2158554" cy="226284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7993142" y="4119231"/>
              <a:ext cx="496881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Vạn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Sự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Ý</a:t>
              </a:r>
            </a:p>
          </p:txBody>
        </p:sp>
      </p:grpSp>
      <p:sp>
        <p:nvSpPr>
          <p:cNvPr id="59" name="5-Point Star 58">
            <a:hlinkClick r:id="rId15" action="ppaction://hlinksldjump"/>
          </p:cNvPr>
          <p:cNvSpPr/>
          <p:nvPr/>
        </p:nvSpPr>
        <p:spPr>
          <a:xfrm>
            <a:off x="437538" y="3062258"/>
            <a:ext cx="464856" cy="3890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0" name="5-Point Star 59">
            <a:hlinkClick r:id="rId16" action="ppaction://hlinksldjump"/>
          </p:cNvPr>
          <p:cNvSpPr/>
          <p:nvPr/>
        </p:nvSpPr>
        <p:spPr>
          <a:xfrm>
            <a:off x="424210" y="2355072"/>
            <a:ext cx="464856" cy="3890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1" name="5-Point Star 60">
            <a:hlinkClick r:id="rId17" action="ppaction://hlinksldjump"/>
          </p:cNvPr>
          <p:cNvSpPr/>
          <p:nvPr/>
        </p:nvSpPr>
        <p:spPr>
          <a:xfrm>
            <a:off x="393321" y="1774793"/>
            <a:ext cx="464856" cy="3890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2" name="5-Point Star 61">
            <a:hlinkClick r:id="rId18" action="ppaction://hlinksldjump"/>
          </p:cNvPr>
          <p:cNvSpPr/>
          <p:nvPr/>
        </p:nvSpPr>
        <p:spPr>
          <a:xfrm>
            <a:off x="416492" y="1110550"/>
            <a:ext cx="464856" cy="3890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20" name="h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87" y="5372565"/>
            <a:ext cx="340626" cy="320189"/>
          </a:xfrm>
          <a:prstGeom prst="rect">
            <a:avLst/>
          </a:prstGeom>
        </p:spPr>
      </p:pic>
      <p:sp>
        <p:nvSpPr>
          <p:cNvPr id="3" name="Arrow: Right 2">
            <a:hlinkClick r:id="rId19" action="ppaction://hlinksldjump"/>
            <a:extLst>
              <a:ext uri="{FF2B5EF4-FFF2-40B4-BE49-F238E27FC236}">
                <a16:creationId xmlns:a16="http://schemas.microsoft.com/office/drawing/2014/main" id="{F9E4257E-DEE2-4139-BEBF-18340A13CC9F}"/>
              </a:ext>
            </a:extLst>
          </p:cNvPr>
          <p:cNvSpPr/>
          <p:nvPr/>
        </p:nvSpPr>
        <p:spPr>
          <a:xfrm>
            <a:off x="11123678" y="62372"/>
            <a:ext cx="839722" cy="5334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824802-9D1F-4602-90DF-35D02435F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43584" y="2912125"/>
            <a:ext cx="609600" cy="609600"/>
          </a:xfrm>
          <a:prstGeom prst="rect">
            <a:avLst/>
          </a:prstGeom>
        </p:spPr>
      </p:pic>
      <p:pic>
        <p:nvPicPr>
          <p:cNvPr id="39" name="l5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8968">
            <a:off x="2188829" y="5031306"/>
            <a:ext cx="362150" cy="462200"/>
          </a:xfrm>
          <a:prstGeom prst="rect">
            <a:avLst/>
          </a:prstGeom>
        </p:spPr>
      </p:pic>
      <p:pic>
        <p:nvPicPr>
          <p:cNvPr id="66" name="l5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27" y="5080552"/>
            <a:ext cx="362150" cy="462200"/>
          </a:xfrm>
          <a:prstGeom prst="rect">
            <a:avLst/>
          </a:prstGeom>
        </p:spPr>
      </p:pic>
      <p:pic>
        <p:nvPicPr>
          <p:cNvPr id="36" name="L1">
            <a:hlinkClick r:id="" action="ppaction://noaction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6755">
            <a:off x="1621349" y="4962827"/>
            <a:ext cx="372385" cy="475263"/>
          </a:xfrm>
          <a:prstGeom prst="rect">
            <a:avLst/>
          </a:prstGeom>
        </p:spPr>
      </p:pic>
      <p:pic>
        <p:nvPicPr>
          <p:cNvPr id="38" name="L2">
            <a:hlinkClick r:id="" action="ppaction://noaction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807">
            <a:off x="474877" y="5321486"/>
            <a:ext cx="348087" cy="5517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213B73-4475-456E-A0E0-5359347B90B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431" y="0"/>
            <a:ext cx="8529043" cy="1286367"/>
          </a:xfrm>
          <a:prstGeom prst="rect">
            <a:avLst/>
          </a:prstGeom>
        </p:spPr>
      </p:pic>
      <p:sp>
        <p:nvSpPr>
          <p:cNvPr id="50" name="5-Point Star 61">
            <a:hlinkClick r:id="rId25" action="ppaction://hlinksldjump"/>
            <a:extLst>
              <a:ext uri="{FF2B5EF4-FFF2-40B4-BE49-F238E27FC236}">
                <a16:creationId xmlns:a16="http://schemas.microsoft.com/office/drawing/2014/main" id="{DB2561E7-03BC-4226-91D0-9192CD27717E}"/>
              </a:ext>
            </a:extLst>
          </p:cNvPr>
          <p:cNvSpPr/>
          <p:nvPr/>
        </p:nvSpPr>
        <p:spPr>
          <a:xfrm>
            <a:off x="402883" y="597895"/>
            <a:ext cx="464856" cy="3890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2423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635127" y="1192049"/>
            <a:ext cx="10748212" cy="455752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835416" y="1407507"/>
            <a:ext cx="10260595" cy="4180907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80" y="4307315"/>
            <a:ext cx="1445343" cy="1445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91" y="3370706"/>
            <a:ext cx="1873219" cy="1873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2" y="5749570"/>
            <a:ext cx="1953117" cy="1953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44" y="4631071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6CCF4B-8CEB-4191-9000-2E7C616A0389}"/>
              </a:ext>
            </a:extLst>
          </p:cNvPr>
          <p:cNvSpPr/>
          <p:nvPr/>
        </p:nvSpPr>
        <p:spPr>
          <a:xfrm>
            <a:off x="763120" y="1630829"/>
            <a:ext cx="10514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Việc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dọn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dẹp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nhà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cửa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đón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Tết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diễn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ra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vào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lúc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nào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? 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139A1D-04BF-4412-9B3D-A8E0333AC314}"/>
              </a:ext>
            </a:extLst>
          </p:cNvPr>
          <p:cNvSpPr/>
          <p:nvPr/>
        </p:nvSpPr>
        <p:spPr>
          <a:xfrm>
            <a:off x="1988161" y="2932200"/>
            <a:ext cx="7955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Việc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dọn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dẹp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nhà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cửa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đón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Tết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diễn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ra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vào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ngày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23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tháng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Chạp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hàng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năm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(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ngày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cúng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ông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công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ông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táo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về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trời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)</a:t>
            </a:r>
            <a:endParaRPr lang="en-US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rrow: Left 23">
            <a:hlinkClick r:id="rId10" action="ppaction://hlinksldjump"/>
            <a:extLst>
              <a:ext uri="{FF2B5EF4-FFF2-40B4-BE49-F238E27FC236}">
                <a16:creationId xmlns:a16="http://schemas.microsoft.com/office/drawing/2014/main" id="{377C0579-6DF6-4A17-A8E5-0305ADEC1976}"/>
              </a:ext>
            </a:extLst>
          </p:cNvPr>
          <p:cNvSpPr/>
          <p:nvPr/>
        </p:nvSpPr>
        <p:spPr>
          <a:xfrm>
            <a:off x="835416" y="5057106"/>
            <a:ext cx="790184" cy="39338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635127" y="1192049"/>
            <a:ext cx="10748212" cy="455752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835416" y="1407507"/>
            <a:ext cx="10260595" cy="4180907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80" y="4307315"/>
            <a:ext cx="1445343" cy="1445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91" y="3370706"/>
            <a:ext cx="1873219" cy="1873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2" y="5749570"/>
            <a:ext cx="1953117" cy="1953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44" y="4631071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6CCF4B-8CEB-4191-9000-2E7C616A0389}"/>
              </a:ext>
            </a:extLst>
          </p:cNvPr>
          <p:cNvSpPr/>
          <p:nvPr/>
        </p:nvSpPr>
        <p:spPr>
          <a:xfrm>
            <a:off x="763120" y="1630829"/>
            <a:ext cx="10514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4000" kern="0" dirty="0" err="1">
                <a:solidFill>
                  <a:prstClr val="black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Những</a:t>
            </a:r>
            <a:r>
              <a:rPr lang="en-US" altLang="zh-CN" sz="4000" kern="0" dirty="0">
                <a:solidFill>
                  <a:prstClr val="black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ai </a:t>
            </a:r>
            <a:r>
              <a:rPr lang="en-US" altLang="zh-CN" sz="4000" kern="0" dirty="0" err="1">
                <a:solidFill>
                  <a:prstClr val="black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tham</a:t>
            </a:r>
            <a:r>
              <a:rPr lang="en-US" altLang="zh-CN" sz="4000" kern="0" dirty="0">
                <a:solidFill>
                  <a:prstClr val="black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gia</a:t>
            </a:r>
            <a:r>
              <a:rPr lang="en-US" altLang="zh-CN" sz="4000" kern="0" dirty="0">
                <a:solidFill>
                  <a:prstClr val="black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139A1D-04BF-4412-9B3D-A8E0333AC314}"/>
              </a:ext>
            </a:extLst>
          </p:cNvPr>
          <p:cNvSpPr/>
          <p:nvPr/>
        </p:nvSpPr>
        <p:spPr>
          <a:xfrm>
            <a:off x="1988161" y="2932200"/>
            <a:ext cx="7955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Tất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cả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mọi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người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trong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nhà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cùng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tham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gia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Arrow: Left 13">
            <a:hlinkClick r:id="rId10" action="ppaction://hlinksldjump"/>
            <a:extLst>
              <a:ext uri="{FF2B5EF4-FFF2-40B4-BE49-F238E27FC236}">
                <a16:creationId xmlns:a16="http://schemas.microsoft.com/office/drawing/2014/main" id="{E7AEDC19-A6BC-4401-AF7B-CEBABBA62D5F}"/>
              </a:ext>
            </a:extLst>
          </p:cNvPr>
          <p:cNvSpPr/>
          <p:nvPr/>
        </p:nvSpPr>
        <p:spPr>
          <a:xfrm>
            <a:off x="835416" y="5057106"/>
            <a:ext cx="790184" cy="39338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9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635127" y="1192049"/>
            <a:ext cx="10748212" cy="455752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835416" y="1407507"/>
            <a:ext cx="10260595" cy="4180907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80" y="4307315"/>
            <a:ext cx="1445343" cy="1445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91" y="3370706"/>
            <a:ext cx="1873219" cy="1873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2" y="5749570"/>
            <a:ext cx="1953117" cy="1953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44" y="4631071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6CCF4B-8CEB-4191-9000-2E7C616A0389}"/>
              </a:ext>
            </a:extLst>
          </p:cNvPr>
          <p:cNvSpPr/>
          <p:nvPr/>
        </p:nvSpPr>
        <p:spPr>
          <a:xfrm>
            <a:off x="763120" y="1630829"/>
            <a:ext cx="10514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4000" kern="0" dirty="0">
                <a:solidFill>
                  <a:prstClr val="black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Công việc của từng người thế nào?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139A1D-04BF-4412-9B3D-A8E0333AC314}"/>
              </a:ext>
            </a:extLst>
          </p:cNvPr>
          <p:cNvSpPr/>
          <p:nvPr/>
        </p:nvSpPr>
        <p:spPr>
          <a:xfrm>
            <a:off x="1705514" y="3103898"/>
            <a:ext cx="8735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36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Bố dọn bàn thờ tổ tiên, em và em trai thì dọn phòng khách, còn mẹ </a:t>
            </a:r>
            <a:r>
              <a:rPr lang="en-US" altLang="zh-CN" sz="3600" kern="0" dirty="0" err="1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dọn</a:t>
            </a:r>
            <a:r>
              <a:rPr lang="en-US" altLang="zh-CN" sz="36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600" kern="0" dirty="0" err="1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phòng</a:t>
            </a:r>
            <a:r>
              <a:rPr lang="en-US" altLang="zh-CN" sz="36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600" kern="0" dirty="0" err="1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bếp</a:t>
            </a:r>
            <a:r>
              <a:rPr lang="en-US" altLang="zh-CN" sz="36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.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Arrow: Left 13">
            <a:hlinkClick r:id="rId10" action="ppaction://hlinksldjump"/>
            <a:extLst>
              <a:ext uri="{FF2B5EF4-FFF2-40B4-BE49-F238E27FC236}">
                <a16:creationId xmlns:a16="http://schemas.microsoft.com/office/drawing/2014/main" id="{641176B3-D207-4210-B9AF-FCFA9D79B5C8}"/>
              </a:ext>
            </a:extLst>
          </p:cNvPr>
          <p:cNvSpPr/>
          <p:nvPr/>
        </p:nvSpPr>
        <p:spPr>
          <a:xfrm>
            <a:off x="835416" y="5057106"/>
            <a:ext cx="790184" cy="39338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9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635127" y="1192049"/>
            <a:ext cx="10748212" cy="455752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835416" y="1407507"/>
            <a:ext cx="10260595" cy="4180907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80" y="4307315"/>
            <a:ext cx="1445343" cy="1445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91" y="3370706"/>
            <a:ext cx="1873219" cy="1873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2" y="5749570"/>
            <a:ext cx="1953117" cy="1953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44" y="4631071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6CCF4B-8CEB-4191-9000-2E7C616A0389}"/>
              </a:ext>
            </a:extLst>
          </p:cNvPr>
          <p:cNvSpPr/>
          <p:nvPr/>
        </p:nvSpPr>
        <p:spPr>
          <a:xfrm>
            <a:off x="763120" y="1630829"/>
            <a:ext cx="10514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3600" kern="0" dirty="0">
                <a:solidFill>
                  <a:prstClr val="black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Em thực hiện công việc đó như thế nào?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139A1D-04BF-4412-9B3D-A8E0333AC314}"/>
              </a:ext>
            </a:extLst>
          </p:cNvPr>
          <p:cNvSpPr/>
          <p:nvPr/>
        </p:nvSpPr>
        <p:spPr>
          <a:xfrm>
            <a:off x="1705514" y="3103898"/>
            <a:ext cx="8735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40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Em dọn dẹp cẩn thận, sạch sẽ</a:t>
            </a:r>
            <a:r>
              <a:rPr lang="en-US" altLang="zh-CN" sz="40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Arrow: Left 13">
            <a:hlinkClick r:id="rId10" action="ppaction://hlinksldjump"/>
            <a:extLst>
              <a:ext uri="{FF2B5EF4-FFF2-40B4-BE49-F238E27FC236}">
                <a16:creationId xmlns:a16="http://schemas.microsoft.com/office/drawing/2014/main" id="{DCA5509A-0274-44BE-8F70-87A36C2C56EE}"/>
              </a:ext>
            </a:extLst>
          </p:cNvPr>
          <p:cNvSpPr/>
          <p:nvPr/>
        </p:nvSpPr>
        <p:spPr>
          <a:xfrm>
            <a:off x="835416" y="5057106"/>
            <a:ext cx="790184" cy="39338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-0523-13可爱卡通儿童教育说课PPT模板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365</Words>
  <Application>Microsoft Office PowerPoint</Application>
  <PresentationFormat>Widescreen</PresentationFormat>
  <Paragraphs>69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Gloria Hallelujah</vt:lpstr>
      <vt:lpstr>inpin heiti</vt:lpstr>
      <vt:lpstr>黑体</vt:lpstr>
      <vt:lpstr>Source Han Serif SC</vt:lpstr>
      <vt:lpstr>华文彩云</vt:lpstr>
      <vt:lpstr>Times New Roman</vt:lpstr>
      <vt:lpstr>Verdana</vt:lpstr>
      <vt:lpstr>Wingdings</vt:lpstr>
      <vt:lpstr>字魂107号-萌趣欢乐体</vt:lpstr>
      <vt:lpstr>字魂27号-布丁体</vt:lpstr>
      <vt:lpstr>4_Office Theme</vt:lpstr>
      <vt:lpstr>2_Office Theme</vt:lpstr>
      <vt:lpstr>6_Office Theme</vt:lpstr>
      <vt:lpstr>2_sample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PC</cp:lastModifiedBy>
  <cp:revision>40</cp:revision>
  <dcterms:created xsi:type="dcterms:W3CDTF">2019-05-23T08:08:19Z</dcterms:created>
  <dcterms:modified xsi:type="dcterms:W3CDTF">2025-02-26T04:13:32Z</dcterms:modified>
  <cp:contentStatus/>
</cp:coreProperties>
</file>