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16"/>
  </p:notesMasterIdLst>
  <p:sldIdLst>
    <p:sldId id="256" r:id="rId3"/>
    <p:sldId id="2638" r:id="rId4"/>
    <p:sldId id="2639" r:id="rId5"/>
    <p:sldId id="258" r:id="rId6"/>
    <p:sldId id="286" r:id="rId7"/>
    <p:sldId id="2640" r:id="rId8"/>
    <p:sldId id="2644" r:id="rId9"/>
    <p:sldId id="2645" r:id="rId10"/>
    <p:sldId id="259" r:id="rId11"/>
    <p:sldId id="2642" r:id="rId12"/>
    <p:sldId id="2641" r:id="rId13"/>
    <p:sldId id="2643" r:id="rId14"/>
    <p:sldId id="274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BFB"/>
    <a:srgbClr val="FFE5E5"/>
    <a:srgbClr val="FFA5A5"/>
    <a:srgbClr val="D8FAF2"/>
    <a:srgbClr val="BAF4E9"/>
    <a:srgbClr val="FFB8D6"/>
    <a:srgbClr val="C1EFC5"/>
    <a:srgbClr val="F9E342"/>
    <a:srgbClr val="FAD3E6"/>
    <a:srgbClr val="FDB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7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490A1-7F0F-46A6-BCAA-D3C91D8D9069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75E4A-B881-4DBD-B937-812004A14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03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68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38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75E4A-B881-4DBD-B937-812004A140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620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5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75E4A-B881-4DBD-B937-812004A140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05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3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75E4A-B881-4DBD-B937-812004A140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06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7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752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67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44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866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8120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06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5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450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02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599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22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5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2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4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2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99FF-6B4E-4D57-B046-B2AA537DA2A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24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EFF70-7618-4F5D-A3C5-CA09AC9B9B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FBD17-7F30-41F6-846B-54F069BB6C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26053-5088-4F44-BDFE-934794AB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886FD-B36D-452E-A9E0-E89BF5FFB2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77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859C05E-9340-4114-85F3-9FAAC849C7AC}"/>
              </a:ext>
            </a:extLst>
          </p:cNvPr>
          <p:cNvSpPr txBox="1"/>
          <p:nvPr/>
        </p:nvSpPr>
        <p:spPr>
          <a:xfrm>
            <a:off x="3175626" y="2563225"/>
            <a:ext cx="51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Việt</a:t>
            </a:r>
            <a:endParaRPr lang="en-US" sz="32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535961-B1C1-40F1-AE80-0473D5B8487F}"/>
              </a:ext>
            </a:extLst>
          </p:cNvPr>
          <p:cNvSpPr txBox="1"/>
          <p:nvPr/>
        </p:nvSpPr>
        <p:spPr>
          <a:xfrm>
            <a:off x="896461" y="3760318"/>
            <a:ext cx="1017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iny" panose="02000903060500060000" pitchFamily="2" charset="0"/>
              </a:rPr>
              <a:t>NÓI VÀ ĐÁP LỜI ĐỒNG Ý, KHÔNG ĐỒNG Ý</a:t>
            </a:r>
            <a:endParaRPr lang="en-US" sz="2800" i="1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E589E-7B5C-4317-974D-BEA19CBCEB06}"/>
              </a:ext>
            </a:extLst>
          </p:cNvPr>
          <p:cNvSpPr txBox="1"/>
          <p:nvPr/>
        </p:nvSpPr>
        <p:spPr>
          <a:xfrm>
            <a:off x="1388859" y="3282735"/>
            <a:ext cx="872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2 –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Tiết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1311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1" y="-61668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44" y="3689878"/>
            <a:ext cx="3060085" cy="2806098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39" y="3597418"/>
            <a:ext cx="1831772" cy="28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EDD356-747B-4DA3-B819-EC8A5E065846}"/>
              </a:ext>
            </a:extLst>
          </p:cNvPr>
          <p:cNvGrpSpPr/>
          <p:nvPr/>
        </p:nvGrpSpPr>
        <p:grpSpPr>
          <a:xfrm>
            <a:off x="3562916" y="727956"/>
            <a:ext cx="5827827" cy="1850937"/>
            <a:chOff x="3243601" y="2048756"/>
            <a:chExt cx="5827827" cy="185093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ECA81D1-08E0-45AB-89CC-C70304B1A964}"/>
                </a:ext>
              </a:extLst>
            </p:cNvPr>
            <p:cNvSpPr txBox="1"/>
            <p:nvPr/>
          </p:nvSpPr>
          <p:spPr>
            <a:xfrm>
              <a:off x="4203840" y="2048756"/>
              <a:ext cx="42627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82A9"/>
                  </a:solidFill>
                  <a:effectLst/>
                  <a:uLnTx/>
                  <a:uFillTx/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Tình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82A9"/>
                  </a:solidFill>
                  <a:effectLst/>
                  <a:uLnTx/>
                  <a:uFillTx/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82A9"/>
                  </a:solidFill>
                  <a:effectLst/>
                  <a:uLnTx/>
                  <a:uFillTx/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huống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82A9"/>
                  </a:solidFill>
                  <a:effectLst/>
                  <a:uLnTx/>
                  <a:uFillTx/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 1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82A9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4" panose="02020400000000000000" pitchFamily="18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2B0A4E67-B3DB-453C-9143-E77682F834A7}"/>
                </a:ext>
              </a:extLst>
            </p:cNvPr>
            <p:cNvCxnSpPr>
              <a:cxnSpLocks/>
            </p:cNvCxnSpPr>
            <p:nvPr/>
          </p:nvCxnSpPr>
          <p:spPr>
            <a:xfrm>
              <a:off x="3243601" y="3112546"/>
              <a:ext cx="5827827" cy="0"/>
            </a:xfrm>
            <a:prstGeom prst="line">
              <a:avLst/>
            </a:prstGeom>
            <a:ln w="28575">
              <a:solidFill>
                <a:srgbClr val="FF82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112E734-58C0-49E8-8C18-4B141F2E4E8A}"/>
                </a:ext>
              </a:extLst>
            </p:cNvPr>
            <p:cNvCxnSpPr>
              <a:cxnSpLocks/>
            </p:cNvCxnSpPr>
            <p:nvPr/>
          </p:nvCxnSpPr>
          <p:spPr>
            <a:xfrm>
              <a:off x="3243601" y="3899693"/>
              <a:ext cx="5827827" cy="0"/>
            </a:xfrm>
            <a:prstGeom prst="line">
              <a:avLst/>
            </a:prstGeom>
            <a:ln w="28575">
              <a:solidFill>
                <a:srgbClr val="FF82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093265B-AB12-4213-95B3-1E50A4B00FF8}"/>
              </a:ext>
            </a:extLst>
          </p:cNvPr>
          <p:cNvSpPr/>
          <p:nvPr/>
        </p:nvSpPr>
        <p:spPr>
          <a:xfrm>
            <a:off x="4276412" y="1899007"/>
            <a:ext cx="6916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E25D67-57EC-41D6-B7D4-4F90114A8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58" y="2757964"/>
            <a:ext cx="4768284" cy="3170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8B78A-791E-4F47-8142-F555D6EDA4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70" y="3452955"/>
            <a:ext cx="1370517" cy="12128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00A984-FD9B-4EAA-BCEF-9B8813C52589}"/>
              </a:ext>
            </a:extLst>
          </p:cNvPr>
          <p:cNvGrpSpPr/>
          <p:nvPr/>
        </p:nvGrpSpPr>
        <p:grpSpPr>
          <a:xfrm>
            <a:off x="8911550" y="2424815"/>
            <a:ext cx="2902857" cy="1949403"/>
            <a:chOff x="845287" y="2599057"/>
            <a:chExt cx="2902857" cy="1949403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6BEEFA15-2A7D-49C5-8136-01335561AB54}"/>
                </a:ext>
              </a:extLst>
            </p:cNvPr>
            <p:cNvSpPr/>
            <p:nvPr/>
          </p:nvSpPr>
          <p:spPr>
            <a:xfrm>
              <a:off x="845287" y="2599057"/>
              <a:ext cx="2902857" cy="1949403"/>
            </a:xfrm>
            <a:prstGeom prst="wedgeEllipseCallout">
              <a:avLst>
                <a:gd name="adj1" fmla="val -84333"/>
                <a:gd name="adj2" fmla="val 16951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EFC907-B66A-41EF-8711-4679D17EBF42}"/>
                </a:ext>
              </a:extLst>
            </p:cNvPr>
            <p:cNvSpPr/>
            <p:nvPr/>
          </p:nvSpPr>
          <p:spPr>
            <a:xfrm>
              <a:off x="1021584" y="2842367"/>
              <a:ext cx="25502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ơi, nay trời nóng, chúng mình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tắm sông đi!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E123D5-31B7-4490-9EC3-7EA34DC78EBF}"/>
              </a:ext>
            </a:extLst>
          </p:cNvPr>
          <p:cNvGrpSpPr/>
          <p:nvPr/>
        </p:nvGrpSpPr>
        <p:grpSpPr>
          <a:xfrm>
            <a:off x="488568" y="2677110"/>
            <a:ext cx="3135141" cy="1949402"/>
            <a:chOff x="8737545" y="2144130"/>
            <a:chExt cx="3202113" cy="1949402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6755CDD9-0AD2-4DDF-BFB9-602D1B3C55E2}"/>
                </a:ext>
              </a:extLst>
            </p:cNvPr>
            <p:cNvSpPr/>
            <p:nvPr/>
          </p:nvSpPr>
          <p:spPr>
            <a:xfrm>
              <a:off x="8737545" y="2144130"/>
              <a:ext cx="3202113" cy="1949402"/>
            </a:xfrm>
            <a:prstGeom prst="wedgeEllipseCallout">
              <a:avLst>
                <a:gd name="adj1" fmla="val 66962"/>
                <a:gd name="adj2" fmla="val 2379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D9DC50-3C04-4D80-8355-C652CDB3C23C}"/>
                </a:ext>
              </a:extLst>
            </p:cNvPr>
            <p:cNvSpPr/>
            <p:nvPr/>
          </p:nvSpPr>
          <p:spPr>
            <a:xfrm>
              <a:off x="9105236" y="2451482"/>
              <a:ext cx="25310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cs typeface="Arial" panose="020B0604020202020204" pitchFamily="34" charset="0"/>
                </a:rPr>
                <a:t>Không được đâu, tắm sông nguy hiểm lắm!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68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1" y="-61668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44" y="3689878"/>
            <a:ext cx="3060085" cy="2806098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39" y="3597418"/>
            <a:ext cx="1831772" cy="28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D87ED1-5F06-4FC1-BD41-B6D4C6068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06" y="2427235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3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4535961-B1C1-40F1-AE80-0473D5B8487F}"/>
              </a:ext>
            </a:extLst>
          </p:cNvPr>
          <p:cNvSpPr txBox="1"/>
          <p:nvPr/>
        </p:nvSpPr>
        <p:spPr>
          <a:xfrm>
            <a:off x="3276804" y="3150718"/>
            <a:ext cx="4735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ĐỘNG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7037E-7 L -6.25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Non">
            <a:hlinkClick r:id="" action="ppaction://media"/>
            <a:extLst>
              <a:ext uri="{FF2B5EF4-FFF2-40B4-BE49-F238E27FC236}">
                <a16:creationId xmlns:a16="http://schemas.microsoft.com/office/drawing/2014/main" id="{B3640997-B6B4-443E-A8F1-7E77BF9A31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03" end="30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84BCD9-0C6A-4AF0-9884-F790C891BF8C}"/>
              </a:ext>
            </a:extLst>
          </p:cNvPr>
          <p:cNvSpPr/>
          <p:nvPr/>
        </p:nvSpPr>
        <p:spPr>
          <a:xfrm>
            <a:off x="1524000" y="1455933"/>
            <a:ext cx="9884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5a.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5BEE00-7C6B-4DBC-9258-3FACAE478C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2554515"/>
            <a:ext cx="11103428" cy="3827876"/>
          </a:xfrm>
          <a:prstGeom prst="rect">
            <a:avLst/>
          </a:prstGeom>
        </p:spPr>
      </p:pic>
      <p:pic>
        <p:nvPicPr>
          <p:cNvPr id="27" name="Picture 2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C1BC51-DC14-45F9-B072-1A3253EA0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87" y="2213814"/>
            <a:ext cx="1962827" cy="2234147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A5927D59-4864-4F0A-B058-7DF8CFF9CD73}"/>
              </a:ext>
            </a:extLst>
          </p:cNvPr>
          <p:cNvSpPr/>
          <p:nvPr/>
        </p:nvSpPr>
        <p:spPr>
          <a:xfrm>
            <a:off x="7228114" y="2743200"/>
            <a:ext cx="1625600" cy="1277257"/>
          </a:xfrm>
          <a:prstGeom prst="wedgeEllipseCallout">
            <a:avLst>
              <a:gd name="adj1" fmla="val -54762"/>
              <a:gd name="adj2" fmla="val 511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1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1" y="-61668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44" y="3689878"/>
            <a:ext cx="3060085" cy="2806098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39" y="3597418"/>
            <a:ext cx="1831772" cy="284547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C5944C-7EC0-42A4-83E3-43855C0399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60" y="1967011"/>
            <a:ext cx="4803659" cy="16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84BCD9-0C6A-4AF0-9884-F790C891BF8C}"/>
              </a:ext>
            </a:extLst>
          </p:cNvPr>
          <p:cNvSpPr/>
          <p:nvPr/>
        </p:nvSpPr>
        <p:spPr>
          <a:xfrm>
            <a:off x="1524000" y="1455933"/>
            <a:ext cx="9884229" cy="281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5b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trường hợp sau:</a:t>
            </a:r>
            <a:endParaRPr lang="en-US" sz="28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lvl="0" defTabSz="685800">
              <a:lnSpc>
                <a:spcPct val="150000"/>
              </a:lnSpc>
            </a:pPr>
            <a:endParaRPr lang="en-US" sz="28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lvl="0" defTabSz="68580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Anh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defTabSz="68580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EDA38D6-708C-4118-A689-ACCCC39D0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r="31255"/>
          <a:stretch/>
        </p:blipFill>
        <p:spPr>
          <a:xfrm>
            <a:off x="909711" y="1640465"/>
            <a:ext cx="757382" cy="1168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1CA79B-87D7-402D-B4F0-B3A57F2D7C25}"/>
              </a:ext>
            </a:extLst>
          </p:cNvPr>
          <p:cNvGrpSpPr/>
          <p:nvPr/>
        </p:nvGrpSpPr>
        <p:grpSpPr>
          <a:xfrm>
            <a:off x="1539457" y="2173858"/>
            <a:ext cx="8693114" cy="956666"/>
            <a:chOff x="381243" y="178170"/>
            <a:chExt cx="11305401" cy="16325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AC7721-6324-4248-A521-7ECA7EFABA71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6B5222E6-7B23-4085-BB75-320283EAAD4C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0D5CB779-A1B4-41CD-9E9F-1E2DD4B2335E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D04831-2B84-4DFB-90AD-8BE10BB580E5}"/>
                </a:ext>
              </a:extLst>
            </p:cNvPr>
            <p:cNvSpPr txBox="1"/>
            <p:nvPr/>
          </p:nvSpPr>
          <p:spPr>
            <a:xfrm>
              <a:off x="381243" y="335833"/>
              <a:ext cx="11305401" cy="1280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29000"/>
                </a:lnSpc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Ta </a:t>
              </a:r>
              <a:r>
                <a:rPr lang="vi-VN" sz="3600" b="1" kern="0" dirty="0">
                  <a:solidFill>
                    <a:srgbClr val="FFC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thường đáp lời không đồng ý khi nào?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BA882A6-0FFF-4680-97BC-B2C920B50F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5" y="2774754"/>
            <a:ext cx="3520533" cy="40832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E481-6888-44A8-A1B9-C3F0AE70EEF6}"/>
              </a:ext>
            </a:extLst>
          </p:cNvPr>
          <p:cNvGrpSpPr/>
          <p:nvPr/>
        </p:nvGrpSpPr>
        <p:grpSpPr>
          <a:xfrm>
            <a:off x="3994480" y="4043703"/>
            <a:ext cx="7116883" cy="1756180"/>
            <a:chOff x="615645" y="178170"/>
            <a:chExt cx="10962855" cy="16325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C9A49F-3CB0-4D75-932C-87D05544119E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9AF8B87D-EFF2-46A7-B4A9-0DD50B42FAC0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A97C6AE4-31F8-4376-AEC1-2EB1170D3F9D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A106D8-3A83-4C5B-8C86-35CE1D2D726D}"/>
                </a:ext>
              </a:extLst>
            </p:cNvPr>
            <p:cNvSpPr txBox="1"/>
            <p:nvPr/>
          </p:nvSpPr>
          <p:spPr>
            <a:xfrm>
              <a:off x="1123357" y="327907"/>
              <a:ext cx="10328844" cy="1361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9000"/>
                </a:lnSpc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ư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ờng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không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đồng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việc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làm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đó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không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D21D548-E249-4DE7-80FC-C6CA45CE2401}"/>
              </a:ext>
            </a:extLst>
          </p:cNvPr>
          <p:cNvSpPr/>
          <p:nvPr/>
        </p:nvSpPr>
        <p:spPr>
          <a:xfrm>
            <a:off x="2714546" y="332170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EDA38D6-708C-4118-A689-ACCCC39D0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r="31255"/>
          <a:stretch/>
        </p:blipFill>
        <p:spPr>
          <a:xfrm>
            <a:off x="909711" y="1640465"/>
            <a:ext cx="757382" cy="1168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1CA79B-87D7-402D-B4F0-B3A57F2D7C25}"/>
              </a:ext>
            </a:extLst>
          </p:cNvPr>
          <p:cNvGrpSpPr/>
          <p:nvPr/>
        </p:nvGrpSpPr>
        <p:grpSpPr>
          <a:xfrm>
            <a:off x="2253592" y="1312930"/>
            <a:ext cx="7688694" cy="1623146"/>
            <a:chOff x="615645" y="178170"/>
            <a:chExt cx="10836556" cy="16325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AC7721-6324-4248-A521-7ECA7EFABA71}"/>
                </a:ext>
              </a:extLst>
            </p:cNvPr>
            <p:cNvGrpSpPr/>
            <p:nvPr/>
          </p:nvGrpSpPr>
          <p:grpSpPr>
            <a:xfrm>
              <a:off x="615645" y="178170"/>
              <a:ext cx="10836556" cy="1632511"/>
              <a:chOff x="2368419" y="-1613946"/>
              <a:chExt cx="7262067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6B5222E6-7B23-4085-BB75-320283EAAD4C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116074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0D5CB779-A1B4-41CD-9E9F-1E2DD4B2335E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D04831-2B84-4DFB-90AD-8BE10BB580E5}"/>
                </a:ext>
              </a:extLst>
            </p:cNvPr>
            <p:cNvSpPr txBox="1"/>
            <p:nvPr/>
          </p:nvSpPr>
          <p:spPr>
            <a:xfrm>
              <a:off x="1069922" y="249665"/>
              <a:ext cx="9846708" cy="1280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9000"/>
                </a:lnSpc>
              </a:pPr>
              <a:r>
                <a:rPr lang="vi-VN" sz="3600" b="1" kern="0" dirty="0">
                  <a:solidFill>
                    <a:srgbClr val="FFC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Khi không đồng ý, em cần đáp với thái độ thế nào? Vì sao?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BA882A6-0FFF-4680-97BC-B2C920B50F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5" y="2774754"/>
            <a:ext cx="3520533" cy="40832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E481-6888-44A8-A1B9-C3F0AE70EEF6}"/>
              </a:ext>
            </a:extLst>
          </p:cNvPr>
          <p:cNvGrpSpPr/>
          <p:nvPr/>
        </p:nvGrpSpPr>
        <p:grpSpPr>
          <a:xfrm>
            <a:off x="3994480" y="4043703"/>
            <a:ext cx="7116883" cy="1756180"/>
            <a:chOff x="615645" y="178170"/>
            <a:chExt cx="10962855" cy="16325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C9A49F-3CB0-4D75-932C-87D05544119E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9AF8B87D-EFF2-46A7-B4A9-0DD50B42FAC0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A97C6AE4-31F8-4376-AEC1-2EB1170D3F9D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A106D8-3A83-4C5B-8C86-35CE1D2D726D}"/>
                </a:ext>
              </a:extLst>
            </p:cNvPr>
            <p:cNvSpPr txBox="1"/>
            <p:nvPr/>
          </p:nvSpPr>
          <p:spPr>
            <a:xfrm>
              <a:off x="1270798" y="300998"/>
              <a:ext cx="9526251" cy="1361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29000"/>
                </a:lnSpc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không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đồng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cần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với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độ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dứt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khoát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D21D548-E249-4DE7-80FC-C6CA45CE2401}"/>
              </a:ext>
            </a:extLst>
          </p:cNvPr>
          <p:cNvSpPr/>
          <p:nvPr/>
        </p:nvSpPr>
        <p:spPr>
          <a:xfrm>
            <a:off x="2714546" y="332170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8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EDD356-747B-4DA3-B819-EC8A5E065846}"/>
              </a:ext>
            </a:extLst>
          </p:cNvPr>
          <p:cNvGrpSpPr/>
          <p:nvPr/>
        </p:nvGrpSpPr>
        <p:grpSpPr>
          <a:xfrm>
            <a:off x="3454401" y="416659"/>
            <a:ext cx="5827827" cy="1850937"/>
            <a:chOff x="3243601" y="2048756"/>
            <a:chExt cx="5827827" cy="185093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ECA81D1-08E0-45AB-89CC-C70304B1A964}"/>
                </a:ext>
              </a:extLst>
            </p:cNvPr>
            <p:cNvSpPr txBox="1"/>
            <p:nvPr/>
          </p:nvSpPr>
          <p:spPr>
            <a:xfrm>
              <a:off x="4203840" y="2048756"/>
              <a:ext cx="42627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err="1">
                  <a:solidFill>
                    <a:srgbClr val="FF82A9"/>
                  </a:solidFill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Tình</a:t>
              </a:r>
              <a:r>
                <a:rPr lang="en-US" altLang="zh-CN" sz="5400" dirty="0">
                  <a:solidFill>
                    <a:srgbClr val="FF82A9"/>
                  </a:solidFill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 </a:t>
              </a:r>
              <a:r>
                <a:rPr lang="en-US" altLang="zh-CN" sz="5400" dirty="0" err="1">
                  <a:solidFill>
                    <a:srgbClr val="FF82A9"/>
                  </a:solidFill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huống</a:t>
              </a:r>
              <a:r>
                <a:rPr lang="en-US" altLang="zh-CN" sz="5400" dirty="0">
                  <a:solidFill>
                    <a:srgbClr val="FF82A9"/>
                  </a:solidFill>
                  <a:latin typeface="Arial" panose="020B0604020202020204" pitchFamily="34" charset="0"/>
                  <a:ea typeface="仓耳羽辰体-谷力 W04" panose="02020400000000000000" pitchFamily="18" charset="-122"/>
                  <a:cs typeface="Arial" panose="020B0604020202020204" pitchFamily="34" charset="0"/>
                </a:rPr>
                <a:t> 1</a:t>
              </a:r>
              <a:endParaRPr lang="zh-CN" altLang="en-US" sz="5400" dirty="0">
                <a:solidFill>
                  <a:srgbClr val="FF82A9"/>
                </a:solidFill>
                <a:latin typeface="Arial" panose="020B0604020202020204" pitchFamily="34" charset="0"/>
                <a:ea typeface="仓耳羽辰体-谷力 W04" panose="02020400000000000000" pitchFamily="18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2B0A4E67-B3DB-453C-9143-E77682F834A7}"/>
                </a:ext>
              </a:extLst>
            </p:cNvPr>
            <p:cNvCxnSpPr>
              <a:cxnSpLocks/>
            </p:cNvCxnSpPr>
            <p:nvPr/>
          </p:nvCxnSpPr>
          <p:spPr>
            <a:xfrm>
              <a:off x="3243601" y="3112546"/>
              <a:ext cx="5827827" cy="0"/>
            </a:xfrm>
            <a:prstGeom prst="line">
              <a:avLst/>
            </a:prstGeom>
            <a:ln w="28575">
              <a:solidFill>
                <a:srgbClr val="FF82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112E734-58C0-49E8-8C18-4B141F2E4E8A}"/>
                </a:ext>
              </a:extLst>
            </p:cNvPr>
            <p:cNvCxnSpPr>
              <a:cxnSpLocks/>
            </p:cNvCxnSpPr>
            <p:nvPr/>
          </p:nvCxnSpPr>
          <p:spPr>
            <a:xfrm>
              <a:off x="3243601" y="3899693"/>
              <a:ext cx="5827827" cy="0"/>
            </a:xfrm>
            <a:prstGeom prst="line">
              <a:avLst/>
            </a:prstGeom>
            <a:ln w="28575">
              <a:solidFill>
                <a:srgbClr val="FF82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093265B-AB12-4213-95B3-1E50A4B00FF8}"/>
              </a:ext>
            </a:extLst>
          </p:cNvPr>
          <p:cNvSpPr/>
          <p:nvPr/>
        </p:nvSpPr>
        <p:spPr>
          <a:xfrm>
            <a:off x="3454401" y="1620910"/>
            <a:ext cx="691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07AED6-C448-44DF-BC6A-D41ADC9936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97" y="2824475"/>
            <a:ext cx="4757048" cy="3343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99F37E-8A1C-4FFA-B905-B6DE6103C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82" y="4015647"/>
            <a:ext cx="2741034" cy="24256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03AF152-B468-40D9-9BF4-B45D802F5A0D}"/>
              </a:ext>
            </a:extLst>
          </p:cNvPr>
          <p:cNvGrpSpPr/>
          <p:nvPr/>
        </p:nvGrpSpPr>
        <p:grpSpPr>
          <a:xfrm>
            <a:off x="607094" y="2451482"/>
            <a:ext cx="2902857" cy="2614771"/>
            <a:chOff x="845287" y="2451482"/>
            <a:chExt cx="2902857" cy="2614771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38FB160E-4BDB-4B76-93D6-2A8B6E2F3DD7}"/>
                </a:ext>
              </a:extLst>
            </p:cNvPr>
            <p:cNvSpPr/>
            <p:nvPr/>
          </p:nvSpPr>
          <p:spPr>
            <a:xfrm>
              <a:off x="845287" y="2451482"/>
              <a:ext cx="2902857" cy="2614771"/>
            </a:xfrm>
            <a:prstGeom prst="wedgeEllipseCallout">
              <a:avLst>
                <a:gd name="adj1" fmla="val 90167"/>
                <a:gd name="adj2" fmla="val 362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E29971-4C29-4F4B-83C3-B5B3CF12BA1F}"/>
                </a:ext>
              </a:extLst>
            </p:cNvPr>
            <p:cNvSpPr/>
            <p:nvPr/>
          </p:nvSpPr>
          <p:spPr>
            <a:xfrm>
              <a:off x="1197883" y="2824475"/>
              <a:ext cx="225651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cs typeface="Arial" panose="020B0604020202020204" pitchFamily="34" charset="0"/>
                </a:rPr>
                <a:t>Liên ơi, mấy chùm nhãn kia chín rồi, chúng mình trèo lên hái ăn đi!</a:t>
              </a:r>
              <a:endParaRPr lang="en-US" sz="16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9D583-29B5-45AB-8262-7C9F34575E0A}"/>
              </a:ext>
            </a:extLst>
          </p:cNvPr>
          <p:cNvGrpSpPr/>
          <p:nvPr/>
        </p:nvGrpSpPr>
        <p:grpSpPr>
          <a:xfrm>
            <a:off x="8737545" y="2144130"/>
            <a:ext cx="3135141" cy="1949402"/>
            <a:chOff x="8737545" y="2144130"/>
            <a:chExt cx="3202113" cy="1949402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CA84DD0D-54B9-402D-A398-2B9996B24AA6}"/>
                </a:ext>
              </a:extLst>
            </p:cNvPr>
            <p:cNvSpPr/>
            <p:nvPr/>
          </p:nvSpPr>
          <p:spPr>
            <a:xfrm>
              <a:off x="8737545" y="2144130"/>
              <a:ext cx="3202113" cy="1949402"/>
            </a:xfrm>
            <a:prstGeom prst="wedgeEllipseCallout">
              <a:avLst>
                <a:gd name="adj1" fmla="val -16833"/>
                <a:gd name="adj2" fmla="val 5580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815DA0-7C6B-477C-9BC6-6F49F8A37708}"/>
                </a:ext>
              </a:extLst>
            </p:cNvPr>
            <p:cNvSpPr/>
            <p:nvPr/>
          </p:nvSpPr>
          <p:spPr>
            <a:xfrm>
              <a:off x="9105236" y="2451482"/>
              <a:ext cx="25310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cs typeface="Arial" panose="020B0604020202020204" pitchFamily="34" charset="0"/>
                </a:rPr>
                <a:t>Không được đâu anh, trèo lên nguy hiểm lắm!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84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火烈鸟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Widescreen</PresentationFormat>
  <Paragraphs>29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Arial</vt:lpstr>
      <vt:lpstr>Calibri</vt:lpstr>
      <vt:lpstr>Coiny</vt:lpstr>
      <vt:lpstr>等线</vt:lpstr>
      <vt:lpstr>等线 Light</vt:lpstr>
      <vt:lpstr>Patrick Hand</vt:lpstr>
      <vt:lpstr>仓耳羽辰体-谷力 W04</vt:lpstr>
      <vt:lpstr>Office 主题​​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2019-05-03T07:56:43Z</dcterms:created>
  <dcterms:modified xsi:type="dcterms:W3CDTF">2025-02-26T04:12:10Z</dcterms:modified>
</cp:coreProperties>
</file>