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Lst>
  <p:notesMasterIdLst>
    <p:notesMasterId r:id="rId22"/>
  </p:notesMasterIdLst>
  <p:sldIdLst>
    <p:sldId id="289" r:id="rId3"/>
    <p:sldId id="2648" r:id="rId4"/>
    <p:sldId id="261" r:id="rId5"/>
    <p:sldId id="256" r:id="rId6"/>
    <p:sldId id="257" r:id="rId7"/>
    <p:sldId id="2647" r:id="rId8"/>
    <p:sldId id="290" r:id="rId9"/>
    <p:sldId id="303" r:id="rId10"/>
    <p:sldId id="295" r:id="rId11"/>
    <p:sldId id="2638" r:id="rId12"/>
    <p:sldId id="2639" r:id="rId13"/>
    <p:sldId id="2640" r:id="rId14"/>
    <p:sldId id="2641" r:id="rId15"/>
    <p:sldId id="2642" r:id="rId16"/>
    <p:sldId id="2643" r:id="rId17"/>
    <p:sldId id="2644" r:id="rId18"/>
    <p:sldId id="2645" r:id="rId19"/>
    <p:sldId id="2646" r:id="rId20"/>
    <p:sldId id="315" r:id="rId21"/>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580"/>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1" autoAdjust="0"/>
    <p:restoredTop sz="94660"/>
  </p:normalViewPr>
  <p:slideViewPr>
    <p:cSldViewPr snapToGrid="0">
      <p:cViewPr varScale="1">
        <p:scale>
          <a:sx n="65" d="100"/>
          <a:sy n="65" d="100"/>
        </p:scale>
        <p:origin x="474" y="39"/>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6173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7588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1181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051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A48161-93F9-4489-93D3-932E9A39D71C}" type="datetimeFigureOut">
              <a:rPr lang="zh-CN" altLang="en-US" smtClean="0"/>
              <a:t>2025/2/26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2C4ECE3-2B8F-46D4-A789-6E7D43AA82FD}" type="slidenum">
              <a:rPr lang="zh-CN" altLang="en-US" smtClean="0"/>
              <a:t>‹#›</a:t>
            </a:fld>
            <a:endParaRPr lang="zh-CN" altLang="en-US"/>
          </a:p>
        </p:txBody>
      </p:sp>
      <p:grpSp>
        <p:nvGrpSpPr>
          <p:cNvPr id="5" name="Group 23"/>
          <p:cNvGrpSpPr/>
          <p:nvPr userDrawn="1"/>
        </p:nvGrpSpPr>
        <p:grpSpPr>
          <a:xfrm>
            <a:off x="0" y="85725"/>
            <a:ext cx="4007644" cy="475059"/>
            <a:chOff x="0" y="209550"/>
            <a:chExt cx="5343525" cy="538162"/>
          </a:xfrm>
        </p:grpSpPr>
        <p:grpSp>
          <p:nvGrpSpPr>
            <p:cNvPr id="6" name="Group 14"/>
            <p:cNvGrpSpPr/>
            <p:nvPr userDrawn="1"/>
          </p:nvGrpSpPr>
          <p:grpSpPr>
            <a:xfrm>
              <a:off x="0" y="209550"/>
              <a:ext cx="1685924" cy="538162"/>
              <a:chOff x="0" y="323850"/>
              <a:chExt cx="658032" cy="423862"/>
            </a:xfrm>
          </p:grpSpPr>
          <p:sp>
            <p:nvSpPr>
              <p:cNvPr id="8" name="Rectangle 3"/>
              <p:cNvSpPr/>
              <p:nvPr userDrawn="1"/>
            </p:nvSpPr>
            <p:spPr>
              <a:xfrm>
                <a:off x="0" y="323850"/>
                <a:ext cx="171450" cy="423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baseline="-25000" dirty="0"/>
              </a:p>
            </p:txBody>
          </p:sp>
          <p:sp>
            <p:nvSpPr>
              <p:cNvPr id="9" name="Rectangle 9"/>
              <p:cNvSpPr/>
              <p:nvPr userDrawn="1"/>
            </p:nvSpPr>
            <p:spPr>
              <a:xfrm>
                <a:off x="171450" y="323850"/>
                <a:ext cx="149225" cy="4238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15" baseline="-25000" dirty="0"/>
              </a:p>
            </p:txBody>
          </p:sp>
          <p:sp>
            <p:nvSpPr>
              <p:cNvPr id="10" name="Rectangle 10"/>
              <p:cNvSpPr/>
              <p:nvPr userDrawn="1"/>
            </p:nvSpPr>
            <p:spPr>
              <a:xfrm>
                <a:off x="320676" y="323850"/>
                <a:ext cx="114300" cy="4238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15" baseline="-25000" dirty="0"/>
              </a:p>
            </p:txBody>
          </p:sp>
          <p:sp>
            <p:nvSpPr>
              <p:cNvPr id="11" name="Rectangle 11"/>
              <p:cNvSpPr/>
              <p:nvPr userDrawn="1"/>
            </p:nvSpPr>
            <p:spPr>
              <a:xfrm>
                <a:off x="434975" y="323850"/>
                <a:ext cx="95250" cy="423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15" baseline="-25000" dirty="0"/>
              </a:p>
            </p:txBody>
          </p:sp>
          <p:sp>
            <p:nvSpPr>
              <p:cNvPr id="12" name="Rectangle 12"/>
              <p:cNvSpPr/>
              <p:nvPr userDrawn="1"/>
            </p:nvSpPr>
            <p:spPr>
              <a:xfrm>
                <a:off x="530225" y="323850"/>
                <a:ext cx="72042" cy="4238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15" baseline="-25000" dirty="0"/>
              </a:p>
            </p:txBody>
          </p:sp>
          <p:sp>
            <p:nvSpPr>
              <p:cNvPr id="13" name="Rectangle 13"/>
              <p:cNvSpPr/>
              <p:nvPr userDrawn="1"/>
            </p:nvSpPr>
            <p:spPr>
              <a:xfrm>
                <a:off x="602267" y="323850"/>
                <a:ext cx="55765" cy="423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15" baseline="-25000" dirty="0"/>
              </a:p>
            </p:txBody>
          </p:sp>
        </p:grpSp>
        <p:sp>
          <p:nvSpPr>
            <p:cNvPr id="7" name="Rectangle 17"/>
            <p:cNvSpPr/>
            <p:nvPr userDrawn="1"/>
          </p:nvSpPr>
          <p:spPr>
            <a:xfrm>
              <a:off x="1685925" y="719931"/>
              <a:ext cx="365760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grpSp>
      <p:sp>
        <p:nvSpPr>
          <p:cNvPr id="14" name="Title 1"/>
          <p:cNvSpPr>
            <a:spLocks noGrp="1"/>
          </p:cNvSpPr>
          <p:nvPr>
            <p:ph type="title" hasCustomPrompt="1"/>
          </p:nvPr>
        </p:nvSpPr>
        <p:spPr>
          <a:xfrm>
            <a:off x="1506228" y="80963"/>
            <a:ext cx="3332472" cy="232584"/>
          </a:xfrm>
          <a:prstGeom prst="rect">
            <a:avLst/>
          </a:prstGeom>
        </p:spPr>
        <p:txBody>
          <a:bodyPr wrap="none" lIns="0" tIns="0" rIns="0" bIns="0" anchor="ctr">
            <a:noAutofit/>
          </a:bodyPr>
          <a:lstStyle>
            <a:lvl1pPr algn="l">
              <a:defRPr sz="1650" b="1" i="0" baseline="0">
                <a:solidFill>
                  <a:schemeClr val="tx1">
                    <a:lumMod val="50000"/>
                    <a:lumOff val="50000"/>
                  </a:schemeClr>
                </a:solidFill>
                <a:latin typeface="+mn-lt"/>
              </a:defRPr>
            </a:lvl1pPr>
          </a:lstStyle>
          <a:p>
            <a:r>
              <a:rPr lang="en-US" dirty="0"/>
              <a:t>Click To Edit Master Title Style</a:t>
            </a:r>
          </a:p>
        </p:txBody>
      </p:sp>
      <p:sp>
        <p:nvSpPr>
          <p:cNvPr id="15" name="Text Placeholder 3"/>
          <p:cNvSpPr>
            <a:spLocks noGrp="1"/>
          </p:cNvSpPr>
          <p:nvPr>
            <p:ph type="body" sz="half" idx="2" hasCustomPrompt="1"/>
          </p:nvPr>
        </p:nvSpPr>
        <p:spPr>
          <a:xfrm>
            <a:off x="1525278" y="339577"/>
            <a:ext cx="1950244" cy="150560"/>
          </a:xfrm>
          <a:prstGeom prst="rect">
            <a:avLst/>
          </a:prstGeom>
        </p:spPr>
        <p:txBody>
          <a:bodyPr wrap="square" lIns="0" tIns="0" rIns="0" bIns="0" anchor="ctr">
            <a:noAutofit/>
          </a:bodyPr>
          <a:lstStyle>
            <a:lvl1pPr marL="0" indent="0" algn="l">
              <a:buNone/>
              <a:defRPr sz="1050" b="1" i="0" baseline="0">
                <a:solidFill>
                  <a:schemeClr val="tx1">
                    <a:lumMod val="50000"/>
                    <a:lumOff val="50000"/>
                  </a:schemeClr>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Subtext Goes Here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99051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643194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713619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7610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591587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36167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041074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64112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479726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826142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56683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2025/2/26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DEE5C4E-B3C2-4C37-8FA3-175A5BF966A9}" type="datetimeFigureOut">
              <a:rPr lang="en-US" smtClean="0"/>
              <a:t>2/26/2025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9BAF5E-2946-41B5-BA42-EFFBDE24E422}" type="slidenum">
              <a:rPr lang="en-US" smtClean="0"/>
              <a:t>‹#›</a:t>
            </a:fld>
            <a:endParaRPr lang="en-US"/>
          </a:p>
        </p:txBody>
      </p:sp>
    </p:spTree>
    <p:extLst>
      <p:ext uri="{BB962C8B-B14F-4D97-AF65-F5344CB8AC3E}">
        <p14:creationId xmlns:p14="http://schemas.microsoft.com/office/powerpoint/2010/main" val="5658527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slide" Target="slide5.xml"/><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7.gif"/><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slide" Target="slide7.xml"/><Relationship Id="rId10" Type="http://schemas.openxmlformats.org/officeDocument/2006/relationships/image" Target="../media/image15.gif"/><Relationship Id="rId4" Type="http://schemas.openxmlformats.org/officeDocument/2006/relationships/image" Target="../media/image13.png"/><Relationship Id="rId9" Type="http://schemas.openxmlformats.org/officeDocument/2006/relationships/image" Target="../media/image14.gif"/><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extBox 6">
            <a:extLst>
              <a:ext uri="{FF2B5EF4-FFF2-40B4-BE49-F238E27FC236}">
                <a16:creationId xmlns:a16="http://schemas.microsoft.com/office/drawing/2014/main" id="{24C34691-3AA5-4CEA-8B88-A146D890D7D7}"/>
              </a:ext>
            </a:extLst>
          </p:cNvPr>
          <p:cNvSpPr txBox="1"/>
          <p:nvPr/>
        </p:nvSpPr>
        <p:spPr>
          <a:xfrm>
            <a:off x="1970940" y="1808482"/>
            <a:ext cx="5148271" cy="584775"/>
          </a:xfrm>
          <a:prstGeom prst="rect">
            <a:avLst/>
          </a:prstGeom>
          <a:noFill/>
        </p:spPr>
        <p:txBody>
          <a:bodyPr wrap="square" rtlCol="0">
            <a:spAutoFit/>
          </a:bodyPr>
          <a:lstStyle/>
          <a:p>
            <a:pPr algn="ctr" defTabSz="914400"/>
            <a:r>
              <a:rPr lang="en-US" sz="3200" dirty="0" err="1">
                <a:solidFill>
                  <a:srgbClr val="7030A0"/>
                </a:solidFill>
                <a:effectLst>
                  <a:outerShdw blurRad="50800" dist="38100" dir="2700000" algn="tl" rotWithShape="0">
                    <a:prstClr val="black">
                      <a:alpha val="40000"/>
                    </a:prstClr>
                  </a:outerShdw>
                </a:effectLst>
                <a:latin typeface="Patrick Hand" panose="00000500000000000000" pitchFamily="2" charset="0"/>
              </a:rPr>
              <a:t>Tiếng</a:t>
            </a:r>
            <a:r>
              <a:rPr lang="en-US" sz="3200" dirty="0">
                <a:solidFill>
                  <a:srgbClr val="7030A0"/>
                </a:solidFill>
                <a:effectLst>
                  <a:outerShdw blurRad="50800" dist="38100" dir="2700000" algn="tl" rotWithShape="0">
                    <a:prstClr val="black">
                      <a:alpha val="40000"/>
                    </a:prstClr>
                  </a:outerShdw>
                </a:effectLst>
                <a:latin typeface="Patrick Hand" panose="00000500000000000000" pitchFamily="2" charset="0"/>
              </a:rPr>
              <a:t> </a:t>
            </a:r>
            <a:r>
              <a:rPr lang="en-US" sz="3200" dirty="0" err="1">
                <a:solidFill>
                  <a:srgbClr val="7030A0"/>
                </a:solidFill>
                <a:effectLst>
                  <a:outerShdw blurRad="50800" dist="38100" dir="2700000" algn="tl" rotWithShape="0">
                    <a:prstClr val="black">
                      <a:alpha val="40000"/>
                    </a:prstClr>
                  </a:outerShdw>
                </a:effectLst>
                <a:latin typeface="Patrick Hand" panose="00000500000000000000" pitchFamily="2" charset="0"/>
              </a:rPr>
              <a:t>Việt</a:t>
            </a:r>
            <a:endParaRPr lang="en-US" sz="3200" dirty="0">
              <a:solidFill>
                <a:srgbClr val="7030A0"/>
              </a:solidFill>
              <a:effectLst>
                <a:outerShdw blurRad="50800" dist="38100" dir="2700000" algn="tl" rotWithShape="0">
                  <a:prstClr val="black">
                    <a:alpha val="40000"/>
                  </a:prstClr>
                </a:outerShdw>
              </a:effectLst>
              <a:latin typeface="Patrick Hand" panose="00000500000000000000" pitchFamily="2" charset="0"/>
            </a:endParaRPr>
          </a:p>
        </p:txBody>
      </p:sp>
      <p:sp>
        <p:nvSpPr>
          <p:cNvPr id="8" name="TextBox 7">
            <a:extLst>
              <a:ext uri="{FF2B5EF4-FFF2-40B4-BE49-F238E27FC236}">
                <a16:creationId xmlns:a16="http://schemas.microsoft.com/office/drawing/2014/main" id="{A802DCE0-4F3D-4335-87AB-7B2F8D1C4933}"/>
              </a:ext>
            </a:extLst>
          </p:cNvPr>
          <p:cNvSpPr txBox="1"/>
          <p:nvPr/>
        </p:nvSpPr>
        <p:spPr>
          <a:xfrm>
            <a:off x="-308225" y="3005575"/>
            <a:ext cx="10173439" cy="523220"/>
          </a:xfrm>
          <a:prstGeom prst="rect">
            <a:avLst/>
          </a:prstGeom>
          <a:noFill/>
        </p:spPr>
        <p:txBody>
          <a:bodyPr wrap="square" rtlCol="0">
            <a:spAutoFit/>
          </a:bodyPr>
          <a:lstStyle/>
          <a:p>
            <a:pPr algn="ctr" defTabSz="914400"/>
            <a:r>
              <a:rPr lang="en-US" sz="2800" dirty="0" err="1">
                <a:solidFill>
                  <a:srgbClr val="FF0000"/>
                </a:solidFill>
                <a:latin typeface="Coiny" panose="02000903060500060000" pitchFamily="2" charset="0"/>
              </a:rPr>
              <a:t>Mở</a:t>
            </a:r>
            <a:r>
              <a:rPr lang="en-US" sz="2800" dirty="0">
                <a:solidFill>
                  <a:srgbClr val="FF0000"/>
                </a:solidFill>
                <a:latin typeface="Coiny" panose="02000903060500060000" pitchFamily="2" charset="0"/>
              </a:rPr>
              <a:t> </a:t>
            </a:r>
            <a:r>
              <a:rPr lang="en-US" sz="2800" dirty="0" err="1">
                <a:solidFill>
                  <a:srgbClr val="FF0000"/>
                </a:solidFill>
                <a:latin typeface="Coiny" panose="02000903060500060000" pitchFamily="2" charset="0"/>
              </a:rPr>
              <a:t>rộng</a:t>
            </a:r>
            <a:r>
              <a:rPr lang="en-US" sz="2800" dirty="0">
                <a:solidFill>
                  <a:srgbClr val="FF0000"/>
                </a:solidFill>
                <a:latin typeface="Coiny" panose="02000903060500060000" pitchFamily="2" charset="0"/>
              </a:rPr>
              <a:t> </a:t>
            </a:r>
            <a:r>
              <a:rPr lang="en-US" sz="2800" dirty="0" err="1">
                <a:solidFill>
                  <a:srgbClr val="FF0000"/>
                </a:solidFill>
                <a:latin typeface="Coiny" panose="02000903060500060000" pitchFamily="2" charset="0"/>
              </a:rPr>
              <a:t>vốn</a:t>
            </a:r>
            <a:r>
              <a:rPr lang="en-US" sz="2800" dirty="0">
                <a:solidFill>
                  <a:srgbClr val="FF0000"/>
                </a:solidFill>
                <a:latin typeface="Coiny" panose="02000903060500060000" pitchFamily="2" charset="0"/>
              </a:rPr>
              <a:t> </a:t>
            </a:r>
            <a:r>
              <a:rPr lang="en-US" sz="2800" dirty="0" err="1">
                <a:solidFill>
                  <a:srgbClr val="FF0000"/>
                </a:solidFill>
                <a:latin typeface="Coiny" panose="02000903060500060000" pitchFamily="2" charset="0"/>
              </a:rPr>
              <a:t>từ</a:t>
            </a:r>
            <a:r>
              <a:rPr lang="en-US" sz="2800" dirty="0">
                <a:solidFill>
                  <a:srgbClr val="FF0000"/>
                </a:solidFill>
                <a:latin typeface="Coiny" panose="02000903060500060000" pitchFamily="2" charset="0"/>
              </a:rPr>
              <a:t> </a:t>
            </a:r>
            <a:r>
              <a:rPr lang="en-US" sz="2800" i="1" dirty="0" err="1">
                <a:solidFill>
                  <a:srgbClr val="FF0000"/>
                </a:solidFill>
                <a:latin typeface="Coiny" panose="02000903060500060000" pitchFamily="2" charset="0"/>
              </a:rPr>
              <a:t>Thiên</a:t>
            </a:r>
            <a:r>
              <a:rPr lang="en-US" sz="2800" i="1" dirty="0">
                <a:solidFill>
                  <a:srgbClr val="FF0000"/>
                </a:solidFill>
                <a:latin typeface="Coiny" panose="02000903060500060000" pitchFamily="2" charset="0"/>
              </a:rPr>
              <a:t> </a:t>
            </a:r>
            <a:r>
              <a:rPr lang="en-US" sz="2800" i="1" dirty="0" err="1">
                <a:solidFill>
                  <a:srgbClr val="FF0000"/>
                </a:solidFill>
                <a:latin typeface="Coiny" panose="02000903060500060000" pitchFamily="2" charset="0"/>
              </a:rPr>
              <a:t>nhiên</a:t>
            </a:r>
            <a:endParaRPr lang="en-US" sz="2800" i="1" dirty="0">
              <a:solidFill>
                <a:srgbClr val="FF0000"/>
              </a:solidFill>
              <a:latin typeface="Coiny" panose="02000903060500060000" pitchFamily="2" charset="0"/>
            </a:endParaRPr>
          </a:p>
        </p:txBody>
      </p:sp>
      <p:sp>
        <p:nvSpPr>
          <p:cNvPr id="9" name="TextBox 8">
            <a:extLst>
              <a:ext uri="{FF2B5EF4-FFF2-40B4-BE49-F238E27FC236}">
                <a16:creationId xmlns:a16="http://schemas.microsoft.com/office/drawing/2014/main" id="{9A68C94E-4684-42D9-84AA-DAA077732845}"/>
              </a:ext>
            </a:extLst>
          </p:cNvPr>
          <p:cNvSpPr txBox="1"/>
          <p:nvPr/>
        </p:nvSpPr>
        <p:spPr>
          <a:xfrm>
            <a:off x="184173" y="2527992"/>
            <a:ext cx="8721803" cy="461665"/>
          </a:xfrm>
          <a:prstGeom prst="rect">
            <a:avLst/>
          </a:prstGeom>
          <a:noFill/>
        </p:spPr>
        <p:txBody>
          <a:bodyPr wrap="square" rtlCol="0">
            <a:spAutoFit/>
          </a:bodyPr>
          <a:lstStyle/>
          <a:p>
            <a:pPr algn="ctr" defTabSz="914400"/>
            <a:r>
              <a:rPr lang="en-US" sz="2400" dirty="0" err="1">
                <a:solidFill>
                  <a:srgbClr val="0070C0"/>
                </a:solidFill>
                <a:effectLst>
                  <a:outerShdw blurRad="38100" dist="38100" dir="2700000" algn="tl">
                    <a:srgbClr val="000000">
                      <a:alpha val="43137"/>
                    </a:srgbClr>
                  </a:outerShdw>
                </a:effectLst>
                <a:latin typeface="Coiny" panose="02000903060500060000" pitchFamily="2" charset="0"/>
              </a:rPr>
              <a:t>Bài</a:t>
            </a:r>
            <a:r>
              <a:rPr lang="en-US" sz="2400" dirty="0">
                <a:solidFill>
                  <a:srgbClr val="0070C0"/>
                </a:solidFill>
                <a:effectLst>
                  <a:outerShdw blurRad="38100" dist="38100" dir="2700000" algn="tl">
                    <a:srgbClr val="000000">
                      <a:alpha val="43137"/>
                    </a:srgbClr>
                  </a:outerShdw>
                </a:effectLst>
                <a:latin typeface="Coiny" panose="02000903060500060000" pitchFamily="2" charset="0"/>
              </a:rPr>
              <a:t> 2 – </a:t>
            </a:r>
            <a:r>
              <a:rPr lang="en-US" sz="2400" dirty="0" err="1">
                <a:solidFill>
                  <a:srgbClr val="0070C0"/>
                </a:solidFill>
                <a:effectLst>
                  <a:outerShdw blurRad="38100" dist="38100" dir="2700000" algn="tl">
                    <a:srgbClr val="000000">
                      <a:alpha val="43137"/>
                    </a:srgbClr>
                  </a:outerShdw>
                </a:effectLst>
                <a:latin typeface="Coiny" panose="02000903060500060000" pitchFamily="2" charset="0"/>
              </a:rPr>
              <a:t>Tiết</a:t>
            </a:r>
            <a:r>
              <a:rPr lang="en-US" sz="2400" dirty="0">
                <a:solidFill>
                  <a:srgbClr val="0070C0"/>
                </a:solidFill>
                <a:effectLst>
                  <a:outerShdw blurRad="38100" dist="38100" dir="2700000" algn="tl">
                    <a:srgbClr val="000000">
                      <a:alpha val="43137"/>
                    </a:srgbClr>
                  </a:outerShdw>
                </a:effectLst>
                <a:latin typeface="Coiny" panose="02000903060500060000" pitchFamily="2" charset="0"/>
              </a:rPr>
              <a:t> 3</a:t>
            </a:r>
          </a:p>
        </p:txBody>
      </p:sp>
    </p:spTree>
    <p:extLst>
      <p:ext uri="{BB962C8B-B14F-4D97-AF65-F5344CB8AC3E}">
        <p14:creationId xmlns:p14="http://schemas.microsoft.com/office/powerpoint/2010/main" val="379654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16" dur="250" accel="50000" decel="50000" autoRev="1" fill="hold">
                                          <p:stCondLst>
                                            <p:cond delay="0"/>
                                          </p:stCondLst>
                                        </p:cTn>
                                        <p:tgtEl>
                                          <p:spTgt spid="8"/>
                                        </p:tgtEl>
                                        <p:attrNameLst>
                                          <p:attrName>ppt_x</p:attrName>
                                          <p:attrName>ppt_y</p:attrName>
                                        </p:attrNameLst>
                                      </p:cBhvr>
                                    </p:animMotion>
                                    <p:animRot by="1500000">
                                      <p:cBhvr>
                                        <p:cTn id="17" dur="125" fill="hold">
                                          <p:stCondLst>
                                            <p:cond delay="0"/>
                                          </p:stCondLst>
                                        </p:cTn>
                                        <p:tgtEl>
                                          <p:spTgt spid="8"/>
                                        </p:tgtEl>
                                        <p:attrNameLst>
                                          <p:attrName>r</p:attrName>
                                        </p:attrNameLst>
                                      </p:cBhvr>
                                    </p:animRot>
                                    <p:animRot by="-1500000">
                                      <p:cBhvr>
                                        <p:cTn id="18" dur="125" fill="hold">
                                          <p:stCondLst>
                                            <p:cond delay="125"/>
                                          </p:stCondLst>
                                        </p:cTn>
                                        <p:tgtEl>
                                          <p:spTgt spid="8"/>
                                        </p:tgtEl>
                                        <p:attrNameLst>
                                          <p:attrName>r</p:attrName>
                                        </p:attrNameLst>
                                      </p:cBhvr>
                                    </p:animRot>
                                    <p:animRot by="-1500000">
                                      <p:cBhvr>
                                        <p:cTn id="19" dur="125" fill="hold">
                                          <p:stCondLst>
                                            <p:cond delay="250"/>
                                          </p:stCondLst>
                                        </p:cTn>
                                        <p:tgtEl>
                                          <p:spTgt spid="8"/>
                                        </p:tgtEl>
                                        <p:attrNameLst>
                                          <p:attrName>r</p:attrName>
                                        </p:attrNameLst>
                                      </p:cBhvr>
                                    </p:animRot>
                                    <p:animRot by="1500000">
                                      <p:cBhvr>
                                        <p:cTn id="2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1F3BA-E6A6-4F65-A49D-C22C56D588D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33" b="95213" l="9752" r="89894">
                        <a14:foregroundMark x1="36525" y1="30496" x2="52837" y2="24823"/>
                        <a14:foregroundMark x1="68262" y1="12234" x2="71454" y2="9043"/>
                        <a14:foregroundMark x1="73404" y1="26241" x2="73759" y2="23936"/>
                      </a14:backgroundRemoval>
                    </a14:imgEffect>
                  </a14:imgLayer>
                </a14:imgProps>
              </a:ext>
              <a:ext uri="{28A0092B-C50C-407E-A947-70E740481C1C}">
                <a14:useLocalDpi xmlns:a14="http://schemas.microsoft.com/office/drawing/2010/main" val="0"/>
              </a:ext>
            </a:extLst>
          </a:blip>
          <a:stretch>
            <a:fillRect/>
          </a:stretch>
        </p:blipFill>
        <p:spPr>
          <a:xfrm>
            <a:off x="336285" y="2207460"/>
            <a:ext cx="3076832" cy="3076832"/>
          </a:xfrm>
          <a:prstGeom prst="rect">
            <a:avLst/>
          </a:prstGeom>
        </p:spPr>
      </p:pic>
      <p:pic>
        <p:nvPicPr>
          <p:cNvPr id="3" name="Picture 2">
            <a:extLst>
              <a:ext uri="{FF2B5EF4-FFF2-40B4-BE49-F238E27FC236}">
                <a16:creationId xmlns:a16="http://schemas.microsoft.com/office/drawing/2014/main" id="{23F24831-4A41-4C2A-8C1C-3EC991A48F5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1967" y="1914095"/>
            <a:ext cx="3060357" cy="3370197"/>
          </a:xfrm>
          <a:prstGeom prst="rect">
            <a:avLst/>
          </a:prstGeom>
        </p:spPr>
      </p:pic>
      <p:grpSp>
        <p:nvGrpSpPr>
          <p:cNvPr id="4" name="Group 3">
            <a:extLst>
              <a:ext uri="{FF2B5EF4-FFF2-40B4-BE49-F238E27FC236}">
                <a16:creationId xmlns:a16="http://schemas.microsoft.com/office/drawing/2014/main" id="{C5ABFBCF-D953-4BD2-AF36-49C58AEB0D49}"/>
              </a:ext>
            </a:extLst>
          </p:cNvPr>
          <p:cNvGrpSpPr/>
          <p:nvPr/>
        </p:nvGrpSpPr>
        <p:grpSpPr>
          <a:xfrm>
            <a:off x="3201792" y="2127397"/>
            <a:ext cx="2481861" cy="2422018"/>
            <a:chOff x="7293184" y="831396"/>
            <a:chExt cx="4052640" cy="3278533"/>
          </a:xfrm>
        </p:grpSpPr>
        <p:pic>
          <p:nvPicPr>
            <p:cNvPr id="5" name="图片 2" descr="2">
              <a:extLst>
                <a:ext uri="{FF2B5EF4-FFF2-40B4-BE49-F238E27FC236}">
                  <a16:creationId xmlns:a16="http://schemas.microsoft.com/office/drawing/2014/main" id="{4ED0D2CD-1A56-4B3B-98E9-CA81D7602B0B}"/>
                </a:ext>
              </a:extLst>
            </p:cNvPr>
            <p:cNvPicPr>
              <a:picLocks noChangeAspect="1"/>
            </p:cNvPicPr>
            <p:nvPr/>
          </p:nvPicPr>
          <p:blipFill>
            <a:blip r:embed="rId5"/>
            <a:stretch>
              <a:fillRect/>
            </a:stretch>
          </p:blipFill>
          <p:spPr>
            <a:xfrm>
              <a:off x="7656474" y="831396"/>
              <a:ext cx="3689350" cy="3127375"/>
            </a:xfrm>
            <a:prstGeom prst="rect">
              <a:avLst/>
            </a:prstGeom>
          </p:spPr>
        </p:pic>
        <p:sp>
          <p:nvSpPr>
            <p:cNvPr id="6" name="Rounded Rectangle 52">
              <a:extLst>
                <a:ext uri="{FF2B5EF4-FFF2-40B4-BE49-F238E27FC236}">
                  <a16:creationId xmlns:a16="http://schemas.microsoft.com/office/drawing/2014/main" id="{9D48FD41-FB67-43D8-AD2A-1B7E4673C99B}"/>
                </a:ext>
              </a:extLst>
            </p:cNvPr>
            <p:cNvSpPr/>
            <p:nvPr/>
          </p:nvSpPr>
          <p:spPr>
            <a:xfrm>
              <a:off x="7293184" y="3022229"/>
              <a:ext cx="4052640"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Thảo</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luận</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nhóm</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đôi</a:t>
              </a:r>
              <a:endPar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8" name="Rectangle: Rounded Corners 7">
            <a:extLst>
              <a:ext uri="{FF2B5EF4-FFF2-40B4-BE49-F238E27FC236}">
                <a16:creationId xmlns:a16="http://schemas.microsoft.com/office/drawing/2014/main" id="{538657B5-DF78-44D5-A9E8-0F0D68C30142}"/>
              </a:ext>
            </a:extLst>
          </p:cNvPr>
          <p:cNvSpPr/>
          <p:nvPr/>
        </p:nvSpPr>
        <p:spPr>
          <a:xfrm>
            <a:off x="1403989" y="440440"/>
            <a:ext cx="6109994" cy="1473126"/>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sp>
        <p:nvSpPr>
          <p:cNvPr id="9" name="Rectangle 8">
            <a:extLst>
              <a:ext uri="{FF2B5EF4-FFF2-40B4-BE49-F238E27FC236}">
                <a16:creationId xmlns:a16="http://schemas.microsoft.com/office/drawing/2014/main" id="{E9B13BB8-743A-4404-B455-EB0DB6828987}"/>
              </a:ext>
            </a:extLst>
          </p:cNvPr>
          <p:cNvSpPr/>
          <p:nvPr/>
        </p:nvSpPr>
        <p:spPr>
          <a:xfrm>
            <a:off x="1472208" y="515283"/>
            <a:ext cx="5941028" cy="1323439"/>
          </a:xfrm>
          <a:prstGeom prst="rect">
            <a:avLst/>
          </a:prstGeom>
        </p:spPr>
        <p:txBody>
          <a:bodyPr wrap="square">
            <a:spAutoFit/>
          </a:bodyPr>
          <a:lstStyle/>
          <a:p>
            <a:pPr marL="342900" marR="0" lvl="0" indent="-342900" algn="l" defTabSz="6858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Em</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hãy</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kể</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các</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tháng</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trong</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năm</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p>
          <a:p>
            <a:pPr marL="342900" marR="0" lvl="0" indent="-342900" algn="l" defTabSz="6858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Em</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hãy</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kể</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mỗi</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mùa</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gồm</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những</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tháng</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nào</a:t>
            </a:r>
            <a:r>
              <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p>
          <a:p>
            <a:pPr marL="342900" marR="0" lvl="0" indent="-342900" algn="l" defTabSz="685800" rtl="0" eaLnBrk="1" fontAlgn="auto" latinLnBrk="0" hangingPunct="1">
              <a:lnSpc>
                <a:spcPct val="100000"/>
              </a:lnSpc>
              <a:spcBef>
                <a:spcPts val="0"/>
              </a:spcBef>
              <a:spcAft>
                <a:spcPts val="0"/>
              </a:spcAft>
              <a:buClrTx/>
              <a:buSzTx/>
              <a:buFontTx/>
              <a:buChar char="-"/>
              <a:tabLst/>
              <a:defRPr/>
            </a:pPr>
            <a:r>
              <a:rPr kumimoji="0" lang="vi-VN"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Mỗi mùa xuân, hạ, thu, đông thường bắt đầu từ tháng nào, kết thúc vào tháng nào?</a:t>
            </a:r>
            <a:endPar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41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arn(inVertical)">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barn(inVertical)">
                                      <p:cBhvr>
                                        <p:cTn id="2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BE2793-9F66-4579-93A1-80D82FA322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35" b="16267"/>
          <a:stretch/>
        </p:blipFill>
        <p:spPr>
          <a:xfrm>
            <a:off x="1159107" y="1302448"/>
            <a:ext cx="7078896" cy="3159590"/>
          </a:xfrm>
          <a:prstGeom prst="rect">
            <a:avLst/>
          </a:prstGeom>
          <a:ln>
            <a:noFill/>
          </a:ln>
          <a:effectLst>
            <a:softEdge rad="112500"/>
          </a:effectLst>
        </p:spPr>
      </p:pic>
      <p:sp>
        <p:nvSpPr>
          <p:cNvPr id="13" name="Rectangle: Rounded Corners 12">
            <a:extLst>
              <a:ext uri="{FF2B5EF4-FFF2-40B4-BE49-F238E27FC236}">
                <a16:creationId xmlns:a16="http://schemas.microsoft.com/office/drawing/2014/main" id="{01F3D0F3-E18C-4B3E-A636-F5284CC6FF06}"/>
              </a:ext>
            </a:extLst>
          </p:cNvPr>
          <p:cNvSpPr/>
          <p:nvPr/>
        </p:nvSpPr>
        <p:spPr>
          <a:xfrm>
            <a:off x="1593669" y="782205"/>
            <a:ext cx="5917666" cy="4931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Một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12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Đó</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
        <p:nvSpPr>
          <p:cNvPr id="28" name="Rectangle: Rounded Corners 27">
            <a:extLst>
              <a:ext uri="{FF2B5EF4-FFF2-40B4-BE49-F238E27FC236}">
                <a16:creationId xmlns:a16="http://schemas.microsoft.com/office/drawing/2014/main" id="{4B8F2D97-2B11-4BAC-90B1-F5F50C30F952}"/>
              </a:ext>
            </a:extLst>
          </p:cNvPr>
          <p:cNvSpPr/>
          <p:nvPr/>
        </p:nvSpPr>
        <p:spPr>
          <a:xfrm>
            <a:off x="1435565" y="2673700"/>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a:t>
            </a:r>
          </a:p>
        </p:txBody>
      </p:sp>
      <p:sp>
        <p:nvSpPr>
          <p:cNvPr id="29" name="Rectangle: Rounded Corners 28">
            <a:extLst>
              <a:ext uri="{FF2B5EF4-FFF2-40B4-BE49-F238E27FC236}">
                <a16:creationId xmlns:a16="http://schemas.microsoft.com/office/drawing/2014/main" id="{65634F11-8827-477F-9C4B-2DD512FA6796}"/>
              </a:ext>
            </a:extLst>
          </p:cNvPr>
          <p:cNvSpPr/>
          <p:nvPr/>
        </p:nvSpPr>
        <p:spPr>
          <a:xfrm>
            <a:off x="2562630" y="2682290"/>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2</a:t>
            </a:r>
          </a:p>
        </p:txBody>
      </p:sp>
      <p:sp>
        <p:nvSpPr>
          <p:cNvPr id="30" name="Rectangle: Rounded Corners 29">
            <a:extLst>
              <a:ext uri="{FF2B5EF4-FFF2-40B4-BE49-F238E27FC236}">
                <a16:creationId xmlns:a16="http://schemas.microsoft.com/office/drawing/2014/main" id="{99DDF33E-6CE7-48DD-AD15-50E9CAF9446C}"/>
              </a:ext>
            </a:extLst>
          </p:cNvPr>
          <p:cNvSpPr/>
          <p:nvPr/>
        </p:nvSpPr>
        <p:spPr>
          <a:xfrm>
            <a:off x="3686523" y="2682290"/>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3</a:t>
            </a:r>
          </a:p>
        </p:txBody>
      </p:sp>
      <p:sp>
        <p:nvSpPr>
          <p:cNvPr id="31" name="Rectangle: Rounded Corners 30">
            <a:extLst>
              <a:ext uri="{FF2B5EF4-FFF2-40B4-BE49-F238E27FC236}">
                <a16:creationId xmlns:a16="http://schemas.microsoft.com/office/drawing/2014/main" id="{5B1B77C4-C09D-481E-88A9-2BE934AB5677}"/>
              </a:ext>
            </a:extLst>
          </p:cNvPr>
          <p:cNvSpPr/>
          <p:nvPr/>
        </p:nvSpPr>
        <p:spPr>
          <a:xfrm>
            <a:off x="4798559" y="2682290"/>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4</a:t>
            </a:r>
          </a:p>
        </p:txBody>
      </p:sp>
      <p:sp>
        <p:nvSpPr>
          <p:cNvPr id="32" name="Rectangle: Rounded Corners 31">
            <a:extLst>
              <a:ext uri="{FF2B5EF4-FFF2-40B4-BE49-F238E27FC236}">
                <a16:creationId xmlns:a16="http://schemas.microsoft.com/office/drawing/2014/main" id="{E48EA4E5-7FFD-4B09-8B40-4D4FA9B492CC}"/>
              </a:ext>
            </a:extLst>
          </p:cNvPr>
          <p:cNvSpPr/>
          <p:nvPr/>
        </p:nvSpPr>
        <p:spPr>
          <a:xfrm>
            <a:off x="5900321" y="2683816"/>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5</a:t>
            </a:r>
          </a:p>
        </p:txBody>
      </p:sp>
      <p:sp>
        <p:nvSpPr>
          <p:cNvPr id="33" name="Rectangle: Rounded Corners 32">
            <a:extLst>
              <a:ext uri="{FF2B5EF4-FFF2-40B4-BE49-F238E27FC236}">
                <a16:creationId xmlns:a16="http://schemas.microsoft.com/office/drawing/2014/main" id="{C49CC266-6BEB-4867-8F89-F20A0CA3D461}"/>
              </a:ext>
            </a:extLst>
          </p:cNvPr>
          <p:cNvSpPr/>
          <p:nvPr/>
        </p:nvSpPr>
        <p:spPr>
          <a:xfrm>
            <a:off x="7002083" y="2673700"/>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6</a:t>
            </a:r>
          </a:p>
        </p:txBody>
      </p:sp>
      <p:sp>
        <p:nvSpPr>
          <p:cNvPr id="34" name="Rectangle: Rounded Corners 33">
            <a:extLst>
              <a:ext uri="{FF2B5EF4-FFF2-40B4-BE49-F238E27FC236}">
                <a16:creationId xmlns:a16="http://schemas.microsoft.com/office/drawing/2014/main" id="{42C8B00C-084F-4E1A-863F-C3CB5A93F8BB}"/>
              </a:ext>
            </a:extLst>
          </p:cNvPr>
          <p:cNvSpPr/>
          <p:nvPr/>
        </p:nvSpPr>
        <p:spPr>
          <a:xfrm>
            <a:off x="1435565" y="3951273"/>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7</a:t>
            </a:r>
          </a:p>
        </p:txBody>
      </p:sp>
      <p:sp>
        <p:nvSpPr>
          <p:cNvPr id="35" name="Rectangle: Rounded Corners 34">
            <a:extLst>
              <a:ext uri="{FF2B5EF4-FFF2-40B4-BE49-F238E27FC236}">
                <a16:creationId xmlns:a16="http://schemas.microsoft.com/office/drawing/2014/main" id="{0DB4E53A-9759-4D22-9A7C-07F15E920F2B}"/>
              </a:ext>
            </a:extLst>
          </p:cNvPr>
          <p:cNvSpPr/>
          <p:nvPr/>
        </p:nvSpPr>
        <p:spPr>
          <a:xfrm>
            <a:off x="2562630" y="3959863"/>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8</a:t>
            </a:r>
          </a:p>
        </p:txBody>
      </p:sp>
      <p:sp>
        <p:nvSpPr>
          <p:cNvPr id="36" name="Rectangle: Rounded Corners 35">
            <a:extLst>
              <a:ext uri="{FF2B5EF4-FFF2-40B4-BE49-F238E27FC236}">
                <a16:creationId xmlns:a16="http://schemas.microsoft.com/office/drawing/2014/main" id="{B29EF270-2F7D-427C-A281-6D8276F8EB0C}"/>
              </a:ext>
            </a:extLst>
          </p:cNvPr>
          <p:cNvSpPr/>
          <p:nvPr/>
        </p:nvSpPr>
        <p:spPr>
          <a:xfrm>
            <a:off x="3686523" y="3959863"/>
            <a:ext cx="1018505"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9</a:t>
            </a:r>
          </a:p>
        </p:txBody>
      </p:sp>
      <p:sp>
        <p:nvSpPr>
          <p:cNvPr id="37" name="Rectangle: Rounded Corners 36">
            <a:extLst>
              <a:ext uri="{FF2B5EF4-FFF2-40B4-BE49-F238E27FC236}">
                <a16:creationId xmlns:a16="http://schemas.microsoft.com/office/drawing/2014/main" id="{A0E5300D-6808-4421-8935-DEAC8A5DFED6}"/>
              </a:ext>
            </a:extLst>
          </p:cNvPr>
          <p:cNvSpPr/>
          <p:nvPr/>
        </p:nvSpPr>
        <p:spPr>
          <a:xfrm>
            <a:off x="4766711" y="3959863"/>
            <a:ext cx="1082200"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10</a:t>
            </a:r>
          </a:p>
        </p:txBody>
      </p:sp>
      <p:sp>
        <p:nvSpPr>
          <p:cNvPr id="38" name="Rectangle: Rounded Corners 37">
            <a:extLst>
              <a:ext uri="{FF2B5EF4-FFF2-40B4-BE49-F238E27FC236}">
                <a16:creationId xmlns:a16="http://schemas.microsoft.com/office/drawing/2014/main" id="{97DB7C73-A11A-4C32-82A8-323D3003047D}"/>
              </a:ext>
            </a:extLst>
          </p:cNvPr>
          <p:cNvSpPr/>
          <p:nvPr/>
        </p:nvSpPr>
        <p:spPr>
          <a:xfrm>
            <a:off x="5900321" y="3961389"/>
            <a:ext cx="1082200"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11</a:t>
            </a:r>
          </a:p>
        </p:txBody>
      </p:sp>
      <p:sp>
        <p:nvSpPr>
          <p:cNvPr id="39" name="Rectangle: Rounded Corners 38">
            <a:extLst>
              <a:ext uri="{FF2B5EF4-FFF2-40B4-BE49-F238E27FC236}">
                <a16:creationId xmlns:a16="http://schemas.microsoft.com/office/drawing/2014/main" id="{6C61CD6A-C70D-4844-8692-61630C3ECBCE}"/>
              </a:ext>
            </a:extLst>
          </p:cNvPr>
          <p:cNvSpPr/>
          <p:nvPr/>
        </p:nvSpPr>
        <p:spPr>
          <a:xfrm>
            <a:off x="7010504" y="3951273"/>
            <a:ext cx="1082200" cy="3999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Tháng</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12</a:t>
            </a:r>
          </a:p>
        </p:txBody>
      </p:sp>
    </p:spTree>
    <p:extLst>
      <p:ext uri="{BB962C8B-B14F-4D97-AF65-F5344CB8AC3E}">
        <p14:creationId xmlns:p14="http://schemas.microsoft.com/office/powerpoint/2010/main" val="1432549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anim calcmode="lin" valueType="num">
                                      <p:cBhvr>
                                        <p:cTn id="64" dur="1000" fill="hold"/>
                                        <p:tgtEl>
                                          <p:spTgt spid="35"/>
                                        </p:tgtEl>
                                        <p:attrNameLst>
                                          <p:attrName>ppt_x</p:attrName>
                                        </p:attrNameLst>
                                      </p:cBhvr>
                                      <p:tavLst>
                                        <p:tav tm="0">
                                          <p:val>
                                            <p:strVal val="#ppt_x"/>
                                          </p:val>
                                        </p:tav>
                                        <p:tav tm="100000">
                                          <p:val>
                                            <p:strVal val="#ppt_x"/>
                                          </p:val>
                                        </p:tav>
                                      </p:tavLst>
                                    </p:anim>
                                    <p:anim calcmode="lin" valueType="num">
                                      <p:cBhvr>
                                        <p:cTn id="6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anim calcmode="lin" valueType="num">
                                      <p:cBhvr>
                                        <p:cTn id="92" dur="1000" fill="hold"/>
                                        <p:tgtEl>
                                          <p:spTgt spid="39"/>
                                        </p:tgtEl>
                                        <p:attrNameLst>
                                          <p:attrName>ppt_x</p:attrName>
                                        </p:attrNameLst>
                                      </p:cBhvr>
                                      <p:tavLst>
                                        <p:tav tm="0">
                                          <p:val>
                                            <p:strVal val="#ppt_x"/>
                                          </p:val>
                                        </p:tav>
                                        <p:tav tm="100000">
                                          <p:val>
                                            <p:strVal val="#ppt_x"/>
                                          </p:val>
                                        </p:tav>
                                      </p:tavLst>
                                    </p:anim>
                                    <p:anim calcmode="lin" valueType="num">
                                      <p:cBhvr>
                                        <p:cTn id="9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432526" y="435388"/>
            <a:ext cx="8033380"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sp>
        <p:nvSpPr>
          <p:cNvPr id="2" name="Rectangle 1">
            <a:extLst>
              <a:ext uri="{FF2B5EF4-FFF2-40B4-BE49-F238E27FC236}">
                <a16:creationId xmlns:a16="http://schemas.microsoft.com/office/drawing/2014/main" id="{51D9EA0F-988F-4433-B69D-689E962F6D5E}"/>
              </a:ext>
            </a:extLst>
          </p:cNvPr>
          <p:cNvSpPr/>
          <p:nvPr/>
        </p:nvSpPr>
        <p:spPr>
          <a:xfrm>
            <a:off x="1550832" y="931158"/>
            <a:ext cx="7160642" cy="400110"/>
          </a:xfrm>
          <a:prstGeom prst="rect">
            <a:avLst/>
          </a:prstGeom>
        </p:spPr>
        <p:txBody>
          <a:bodyPr wrap="square">
            <a:spAutoFit/>
          </a:bodyPr>
          <a:lstStyle/>
          <a:p>
            <a:pPr lvl="0"/>
            <a:r>
              <a:rPr lang="en-US" sz="2000" dirty="0" err="1">
                <a:solidFill>
                  <a:srgbClr val="7030A0"/>
                </a:solidFill>
                <a:latin typeface="Arial" panose="020B0604020202020204" pitchFamily="34" charset="0"/>
                <a:cs typeface="Arial" panose="020B0604020202020204" pitchFamily="34" charset="0"/>
              </a:rPr>
              <a:t>Mùa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xuân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đầu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1, </a:t>
            </a:r>
            <a:r>
              <a:rPr lang="en-US" sz="2000" dirty="0" err="1">
                <a:solidFill>
                  <a:srgbClr val="7030A0"/>
                </a:solidFill>
                <a:latin typeface="Arial" panose="020B0604020202020204" pitchFamily="34" charset="0"/>
                <a:cs typeface="Arial" panose="020B0604020202020204" pitchFamily="34" charset="0"/>
              </a:rPr>
              <a:t>kết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thúc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3.</a:t>
            </a:r>
          </a:p>
        </p:txBody>
      </p:sp>
      <p:pic>
        <p:nvPicPr>
          <p:cNvPr id="4" name="Picture 3">
            <a:extLst>
              <a:ext uri="{FF2B5EF4-FFF2-40B4-BE49-F238E27FC236}">
                <a16:creationId xmlns:a16="http://schemas.microsoft.com/office/drawing/2014/main" id="{A02D4C16-3637-4748-A0E0-D68283F29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202"/>
          <a:stretch/>
        </p:blipFill>
        <p:spPr>
          <a:xfrm>
            <a:off x="857000" y="612260"/>
            <a:ext cx="512025" cy="804531"/>
          </a:xfrm>
          <a:prstGeom prst="rect">
            <a:avLst/>
          </a:prstGeom>
        </p:spPr>
      </p:pic>
      <p:pic>
        <p:nvPicPr>
          <p:cNvPr id="5" name="Picture 4">
            <a:extLst>
              <a:ext uri="{FF2B5EF4-FFF2-40B4-BE49-F238E27FC236}">
                <a16:creationId xmlns:a16="http://schemas.microsoft.com/office/drawing/2014/main" id="{D547AE6C-D75F-46F7-BCE8-7218FC1A0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88" t="-2560" r="50213" b="2560"/>
          <a:stretch/>
        </p:blipFill>
        <p:spPr>
          <a:xfrm>
            <a:off x="857001" y="1464033"/>
            <a:ext cx="512024" cy="804531"/>
          </a:xfrm>
          <a:prstGeom prst="rect">
            <a:avLst/>
          </a:prstGeom>
        </p:spPr>
      </p:pic>
      <p:pic>
        <p:nvPicPr>
          <p:cNvPr id="6" name="Picture 5">
            <a:extLst>
              <a:ext uri="{FF2B5EF4-FFF2-40B4-BE49-F238E27FC236}">
                <a16:creationId xmlns:a16="http://schemas.microsoft.com/office/drawing/2014/main" id="{1F619F8D-BD25-4CC4-925D-E437B9F235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144" t="-5496" r="28058" b="5496"/>
          <a:stretch/>
        </p:blipFill>
        <p:spPr>
          <a:xfrm>
            <a:off x="817072" y="2357000"/>
            <a:ext cx="512025" cy="804531"/>
          </a:xfrm>
          <a:prstGeom prst="rect">
            <a:avLst/>
          </a:prstGeom>
        </p:spPr>
      </p:pic>
      <p:pic>
        <p:nvPicPr>
          <p:cNvPr id="7" name="Picture 6">
            <a:extLst>
              <a:ext uri="{FF2B5EF4-FFF2-40B4-BE49-F238E27FC236}">
                <a16:creationId xmlns:a16="http://schemas.microsoft.com/office/drawing/2014/main" id="{2ACB7298-3B14-4C9A-91BA-76BF8D604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892" r="2310"/>
          <a:stretch/>
        </p:blipFill>
        <p:spPr>
          <a:xfrm>
            <a:off x="806961" y="3338403"/>
            <a:ext cx="512025" cy="804531"/>
          </a:xfrm>
          <a:prstGeom prst="rect">
            <a:avLst/>
          </a:prstGeom>
        </p:spPr>
      </p:pic>
      <p:sp>
        <p:nvSpPr>
          <p:cNvPr id="8" name="Rectangle 7">
            <a:extLst>
              <a:ext uri="{FF2B5EF4-FFF2-40B4-BE49-F238E27FC236}">
                <a16:creationId xmlns:a16="http://schemas.microsoft.com/office/drawing/2014/main" id="{2CD2A2D6-E53A-4401-9313-B17DD0402B4F}"/>
              </a:ext>
            </a:extLst>
          </p:cNvPr>
          <p:cNvSpPr/>
          <p:nvPr/>
        </p:nvSpPr>
        <p:spPr>
          <a:xfrm>
            <a:off x="1550832" y="1756105"/>
            <a:ext cx="7160642" cy="400110"/>
          </a:xfrm>
          <a:prstGeom prst="rect">
            <a:avLst/>
          </a:prstGeom>
        </p:spPr>
        <p:txBody>
          <a:bodyPr wrap="square">
            <a:spAutoFit/>
          </a:bodyPr>
          <a:lstStyle/>
          <a:p>
            <a:pPr lvl="0"/>
            <a:r>
              <a:rPr lang="en-US" sz="2000" dirty="0" err="1">
                <a:solidFill>
                  <a:srgbClr val="7030A0"/>
                </a:solidFill>
                <a:latin typeface="Arial" panose="020B0604020202020204" pitchFamily="34" charset="0"/>
                <a:cs typeface="Arial" panose="020B0604020202020204" pitchFamily="34" charset="0"/>
              </a:rPr>
              <a:t>Mùa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hạ</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đầu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4, </a:t>
            </a:r>
            <a:r>
              <a:rPr lang="en-US" sz="2000" dirty="0" err="1">
                <a:solidFill>
                  <a:srgbClr val="7030A0"/>
                </a:solidFill>
                <a:latin typeface="Arial" panose="020B0604020202020204" pitchFamily="34" charset="0"/>
                <a:cs typeface="Arial" panose="020B0604020202020204" pitchFamily="34" charset="0"/>
              </a:rPr>
              <a:t>kết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thúc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6.</a:t>
            </a:r>
          </a:p>
        </p:txBody>
      </p:sp>
      <p:sp>
        <p:nvSpPr>
          <p:cNvPr id="9" name="Rectangle 8">
            <a:extLst>
              <a:ext uri="{FF2B5EF4-FFF2-40B4-BE49-F238E27FC236}">
                <a16:creationId xmlns:a16="http://schemas.microsoft.com/office/drawing/2014/main" id="{7FACFC02-4E2B-499D-B20F-E203477AC761}"/>
              </a:ext>
            </a:extLst>
          </p:cNvPr>
          <p:cNvSpPr/>
          <p:nvPr/>
        </p:nvSpPr>
        <p:spPr>
          <a:xfrm>
            <a:off x="1550832" y="2625661"/>
            <a:ext cx="7160642" cy="400110"/>
          </a:xfrm>
          <a:prstGeom prst="rect">
            <a:avLst/>
          </a:prstGeom>
        </p:spPr>
        <p:txBody>
          <a:bodyPr wrap="square">
            <a:spAutoFit/>
          </a:bodyPr>
          <a:lstStyle/>
          <a:p>
            <a:pPr lvl="0"/>
            <a:r>
              <a:rPr lang="en-US" sz="2000" dirty="0" err="1">
                <a:solidFill>
                  <a:srgbClr val="7030A0"/>
                </a:solidFill>
                <a:latin typeface="Arial" panose="020B0604020202020204" pitchFamily="34" charset="0"/>
                <a:cs typeface="Arial" panose="020B0604020202020204" pitchFamily="34" charset="0"/>
              </a:rPr>
              <a:t>Mùa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đầu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7, </a:t>
            </a:r>
            <a:r>
              <a:rPr lang="en-US" sz="2000" dirty="0" err="1">
                <a:solidFill>
                  <a:srgbClr val="7030A0"/>
                </a:solidFill>
                <a:latin typeface="Arial" panose="020B0604020202020204" pitchFamily="34" charset="0"/>
                <a:cs typeface="Arial" panose="020B0604020202020204" pitchFamily="34" charset="0"/>
              </a:rPr>
              <a:t>kết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thúc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9.</a:t>
            </a:r>
          </a:p>
        </p:txBody>
      </p:sp>
      <p:sp>
        <p:nvSpPr>
          <p:cNvPr id="10" name="Rectangle 9">
            <a:extLst>
              <a:ext uri="{FF2B5EF4-FFF2-40B4-BE49-F238E27FC236}">
                <a16:creationId xmlns:a16="http://schemas.microsoft.com/office/drawing/2014/main" id="{17A8F2F0-8FDE-4139-8D0F-177EE6C2B62A}"/>
              </a:ext>
            </a:extLst>
          </p:cNvPr>
          <p:cNvSpPr/>
          <p:nvPr/>
        </p:nvSpPr>
        <p:spPr>
          <a:xfrm>
            <a:off x="1550831" y="3650663"/>
            <a:ext cx="7289509" cy="400110"/>
          </a:xfrm>
          <a:prstGeom prst="rect">
            <a:avLst/>
          </a:prstGeom>
        </p:spPr>
        <p:txBody>
          <a:bodyPr wrap="square">
            <a:spAutoFit/>
          </a:bodyPr>
          <a:lstStyle/>
          <a:p>
            <a:pPr lvl="0"/>
            <a:r>
              <a:rPr lang="en-US" sz="2000" dirty="0" err="1">
                <a:solidFill>
                  <a:srgbClr val="7030A0"/>
                </a:solidFill>
                <a:latin typeface="Arial" panose="020B0604020202020204" pitchFamily="34" charset="0"/>
                <a:cs typeface="Arial" panose="020B0604020202020204" pitchFamily="34" charset="0"/>
              </a:rPr>
              <a:t>Mùa</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đông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đầu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10, </a:t>
            </a:r>
            <a:r>
              <a:rPr lang="en-US" sz="2000" dirty="0" err="1">
                <a:solidFill>
                  <a:srgbClr val="7030A0"/>
                </a:solidFill>
                <a:latin typeface="Arial" panose="020B0604020202020204" pitchFamily="34" charset="0"/>
                <a:cs typeface="Arial" panose="020B0604020202020204" pitchFamily="34" charset="0"/>
              </a:rPr>
              <a:t>kết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thúc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12.</a:t>
            </a:r>
          </a:p>
        </p:txBody>
      </p:sp>
    </p:spTree>
    <p:extLst>
      <p:ext uri="{BB962C8B-B14F-4D97-AF65-F5344CB8AC3E}">
        <p14:creationId xmlns:p14="http://schemas.microsoft.com/office/powerpoint/2010/main" val="137904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432526" y="435388"/>
            <a:ext cx="8033380"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pic>
        <p:nvPicPr>
          <p:cNvPr id="4" name="Picture 3">
            <a:extLst>
              <a:ext uri="{FF2B5EF4-FFF2-40B4-BE49-F238E27FC236}">
                <a16:creationId xmlns:a16="http://schemas.microsoft.com/office/drawing/2014/main" id="{A02D4C16-3637-4748-A0E0-D68283F29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202"/>
          <a:stretch/>
        </p:blipFill>
        <p:spPr>
          <a:xfrm>
            <a:off x="912857" y="626268"/>
            <a:ext cx="857850" cy="1347916"/>
          </a:xfrm>
          <a:prstGeom prst="rect">
            <a:avLst/>
          </a:prstGeom>
        </p:spPr>
      </p:pic>
      <p:pic>
        <p:nvPicPr>
          <p:cNvPr id="5" name="Picture 4">
            <a:extLst>
              <a:ext uri="{FF2B5EF4-FFF2-40B4-BE49-F238E27FC236}">
                <a16:creationId xmlns:a16="http://schemas.microsoft.com/office/drawing/2014/main" id="{D547AE6C-D75F-46F7-BCE8-7218FC1A0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40" t="-2560" r="50213" b="2560"/>
          <a:stretch/>
        </p:blipFill>
        <p:spPr>
          <a:xfrm>
            <a:off x="2753139" y="563998"/>
            <a:ext cx="935308" cy="1347916"/>
          </a:xfrm>
          <a:prstGeom prst="rect">
            <a:avLst/>
          </a:prstGeom>
        </p:spPr>
      </p:pic>
      <p:pic>
        <p:nvPicPr>
          <p:cNvPr id="6" name="Picture 5">
            <a:extLst>
              <a:ext uri="{FF2B5EF4-FFF2-40B4-BE49-F238E27FC236}">
                <a16:creationId xmlns:a16="http://schemas.microsoft.com/office/drawing/2014/main" id="{1F619F8D-BD25-4CC4-925D-E437B9F235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144" t="-5496" r="28058" b="5496"/>
          <a:stretch/>
        </p:blipFill>
        <p:spPr>
          <a:xfrm>
            <a:off x="4572000" y="568689"/>
            <a:ext cx="857850" cy="1347916"/>
          </a:xfrm>
          <a:prstGeom prst="rect">
            <a:avLst/>
          </a:prstGeom>
        </p:spPr>
      </p:pic>
      <p:pic>
        <p:nvPicPr>
          <p:cNvPr id="7" name="Picture 6">
            <a:extLst>
              <a:ext uri="{FF2B5EF4-FFF2-40B4-BE49-F238E27FC236}">
                <a16:creationId xmlns:a16="http://schemas.microsoft.com/office/drawing/2014/main" id="{2ACB7298-3B14-4C9A-91BA-76BF8D604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892" r="2310"/>
          <a:stretch/>
        </p:blipFill>
        <p:spPr>
          <a:xfrm>
            <a:off x="6944368" y="626268"/>
            <a:ext cx="857850" cy="1347916"/>
          </a:xfrm>
          <a:prstGeom prst="rect">
            <a:avLst/>
          </a:prstGeom>
        </p:spPr>
      </p:pic>
      <p:sp>
        <p:nvSpPr>
          <p:cNvPr id="10" name="Rectangle 9">
            <a:extLst>
              <a:ext uri="{FF2B5EF4-FFF2-40B4-BE49-F238E27FC236}">
                <a16:creationId xmlns:a16="http://schemas.microsoft.com/office/drawing/2014/main" id="{17A8F2F0-8FDE-4139-8D0F-177EE6C2B62A}"/>
              </a:ext>
            </a:extLst>
          </p:cNvPr>
          <p:cNvSpPr/>
          <p:nvPr/>
        </p:nvSpPr>
        <p:spPr>
          <a:xfrm>
            <a:off x="804461" y="2040523"/>
            <a:ext cx="7289509" cy="1938992"/>
          </a:xfrm>
          <a:prstGeom prst="rect">
            <a:avLst/>
          </a:prstGeom>
        </p:spPr>
        <p:txBody>
          <a:bodyPr wrap="square">
            <a:spAutoFit/>
          </a:bodyPr>
          <a:lstStyle/>
          <a:p>
            <a:pPr lvl="0" algn="just"/>
            <a:r>
              <a:rPr lang="vi-VN" sz="2400" dirty="0">
                <a:solidFill>
                  <a:srgbClr val="7030A0"/>
                </a:solidFill>
                <a:cs typeface="Arial" panose="020B0604020202020204" pitchFamily="34" charset="0"/>
              </a:rPr>
              <a:t>=&gt; Mỗi năm gồm có 4 mùa. Mỗi mùa gồm có 3 tháng. Mùa xuân thời tiết ấm áp, mùa hạ thời tiết nóng nực, mùa thu thời tiết mát mẻ, mùa đông thời tiết lạnh giá. Riêng miền Nam mỗi năm có 2 mùa rõ rệt: mùa mưa và mùa nắng.</a:t>
            </a:r>
          </a:p>
        </p:txBody>
      </p:sp>
    </p:spTree>
    <p:extLst>
      <p:ext uri="{BB962C8B-B14F-4D97-AF65-F5344CB8AC3E}">
        <p14:creationId xmlns:p14="http://schemas.microsoft.com/office/powerpoint/2010/main" val="412724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2" name="任意多边形 21"/>
          <p:cNvSpPr/>
          <p:nvPr>
            <p:custDataLst>
              <p:tags r:id="rId1"/>
            </p:custDataLst>
          </p:nvPr>
        </p:nvSpPr>
        <p:spPr>
          <a:xfrm>
            <a:off x="3707606" y="1604963"/>
            <a:ext cx="1668066" cy="1041797"/>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5605A"/>
          </a:solidFill>
          <a:ln w="19050" cap="flat" cmpd="sng" algn="ctr">
            <a:solidFill>
              <a:srgbClr val="F3483F"/>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300" normalizeH="0" baseline="0" noProof="0" dirty="0">
                <a:ln>
                  <a:noFill/>
                </a:ln>
                <a:solidFill>
                  <a:prstClr val="white"/>
                </a:solidFill>
                <a:effectLst/>
                <a:uLnTx/>
                <a:uFillTx/>
                <a:latin typeface="Calibri" panose="020F0502020204030204" pitchFamily="34" charset="0"/>
                <a:ea typeface="华文隶书" panose="02010800040101010101" pitchFamily="2" charset="-122"/>
                <a:cs typeface="Microsoft New Tai Lue" panose="020B0502040204020203" pitchFamily="34" charset="0"/>
              </a:rPr>
              <a:t>2</a:t>
            </a:r>
            <a:endParaRPr kumimoji="0" lang="zh-CN" altLang="en-US" sz="6000" b="1" i="0" u="none" strike="noStrike" kern="0" cap="none" spc="300" normalizeH="0" baseline="0" noProof="0" dirty="0">
              <a:ln>
                <a:noFill/>
              </a:ln>
              <a:solidFill>
                <a:prstClr val="white"/>
              </a:solidFill>
              <a:effectLst/>
              <a:uLnTx/>
              <a:uFillTx/>
              <a:latin typeface="Calibri" panose="020F0502020204030204" pitchFamily="34" charset="0"/>
              <a:ea typeface="华文隶书" panose="02010800040101010101" pitchFamily="2" charset="-122"/>
              <a:cs typeface="Microsoft New Tai Lue" panose="020B0502040204020203" pitchFamily="34" charset="0"/>
            </a:endParaRPr>
          </a:p>
        </p:txBody>
      </p:sp>
      <p:sp>
        <p:nvSpPr>
          <p:cNvPr id="23" name="文本框 11"/>
          <p:cNvSpPr txBox="1">
            <a:spLocks noChangeArrowheads="1"/>
          </p:cNvSpPr>
          <p:nvPr>
            <p:custDataLst>
              <p:tags r:id="rId2"/>
            </p:custDataLst>
          </p:nvPr>
        </p:nvSpPr>
        <p:spPr bwMode="auto">
          <a:xfrm>
            <a:off x="2864644" y="2744392"/>
            <a:ext cx="3355181" cy="9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oiny" panose="02000903060500060000" pitchFamily="2" charset="0"/>
                <a:ea typeface="微软雅黑" panose="020B0503020204020204" pitchFamily="34" charset="-122"/>
                <a:cs typeface="+mn-cs"/>
              </a:rPr>
              <a:t>Luyện</a:t>
            </a:r>
            <a:r>
              <a:rPr kumimoji="0" lang="en-US" altLang="zh-CN" sz="4800" b="1" i="0" u="none" strike="noStrike" kern="1200" cap="none" spc="0" normalizeH="0" baseline="0" noProof="0" dirty="0">
                <a:ln>
                  <a:noFill/>
                </a:ln>
                <a:solidFill>
                  <a:srgbClr val="FF0000"/>
                </a:solidFill>
                <a:effectLst/>
                <a:uLnTx/>
                <a:uFillTx/>
                <a:latin typeface="Coiny" panose="02000903060500060000" pitchFamily="2" charset="0"/>
                <a:ea typeface="微软雅黑" panose="020B0503020204020204" pitchFamily="34"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oiny" panose="02000903060500060000" pitchFamily="2" charset="0"/>
                <a:ea typeface="微软雅黑" panose="020B0503020204020204" pitchFamily="34" charset="-122"/>
                <a:cs typeface="+mn-cs"/>
              </a:rPr>
              <a:t>câu</a:t>
            </a:r>
            <a:endParaRPr kumimoji="0" lang="en-US" altLang="zh-CN" sz="4800" b="1" i="0" u="none" strike="noStrike" kern="1200" cap="none" spc="0" normalizeH="0" baseline="0" noProof="0" dirty="0">
              <a:ln>
                <a:noFill/>
              </a:ln>
              <a:solidFill>
                <a:srgbClr val="FF0000"/>
              </a:solidFill>
              <a:effectLst/>
              <a:uLnTx/>
              <a:uFillTx/>
              <a:latin typeface="Coiny" panose="02000903060500060000" pitchFamily="2" charset="0"/>
              <a:ea typeface="微软雅黑" panose="020B0503020204020204" pitchFamily="34" charset="-122"/>
              <a:cs typeface="+mn-cs"/>
            </a:endParaRPr>
          </a:p>
        </p:txBody>
      </p:sp>
    </p:spTree>
    <p:extLst>
      <p:ext uri="{BB962C8B-B14F-4D97-AF65-F5344CB8AC3E}">
        <p14:creationId xmlns:p14="http://schemas.microsoft.com/office/powerpoint/2010/main" val="222338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327991" y="435388"/>
            <a:ext cx="8468139"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sp>
        <p:nvSpPr>
          <p:cNvPr id="2" name="Rectangle 1">
            <a:extLst>
              <a:ext uri="{FF2B5EF4-FFF2-40B4-BE49-F238E27FC236}">
                <a16:creationId xmlns:a16="http://schemas.microsoft.com/office/drawing/2014/main" id="{51D9EA0F-988F-4433-B69D-689E962F6D5E}"/>
              </a:ext>
            </a:extLst>
          </p:cNvPr>
          <p:cNvSpPr/>
          <p:nvPr/>
        </p:nvSpPr>
        <p:spPr>
          <a:xfrm>
            <a:off x="598580" y="677878"/>
            <a:ext cx="8217429" cy="400110"/>
          </a:xfrm>
          <a:prstGeom prst="rect">
            <a:avLst/>
          </a:prstGeom>
        </p:spPr>
        <p:txBody>
          <a:bodyPr wrap="square">
            <a:spAutoFit/>
          </a:bodyPr>
          <a:lstStyle/>
          <a:p>
            <a:pPr lvl="0"/>
            <a:r>
              <a:rPr lang="en-US" sz="2000" dirty="0">
                <a:solidFill>
                  <a:srgbClr val="7030A0"/>
                </a:solidFill>
                <a:latin typeface="Arial" panose="020B0604020202020204" pitchFamily="34" charset="0"/>
                <a:cs typeface="Arial" panose="020B0604020202020204" pitchFamily="34" charset="0"/>
              </a:rPr>
              <a:t>4a. </a:t>
            </a:r>
            <a:r>
              <a:rPr lang="en-US" sz="2000" dirty="0" err="1">
                <a:solidFill>
                  <a:srgbClr val="7030A0"/>
                </a:solidFill>
                <a:latin typeface="Arial" panose="020B0604020202020204" pitchFamily="34" charset="0"/>
                <a:cs typeface="Arial" panose="020B0604020202020204" pitchFamily="34" charset="0"/>
              </a:rPr>
              <a:t>Tìm</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ngữ</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trả</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lời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câu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hỏi</a:t>
            </a:r>
            <a:r>
              <a:rPr lang="en-US" sz="2000"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Khi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nào</a:t>
            </a:r>
            <a:r>
              <a:rPr lang="en-US" sz="2000" dirty="0">
                <a:solidFill>
                  <a:srgbClr val="7030A0"/>
                </a:solidFill>
                <a:latin typeface="Arial" panose="020B0604020202020204" pitchFamily="34" charset="0"/>
                <a:cs typeface="Arial" panose="020B0604020202020204" pitchFamily="34" charset="0"/>
              </a:rPr>
              <a:t>? ở </a:t>
            </a:r>
            <a:r>
              <a:rPr lang="en-US" sz="2000" dirty="0" err="1">
                <a:solidFill>
                  <a:srgbClr val="7030A0"/>
                </a:solidFill>
                <a:latin typeface="Arial" panose="020B0604020202020204" pitchFamily="34" charset="0"/>
                <a:cs typeface="Arial" panose="020B0604020202020204" pitchFamily="34" charset="0"/>
              </a:rPr>
              <a:t>từng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câu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trong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đoạn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văn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sau</a:t>
            </a:r>
            <a:r>
              <a:rPr lang="en-US" sz="2000" dirty="0">
                <a:solidFill>
                  <a:srgbClr val="7030A0"/>
                </a:solidFill>
                <a:latin typeface="Arial" panose="020B0604020202020204" pitchFamily="34" charset="0"/>
                <a:cs typeface="Arial" panose="020B0604020202020204" pitchFamily="34" charset="0"/>
              </a:rPr>
              <a:t>:</a:t>
            </a:r>
            <a:endPar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7C717D0B-67DE-4DE0-94FF-02FA0AEBC3EB}"/>
              </a:ext>
            </a:extLst>
          </p:cNvPr>
          <p:cNvSpPr/>
          <p:nvPr/>
        </p:nvSpPr>
        <p:spPr>
          <a:xfrm>
            <a:off x="693811" y="1504540"/>
            <a:ext cx="7736498" cy="1881990"/>
          </a:xfrm>
          <a:prstGeom prst="rect">
            <a:avLst/>
          </a:prstGeom>
        </p:spPr>
        <p:txBody>
          <a:bodyPr wrap="square">
            <a:spAutoFit/>
          </a:bodyPr>
          <a:lstStyle/>
          <a:p>
            <a:pPr lvl="0" algn="just">
              <a:lnSpc>
                <a:spcPct val="150000"/>
              </a:lnSpc>
            </a:pPr>
            <a:r>
              <a:rPr lang="en-US" sz="2000" dirty="0">
                <a:cs typeface="Arial" panose="020B0604020202020204" pitchFamily="34" charset="0"/>
              </a:rPr>
              <a:t>	</a:t>
            </a:r>
            <a:r>
              <a:rPr lang="vi-VN" sz="2000" dirty="0">
                <a:cs typeface="Arial" panose="020B0604020202020204" pitchFamily="34" charset="0"/>
              </a:rPr>
              <a:t>Mùa đông, cây vươn dài những cành khẳng khiu, trụi lá. Xuân sang,</a:t>
            </a:r>
            <a:r>
              <a:rPr lang="en-US" sz="2000" dirty="0">
                <a:cs typeface="Arial" panose="020B0604020202020204" pitchFamily="34" charset="0"/>
              </a:rPr>
              <a:t> </a:t>
            </a:r>
            <a:r>
              <a:rPr lang="vi-VN" sz="2000" dirty="0">
                <a:cs typeface="Arial" panose="020B0604020202020204" pitchFamily="34" charset="0"/>
              </a:rPr>
              <a:t>cành trên, cành dưới chi chít những lộc non. Hè về, những tán lá xanh um che mát một khoảng sân trường. Thu đến, từng chùm quả chín vàng trong kẽ lá.</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0EFB8EF-B64B-4431-A110-8D0BF750FB0F}"/>
              </a:ext>
            </a:extLst>
          </p:cNvPr>
          <p:cNvSpPr/>
          <p:nvPr/>
        </p:nvSpPr>
        <p:spPr>
          <a:xfrm>
            <a:off x="4927881" y="3507556"/>
            <a:ext cx="7736498" cy="504305"/>
          </a:xfrm>
          <a:prstGeom prst="rect">
            <a:avLst/>
          </a:prstGeom>
        </p:spPr>
        <p:txBody>
          <a:bodyPr wrap="square">
            <a:spAutoFit/>
          </a:bodyPr>
          <a:lstStyle/>
          <a:p>
            <a:pPr lvl="0" algn="just">
              <a:lnSpc>
                <a:spcPct val="150000"/>
              </a:lnSpc>
            </a:pPr>
            <a:r>
              <a:rPr lang="en-US" sz="2000" dirty="0">
                <a:cs typeface="Arial" panose="020B0604020202020204" pitchFamily="34" charset="0"/>
              </a:rPr>
              <a:t>	</a:t>
            </a:r>
            <a:r>
              <a:rPr lang="vi-VN" sz="2000" i="1" dirty="0">
                <a:cs typeface="Arial" panose="020B0604020202020204" pitchFamily="34" charset="0"/>
              </a:rPr>
              <a:t>Theo</a:t>
            </a:r>
            <a:r>
              <a:rPr lang="vi-VN" sz="2000" dirty="0">
                <a:cs typeface="Arial" panose="020B0604020202020204" pitchFamily="34" charset="0"/>
              </a:rPr>
              <a:t> Hữu Tưởng</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87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37590-480C-4332-A1C4-A2B0E85CF5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33" b="95213" l="9752" r="89894">
                        <a14:foregroundMark x1="36525" y1="30496" x2="52837" y2="24823"/>
                        <a14:foregroundMark x1="68262" y1="12234" x2="71454" y2="9043"/>
                        <a14:foregroundMark x1="73404" y1="26241" x2="73759" y2="23936"/>
                      </a14:backgroundRemoval>
                    </a14:imgEffect>
                  </a14:imgLayer>
                </a14:imgProps>
              </a:ext>
              <a:ext uri="{28A0092B-C50C-407E-A947-70E740481C1C}">
                <a14:useLocalDpi xmlns:a14="http://schemas.microsoft.com/office/drawing/2010/main" val="0"/>
              </a:ext>
            </a:extLst>
          </a:blip>
          <a:stretch>
            <a:fillRect/>
          </a:stretch>
        </p:blipFill>
        <p:spPr>
          <a:xfrm>
            <a:off x="277867" y="1240960"/>
            <a:ext cx="3076832" cy="3076832"/>
          </a:xfrm>
          <a:prstGeom prst="rect">
            <a:avLst/>
          </a:prstGeom>
        </p:spPr>
      </p:pic>
      <p:pic>
        <p:nvPicPr>
          <p:cNvPr id="3" name="Picture 2">
            <a:extLst>
              <a:ext uri="{FF2B5EF4-FFF2-40B4-BE49-F238E27FC236}">
                <a16:creationId xmlns:a16="http://schemas.microsoft.com/office/drawing/2014/main" id="{4DAB00BC-F459-41F2-A51F-3C9C0527E5A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56661" y="947595"/>
            <a:ext cx="3060357" cy="3370197"/>
          </a:xfrm>
          <a:prstGeom prst="rect">
            <a:avLst/>
          </a:prstGeom>
        </p:spPr>
      </p:pic>
      <p:grpSp>
        <p:nvGrpSpPr>
          <p:cNvPr id="4" name="Group 3">
            <a:extLst>
              <a:ext uri="{FF2B5EF4-FFF2-40B4-BE49-F238E27FC236}">
                <a16:creationId xmlns:a16="http://schemas.microsoft.com/office/drawing/2014/main" id="{BBB1F681-5C76-4FE2-A12F-8D763F592D87}"/>
              </a:ext>
            </a:extLst>
          </p:cNvPr>
          <p:cNvGrpSpPr/>
          <p:nvPr/>
        </p:nvGrpSpPr>
        <p:grpSpPr>
          <a:xfrm>
            <a:off x="3132218" y="1014215"/>
            <a:ext cx="2481861" cy="2422018"/>
            <a:chOff x="7293184" y="831396"/>
            <a:chExt cx="4052640" cy="3278533"/>
          </a:xfrm>
        </p:grpSpPr>
        <p:pic>
          <p:nvPicPr>
            <p:cNvPr id="5" name="图片 2" descr="2">
              <a:extLst>
                <a:ext uri="{FF2B5EF4-FFF2-40B4-BE49-F238E27FC236}">
                  <a16:creationId xmlns:a16="http://schemas.microsoft.com/office/drawing/2014/main" id="{9F826362-5838-4CB3-9B5D-287462F9F60B}"/>
                </a:ext>
              </a:extLst>
            </p:cNvPr>
            <p:cNvPicPr>
              <a:picLocks noChangeAspect="1"/>
            </p:cNvPicPr>
            <p:nvPr/>
          </p:nvPicPr>
          <p:blipFill>
            <a:blip r:embed="rId5"/>
            <a:stretch>
              <a:fillRect/>
            </a:stretch>
          </p:blipFill>
          <p:spPr>
            <a:xfrm>
              <a:off x="7656474" y="831396"/>
              <a:ext cx="3689350" cy="3127375"/>
            </a:xfrm>
            <a:prstGeom prst="rect">
              <a:avLst/>
            </a:prstGeom>
          </p:spPr>
        </p:pic>
        <p:sp>
          <p:nvSpPr>
            <p:cNvPr id="6" name="Rounded Rectangle 52">
              <a:extLst>
                <a:ext uri="{FF2B5EF4-FFF2-40B4-BE49-F238E27FC236}">
                  <a16:creationId xmlns:a16="http://schemas.microsoft.com/office/drawing/2014/main" id="{1C1455D2-8BFA-40E2-9AA6-4C7791F93FEA}"/>
                </a:ext>
              </a:extLst>
            </p:cNvPr>
            <p:cNvSpPr/>
            <p:nvPr/>
          </p:nvSpPr>
          <p:spPr>
            <a:xfrm>
              <a:off x="7293184" y="3022229"/>
              <a:ext cx="4052640"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Thảo</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luận</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nhóm</a:t>
              </a:r>
              <a:r>
                <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đôi</a:t>
              </a:r>
              <a:endParaRPr kumimoji="0" lang="en-US" sz="2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302531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327991" y="435388"/>
            <a:ext cx="8468139"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8CC63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C717D0B-67DE-4DE0-94FF-02FA0AEBC3EB}"/>
              </a:ext>
            </a:extLst>
          </p:cNvPr>
          <p:cNvSpPr/>
          <p:nvPr/>
        </p:nvSpPr>
        <p:spPr>
          <a:xfrm>
            <a:off x="693811" y="1410787"/>
            <a:ext cx="7736498" cy="1881990"/>
          </a:xfrm>
          <a:prstGeom prst="rect">
            <a:avLst/>
          </a:prstGeom>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Mùa đông, cây vươn dài những cành khẳng khiu, trụi lá. Xuân sang,</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cành trên, cành dưới chi chít những lộc non. Hè về, những tán lá xanh um che mát một khoảng sân trường. Thu đến, từng chùm quả chín vàng trong kẽ lá.</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50EFB8EF-B64B-4431-A110-8D0BF750FB0F}"/>
              </a:ext>
            </a:extLst>
          </p:cNvPr>
          <p:cNvSpPr/>
          <p:nvPr/>
        </p:nvSpPr>
        <p:spPr>
          <a:xfrm>
            <a:off x="4927881" y="3507556"/>
            <a:ext cx="7736498" cy="504305"/>
          </a:xfrm>
          <a:prstGeom prst="rect">
            <a:avLst/>
          </a:prstGeom>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Hữu Tưởng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5FF9AF87-AE28-448B-9DAA-599245567966}"/>
              </a:ext>
            </a:extLst>
          </p:cNvPr>
          <p:cNvCxnSpPr>
            <a:cxnSpLocks/>
          </p:cNvCxnSpPr>
          <p:nvPr/>
        </p:nvCxnSpPr>
        <p:spPr>
          <a:xfrm>
            <a:off x="1426748" y="1902684"/>
            <a:ext cx="1337000" cy="0"/>
          </a:xfrm>
          <a:prstGeom prst="line">
            <a:avLst/>
          </a:prstGeom>
          <a:noFill/>
          <a:ln w="38100" cap="flat" cmpd="sng" algn="ctr">
            <a:solidFill>
              <a:srgbClr val="FF0000"/>
            </a:solidFill>
            <a:prstDash val="solid"/>
            <a:miter lim="800000"/>
          </a:ln>
          <a:effectLst/>
        </p:spPr>
      </p:cxnSp>
      <p:cxnSp>
        <p:nvCxnSpPr>
          <p:cNvPr id="9" name="Straight Connector 8">
            <a:extLst>
              <a:ext uri="{FF2B5EF4-FFF2-40B4-BE49-F238E27FC236}">
                <a16:creationId xmlns:a16="http://schemas.microsoft.com/office/drawing/2014/main" id="{43038638-2A8D-448B-AB3E-0CDE2C585FCD}"/>
              </a:ext>
            </a:extLst>
          </p:cNvPr>
          <p:cNvCxnSpPr>
            <a:cxnSpLocks/>
          </p:cNvCxnSpPr>
          <p:nvPr/>
        </p:nvCxnSpPr>
        <p:spPr>
          <a:xfrm>
            <a:off x="693811" y="2359884"/>
            <a:ext cx="1337000" cy="0"/>
          </a:xfrm>
          <a:prstGeom prst="line">
            <a:avLst/>
          </a:prstGeom>
          <a:noFill/>
          <a:ln w="38100" cap="flat" cmpd="sng" algn="ctr">
            <a:solidFill>
              <a:srgbClr val="FF0000"/>
            </a:solidFill>
            <a:prstDash val="solid"/>
            <a:miter lim="800000"/>
          </a:ln>
          <a:effectLst/>
        </p:spPr>
      </p:cxnSp>
      <p:sp>
        <p:nvSpPr>
          <p:cNvPr id="14" name="Rectangle: Rounded Corners 13">
            <a:extLst>
              <a:ext uri="{FF2B5EF4-FFF2-40B4-BE49-F238E27FC236}">
                <a16:creationId xmlns:a16="http://schemas.microsoft.com/office/drawing/2014/main" id="{A9D2313D-D793-468D-BD31-C53B8937CE1C}"/>
              </a:ext>
            </a:extLst>
          </p:cNvPr>
          <p:cNvSpPr/>
          <p:nvPr/>
        </p:nvSpPr>
        <p:spPr>
          <a:xfrm>
            <a:off x="1311510" y="784557"/>
            <a:ext cx="6750231" cy="4931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ts val="1000"/>
              </a:spcBef>
              <a:defRPr/>
            </a:pPr>
            <a:r>
              <a:rPr lang="en-US" sz="2000" dirty="0">
                <a:solidFill>
                  <a:srgbClr val="7030A0"/>
                </a:solidFill>
                <a:latin typeface="Arial" pitchFamily="34" charset="0"/>
                <a:cs typeface="Arial" pitchFamily="34" charset="0"/>
              </a:rPr>
              <a:t>=&gt; </a:t>
            </a:r>
            <a:r>
              <a:rPr lang="en-US" sz="2000" dirty="0" err="1">
                <a:solidFill>
                  <a:srgbClr val="FF0000"/>
                </a:solidFill>
                <a:latin typeface="Arial" pitchFamily="34" charset="0"/>
                <a:cs typeface="Arial" pitchFamily="34" charset="0"/>
              </a:rPr>
              <a:t>Khi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nào</a:t>
            </a:r>
            <a:r>
              <a:rPr lang="en-US" sz="2000" dirty="0">
                <a:solidFill>
                  <a:srgbClr val="FF000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cây</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vươn</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dài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những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cành</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khẳng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khiu</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trụi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lá</a:t>
            </a:r>
            <a:r>
              <a:rPr lang="en-US" sz="2000" dirty="0">
                <a:solidFill>
                  <a:srgbClr val="7030A0"/>
                </a:solidFill>
                <a:latin typeface="Arial" pitchFamily="34" charset="0"/>
                <a:cs typeface="Arial" pitchFamily="34" charset="0"/>
              </a:rPr>
              <a:t>?</a:t>
            </a:r>
          </a:p>
        </p:txBody>
      </p:sp>
      <p:sp>
        <p:nvSpPr>
          <p:cNvPr id="15" name="Rectangle: Rounded Corners 14">
            <a:extLst>
              <a:ext uri="{FF2B5EF4-FFF2-40B4-BE49-F238E27FC236}">
                <a16:creationId xmlns:a16="http://schemas.microsoft.com/office/drawing/2014/main" id="{1966D676-C9E0-4833-AD8F-FD10F51E1EDB}"/>
              </a:ext>
            </a:extLst>
          </p:cNvPr>
          <p:cNvSpPr/>
          <p:nvPr/>
        </p:nvSpPr>
        <p:spPr>
          <a:xfrm>
            <a:off x="1311511" y="790804"/>
            <a:ext cx="6750231" cy="4931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ts val="1000"/>
              </a:spcBef>
              <a:defRPr/>
            </a:pPr>
            <a:r>
              <a:rPr lang="vi-VN" sz="2000" dirty="0">
                <a:solidFill>
                  <a:srgbClr val="7030A0"/>
                </a:solidFill>
                <a:cs typeface="Arial" pitchFamily="34" charset="0"/>
              </a:rPr>
              <a:t>=&gt; </a:t>
            </a:r>
            <a:r>
              <a:rPr lang="vi-VN" sz="2000" dirty="0">
                <a:solidFill>
                  <a:srgbClr val="FF0000"/>
                </a:solidFill>
                <a:cs typeface="Arial" pitchFamily="34" charset="0"/>
              </a:rPr>
              <a:t>Khi nào </a:t>
            </a:r>
            <a:r>
              <a:rPr lang="vi-VN" sz="2000" dirty="0">
                <a:solidFill>
                  <a:srgbClr val="7030A0"/>
                </a:solidFill>
                <a:cs typeface="Arial" pitchFamily="34" charset="0"/>
              </a:rPr>
              <a:t>cành trên, cành dưới chi chít những lộc non? </a:t>
            </a:r>
          </a:p>
        </p:txBody>
      </p:sp>
      <p:cxnSp>
        <p:nvCxnSpPr>
          <p:cNvPr id="16" name="Straight Connector 15">
            <a:extLst>
              <a:ext uri="{FF2B5EF4-FFF2-40B4-BE49-F238E27FC236}">
                <a16:creationId xmlns:a16="http://schemas.microsoft.com/office/drawing/2014/main" id="{34146A8A-8FD7-409E-87D8-29DBBAF9C31B}"/>
              </a:ext>
            </a:extLst>
          </p:cNvPr>
          <p:cNvCxnSpPr>
            <a:cxnSpLocks/>
          </p:cNvCxnSpPr>
          <p:nvPr/>
        </p:nvCxnSpPr>
        <p:spPr>
          <a:xfrm>
            <a:off x="7587420" y="2351782"/>
            <a:ext cx="842889" cy="0"/>
          </a:xfrm>
          <a:prstGeom prst="line">
            <a:avLst/>
          </a:prstGeom>
          <a:noFill/>
          <a:ln w="38100" cap="flat" cmpd="sng" algn="ctr">
            <a:solidFill>
              <a:srgbClr val="FF0000"/>
            </a:solidFill>
            <a:prstDash val="solid"/>
            <a:miter lim="800000"/>
          </a:ln>
          <a:effectLst/>
        </p:spPr>
      </p:cxnSp>
      <p:sp>
        <p:nvSpPr>
          <p:cNvPr id="17" name="Rectangle: Rounded Corners 16">
            <a:extLst>
              <a:ext uri="{FF2B5EF4-FFF2-40B4-BE49-F238E27FC236}">
                <a16:creationId xmlns:a16="http://schemas.microsoft.com/office/drawing/2014/main" id="{5C8706C4-4314-4C02-B364-7BC48A9BC6E2}"/>
              </a:ext>
            </a:extLst>
          </p:cNvPr>
          <p:cNvSpPr/>
          <p:nvPr/>
        </p:nvSpPr>
        <p:spPr>
          <a:xfrm>
            <a:off x="713691" y="759567"/>
            <a:ext cx="7871509" cy="5306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ts val="1000"/>
              </a:spcBef>
              <a:defRPr/>
            </a:pPr>
            <a:r>
              <a:rPr lang="vi-VN" sz="2000" dirty="0">
                <a:solidFill>
                  <a:srgbClr val="7030A0"/>
                </a:solidFill>
                <a:cs typeface="Arial" pitchFamily="34" charset="0"/>
              </a:rPr>
              <a:t>=&gt; </a:t>
            </a:r>
            <a:r>
              <a:rPr lang="vi-VN" sz="2000" dirty="0">
                <a:solidFill>
                  <a:srgbClr val="FF0000"/>
                </a:solidFill>
                <a:cs typeface="Arial" pitchFamily="34" charset="0"/>
              </a:rPr>
              <a:t>Khi nào </a:t>
            </a:r>
            <a:r>
              <a:rPr lang="vi-VN" sz="2000" dirty="0">
                <a:solidFill>
                  <a:srgbClr val="7030A0"/>
                </a:solidFill>
                <a:cs typeface="Arial" pitchFamily="34" charset="0"/>
              </a:rPr>
              <a:t>những tán lá xanh um che mát một khoảng sân trường</a:t>
            </a:r>
            <a:r>
              <a:rPr lang="en-US" sz="2000" dirty="0">
                <a:solidFill>
                  <a:srgbClr val="7030A0"/>
                </a:solidFill>
                <a:cs typeface="Arial" pitchFamily="34" charset="0"/>
              </a:rPr>
              <a:t>?</a:t>
            </a:r>
            <a:endParaRPr lang="vi-VN" sz="2000" dirty="0">
              <a:solidFill>
                <a:srgbClr val="7030A0"/>
              </a:solidFill>
              <a:cs typeface="Arial" pitchFamily="34" charset="0"/>
            </a:endParaRPr>
          </a:p>
        </p:txBody>
      </p:sp>
      <p:cxnSp>
        <p:nvCxnSpPr>
          <p:cNvPr id="18" name="Straight Connector 17">
            <a:extLst>
              <a:ext uri="{FF2B5EF4-FFF2-40B4-BE49-F238E27FC236}">
                <a16:creationId xmlns:a16="http://schemas.microsoft.com/office/drawing/2014/main" id="{0E1215C1-15E1-42C2-86E4-352C0454FB5A}"/>
              </a:ext>
            </a:extLst>
          </p:cNvPr>
          <p:cNvCxnSpPr>
            <a:cxnSpLocks/>
          </p:cNvCxnSpPr>
          <p:nvPr/>
        </p:nvCxnSpPr>
        <p:spPr>
          <a:xfrm>
            <a:off x="7396920" y="2796282"/>
            <a:ext cx="842889" cy="0"/>
          </a:xfrm>
          <a:prstGeom prst="line">
            <a:avLst/>
          </a:prstGeom>
          <a:noFill/>
          <a:ln w="38100" cap="flat" cmpd="sng" algn="ctr">
            <a:solidFill>
              <a:srgbClr val="FF0000"/>
            </a:solidFill>
            <a:prstDash val="solid"/>
            <a:miter lim="800000"/>
          </a:ln>
          <a:effectLst/>
        </p:spPr>
      </p:cxnSp>
      <p:sp>
        <p:nvSpPr>
          <p:cNvPr id="19" name="Rectangle: Rounded Corners 18">
            <a:extLst>
              <a:ext uri="{FF2B5EF4-FFF2-40B4-BE49-F238E27FC236}">
                <a16:creationId xmlns:a16="http://schemas.microsoft.com/office/drawing/2014/main" id="{6B04BD20-B283-40EE-96A9-4FC9A92361AB}"/>
              </a:ext>
            </a:extLst>
          </p:cNvPr>
          <p:cNvSpPr/>
          <p:nvPr/>
        </p:nvSpPr>
        <p:spPr>
          <a:xfrm>
            <a:off x="713691" y="770505"/>
            <a:ext cx="7871509" cy="5306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ts val="1000"/>
              </a:spcBef>
              <a:defRPr/>
            </a:pPr>
            <a:r>
              <a:rPr lang="vi-VN" sz="2000" dirty="0">
                <a:solidFill>
                  <a:srgbClr val="7030A0"/>
                </a:solidFill>
                <a:cs typeface="Arial" pitchFamily="34" charset="0"/>
              </a:rPr>
              <a:t>=&gt; </a:t>
            </a:r>
            <a:r>
              <a:rPr lang="vi-VN" sz="2000" dirty="0">
                <a:solidFill>
                  <a:srgbClr val="FF0000"/>
                </a:solidFill>
                <a:cs typeface="Arial" pitchFamily="34" charset="0"/>
              </a:rPr>
              <a:t>Khi nào </a:t>
            </a:r>
            <a:r>
              <a:rPr lang="vi-VN" sz="2000" dirty="0">
                <a:solidFill>
                  <a:srgbClr val="7030A0"/>
                </a:solidFill>
                <a:cs typeface="Arial" pitchFamily="34" charset="0"/>
              </a:rPr>
              <a:t>từng chùm quả chín vàng trong kẽ lá</a:t>
            </a:r>
            <a:r>
              <a:rPr lang="en-US" sz="2000" dirty="0">
                <a:solidFill>
                  <a:srgbClr val="7030A0"/>
                </a:solidFill>
                <a:cs typeface="Arial" pitchFamily="34" charset="0"/>
              </a:rPr>
              <a:t>?</a:t>
            </a:r>
            <a:endParaRPr lang="vi-VN" sz="2000" dirty="0">
              <a:solidFill>
                <a:srgbClr val="7030A0"/>
              </a:solidFill>
              <a:cs typeface="Arial" pitchFamily="34" charset="0"/>
            </a:endParaRPr>
          </a:p>
        </p:txBody>
      </p:sp>
    </p:spTree>
    <p:extLst>
      <p:ext uri="{BB962C8B-B14F-4D97-AF65-F5344CB8AC3E}">
        <p14:creationId xmlns:p14="http://schemas.microsoft.com/office/powerpoint/2010/main" val="1076068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327991" y="435388"/>
            <a:ext cx="8468139"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sp>
        <p:nvSpPr>
          <p:cNvPr id="6" name="Rectangle 5">
            <a:extLst>
              <a:ext uri="{FF2B5EF4-FFF2-40B4-BE49-F238E27FC236}">
                <a16:creationId xmlns:a16="http://schemas.microsoft.com/office/drawing/2014/main" id="{584E87B9-6962-450E-AF1F-9BC6E4783534}"/>
              </a:ext>
            </a:extLst>
          </p:cNvPr>
          <p:cNvSpPr/>
          <p:nvPr/>
        </p:nvSpPr>
        <p:spPr>
          <a:xfrm>
            <a:off x="703751" y="2311017"/>
            <a:ext cx="7736498" cy="669094"/>
          </a:xfrm>
          <a:prstGeom prst="rect">
            <a:avLst/>
          </a:prstGeom>
        </p:spPr>
        <p:txBody>
          <a:bodyPr wrap="square">
            <a:spAutoFit/>
          </a:bodyPr>
          <a:lstStyle/>
          <a:p>
            <a:pPr lvl="0" algn="just">
              <a:lnSpc>
                <a:spcPct val="150000"/>
              </a:lnSpc>
            </a:pPr>
            <a:r>
              <a:rPr lang="en-US" sz="2800" dirty="0">
                <a:solidFill>
                  <a:prstClr val="black"/>
                </a:solidFill>
                <a:latin typeface="Calibri"/>
                <a:cs typeface="Arial" panose="020B0604020202020204" pitchFamily="34" charset="0"/>
              </a:rPr>
              <a:t>*               , </a:t>
            </a:r>
            <a:r>
              <a:rPr lang="vi-VN" sz="2800" dirty="0">
                <a:solidFill>
                  <a:prstClr val="black"/>
                </a:solidFill>
                <a:cs typeface="Arial" panose="020B0604020202020204" pitchFamily="34" charset="0"/>
              </a:rPr>
              <a:t>những đám mây trắng bồng bềnh trôi.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7C717D0B-67DE-4DE0-94FF-02FA0AEBC3EB}"/>
              </a:ext>
            </a:extLst>
          </p:cNvPr>
          <p:cNvSpPr/>
          <p:nvPr/>
        </p:nvSpPr>
        <p:spPr>
          <a:xfrm>
            <a:off x="693811" y="1504540"/>
            <a:ext cx="7736498" cy="669094"/>
          </a:xfrm>
          <a:prstGeom prst="rect">
            <a:avLst/>
          </a:prstGeom>
        </p:spPr>
        <p:txBody>
          <a:bodyPr wrap="square">
            <a:spAutoFit/>
          </a:bodyPr>
          <a:lstStyle/>
          <a:p>
            <a:pPr lvl="0" algn="just">
              <a:lnSpc>
                <a:spcPct val="150000"/>
              </a:lnSpc>
            </a:pPr>
            <a:r>
              <a:rPr lang="en-US" sz="2800" dirty="0">
                <a:solidFill>
                  <a:prstClr val="black"/>
                </a:solidFill>
                <a:latin typeface="Calibri"/>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 </a:t>
            </a:r>
            <a:r>
              <a:rPr lang="vi-VN" sz="2800" dirty="0">
                <a:solidFill>
                  <a:prstClr val="black"/>
                </a:solidFill>
                <a:cs typeface="Arial" panose="020B0604020202020204" pitchFamily="34" charset="0"/>
              </a:rPr>
              <a:t>muôn hoa đua nở.</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EBCC5B9-96C0-43C3-AFCB-D2B373E16F29}"/>
              </a:ext>
            </a:extLst>
          </p:cNvPr>
          <p:cNvSpPr/>
          <p:nvPr/>
        </p:nvSpPr>
        <p:spPr>
          <a:xfrm>
            <a:off x="1023017" y="1481509"/>
            <a:ext cx="2547168" cy="669094"/>
          </a:xfrm>
          <a:prstGeom prst="rect">
            <a:avLst/>
          </a:prstGeom>
        </p:spPr>
        <p:txBody>
          <a:bodyPr wrap="square">
            <a:spAutoFit/>
          </a:bodyPr>
          <a:lstStyle/>
          <a:p>
            <a:pPr lvl="0" algn="just">
              <a:lnSpc>
                <a:spcPct val="150000"/>
              </a:lnSpc>
            </a:pPr>
            <a:r>
              <a:rPr lang="en-US" sz="2800" dirty="0" err="1">
                <a:solidFill>
                  <a:srgbClr val="FF0000"/>
                </a:solidFill>
                <a:latin typeface="Arial" panose="020B0604020202020204" pitchFamily="34" charset="0"/>
                <a:cs typeface="Arial" panose="020B0604020202020204" pitchFamily="34" charset="0"/>
              </a:rPr>
              <a:t>Xuân</a:t>
            </a:r>
            <a:r>
              <a:rPr lang="en-US" sz="2800" dirty="0">
                <a:solidFill>
                  <a:srgbClr val="FF0000"/>
                </a:solidFill>
                <a:latin typeface="Arial" panose="020B0604020202020204" pitchFamily="34" charset="0"/>
                <a:cs typeface="Arial" panose="020B0604020202020204" pitchFamily="34" charset="0"/>
              </a:rPr>
              <a:t> sang</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43E6512-0672-48F9-AE4A-5CA9AF0C0CC9}"/>
              </a:ext>
            </a:extLst>
          </p:cNvPr>
          <p:cNvSpPr/>
          <p:nvPr/>
        </p:nvSpPr>
        <p:spPr>
          <a:xfrm>
            <a:off x="1023017" y="2336416"/>
            <a:ext cx="2547168" cy="669094"/>
          </a:xfrm>
          <a:prstGeom prst="rect">
            <a:avLst/>
          </a:prstGeom>
        </p:spPr>
        <p:txBody>
          <a:bodyPr wrap="square">
            <a:spAutoFit/>
          </a:bodyPr>
          <a:lstStyle/>
          <a:p>
            <a:pPr lvl="0" algn="just">
              <a:lnSpc>
                <a:spcPct val="150000"/>
              </a:lnSpc>
            </a:pPr>
            <a:r>
              <a:rPr lang="en-US" sz="2800" dirty="0" err="1">
                <a:solidFill>
                  <a:srgbClr val="FF0000"/>
                </a:solidFill>
                <a:latin typeface="Arial" panose="020B0604020202020204" pitchFamily="34" charset="0"/>
                <a:cs typeface="Arial" panose="020B0604020202020204" pitchFamily="34" charset="0"/>
              </a:rPr>
              <a:t>Hè</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về</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D9EA0F-988F-4433-B69D-689E962F6D5E}"/>
              </a:ext>
            </a:extLst>
          </p:cNvPr>
          <p:cNvSpPr/>
          <p:nvPr/>
        </p:nvSpPr>
        <p:spPr>
          <a:xfrm>
            <a:off x="926571" y="680705"/>
            <a:ext cx="8217429" cy="461665"/>
          </a:xfrm>
          <a:prstGeom prst="rect">
            <a:avLst/>
          </a:prstGeom>
        </p:spPr>
        <p:txBody>
          <a:bodyPr wrap="square">
            <a:spAutoFit/>
          </a:bodyPr>
          <a:lstStyle/>
          <a:p>
            <a:pPr lvl="0"/>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4b</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Thay</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bằng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từ</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ngữ</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trả</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lời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câu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hỏi</a:t>
            </a:r>
            <a:r>
              <a:rPr lang="en-US" sz="2400" dirty="0">
                <a:solidFill>
                  <a:srgbClr val="7030A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nào</a:t>
            </a:r>
            <a:r>
              <a:rPr lang="en-US" sz="2400" dirty="0">
                <a:solidFill>
                  <a:srgbClr val="7030A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CF77229-1F03-4901-BEF0-E55BF8578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6601" y="664434"/>
            <a:ext cx="439681" cy="461665"/>
          </a:xfrm>
          <a:prstGeom prst="rect">
            <a:avLst/>
          </a:prstGeom>
        </p:spPr>
      </p:pic>
      <p:pic>
        <p:nvPicPr>
          <p:cNvPr id="9" name="Picture 8">
            <a:extLst>
              <a:ext uri="{FF2B5EF4-FFF2-40B4-BE49-F238E27FC236}">
                <a16:creationId xmlns:a16="http://schemas.microsoft.com/office/drawing/2014/main" id="{24EB182A-61F3-4838-BE0D-EA748C86ED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144" y="1481509"/>
            <a:ext cx="654856" cy="687599"/>
          </a:xfrm>
          <a:prstGeom prst="rect">
            <a:avLst/>
          </a:prstGeom>
        </p:spPr>
      </p:pic>
      <p:pic>
        <p:nvPicPr>
          <p:cNvPr id="10" name="Picture 9">
            <a:extLst>
              <a:ext uri="{FF2B5EF4-FFF2-40B4-BE49-F238E27FC236}">
                <a16:creationId xmlns:a16="http://schemas.microsoft.com/office/drawing/2014/main" id="{E59E5426-3983-4A46-A146-71169C5209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84" y="2362997"/>
            <a:ext cx="654856" cy="687599"/>
          </a:xfrm>
          <a:prstGeom prst="rect">
            <a:avLst/>
          </a:prstGeom>
        </p:spPr>
      </p:pic>
    </p:spTree>
    <p:extLst>
      <p:ext uri="{BB962C8B-B14F-4D97-AF65-F5344CB8AC3E}">
        <p14:creationId xmlns:p14="http://schemas.microsoft.com/office/powerpoint/2010/main" val="365089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nextCondLst>
                <p:cond evt="onClick" delay="0">
                  <p:tgtEl>
                    <p:spTgt spid="10"/>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文本框 2"/>
          <p:cNvSpPr txBox="1"/>
          <p:nvPr/>
        </p:nvSpPr>
        <p:spPr>
          <a:xfrm>
            <a:off x="2270727" y="1786920"/>
            <a:ext cx="4602543" cy="1569660"/>
          </a:xfrm>
          <a:prstGeom prst="rect">
            <a:avLst/>
          </a:prstGeom>
          <a:noFill/>
        </p:spPr>
        <p:txBody>
          <a:bodyPr wrap="none" rtlCol="0">
            <a:spAutoFit/>
          </a:bodyPr>
          <a:lstStyle/>
          <a:p>
            <a:pPr lvl="0" algn="ctr" defTabSz="914400"/>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Tạm</a:t>
            </a:r>
            <a:r>
              <a:rPr lang="en-US" altLang="zh-CN"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 </a:t>
            </a:r>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biệt</a:t>
            </a:r>
            <a:r>
              <a:rPr lang="en-US" altLang="zh-CN"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 </a:t>
            </a:r>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và</a:t>
            </a:r>
            <a:r>
              <a:rPr lang="en-US" altLang="zh-CN"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 </a:t>
            </a:r>
          </a:p>
          <a:p>
            <a:pPr lvl="0" algn="ctr" defTabSz="914400"/>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hẹn</a:t>
            </a:r>
            <a:r>
              <a:rPr lang="en-US" altLang="zh-CN"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 </a:t>
            </a:r>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gặp</a:t>
            </a:r>
            <a:r>
              <a:rPr lang="en-US" altLang="zh-CN"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 </a:t>
            </a:r>
            <a:r>
              <a:rPr lang="en-US" altLang="zh-CN" sz="4800" cap="all" dirty="0" err="1">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rPr>
              <a:t>lại</a:t>
            </a:r>
            <a:endParaRPr lang="zh-CN" altLang="en-US" sz="4800" cap="all" dirty="0">
              <a:ln w="38100">
                <a:noFill/>
              </a:ln>
              <a:solidFill>
                <a:srgbClr val="FFFF00"/>
              </a:solidFill>
              <a:effectLst>
                <a:outerShdw blurRad="152400" dist="88900" dir="21540000" algn="tl">
                  <a:srgbClr val="000000">
                    <a:alpha val="78000"/>
                  </a:srgbClr>
                </a:outerShdw>
              </a:effectLst>
              <a:latin typeface="Coiny" panose="02000903060500060000" pitchFamily="2" charset="0"/>
              <a:ea typeface="方正黑体简体" panose="03000509000000000000" pitchFamily="65" charset="-122"/>
              <a:cs typeface="+mn-ea"/>
              <a:sym typeface="+mn-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8" name="TextBox 7">
            <a:extLst>
              <a:ext uri="{FF2B5EF4-FFF2-40B4-BE49-F238E27FC236}">
                <a16:creationId xmlns:a16="http://schemas.microsoft.com/office/drawing/2014/main" id="{A802DCE0-4F3D-4335-87AB-7B2F8D1C4933}"/>
              </a:ext>
            </a:extLst>
          </p:cNvPr>
          <p:cNvSpPr txBox="1"/>
          <p:nvPr/>
        </p:nvSpPr>
        <p:spPr>
          <a:xfrm>
            <a:off x="-514721" y="1961445"/>
            <a:ext cx="101734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0000"/>
                </a:solidFill>
                <a:latin typeface="Coiny" panose="02000903060500060000" pitchFamily="2" charset="0"/>
              </a:rPr>
              <a:t>KHỞI ĐỘNG</a:t>
            </a:r>
            <a:endParaRPr kumimoji="0" lang="en-US" sz="6000" b="0" i="1" u="none" strike="noStrike" kern="1200" cap="none" spc="0" normalizeH="0" baseline="0" noProof="0" dirty="0">
              <a:ln>
                <a:noFill/>
              </a:ln>
              <a:solidFill>
                <a:srgbClr val="FF0000"/>
              </a:solidFill>
              <a:effectLst/>
              <a:uLnTx/>
              <a:uFillTx/>
              <a:latin typeface="Coiny" panose="02000903060500060000" pitchFamily="2" charset="0"/>
            </a:endParaRPr>
          </a:p>
        </p:txBody>
      </p:sp>
    </p:spTree>
    <p:extLst>
      <p:ext uri="{BB962C8B-B14F-4D97-AF65-F5344CB8AC3E}">
        <p14:creationId xmlns:p14="http://schemas.microsoft.com/office/powerpoint/2010/main" val="196360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 1.7284E-6 L 0 -0.07222 " pathEditMode="relative" rAng="0" ptsTypes="AA">
                                      <p:cBhvr>
                                        <p:cTn id="11" dur="250" accel="50000" decel="50000" autoRev="1" fill="hold">
                                          <p:stCondLst>
                                            <p:cond delay="0"/>
                                          </p:stCondLst>
                                        </p:cTn>
                                        <p:tgtEl>
                                          <p:spTgt spid="8"/>
                                        </p:tgtEl>
                                        <p:attrNameLst>
                                          <p:attrName>ppt_x</p:attrName>
                                          <p:attrName>ppt_y</p:attrName>
                                        </p:attrNameLst>
                                      </p:cBhvr>
                                      <p:rCtr x="0" y="-3611"/>
                                    </p:animMotion>
                                    <p:animRot by="1500000">
                                      <p:cBhvr>
                                        <p:cTn id="12" dur="125" fill="hold">
                                          <p:stCondLst>
                                            <p:cond delay="0"/>
                                          </p:stCondLst>
                                        </p:cTn>
                                        <p:tgtEl>
                                          <p:spTgt spid="8"/>
                                        </p:tgtEl>
                                        <p:attrNameLst>
                                          <p:attrName>r</p:attrName>
                                        </p:attrNameLst>
                                      </p:cBhvr>
                                    </p:animRot>
                                    <p:animRot by="-1500000">
                                      <p:cBhvr>
                                        <p:cTn id="13" dur="125" fill="hold">
                                          <p:stCondLst>
                                            <p:cond delay="125"/>
                                          </p:stCondLst>
                                        </p:cTn>
                                        <p:tgtEl>
                                          <p:spTgt spid="8"/>
                                        </p:tgtEl>
                                        <p:attrNameLst>
                                          <p:attrName>r</p:attrName>
                                        </p:attrNameLst>
                                      </p:cBhvr>
                                    </p:animRot>
                                    <p:animRot by="-1500000">
                                      <p:cBhvr>
                                        <p:cTn id="14" dur="125" fill="hold">
                                          <p:stCondLst>
                                            <p:cond delay="250"/>
                                          </p:stCondLst>
                                        </p:cTn>
                                        <p:tgtEl>
                                          <p:spTgt spid="8"/>
                                        </p:tgtEl>
                                        <p:attrNameLst>
                                          <p:attrName>r</p:attrName>
                                        </p:attrNameLst>
                                      </p:cBhvr>
                                    </p:animRot>
                                    <p:animRot by="1500000">
                                      <p:cBhvr>
                                        <p:cTn id="1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7" y="-223"/>
            <a:ext cx="9144793" cy="5143946"/>
          </a:xfrm>
          <a:prstGeom prst="rect">
            <a:avLst/>
          </a:prstGeom>
        </p:spPr>
      </p:pic>
      <p:pic>
        <p:nvPicPr>
          <p:cNvPr id="17" name="Picture 16"/>
          <p:cNvPicPr>
            <a:picLocks noChangeAspect="1"/>
          </p:cNvPicPr>
          <p:nvPr/>
        </p:nvPicPr>
        <p:blipFill>
          <a:blip r:embed="rId4"/>
          <a:stretch>
            <a:fillRect/>
          </a:stretch>
        </p:blipFill>
        <p:spPr>
          <a:xfrm>
            <a:off x="4769221" y="577192"/>
            <a:ext cx="4563251" cy="2770872"/>
          </a:xfrm>
          <a:prstGeom prst="rect">
            <a:avLst/>
          </a:prstGeom>
        </p:spPr>
      </p:pic>
      <p:pic>
        <p:nvPicPr>
          <p:cNvPr id="19" name="Picture 18"/>
          <p:cNvPicPr>
            <a:picLocks noChangeAspect="1"/>
          </p:cNvPicPr>
          <p:nvPr/>
        </p:nvPicPr>
        <p:blipFill>
          <a:blip r:embed="rId5"/>
          <a:stretch>
            <a:fillRect/>
          </a:stretch>
        </p:blipFill>
        <p:spPr>
          <a:xfrm>
            <a:off x="579853" y="1449813"/>
            <a:ext cx="4997630" cy="2208467"/>
          </a:xfrm>
          <a:prstGeom prst="rect">
            <a:avLst/>
          </a:prstGeom>
        </p:spPr>
      </p:pic>
      <p:pic>
        <p:nvPicPr>
          <p:cNvPr id="16" name="Picture 15"/>
          <p:cNvPicPr>
            <a:picLocks noChangeAspect="1"/>
          </p:cNvPicPr>
          <p:nvPr/>
        </p:nvPicPr>
        <p:blipFill>
          <a:blip r:embed="rId6"/>
          <a:stretch>
            <a:fillRect/>
          </a:stretch>
        </p:blipFill>
        <p:spPr>
          <a:xfrm>
            <a:off x="-336948" y="3330011"/>
            <a:ext cx="4311770" cy="180609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5091" y="1924244"/>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6636564" y="1637161"/>
            <a:ext cx="1950169" cy="1828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4786108" y="3181349"/>
            <a:ext cx="4831847" cy="2042648"/>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5482" y="3348064"/>
            <a:ext cx="2213600" cy="1875933"/>
          </a:xfrm>
          <a:prstGeom prst="rect">
            <a:avLst/>
          </a:prstGeom>
        </p:spPr>
      </p:pic>
      <p:sp>
        <p:nvSpPr>
          <p:cNvPr id="20" name="Rectangle 19"/>
          <p:cNvSpPr/>
          <p:nvPr/>
        </p:nvSpPr>
        <p:spPr>
          <a:xfrm>
            <a:off x="503755" y="381456"/>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980772" y="743860"/>
            <a:ext cx="7378061" cy="854080"/>
          </a:xfrm>
          <a:prstGeom prst="rect">
            <a:avLst/>
          </a:prstGeom>
          <a:noFill/>
        </p:spPr>
        <p:txBody>
          <a:bodyPr wrap="square" rtlCol="0">
            <a:spAutoFit/>
          </a:bodyPr>
          <a:lstStyle/>
          <a:p>
            <a:pPr algn="ctr"/>
            <a:r>
              <a:rPr lang="en-US" sz="4950" dirty="0">
                <a:solidFill>
                  <a:prstClr val="white"/>
                </a:solidFill>
                <a:latin typeface="Bungee Inline" pitchFamily="2" charset="0"/>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3"/>
          <a:stretch>
            <a:fillRect/>
          </a:stretch>
        </p:blipFill>
        <p:spPr>
          <a:xfrm>
            <a:off x="425198" y="1722432"/>
            <a:ext cx="8185323" cy="1226372"/>
          </a:xfrm>
          <a:prstGeom prst="rect">
            <a:avLst/>
          </a:prstGeom>
        </p:spPr>
      </p:pic>
      <p:pic>
        <p:nvPicPr>
          <p:cNvPr id="2" name="Vào http://fb.com/nkpowerskills tải game miễn phí"/>
          <p:cNvPicPr>
            <a:picLocks noChangeAspect="1"/>
          </p:cNvPicPr>
          <p:nvPr/>
        </p:nvPicPr>
        <p:blipFill rotWithShape="1">
          <a:blip r:embed="rId4"/>
          <a:srcRect b="27881"/>
          <a:stretch/>
        </p:blipFill>
        <p:spPr>
          <a:xfrm>
            <a:off x="-13789" y="2"/>
            <a:ext cx="9217951" cy="5338740"/>
          </a:xfrm>
          <a:prstGeom prst="rect">
            <a:avLst/>
          </a:prstGeom>
        </p:spPr>
      </p:pic>
      <p:pic>
        <p:nvPicPr>
          <p:cNvPr id="16" name="Vào http://fb.com/nkpowerskills tải game miễn phí"/>
          <p:cNvPicPr>
            <a:picLocks noChangeAspect="1"/>
          </p:cNvPicPr>
          <p:nvPr/>
        </p:nvPicPr>
        <p:blipFill>
          <a:blip r:embed="rId5"/>
          <a:stretch>
            <a:fillRect/>
          </a:stretch>
        </p:blipFill>
        <p:spPr>
          <a:xfrm>
            <a:off x="-13789" y="2837878"/>
            <a:ext cx="3855099" cy="1806097"/>
          </a:xfrm>
          <a:prstGeom prst="rect">
            <a:avLst/>
          </a:prstGeom>
        </p:spPr>
      </p:pic>
      <p:pic>
        <p:nvPicPr>
          <p:cNvPr id="21" name="ĐC SHARE MIỄN PHÍ BỞI NK POWERSKI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7561" y="3017365"/>
            <a:ext cx="1532913" cy="1714500"/>
          </a:xfrm>
          <a:prstGeom prst="rect">
            <a:avLst/>
          </a:prstGeom>
        </p:spPr>
      </p:pic>
      <p:pic>
        <p:nvPicPr>
          <p:cNvPr id="31" name="Vào http://fb.com/nkpowerskills tải game miễn phí"/>
          <p:cNvPicPr>
            <a:picLocks noChangeAspect="1"/>
          </p:cNvPicPr>
          <p:nvPr/>
        </p:nvPicPr>
        <p:blipFill>
          <a:blip r:embed="rId7"/>
          <a:stretch>
            <a:fillRect/>
          </a:stretch>
        </p:blipFill>
        <p:spPr>
          <a:xfrm>
            <a:off x="5109267" y="2689216"/>
            <a:ext cx="4320093" cy="2042648"/>
          </a:xfrm>
          <a:prstGeom prst="rect">
            <a:avLst/>
          </a:prstGeom>
        </p:spPr>
      </p:pic>
      <p:pic>
        <p:nvPicPr>
          <p:cNvPr id="32"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8641" y="2855931"/>
            <a:ext cx="1979152" cy="1875933"/>
          </a:xfrm>
          <a:prstGeom prst="rect">
            <a:avLst/>
          </a:prstGeom>
        </p:spPr>
      </p:pic>
      <p:pic>
        <p:nvPicPr>
          <p:cNvPr id="33" name="CẤM BUÔN BÁN, CẤM REU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5228" y="2574471"/>
            <a:ext cx="1541110" cy="1943987"/>
          </a:xfrm>
          <a:prstGeom prst="rect">
            <a:avLst/>
          </a:prstGeom>
        </p:spPr>
      </p:pic>
      <p:pic>
        <p:nvPicPr>
          <p:cNvPr id="22" name="Vào http://fb.com/nkpowerskills tải game miễn phí"/>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9527" y="2625409"/>
            <a:ext cx="1811583" cy="2026181"/>
          </a:xfrm>
          <a:prstGeom prst="rect">
            <a:avLst/>
          </a:prstGeom>
        </p:spPr>
      </p:pic>
      <p:pic>
        <p:nvPicPr>
          <p:cNvPr id="34" name="ĐC SHARE MIỄN PHÍ BỞI NK POWERSKILLS">
            <a:hlinkClick r:id="rId11" action="ppaction://hlinksldjump"/>
          </p:cNvPr>
          <p:cNvPicPr>
            <a:picLocks noChangeAspect="1"/>
          </p:cNvPicPr>
          <p:nvPr/>
        </p:nvPicPr>
        <p:blipFill>
          <a:blip r:embed="rId12">
            <a:clrChange>
              <a:clrFrom>
                <a:srgbClr val="FFAEC9"/>
              </a:clrFrom>
              <a:clrTo>
                <a:srgbClr val="FFAEC9">
                  <a:alpha val="0"/>
                </a:srgbClr>
              </a:clrTo>
            </a:clrChange>
          </a:blip>
          <a:stretch>
            <a:fillRect/>
          </a:stretch>
        </p:blipFill>
        <p:spPr>
          <a:xfrm>
            <a:off x="2569247" y="68447"/>
            <a:ext cx="615115" cy="662765"/>
          </a:xfrm>
          <a:prstGeom prst="rect">
            <a:avLst/>
          </a:prstGeom>
        </p:spPr>
      </p:pic>
      <p:pic>
        <p:nvPicPr>
          <p:cNvPr id="37" name="ĐC SHARE MIỄN PHÍ BỞI NK POWERSKILLS">
            <a:hlinkClick r:id="rId13" action="ppaction://hlinksldjump"/>
          </p:cNvPr>
          <p:cNvPicPr>
            <a:picLocks noChangeAspect="1"/>
          </p:cNvPicPr>
          <p:nvPr/>
        </p:nvPicPr>
        <p:blipFill>
          <a:blip r:embed="rId14">
            <a:clrChange>
              <a:clrFrom>
                <a:srgbClr val="FFAEC9"/>
              </a:clrFrom>
              <a:clrTo>
                <a:srgbClr val="FFAEC9">
                  <a:alpha val="0"/>
                </a:srgbClr>
              </a:clrTo>
            </a:clrChange>
          </a:blip>
          <a:stretch>
            <a:fillRect/>
          </a:stretch>
        </p:blipFill>
        <p:spPr>
          <a:xfrm>
            <a:off x="1948641" y="72408"/>
            <a:ext cx="608617" cy="632442"/>
          </a:xfrm>
          <a:prstGeom prst="rect">
            <a:avLst/>
          </a:prstGeom>
        </p:spPr>
      </p:pic>
      <p:sp>
        <p:nvSpPr>
          <p:cNvPr id="3" name="Arrow: Right 2">
            <a:hlinkClick r:id="rId15" action="ppaction://hlinksldjump"/>
            <a:extLst>
              <a:ext uri="{FF2B5EF4-FFF2-40B4-BE49-F238E27FC236}">
                <a16:creationId xmlns:a16="http://schemas.microsoft.com/office/drawing/2014/main" id="{B6DE5C47-7E5D-4843-A310-DD9D33F32326}"/>
              </a:ext>
            </a:extLst>
          </p:cNvPr>
          <p:cNvSpPr/>
          <p:nvPr/>
        </p:nvSpPr>
        <p:spPr>
          <a:xfrm>
            <a:off x="7924800" y="0"/>
            <a:ext cx="1052993" cy="52251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prstClr val="white"/>
              </a:solidFill>
              <a:latin typeface="Calibri"/>
            </a:endParaRPr>
          </a:p>
        </p:txBody>
      </p:sp>
      <p:sp>
        <p:nvSpPr>
          <p:cNvPr id="19" name="TextBox 18"/>
          <p:cNvSpPr txBox="1"/>
          <p:nvPr/>
        </p:nvSpPr>
        <p:spPr>
          <a:xfrm>
            <a:off x="1268126" y="455897"/>
            <a:ext cx="7141625" cy="2246769"/>
          </a:xfrm>
          <a:prstGeom prst="rect">
            <a:avLst/>
          </a:prstGeom>
          <a:noFill/>
        </p:spPr>
        <p:txBody>
          <a:bodyPr wrap="square" rtlCol="0">
            <a:spAutoFit/>
          </a:bodyPr>
          <a:lstStyle/>
          <a:p>
            <a:r>
              <a:rPr lang="vi-VN" sz="2800" b="1" dirty="0">
                <a:solidFill>
                  <a:srgbClr val="FFFF00"/>
                </a:solidFill>
                <a:latin typeface="open sans" panose="020B0606030504020204" pitchFamily="34" charset="0"/>
              </a:rPr>
              <a:t>Một mẹ sinh đặng bốn con</a:t>
            </a:r>
            <a:r>
              <a:rPr lang="vi-VN" sz="2800" b="1" dirty="0">
                <a:solidFill>
                  <a:srgbClr val="FFFF00"/>
                </a:solidFill>
              </a:rPr>
              <a:t/>
            </a:r>
            <a:br>
              <a:rPr lang="vi-VN" sz="2800" b="1" dirty="0">
                <a:solidFill>
                  <a:srgbClr val="FFFF00"/>
                </a:solidFill>
              </a:rPr>
            </a:br>
            <a:r>
              <a:rPr lang="vi-VN" sz="2800" b="1" dirty="0">
                <a:solidFill>
                  <a:srgbClr val="FFFF00"/>
                </a:solidFill>
                <a:latin typeface="open sans" panose="020B0606030504020204" pitchFamily="34" charset="0"/>
              </a:rPr>
              <a:t>Mỗi đứa ba tuổi, đứa non, đứa già</a:t>
            </a:r>
            <a:r>
              <a:rPr lang="vi-VN" sz="2800" b="1" dirty="0">
                <a:solidFill>
                  <a:srgbClr val="FFFF00"/>
                </a:solidFill>
              </a:rPr>
              <a:t/>
            </a:r>
            <a:br>
              <a:rPr lang="vi-VN" sz="2800" b="1" dirty="0">
                <a:solidFill>
                  <a:srgbClr val="FFFF00"/>
                </a:solidFill>
              </a:rPr>
            </a:br>
            <a:r>
              <a:rPr lang="vi-VN" sz="2800" b="1" dirty="0">
                <a:solidFill>
                  <a:srgbClr val="FFFF00"/>
                </a:solidFill>
                <a:latin typeface="open sans" panose="020B0606030504020204" pitchFamily="34" charset="0"/>
              </a:rPr>
              <a:t>Cùng một mẹ, tánh khác xa…</a:t>
            </a:r>
            <a:r>
              <a:rPr lang="vi-VN" sz="2800" b="1" dirty="0">
                <a:solidFill>
                  <a:srgbClr val="FFFF00"/>
                </a:solidFill>
              </a:rPr>
              <a:t/>
            </a:r>
            <a:br>
              <a:rPr lang="vi-VN" sz="2800" b="1" dirty="0">
                <a:solidFill>
                  <a:srgbClr val="FFFF00"/>
                </a:solidFill>
              </a:rPr>
            </a:br>
            <a:r>
              <a:rPr lang="vi-VN" sz="2800" b="1" dirty="0">
                <a:solidFill>
                  <a:srgbClr val="FFFF00"/>
                </a:solidFill>
                <a:latin typeface="open sans" panose="020B0606030504020204" pitchFamily="34" charset="0"/>
              </a:rPr>
              <a:t>Đứa non chết trước, đứa già chết sau ?</a:t>
            </a:r>
            <a:endParaRPr lang="en-US" sz="2800" b="1" dirty="0">
              <a:solidFill>
                <a:srgbClr val="FFFF00"/>
              </a:solidFill>
              <a:latin typeface="open sans" panose="020B0606030504020204" pitchFamily="34" charset="0"/>
            </a:endParaRPr>
          </a:p>
          <a:p>
            <a:r>
              <a:rPr lang="en-US" sz="2800" b="1" dirty="0">
                <a:solidFill>
                  <a:srgbClr val="FFFF00"/>
                </a:solidFill>
                <a:latin typeface="open sans" panose="020B0606030504020204" pitchFamily="34" charset="0"/>
              </a:rPr>
              <a:t>							( </a:t>
            </a:r>
            <a:r>
              <a:rPr lang="en-US" sz="2800" b="1" dirty="0" err="1">
                <a:solidFill>
                  <a:srgbClr val="FFFF00"/>
                </a:solidFill>
                <a:latin typeface="open sans" panose="020B0606030504020204" pitchFamily="34" charset="0"/>
              </a:rPr>
              <a:t>Là</a:t>
            </a:r>
            <a:r>
              <a:rPr lang="en-US" sz="2800" b="1" dirty="0">
                <a:solidFill>
                  <a:srgbClr val="FFFF00"/>
                </a:solidFill>
                <a:latin typeface="open sans" panose="020B0606030504020204" pitchFamily="34" charset="0"/>
              </a:rPr>
              <a:t> </a:t>
            </a:r>
            <a:r>
              <a:rPr lang="en-US" sz="2800" b="1" dirty="0" err="1">
                <a:solidFill>
                  <a:srgbClr val="FFFF00"/>
                </a:solidFill>
                <a:latin typeface="open sans" panose="020B0606030504020204" pitchFamily="34" charset="0"/>
              </a:rPr>
              <a:t>gì</a:t>
            </a:r>
            <a:r>
              <a:rPr lang="en-US" sz="2800" b="1" dirty="0">
                <a:solidFill>
                  <a:srgbClr val="FFFF00"/>
                </a:solidFill>
                <a:latin typeface="open sans" panose="020B0606030504020204" pitchFamily="34" charset="0"/>
              </a:rPr>
              <a:t>?)</a:t>
            </a:r>
            <a:endParaRPr lang="en-US" sz="2800" b="1" dirty="0">
              <a:solidFill>
                <a:srgbClr val="FFFF00"/>
              </a:solidFill>
              <a:latin typeface="Calibri"/>
            </a:endParaRPr>
          </a:p>
        </p:txBody>
      </p:sp>
      <p:sp>
        <p:nvSpPr>
          <p:cNvPr id="6" name="Rectangle 5"/>
          <p:cNvSpPr/>
          <p:nvPr/>
        </p:nvSpPr>
        <p:spPr>
          <a:xfrm>
            <a:off x="2594328" y="4082603"/>
            <a:ext cx="4413315" cy="527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FFFF00"/>
                </a:solidFill>
                <a:latin typeface="open sans" panose="020B0606030504020204" pitchFamily="34" charset="0"/>
              </a:rPr>
              <a:t>B. Một </a:t>
            </a:r>
            <a:r>
              <a:rPr lang="en-US" sz="2800" b="1" dirty="0" err="1">
                <a:solidFill>
                  <a:srgbClr val="FFFF00"/>
                </a:solidFill>
                <a:latin typeface="open sans" panose="020B0606030504020204" pitchFamily="34" charset="0"/>
              </a:rPr>
              <a:t>năm</a:t>
            </a:r>
            <a:r>
              <a:rPr lang="en-US" sz="2800" b="1" dirty="0">
                <a:solidFill>
                  <a:srgbClr val="FFFF00"/>
                </a:solidFill>
                <a:latin typeface="open sans" panose="020B0606030504020204" pitchFamily="34" charset="0"/>
              </a:rPr>
              <a:t> </a:t>
            </a:r>
            <a:r>
              <a:rPr lang="en-US" sz="2800" b="1" dirty="0" err="1">
                <a:solidFill>
                  <a:srgbClr val="FFFF00"/>
                </a:solidFill>
                <a:latin typeface="open sans" panose="020B0606030504020204" pitchFamily="34" charset="0"/>
              </a:rPr>
              <a:t>và</a:t>
            </a:r>
            <a:r>
              <a:rPr lang="en-US" sz="2800" b="1" dirty="0">
                <a:solidFill>
                  <a:srgbClr val="FFFF00"/>
                </a:solidFill>
                <a:latin typeface="open sans" panose="020B0606030504020204" pitchFamily="34" charset="0"/>
              </a:rPr>
              <a:t> </a:t>
            </a:r>
            <a:r>
              <a:rPr lang="en-US" sz="2800" b="1" dirty="0" err="1">
                <a:solidFill>
                  <a:srgbClr val="FFFF00"/>
                </a:solidFill>
                <a:latin typeface="open sans" panose="020B0606030504020204" pitchFamily="34" charset="0"/>
              </a:rPr>
              <a:t>bốn</a:t>
            </a:r>
            <a:r>
              <a:rPr lang="en-US" sz="2800" b="1" dirty="0">
                <a:solidFill>
                  <a:srgbClr val="FFFF00"/>
                </a:solidFill>
                <a:latin typeface="open sans" panose="020B0606030504020204" pitchFamily="34" charset="0"/>
              </a:rPr>
              <a:t> </a:t>
            </a:r>
            <a:r>
              <a:rPr lang="en-US" sz="2800" b="1" dirty="0" err="1">
                <a:solidFill>
                  <a:srgbClr val="FFFF00"/>
                </a:solidFill>
                <a:latin typeface="open sans" panose="020B0606030504020204" pitchFamily="34" charset="0"/>
              </a:rPr>
              <a:t>mùa</a:t>
            </a:r>
            <a:endParaRPr lang="en-US" sz="2400" b="1" dirty="0">
              <a:solidFill>
                <a:srgbClr val="FFFF00"/>
              </a:solidFill>
              <a:latin typeface="Calibri"/>
            </a:endParaRPr>
          </a:p>
        </p:txBody>
      </p:sp>
      <p:sp>
        <p:nvSpPr>
          <p:cNvPr id="7" name="Rectangle 6"/>
          <p:cNvSpPr/>
          <p:nvPr/>
        </p:nvSpPr>
        <p:spPr>
          <a:xfrm>
            <a:off x="4629248" y="3183984"/>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b="1" dirty="0">
                <a:solidFill>
                  <a:srgbClr val="FFFF00"/>
                </a:solidFill>
                <a:latin typeface="open sans" panose="020B0606030504020204" pitchFamily="34" charset="0"/>
              </a:rPr>
              <a:t>B. </a:t>
            </a:r>
            <a:r>
              <a:rPr lang="en-US" sz="2800" b="1" dirty="0" err="1">
                <a:solidFill>
                  <a:srgbClr val="FFFF00"/>
                </a:solidFill>
                <a:latin typeface="open sans" panose="020B0606030504020204" pitchFamily="34" charset="0"/>
              </a:rPr>
              <a:t>Bốn</a:t>
            </a:r>
            <a:r>
              <a:rPr lang="en-US" sz="2800" b="1" dirty="0">
                <a:solidFill>
                  <a:srgbClr val="FFFF00"/>
                </a:solidFill>
                <a:latin typeface="open sans" panose="020B0606030504020204" pitchFamily="34" charset="0"/>
              </a:rPr>
              <a:t> </a:t>
            </a:r>
            <a:r>
              <a:rPr lang="en-US" sz="2800" b="1" dirty="0" err="1">
                <a:solidFill>
                  <a:srgbClr val="FFFF00"/>
                </a:solidFill>
                <a:latin typeface="open sans" panose="020B0606030504020204" pitchFamily="34" charset="0"/>
              </a:rPr>
              <a:t>mùa</a:t>
            </a:r>
            <a:endParaRPr lang="en-US" sz="2400" b="1" dirty="0">
              <a:solidFill>
                <a:srgbClr val="FFFF00"/>
              </a:solidFill>
            </a:endParaRPr>
          </a:p>
        </p:txBody>
      </p:sp>
      <p:sp>
        <p:nvSpPr>
          <p:cNvPr id="9" name="Rectangle 8"/>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b="1" dirty="0">
                <a:solidFill>
                  <a:srgbClr val="FFFF00"/>
                </a:solidFill>
                <a:latin typeface="open sans" panose="020B0606030504020204" pitchFamily="34" charset="0"/>
              </a:rPr>
              <a:t>A. Một </a:t>
            </a:r>
            <a:r>
              <a:rPr lang="en-US" sz="2800" b="1" dirty="0" err="1">
                <a:solidFill>
                  <a:srgbClr val="FFFF00"/>
                </a:solidFill>
                <a:latin typeface="open sans" panose="020B0606030504020204" pitchFamily="34" charset="0"/>
              </a:rPr>
              <a:t>năm</a:t>
            </a:r>
            <a:endParaRPr lang="en-US" sz="2400" b="1" dirty="0">
              <a:solidFill>
                <a:srgbClr val="FFFF00"/>
              </a:solidFill>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55274" y="3011193"/>
            <a:ext cx="575864" cy="5835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64523" y="3141630"/>
            <a:ext cx="575864" cy="583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39444" y="4035836"/>
            <a:ext cx="706305" cy="6207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p:cNvPr>
          <p:cNvPicPr>
            <a:picLocks noChangeAspect="1"/>
          </p:cNvPicPr>
          <p:nvPr/>
        </p:nvPicPr>
        <p:blipFill>
          <a:blip r:embed="rId8"/>
          <a:stretch>
            <a:fillRect/>
          </a:stretch>
        </p:blipFill>
        <p:spPr>
          <a:xfrm>
            <a:off x="1" y="4293907"/>
            <a:ext cx="1888022" cy="790847"/>
          </a:xfrm>
          <a:prstGeom prst="rect">
            <a:avLst/>
          </a:prstGeom>
        </p:spPr>
      </p:pic>
    </p:spTree>
    <p:extLst>
      <p:ext uri="{BB962C8B-B14F-4D97-AF65-F5344CB8AC3E}">
        <p14:creationId xmlns:p14="http://schemas.microsoft.com/office/powerpoint/2010/main" val="14993993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p:cNvSpPr txBox="1"/>
          <p:nvPr/>
        </p:nvSpPr>
        <p:spPr>
          <a:xfrm>
            <a:off x="1326001" y="615245"/>
            <a:ext cx="7141625" cy="1384995"/>
          </a:xfrm>
          <a:prstGeom prst="rect">
            <a:avLst/>
          </a:prstGeom>
          <a:noFill/>
        </p:spPr>
        <p:txBody>
          <a:bodyPr wrap="square" rtlCol="0">
            <a:spAutoFit/>
          </a:bodyPr>
          <a:lstStyle/>
          <a:p>
            <a:pPr lvl="0"/>
            <a:r>
              <a:rPr lang="en-US" sz="2800" b="1" dirty="0">
                <a:solidFill>
                  <a:srgbClr val="FFFF00"/>
                </a:solidFill>
                <a:latin typeface="open sans" panose="020B0606030504020204" pitchFamily="34" charset="0"/>
              </a:rPr>
              <a:t>	</a:t>
            </a:r>
            <a:r>
              <a:rPr lang="vi-VN" sz="2800" b="1" dirty="0">
                <a:solidFill>
                  <a:srgbClr val="FFFF00"/>
                </a:solidFill>
                <a:latin typeface="open sans" panose="020B0606030504020204" pitchFamily="34" charset="0"/>
              </a:rPr>
              <a:t>Một năm chỉ có một ngày</a:t>
            </a:r>
          </a:p>
          <a:p>
            <a:pPr lvl="0"/>
            <a:r>
              <a:rPr lang="vi-VN" sz="2800" b="1" dirty="0">
                <a:solidFill>
                  <a:srgbClr val="FFFF00"/>
                </a:solidFill>
                <a:latin typeface="open sans" panose="020B0606030504020204" pitchFamily="34" charset="0"/>
              </a:rPr>
              <a:t>Họ hàng sum họp xa gần đều vui ?</a:t>
            </a:r>
            <a:endPar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 </a:t>
            </a:r>
            <a:r>
              <a:rPr kumimoji="0" lang="en-US" sz="2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Là</a:t>
            </a: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gì</a:t>
            </a: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Rectangle 5"/>
          <p:cNvSpPr/>
          <p:nvPr/>
        </p:nvSpPr>
        <p:spPr>
          <a:xfrm>
            <a:off x="260285" y="3162893"/>
            <a:ext cx="4413315" cy="527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A. </a:t>
            </a:r>
            <a:r>
              <a:rPr kumimoji="0" lang="en-US" sz="2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Ngày</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mùng</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1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Tết</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Rectangle 6"/>
          <p:cNvSpPr/>
          <p:nvPr/>
        </p:nvSpPr>
        <p:spPr>
          <a:xfrm>
            <a:off x="4954774" y="319596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B. </a:t>
            </a:r>
            <a:r>
              <a:rPr kumimoji="0" lang="en-US" sz="2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Ngày</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mùa</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hè</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Rectangle 8"/>
          <p:cNvSpPr/>
          <p:nvPr/>
        </p:nvSpPr>
        <p:spPr>
          <a:xfrm>
            <a:off x="2744366" y="414730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C. </a:t>
            </a:r>
            <a:r>
              <a:rPr kumimoji="0" lang="en-US" sz="2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Ngày</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mùa</a:t>
            </a:r>
            <a:r>
              <a:rPr kumimoji="0" lang="en-US" sz="2800" b="1" i="0" u="none" strike="noStrike" kern="1200" cap="none" spc="0" normalizeH="0" noProof="0" dirty="0">
                <a:ln>
                  <a:noFill/>
                </a:ln>
                <a:solidFill>
                  <a:srgbClr val="FFFF00"/>
                </a:solidFill>
                <a:effectLst/>
                <a:uLnTx/>
                <a:uFillTx/>
                <a:latin typeface="open sans" panose="020B0606030504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open sans" panose="020B0606030504020204" pitchFamily="34" charset="0"/>
                <a:ea typeface="+mn-ea"/>
                <a:cs typeface="+mn-cs"/>
              </a:rPr>
              <a:t>đông</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57218" y="4070555"/>
            <a:ext cx="622553" cy="6309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24285" y="3150285"/>
            <a:ext cx="559430" cy="566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295523" y="3057437"/>
            <a:ext cx="672904" cy="5913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1" y="4293907"/>
            <a:ext cx="1888022" cy="790847"/>
          </a:xfrm>
          <a:prstGeom prst="rect">
            <a:avLst/>
          </a:prstGeom>
        </p:spPr>
      </p:pic>
    </p:spTree>
    <p:extLst>
      <p:ext uri="{BB962C8B-B14F-4D97-AF65-F5344CB8AC3E}">
        <p14:creationId xmlns:p14="http://schemas.microsoft.com/office/powerpoint/2010/main" val="32847467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2" name="任意多边形 21"/>
          <p:cNvSpPr/>
          <p:nvPr>
            <p:custDataLst>
              <p:tags r:id="rId1"/>
            </p:custDataLst>
          </p:nvPr>
        </p:nvSpPr>
        <p:spPr>
          <a:xfrm>
            <a:off x="3707606" y="1604963"/>
            <a:ext cx="1668066" cy="1041797"/>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5605A"/>
          </a:solidFill>
          <a:ln w="19050" cap="flat" cmpd="sng" algn="ctr">
            <a:solidFill>
              <a:srgbClr val="F3483F"/>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300" normalizeH="0" baseline="0" noProof="0" dirty="0">
                <a:ln>
                  <a:noFill/>
                </a:ln>
                <a:solidFill>
                  <a:prstClr val="white"/>
                </a:solidFill>
                <a:effectLst/>
                <a:uLnTx/>
                <a:uFillTx/>
                <a:latin typeface="Calibri" panose="020F0502020204030204" pitchFamily="34" charset="0"/>
                <a:ea typeface="华文隶书" panose="02010800040101010101" pitchFamily="2" charset="-122"/>
                <a:cs typeface="Microsoft New Tai Lue" panose="020B0502040204020203" pitchFamily="34" charset="0"/>
              </a:rPr>
              <a:t>1</a:t>
            </a:r>
            <a:endParaRPr kumimoji="0" lang="zh-CN" altLang="en-US" sz="6000" b="1" i="0" u="none" strike="noStrike" kern="0" cap="none" spc="300" normalizeH="0" baseline="0" noProof="0" dirty="0">
              <a:ln>
                <a:noFill/>
              </a:ln>
              <a:solidFill>
                <a:prstClr val="white"/>
              </a:solidFill>
              <a:effectLst/>
              <a:uLnTx/>
              <a:uFillTx/>
              <a:latin typeface="Calibri" panose="020F0502020204030204" pitchFamily="34" charset="0"/>
              <a:ea typeface="华文隶书" panose="02010800040101010101" pitchFamily="2" charset="-122"/>
              <a:cs typeface="Microsoft New Tai Lue" panose="020B0502040204020203" pitchFamily="34" charset="0"/>
            </a:endParaRPr>
          </a:p>
        </p:txBody>
      </p:sp>
      <p:sp>
        <p:nvSpPr>
          <p:cNvPr id="23" name="文本框 11"/>
          <p:cNvSpPr txBox="1">
            <a:spLocks noChangeArrowheads="1"/>
          </p:cNvSpPr>
          <p:nvPr>
            <p:custDataLst>
              <p:tags r:id="rId2"/>
            </p:custDataLst>
          </p:nvPr>
        </p:nvSpPr>
        <p:spPr bwMode="auto">
          <a:xfrm>
            <a:off x="2864644" y="2744392"/>
            <a:ext cx="3355181" cy="9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oiny" panose="02000903060500060000" pitchFamily="2" charset="0"/>
                <a:ea typeface="微软雅黑" panose="020B0503020204020204" pitchFamily="34" charset="-122"/>
                <a:cs typeface="+mn-cs"/>
              </a:rPr>
              <a:t>Luyện</a:t>
            </a:r>
            <a:r>
              <a:rPr kumimoji="0" lang="en-US" altLang="zh-CN" sz="4800" b="1" i="0" u="none" strike="noStrike" kern="1200" cap="none" spc="0" normalizeH="0" baseline="0" noProof="0" dirty="0">
                <a:ln>
                  <a:noFill/>
                </a:ln>
                <a:solidFill>
                  <a:srgbClr val="FF0000"/>
                </a:solidFill>
                <a:effectLst/>
                <a:uLnTx/>
                <a:uFillTx/>
                <a:latin typeface="Coiny" panose="02000903060500060000" pitchFamily="2" charset="0"/>
                <a:ea typeface="微软雅黑" panose="020B0503020204020204" pitchFamily="34"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oiny" panose="02000903060500060000" pitchFamily="2" charset="0"/>
                <a:ea typeface="微软雅黑" panose="020B0503020204020204" pitchFamily="34" charset="-122"/>
                <a:cs typeface="+mn-cs"/>
              </a:rPr>
              <a:t>từ</a:t>
            </a:r>
            <a:endParaRPr kumimoji="0" lang="en-US" altLang="zh-CN" sz="4800" b="1" i="0" u="none" strike="noStrike" kern="1200" cap="none" spc="0" normalizeH="0" baseline="0" noProof="0" dirty="0">
              <a:ln>
                <a:noFill/>
              </a:ln>
              <a:solidFill>
                <a:srgbClr val="FF0000"/>
              </a:solidFill>
              <a:effectLst/>
              <a:uLnTx/>
              <a:uFillTx/>
              <a:latin typeface="Coiny" panose="02000903060500060000" pitchFamily="2" charset="0"/>
              <a:ea typeface="微软雅黑" panose="020B0503020204020204" pitchFamily="34" charset="-122"/>
              <a:cs typeface="+mn-cs"/>
            </a:endParaRPr>
          </a:p>
        </p:txBody>
      </p:sp>
    </p:spTree>
    <p:extLst>
      <p:ext uri="{BB962C8B-B14F-4D97-AF65-F5344CB8AC3E}">
        <p14:creationId xmlns:p14="http://schemas.microsoft.com/office/powerpoint/2010/main" val="2493203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A83690-AA70-46B3-A7CA-DF661CB3E669}"/>
              </a:ext>
            </a:extLst>
          </p:cNvPr>
          <p:cNvSpPr/>
          <p:nvPr/>
        </p:nvSpPr>
        <p:spPr>
          <a:xfrm>
            <a:off x="432526" y="435388"/>
            <a:ext cx="8033380" cy="4020295"/>
          </a:xfrm>
          <a:prstGeom prst="roundRect">
            <a:avLst/>
          </a:prstGeom>
          <a:solidFill>
            <a:srgbClr val="FDFDFD"/>
          </a:solidFill>
          <a:ln w="25400" cap="flat" cmpd="sng" algn="ctr">
            <a:solidFill>
              <a:srgbClr val="FC668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C63F"/>
              </a:solidFill>
              <a:effectLst/>
              <a:uLnTx/>
              <a:uFillTx/>
              <a:latin typeface="Arial"/>
              <a:ea typeface="+mn-ea"/>
              <a:cs typeface="+mn-cs"/>
            </a:endParaRPr>
          </a:p>
        </p:txBody>
      </p:sp>
      <p:sp>
        <p:nvSpPr>
          <p:cNvPr id="2" name="Rectangle 1">
            <a:extLst>
              <a:ext uri="{FF2B5EF4-FFF2-40B4-BE49-F238E27FC236}">
                <a16:creationId xmlns:a16="http://schemas.microsoft.com/office/drawing/2014/main" id="{51D9EA0F-988F-4433-B69D-689E962F6D5E}"/>
              </a:ext>
            </a:extLst>
          </p:cNvPr>
          <p:cNvSpPr/>
          <p:nvPr/>
        </p:nvSpPr>
        <p:spPr>
          <a:xfrm>
            <a:off x="884023" y="585075"/>
            <a:ext cx="7160642" cy="707886"/>
          </a:xfrm>
          <a:prstGeom prst="rect">
            <a:avLst/>
          </a:prstGeom>
        </p:spPr>
        <p:txBody>
          <a:bodyPr wrap="square">
            <a:spAutoFit/>
          </a:bodyPr>
          <a:lstStyle/>
          <a:p>
            <a:r>
              <a:rPr lang="en-US" sz="2000" dirty="0">
                <a:solidFill>
                  <a:srgbClr val="7030A0"/>
                </a:solidFill>
                <a:latin typeface="Arial" panose="020B0604020202020204" pitchFamily="34" charset="0"/>
                <a:cs typeface="Arial" panose="020B0604020202020204" pitchFamily="34" charset="0"/>
              </a:rPr>
              <a:t>3. </a:t>
            </a:r>
            <a:r>
              <a:rPr lang="vi-VN" sz="2000" dirty="0">
                <a:solidFill>
                  <a:srgbClr val="7030A0"/>
                </a:solidFill>
                <a:latin typeface="Arial" panose="020B0604020202020204" pitchFamily="34" charset="0"/>
                <a:cs typeface="Arial" panose="020B0604020202020204" pitchFamily="34" charset="0"/>
              </a:rPr>
              <a:t>Kể tên các tháng trong năm. Mỗi mùa xuân, hạ, thu, đông thường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đầu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từ</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nào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kết</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thúc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nào</a:t>
            </a:r>
            <a:r>
              <a:rPr lang="en-US" sz="2000" dirty="0">
                <a:solidFill>
                  <a:srgbClr val="7030A0"/>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A02D4C16-3637-4748-A0E0-D68283F29D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368" y="1432374"/>
            <a:ext cx="7463952" cy="2791020"/>
          </a:xfrm>
          <a:prstGeom prst="rect">
            <a:avLst/>
          </a:prstGeom>
        </p:spPr>
      </p:pic>
    </p:spTree>
    <p:extLst>
      <p:ext uri="{BB962C8B-B14F-4D97-AF65-F5344CB8AC3E}">
        <p14:creationId xmlns:p14="http://schemas.microsoft.com/office/powerpoint/2010/main" val="215542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BE2793-9F66-4579-93A1-80D82FA322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35" b="16267"/>
          <a:stretch/>
        </p:blipFill>
        <p:spPr>
          <a:xfrm>
            <a:off x="1109412" y="1021093"/>
            <a:ext cx="7078896" cy="3159590"/>
          </a:xfrm>
          <a:prstGeom prst="rect">
            <a:avLst/>
          </a:prstGeom>
          <a:ln>
            <a:noFill/>
          </a:ln>
          <a:effectLst>
            <a:softEdge rad="112500"/>
          </a:effectLst>
        </p:spPr>
      </p:pic>
      <p:sp>
        <p:nvSpPr>
          <p:cNvPr id="27" name="Rectangle: Rounded Corners 26">
            <a:extLst>
              <a:ext uri="{FF2B5EF4-FFF2-40B4-BE49-F238E27FC236}">
                <a16:creationId xmlns:a16="http://schemas.microsoft.com/office/drawing/2014/main" id="{3378CA77-EA83-476B-A638-3692F5457DDE}"/>
              </a:ext>
            </a:extLst>
          </p:cNvPr>
          <p:cNvSpPr/>
          <p:nvPr/>
        </p:nvSpPr>
        <p:spPr>
          <a:xfrm>
            <a:off x="2116922" y="527934"/>
            <a:ext cx="4910156" cy="4931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7030A0"/>
                </a:solidFill>
                <a:latin typeface="Arial" panose="020B0604020202020204" pitchFamily="34" charset="0"/>
                <a:cs typeface="Arial" panose="020B0604020202020204" pitchFamily="34" charset="0"/>
              </a:rPr>
              <a:t>QUAN SÁT TỜ LỊCH NĂM 2022</a:t>
            </a:r>
          </a:p>
        </p:txBody>
      </p:sp>
    </p:spTree>
    <p:extLst>
      <p:ext uri="{BB962C8B-B14F-4D97-AF65-F5344CB8AC3E}">
        <p14:creationId xmlns:p14="http://schemas.microsoft.com/office/powerpoint/2010/main" val="2326833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0522215105"/>
  <p:tag name="MH_LIBRARY" val="GRAPHIC"/>
  <p:tag name="MH_ORDER" val="Freeform 10"/>
</p:tagLst>
</file>

<file path=ppt/tags/tag2.xml><?xml version="1.0" encoding="utf-8"?>
<p:tagLst xmlns:a="http://schemas.openxmlformats.org/drawingml/2006/main" xmlns:r="http://schemas.openxmlformats.org/officeDocument/2006/relationships" xmlns:p="http://schemas.openxmlformats.org/presentationml/2006/main">
  <p:tag name="MH" val="20170522215105"/>
  <p:tag name="MH_LIBRARY" val="GRAPHIC"/>
  <p:tag name="MH_ORDER" val="文本框 11"/>
</p:tagLst>
</file>

<file path=ppt/tags/tag3.xml><?xml version="1.0" encoding="utf-8"?>
<p:tagLst xmlns:a="http://schemas.openxmlformats.org/drawingml/2006/main" xmlns:r="http://schemas.openxmlformats.org/officeDocument/2006/relationships" xmlns:p="http://schemas.openxmlformats.org/presentationml/2006/main">
  <p:tag name="MH" val="20170522215105"/>
  <p:tag name="MH_LIBRARY" val="GRAPHIC"/>
  <p:tag name="MH_ORDER" val="Freeform 10"/>
</p:tagLst>
</file>

<file path=ppt/tags/tag4.xml><?xml version="1.0" encoding="utf-8"?>
<p:tagLst xmlns:a="http://schemas.openxmlformats.org/drawingml/2006/main" xmlns:r="http://schemas.openxmlformats.org/officeDocument/2006/relationships" xmlns:p="http://schemas.openxmlformats.org/presentationml/2006/main">
  <p:tag name="MH" val="20170522215105"/>
  <p:tag name="MH_LIBRARY" val="GRAPHIC"/>
  <p:tag name="MH_ORDER" val="文本框 11"/>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537C"/>
      </a:accent1>
      <a:accent2>
        <a:srgbClr val="FF537C"/>
      </a:accent2>
      <a:accent3>
        <a:srgbClr val="FF537C"/>
      </a:accent3>
      <a:accent4>
        <a:srgbClr val="FF537C"/>
      </a:accent4>
      <a:accent5>
        <a:srgbClr val="CE4722"/>
      </a:accent5>
      <a:accent6>
        <a:srgbClr val="600000"/>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TotalTime>
  <Words>413</Words>
  <Application>Microsoft Office PowerPoint</Application>
  <PresentationFormat>On-screen Show (16:9)</PresentationFormat>
  <Paragraphs>66</Paragraphs>
  <Slides>19</Slides>
  <Notes>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微软雅黑</vt:lpstr>
      <vt:lpstr>宋体</vt:lpstr>
      <vt:lpstr>Arial</vt:lpstr>
      <vt:lpstr>Bungee Inline</vt:lpstr>
      <vt:lpstr>Calibri</vt:lpstr>
      <vt:lpstr>Calibri Light</vt:lpstr>
      <vt:lpstr>Coiny</vt:lpstr>
      <vt:lpstr>等线</vt:lpstr>
      <vt:lpstr>等线 Light</vt:lpstr>
      <vt:lpstr>Microsoft New Tai Lue</vt:lpstr>
      <vt:lpstr>open sans</vt:lpstr>
      <vt:lpstr>Patrick Hand</vt:lpstr>
      <vt:lpstr>华文隶书</vt:lpstr>
      <vt:lpstr>方正黑体简体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58</cp:revision>
  <dcterms:created xsi:type="dcterms:W3CDTF">2017-03-04T06:55:00Z</dcterms:created>
  <dcterms:modified xsi:type="dcterms:W3CDTF">2025-02-26T04:11:12Z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653E53FEBB174655854D45A9AE02F4BF</vt:lpwstr>
  </property>
  <property fmtid="{D5CDD505-2E9C-101B-9397-08002B2CF9AE}" pid="3" name="KSOProductBuildVer">
    <vt:lpwstr>2052-11.1.0.11115</vt:lpwstr>
  </property>
</Properties>
</file>