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5" r:id="rId5"/>
    <p:sldId id="260" r:id="rId6"/>
    <p:sldId id="2631" r:id="rId7"/>
    <p:sldId id="2632" r:id="rId8"/>
    <p:sldId id="2633" r:id="rId9"/>
    <p:sldId id="261" r:id="rId10"/>
    <p:sldId id="272" r:id="rId11"/>
    <p:sldId id="277" r:id="rId12"/>
    <p:sldId id="266" r:id="rId13"/>
    <p:sldId id="259" r:id="rId14"/>
    <p:sldId id="2634" r:id="rId15"/>
    <p:sldId id="263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062"/>
    <a:srgbClr val="202020"/>
    <a:srgbClr val="FFE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9217" autoAdjust="0"/>
  </p:normalViewPr>
  <p:slideViewPr>
    <p:cSldViewPr snapToGrid="0" showGuides="1">
      <p:cViewPr varScale="1">
        <p:scale>
          <a:sx n="47" d="100"/>
          <a:sy n="47" d="100"/>
        </p:scale>
        <p:origin x="591" y="39"/>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F0243-0E4C-45E6-AC08-D9A9C5D42826}" type="datetimeFigureOut">
              <a:rPr lang="zh-CN" altLang="en-US" smtClean="0"/>
              <a:t>2025/2/26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7F697-5284-4A62-9B07-370CE14EBE5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6160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BẤM VÀO CON ONG</a:t>
            </a:r>
            <a:endParaRPr lang="zh-CN" altLang="en-US" dirty="0"/>
          </a:p>
        </p:txBody>
      </p:sp>
      <p:sp>
        <p:nvSpPr>
          <p:cNvPr id="4" name="灯片编号占位符 3"/>
          <p:cNvSpPr>
            <a:spLocks noGrp="1"/>
          </p:cNvSpPr>
          <p:nvPr>
            <p:ph type="sldNum" sz="quarter" idx="10"/>
          </p:nvPr>
        </p:nvSpPr>
        <p:spPr/>
        <p:txBody>
          <a:bodyPr/>
          <a:lstStyle/>
          <a:p>
            <a:fld id="{2797F697-5284-4A62-9B07-370CE14EBE5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BẤM VÀO CON ONG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4571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46784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350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5322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9249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6359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em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28.png"/><Relationship Id="rId3" Type="http://schemas.microsoft.com/office/2007/relationships/media" Target="../media/media2.mp3"/><Relationship Id="rId7" Type="http://schemas.openxmlformats.org/officeDocument/2006/relationships/slideLayout" Target="../slideLayouts/slideLayout2.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gif"/><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6.png"/><Relationship Id="rId5" Type="http://schemas.microsoft.com/office/2007/relationships/media" Target="../media/media3.mp3"/><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audio" Target="../media/media2.mp3"/><Relationship Id="rId9" Type="http://schemas.openxmlformats.org/officeDocument/2006/relationships/image" Target="../media/image12.emf"/><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12.emf"/><Relationship Id="rId10" Type="http://schemas.openxmlformats.org/officeDocument/2006/relationships/image" Target="../media/image32.png"/><Relationship Id="rId4" Type="http://schemas.openxmlformats.org/officeDocument/2006/relationships/notesSlide" Target="../notesSlides/notesSlide13.xml"/><Relationship Id="rId9" Type="http://schemas.openxmlformats.org/officeDocument/2006/relationships/image" Target="../media/image36.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slideLayout" Target="../slideLayouts/slideLayout2.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12.emf"/><Relationship Id="rId10" Type="http://schemas.openxmlformats.org/officeDocument/2006/relationships/image" Target="../media/image44.png"/><Relationship Id="rId4" Type="http://schemas.openxmlformats.org/officeDocument/2006/relationships/notesSlide" Target="../notesSlides/notesSlide14.xml"/><Relationship Id="rId9" Type="http://schemas.openxmlformats.org/officeDocument/2006/relationships/image" Target="../media/image43.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5.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2" name="图片 11"/>
          <p:cNvPicPr>
            <a:picLocks noChangeAspect="1"/>
          </p:cNvPicPr>
          <p:nvPr/>
        </p:nvPicPr>
        <p:blipFill>
          <a:blip r:embed="rId4"/>
          <a:stretch>
            <a:fillRect/>
          </a:stretch>
        </p:blipFill>
        <p:spPr>
          <a:xfrm>
            <a:off x="9874080" y="533156"/>
            <a:ext cx="1549740" cy="1981688"/>
          </a:xfrm>
          <a:prstGeom prst="rect">
            <a:avLst/>
          </a:prstGeom>
        </p:spPr>
      </p:pic>
      <p:pic>
        <p:nvPicPr>
          <p:cNvPr id="13" name="图片 12"/>
          <p:cNvPicPr>
            <a:picLocks noChangeAspect="1"/>
          </p:cNvPicPr>
          <p:nvPr/>
        </p:nvPicPr>
        <p:blipFill>
          <a:blip r:embed="rId5"/>
          <a:stretch>
            <a:fillRect/>
          </a:stretch>
        </p:blipFill>
        <p:spPr>
          <a:xfrm>
            <a:off x="10909357" y="2514844"/>
            <a:ext cx="1028925" cy="533531"/>
          </a:xfrm>
          <a:prstGeom prst="rect">
            <a:avLst/>
          </a:prstGeom>
        </p:spPr>
      </p:pic>
      <p:pic>
        <p:nvPicPr>
          <p:cNvPr id="14" name="图片 13"/>
          <p:cNvPicPr>
            <a:picLocks noChangeAspect="1"/>
          </p:cNvPicPr>
          <p:nvPr/>
        </p:nvPicPr>
        <p:blipFill>
          <a:blip r:embed="rId6"/>
          <a:stretch>
            <a:fillRect/>
          </a:stretch>
        </p:blipFill>
        <p:spPr>
          <a:xfrm>
            <a:off x="7752715" y="832134"/>
            <a:ext cx="2121365" cy="1143281"/>
          </a:xfrm>
          <a:prstGeom prst="rect">
            <a:avLst/>
          </a:prstGeom>
        </p:spPr>
      </p:pic>
      <p:pic>
        <p:nvPicPr>
          <p:cNvPr id="15" name="图片 14"/>
          <p:cNvPicPr>
            <a:picLocks noChangeAspect="1"/>
          </p:cNvPicPr>
          <p:nvPr/>
        </p:nvPicPr>
        <p:blipFill>
          <a:blip r:embed="rId7"/>
          <a:stretch>
            <a:fillRect/>
          </a:stretch>
        </p:blipFill>
        <p:spPr>
          <a:xfrm>
            <a:off x="571116" y="4266750"/>
            <a:ext cx="3505968" cy="2324672"/>
          </a:xfrm>
          <a:prstGeom prst="rect">
            <a:avLst/>
          </a:prstGeom>
        </p:spPr>
      </p:pic>
      <p:pic>
        <p:nvPicPr>
          <p:cNvPr id="16" name="图片 15"/>
          <p:cNvPicPr>
            <a:picLocks noChangeAspect="1"/>
          </p:cNvPicPr>
          <p:nvPr/>
        </p:nvPicPr>
        <p:blipFill>
          <a:blip r:embed="rId8"/>
          <a:stretch>
            <a:fillRect/>
          </a:stretch>
        </p:blipFill>
        <p:spPr>
          <a:xfrm>
            <a:off x="8483221" y="3714749"/>
            <a:ext cx="3455157" cy="2616844"/>
          </a:xfrm>
          <a:prstGeom prst="rect">
            <a:avLst/>
          </a:prstGeom>
        </p:spPr>
      </p:pic>
      <p:pic>
        <p:nvPicPr>
          <p:cNvPr id="23" name="图片 22"/>
          <p:cNvPicPr>
            <a:picLocks noChangeAspect="1"/>
          </p:cNvPicPr>
          <p:nvPr/>
        </p:nvPicPr>
        <p:blipFill>
          <a:blip r:embed="rId9"/>
          <a:stretch>
            <a:fillRect/>
          </a:stretch>
        </p:blipFill>
        <p:spPr>
          <a:xfrm>
            <a:off x="1166711" y="2604538"/>
            <a:ext cx="979242" cy="1015876"/>
          </a:xfrm>
          <a:prstGeom prst="rect">
            <a:avLst/>
          </a:prstGeom>
        </p:spPr>
      </p:pic>
      <p:pic>
        <p:nvPicPr>
          <p:cNvPr id="20" name="Picture 19">
            <a:extLst>
              <a:ext uri="{FF2B5EF4-FFF2-40B4-BE49-F238E27FC236}">
                <a16:creationId xmlns:a16="http://schemas.microsoft.com/office/drawing/2014/main" id="{1D994B65-20A7-452C-892E-57570E90DC1D}"/>
              </a:ext>
            </a:extLst>
          </p:cNvPr>
          <p:cNvPicPr>
            <a:picLocks noChangeAspect="1"/>
          </p:cNvPicPr>
          <p:nvPr/>
        </p:nvPicPr>
        <p:blipFill>
          <a:blip r:embed="rId10"/>
          <a:stretch>
            <a:fillRect/>
          </a:stretch>
        </p:blipFill>
        <p:spPr>
          <a:xfrm>
            <a:off x="4427642" y="1554121"/>
            <a:ext cx="2938527" cy="768163"/>
          </a:xfrm>
          <a:prstGeom prst="rect">
            <a:avLst/>
          </a:prstGeom>
        </p:spPr>
      </p:pic>
      <p:sp>
        <p:nvSpPr>
          <p:cNvPr id="21" name="TextBox 20">
            <a:extLst>
              <a:ext uri="{FF2B5EF4-FFF2-40B4-BE49-F238E27FC236}">
                <a16:creationId xmlns:a16="http://schemas.microsoft.com/office/drawing/2014/main" id="{358127C1-9FE2-4513-B188-933BB0EF8D0F}"/>
              </a:ext>
            </a:extLst>
          </p:cNvPr>
          <p:cNvSpPr txBox="1"/>
          <p:nvPr/>
        </p:nvSpPr>
        <p:spPr>
          <a:xfrm>
            <a:off x="3352501" y="2346884"/>
            <a:ext cx="4993941" cy="1077218"/>
          </a:xfrm>
          <a:prstGeom prst="rect">
            <a:avLst/>
          </a:prstGeom>
          <a:noFill/>
        </p:spPr>
        <p:txBody>
          <a:bodyPr wrap="square" rtlCol="0">
            <a:spAutoFit/>
          </a:bodyPr>
          <a:lstStyle/>
          <a:p>
            <a:pPr algn="ctr" defTabSz="685800">
              <a:defRPr/>
            </a:pPr>
            <a:r>
              <a:rPr lang="en-US" sz="3200" dirty="0" err="1">
                <a:solidFill>
                  <a:srgbClr val="FFAE24">
                    <a:lumMod val="50000"/>
                  </a:srgbClr>
                </a:solidFill>
                <a:latin typeface="Times New Roman" panose="02020603050405020304" pitchFamily="18" charset="0"/>
                <a:ea typeface="微软雅黑"/>
                <a:cs typeface="Times New Roman" panose="02020603050405020304" pitchFamily="18" charset="0"/>
              </a:rPr>
              <a:t>Chủ</a:t>
            </a:r>
            <a:r>
              <a:rPr lang="en-US" sz="3200" dirty="0">
                <a:solidFill>
                  <a:srgbClr val="FFAE24">
                    <a:lumMod val="50000"/>
                  </a:srgbClr>
                </a:solidFill>
                <a:latin typeface="Times New Roman" panose="02020603050405020304" pitchFamily="18" charset="0"/>
                <a:ea typeface="微软雅黑"/>
                <a:cs typeface="Times New Roman" panose="02020603050405020304" pitchFamily="18" charset="0"/>
              </a:rPr>
              <a:t> </a:t>
            </a:r>
            <a:r>
              <a:rPr lang="en-US" sz="3200" dirty="0" err="1">
                <a:solidFill>
                  <a:srgbClr val="FFAE24">
                    <a:lumMod val="50000"/>
                  </a:srgbClr>
                </a:solidFill>
                <a:latin typeface="Times New Roman" panose="02020603050405020304" pitchFamily="18" charset="0"/>
                <a:ea typeface="微软雅黑"/>
                <a:cs typeface="Times New Roman" panose="02020603050405020304" pitchFamily="18" charset="0"/>
              </a:rPr>
              <a:t>điểm</a:t>
            </a:r>
            <a:r>
              <a:rPr lang="en-US" sz="3200" dirty="0">
                <a:solidFill>
                  <a:srgbClr val="FFAE24">
                    <a:lumMod val="50000"/>
                  </a:srgbClr>
                </a:solidFill>
                <a:latin typeface="Times New Roman" panose="02020603050405020304" pitchFamily="18" charset="0"/>
                <a:ea typeface="微软雅黑"/>
                <a:cs typeface="Times New Roman" panose="02020603050405020304" pitchFamily="18" charset="0"/>
              </a:rPr>
              <a:t>: </a:t>
            </a:r>
            <a:r>
              <a:rPr lang="en-US" sz="3200" dirty="0" err="1">
                <a:solidFill>
                  <a:srgbClr val="FFAE24">
                    <a:lumMod val="50000"/>
                  </a:srgbClr>
                </a:solidFill>
                <a:latin typeface="Times New Roman" panose="02020603050405020304" pitchFamily="18" charset="0"/>
                <a:ea typeface="微软雅黑"/>
                <a:cs typeface="Times New Roman" panose="02020603050405020304" pitchFamily="18" charset="0"/>
              </a:rPr>
              <a:t>Thiên</a:t>
            </a:r>
            <a:r>
              <a:rPr lang="en-US" sz="3200" dirty="0">
                <a:solidFill>
                  <a:srgbClr val="FFAE24">
                    <a:lumMod val="50000"/>
                  </a:srgbClr>
                </a:solidFill>
                <a:latin typeface="Times New Roman" panose="02020603050405020304" pitchFamily="18" charset="0"/>
                <a:ea typeface="微软雅黑"/>
                <a:cs typeface="Times New Roman" panose="02020603050405020304" pitchFamily="18" charset="0"/>
              </a:rPr>
              <a:t> </a:t>
            </a:r>
            <a:r>
              <a:rPr lang="en-US" sz="3200" dirty="0" err="1">
                <a:solidFill>
                  <a:srgbClr val="FFAE24">
                    <a:lumMod val="50000"/>
                  </a:srgbClr>
                </a:solidFill>
                <a:latin typeface="Times New Roman" panose="02020603050405020304" pitchFamily="18" charset="0"/>
                <a:ea typeface="微软雅黑"/>
                <a:cs typeface="Times New Roman" panose="02020603050405020304" pitchFamily="18" charset="0"/>
              </a:rPr>
              <a:t>nhiên</a:t>
            </a:r>
            <a:r>
              <a:rPr lang="en-US" sz="3200" dirty="0">
                <a:solidFill>
                  <a:srgbClr val="FFAE24">
                    <a:lumMod val="50000"/>
                  </a:srgbClr>
                </a:solidFill>
                <a:latin typeface="Times New Roman" panose="02020603050405020304" pitchFamily="18" charset="0"/>
                <a:ea typeface="微软雅黑"/>
                <a:cs typeface="Times New Roman" panose="02020603050405020304" pitchFamily="18" charset="0"/>
              </a:rPr>
              <a:t> </a:t>
            </a:r>
            <a:r>
              <a:rPr lang="en-US" sz="3200" dirty="0" err="1">
                <a:solidFill>
                  <a:srgbClr val="FFAE24">
                    <a:lumMod val="50000"/>
                  </a:srgbClr>
                </a:solidFill>
                <a:latin typeface="Times New Roman" panose="02020603050405020304" pitchFamily="18" charset="0"/>
                <a:ea typeface="微软雅黑"/>
                <a:cs typeface="Times New Roman" panose="02020603050405020304" pitchFamily="18" charset="0"/>
              </a:rPr>
              <a:t>muôn</a:t>
            </a:r>
            <a:r>
              <a:rPr lang="en-US" sz="3200" dirty="0">
                <a:solidFill>
                  <a:srgbClr val="FFAE24">
                    <a:lumMod val="50000"/>
                  </a:srgbClr>
                </a:solidFill>
                <a:latin typeface="Times New Roman" panose="02020603050405020304" pitchFamily="18" charset="0"/>
                <a:ea typeface="微软雅黑"/>
                <a:cs typeface="Times New Roman" panose="02020603050405020304" pitchFamily="18" charset="0"/>
              </a:rPr>
              <a:t> </a:t>
            </a:r>
            <a:r>
              <a:rPr lang="en-US" sz="3200" dirty="0" err="1">
                <a:solidFill>
                  <a:srgbClr val="FFAE24">
                    <a:lumMod val="50000"/>
                  </a:srgbClr>
                </a:solidFill>
                <a:latin typeface="Pacifico" panose="00000500000000000000" pitchFamily="2" charset="0"/>
                <a:ea typeface="微软雅黑"/>
              </a:rPr>
              <a:t>màu</a:t>
            </a:r>
            <a:endParaRPr lang="en-US" sz="3200" dirty="0">
              <a:solidFill>
                <a:srgbClr val="FFAE24">
                  <a:lumMod val="50000"/>
                </a:srgbClr>
              </a:solidFill>
              <a:latin typeface="Pacifico" panose="00000500000000000000" pitchFamily="2" charset="0"/>
              <a:ea typeface="微软雅黑"/>
            </a:endParaRPr>
          </a:p>
        </p:txBody>
      </p:sp>
      <p:sp>
        <p:nvSpPr>
          <p:cNvPr id="24" name="TextBox 23">
            <a:extLst>
              <a:ext uri="{FF2B5EF4-FFF2-40B4-BE49-F238E27FC236}">
                <a16:creationId xmlns:a16="http://schemas.microsoft.com/office/drawing/2014/main" id="{9562763E-D86F-4031-81A8-0C882B3BE526}"/>
              </a:ext>
            </a:extLst>
          </p:cNvPr>
          <p:cNvSpPr txBox="1"/>
          <p:nvPr/>
        </p:nvSpPr>
        <p:spPr>
          <a:xfrm>
            <a:off x="2834640" y="3348797"/>
            <a:ext cx="6572407" cy="1880002"/>
          </a:xfrm>
          <a:prstGeom prst="rect">
            <a:avLst/>
          </a:prstGeom>
          <a:noFill/>
        </p:spPr>
        <p:txBody>
          <a:bodyPr wrap="square" rtlCol="0">
            <a:spAutoFit/>
          </a:bodyPr>
          <a:lstStyle/>
          <a:p>
            <a:pPr algn="ctr" defTabSz="685800">
              <a:defRPr/>
            </a:pPr>
            <a:r>
              <a:rPr lang="en-US" sz="2800" dirty="0" err="1">
                <a:solidFill>
                  <a:srgbClr val="BFE8E0">
                    <a:lumMod val="50000"/>
                  </a:srgbClr>
                </a:solidFill>
                <a:latin typeface="Coiny" panose="02000903060500060000" pitchFamily="2" charset="0"/>
                <a:ea typeface="微软雅黑"/>
              </a:rPr>
              <a:t>Bài</a:t>
            </a:r>
            <a:r>
              <a:rPr lang="en-US" sz="2800" dirty="0">
                <a:solidFill>
                  <a:srgbClr val="BFE8E0">
                    <a:lumMod val="50000"/>
                  </a:srgbClr>
                </a:solidFill>
                <a:latin typeface="Coiny" panose="02000903060500060000" pitchFamily="2" charset="0"/>
                <a:ea typeface="微软雅黑"/>
              </a:rPr>
              <a:t> 2 – </a:t>
            </a:r>
            <a:r>
              <a:rPr lang="en-US" sz="2800" dirty="0" err="1">
                <a:solidFill>
                  <a:srgbClr val="BFE8E0">
                    <a:lumMod val="50000"/>
                  </a:srgbClr>
                </a:solidFill>
                <a:latin typeface="Coiny" panose="02000903060500060000" pitchFamily="2" charset="0"/>
                <a:ea typeface="微软雅黑"/>
              </a:rPr>
              <a:t>Tiết</a:t>
            </a:r>
            <a:r>
              <a:rPr lang="en-US" sz="2800" dirty="0">
                <a:solidFill>
                  <a:srgbClr val="BFE8E0">
                    <a:lumMod val="50000"/>
                  </a:srgbClr>
                </a:solidFill>
                <a:latin typeface="Coiny" panose="02000903060500060000" pitchFamily="2" charset="0"/>
                <a:ea typeface="微软雅黑"/>
              </a:rPr>
              <a:t> 2</a:t>
            </a:r>
          </a:p>
          <a:p>
            <a:pPr algn="ctr" defTabSz="685800">
              <a:lnSpc>
                <a:spcPct val="150000"/>
              </a:lnSpc>
              <a:spcAft>
                <a:spcPts val="450"/>
              </a:spcAft>
              <a:defRPr/>
            </a:pPr>
            <a:r>
              <a:rPr lang="en-US" sz="2800" dirty="0">
                <a:solidFill>
                  <a:srgbClr val="FF0000"/>
                </a:solidFill>
                <a:latin typeface="Coiny" panose="02000903060500060000" pitchFamily="2" charset="0"/>
                <a:ea typeface="微软雅黑"/>
              </a:rPr>
              <a:t>Nghe – </a:t>
            </a:r>
            <a:r>
              <a:rPr lang="en-US" sz="2800" dirty="0" err="1">
                <a:solidFill>
                  <a:srgbClr val="FF0000"/>
                </a:solidFill>
                <a:latin typeface="Coiny" panose="02000903060500060000" pitchFamily="2" charset="0"/>
                <a:ea typeface="微软雅黑"/>
              </a:rPr>
              <a:t>viết</a:t>
            </a:r>
            <a:r>
              <a:rPr lang="en-US" sz="2800" dirty="0">
                <a:solidFill>
                  <a:srgbClr val="FF0000"/>
                </a:solidFill>
                <a:latin typeface="Coiny" panose="02000903060500060000" pitchFamily="2" charset="0"/>
                <a:ea typeface="微软雅黑"/>
              </a:rPr>
              <a:t>: Ong </a:t>
            </a:r>
            <a:r>
              <a:rPr lang="en-US" sz="2800" dirty="0" err="1">
                <a:solidFill>
                  <a:srgbClr val="FF0000"/>
                </a:solidFill>
                <a:latin typeface="Coiny" panose="02000903060500060000" pitchFamily="2" charset="0"/>
                <a:ea typeface="微软雅黑"/>
              </a:rPr>
              <a:t>xây</a:t>
            </a:r>
            <a:r>
              <a:rPr lang="en-US" sz="2800" dirty="0">
                <a:solidFill>
                  <a:srgbClr val="FF0000"/>
                </a:solidFill>
                <a:latin typeface="Coiny" panose="02000903060500060000" pitchFamily="2" charset="0"/>
                <a:ea typeface="微软雅黑"/>
              </a:rPr>
              <a:t> </a:t>
            </a:r>
            <a:r>
              <a:rPr lang="en-US" sz="2800" dirty="0" err="1">
                <a:solidFill>
                  <a:srgbClr val="FF0000"/>
                </a:solidFill>
                <a:latin typeface="Coiny" panose="02000903060500060000" pitchFamily="2" charset="0"/>
                <a:ea typeface="微软雅黑"/>
              </a:rPr>
              <a:t>tổ</a:t>
            </a:r>
            <a:endParaRPr lang="en-US" sz="2800" dirty="0">
              <a:solidFill>
                <a:srgbClr val="FF0000"/>
              </a:solidFill>
              <a:latin typeface="Coiny" panose="02000903060500060000" pitchFamily="2" charset="0"/>
              <a:ea typeface="微软雅黑"/>
            </a:endParaRPr>
          </a:p>
          <a:p>
            <a:pPr algn="ctr" defTabSz="685800">
              <a:lnSpc>
                <a:spcPct val="150000"/>
              </a:lnSpc>
              <a:spcAft>
                <a:spcPts val="450"/>
              </a:spcAft>
              <a:defRPr/>
            </a:pPr>
            <a:r>
              <a:rPr lang="en-US" sz="2800" b="1" dirty="0" err="1">
                <a:solidFill>
                  <a:srgbClr val="7030A0"/>
                </a:solidFill>
                <a:latin typeface="Coiny" panose="02000903060500060000" pitchFamily="2" charset="0"/>
                <a:ea typeface="微软雅黑"/>
              </a:rPr>
              <a:t>Phân</a:t>
            </a:r>
            <a:r>
              <a:rPr lang="en-US" sz="2800" b="1" dirty="0">
                <a:solidFill>
                  <a:srgbClr val="7030A0"/>
                </a:solidFill>
                <a:latin typeface="Coiny" panose="02000903060500060000" pitchFamily="2" charset="0"/>
                <a:ea typeface="微软雅黑"/>
              </a:rPr>
              <a:t> </a:t>
            </a:r>
            <a:r>
              <a:rPr lang="en-US" sz="2800" b="1" dirty="0" err="1">
                <a:solidFill>
                  <a:srgbClr val="7030A0"/>
                </a:solidFill>
                <a:latin typeface="Coiny" panose="02000903060500060000" pitchFamily="2" charset="0"/>
                <a:ea typeface="微软雅黑"/>
              </a:rPr>
              <a:t>biệt</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ua</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ươ; r</a:t>
            </a:r>
            <a:r>
              <a:rPr lang="en-US" sz="2800" b="1" dirty="0">
                <a:solidFill>
                  <a:srgbClr val="7030A0"/>
                </a:solidFill>
                <a:latin typeface="Coiny" panose="02000903060500060000" pitchFamily="2" charset="0"/>
                <a:ea typeface="微软雅黑"/>
              </a:rPr>
              <a:t>-</a:t>
            </a:r>
            <a:r>
              <a:rPr lang="vi-VN" sz="2800" b="1" dirty="0">
                <a:solidFill>
                  <a:srgbClr val="7030A0"/>
                </a:solidFill>
                <a:latin typeface="Coiny" panose="02000903060500060000" pitchFamily="2" charset="0"/>
                <a:ea typeface="微软雅黑"/>
              </a:rPr>
              <a:t>d</a:t>
            </a:r>
            <a:r>
              <a:rPr lang="en-US" sz="2800" b="1" dirty="0">
                <a:solidFill>
                  <a:srgbClr val="7030A0"/>
                </a:solidFill>
                <a:latin typeface="Coiny" panose="02000903060500060000" pitchFamily="2" charset="0"/>
                <a:ea typeface="微软雅黑"/>
              </a:rPr>
              <a:t>-</a:t>
            </a:r>
            <a:r>
              <a:rPr lang="vi-VN" sz="2800" b="1" dirty="0">
                <a:solidFill>
                  <a:srgbClr val="7030A0"/>
                </a:solidFill>
                <a:latin typeface="Coiny" panose="02000903060500060000" pitchFamily="2" charset="0"/>
                <a:ea typeface="微软雅黑"/>
              </a:rPr>
              <a:t>gi; ên</a:t>
            </a:r>
            <a:r>
              <a:rPr lang="en-US" sz="2800" b="1" dirty="0">
                <a:solidFill>
                  <a:srgbClr val="7030A0"/>
                </a:solidFill>
                <a:latin typeface="Coiny" panose="02000903060500060000" pitchFamily="2" charset="0"/>
                <a:ea typeface="微软雅黑"/>
              </a:rPr>
              <a:t>- </a:t>
            </a:r>
            <a:r>
              <a:rPr lang="vi-VN" sz="2800" b="1" dirty="0">
                <a:solidFill>
                  <a:srgbClr val="7030A0"/>
                </a:solidFill>
                <a:latin typeface="Coiny" panose="02000903060500060000" pitchFamily="2" charset="0"/>
                <a:ea typeface="微软雅黑"/>
              </a:rPr>
              <a:t>ênh</a:t>
            </a:r>
            <a:endParaRPr lang="en-US" sz="2800" b="1" dirty="0">
              <a:solidFill>
                <a:srgbClr val="7030A0"/>
              </a:solidFill>
              <a:latin typeface="HP001 4 hàng" panose="020B0603050302020204" pitchFamily="34" charset="0"/>
              <a:ea typeface="微软雅黑"/>
            </a:endParaRPr>
          </a:p>
        </p:txBody>
      </p:sp>
    </p:spTree>
    <p:extLst>
      <p:ext uri="{BB962C8B-B14F-4D97-AF65-F5344CB8AC3E}">
        <p14:creationId xmlns:p14="http://schemas.microsoft.com/office/powerpoint/2010/main" val="24181551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53" presetClass="entr" presetSubtype="16"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1"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1250"/>
                            </p:stCondLst>
                            <p:childTnLst>
                              <p:par>
                                <p:cTn id="26" presetID="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500"/>
                            </p:stCondLst>
                            <p:childTnLst>
                              <p:par>
                                <p:cTn id="48" presetID="32" presetClass="emph" presetSubtype="0" fill="hold" grpId="1" nodeType="afterEffect">
                                  <p:stCondLst>
                                    <p:cond delay="0"/>
                                  </p:stCondLst>
                                  <p:childTnLst>
                                    <p:animRot by="120000">
                                      <p:cBhvr>
                                        <p:cTn id="49" dur="100" fill="hold">
                                          <p:stCondLst>
                                            <p:cond delay="0"/>
                                          </p:stCondLst>
                                        </p:cTn>
                                        <p:tgtEl>
                                          <p:spTgt spid="24"/>
                                        </p:tgtEl>
                                        <p:attrNameLst>
                                          <p:attrName>r</p:attrName>
                                        </p:attrNameLst>
                                      </p:cBhvr>
                                    </p:animRot>
                                    <p:animRot by="-240000">
                                      <p:cBhvr>
                                        <p:cTn id="50" dur="200" fill="hold">
                                          <p:stCondLst>
                                            <p:cond delay="200"/>
                                          </p:stCondLst>
                                        </p:cTn>
                                        <p:tgtEl>
                                          <p:spTgt spid="24"/>
                                        </p:tgtEl>
                                        <p:attrNameLst>
                                          <p:attrName>r</p:attrName>
                                        </p:attrNameLst>
                                      </p:cBhvr>
                                    </p:animRot>
                                    <p:animRot by="240000">
                                      <p:cBhvr>
                                        <p:cTn id="51" dur="200" fill="hold">
                                          <p:stCondLst>
                                            <p:cond delay="400"/>
                                          </p:stCondLst>
                                        </p:cTn>
                                        <p:tgtEl>
                                          <p:spTgt spid="24"/>
                                        </p:tgtEl>
                                        <p:attrNameLst>
                                          <p:attrName>r</p:attrName>
                                        </p:attrNameLst>
                                      </p:cBhvr>
                                    </p:animRot>
                                    <p:animRot by="-240000">
                                      <p:cBhvr>
                                        <p:cTn id="52" dur="200" fill="hold">
                                          <p:stCondLst>
                                            <p:cond delay="600"/>
                                          </p:stCondLst>
                                        </p:cTn>
                                        <p:tgtEl>
                                          <p:spTgt spid="24"/>
                                        </p:tgtEl>
                                        <p:attrNameLst>
                                          <p:attrName>r</p:attrName>
                                        </p:attrNameLst>
                                      </p:cBhvr>
                                    </p:animRot>
                                    <p:animRot by="120000">
                                      <p:cBhvr>
                                        <p:cTn id="53"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grpSp>
        <p:nvGrpSpPr>
          <p:cNvPr id="3" name="组合 2"/>
          <p:cNvGrpSpPr/>
          <p:nvPr/>
        </p:nvGrpSpPr>
        <p:grpSpPr>
          <a:xfrm>
            <a:off x="327537" y="4851297"/>
            <a:ext cx="2109630" cy="1696281"/>
            <a:chOff x="4329113" y="1957388"/>
            <a:chExt cx="3670301" cy="2951163"/>
          </a:xfrm>
        </p:grpSpPr>
        <p:sp>
          <p:nvSpPr>
            <p:cNvPr id="7" name="Freeform 5"/>
            <p:cNvSpPr>
              <a:spLocks noEditPoints="1"/>
            </p:cNvSpPr>
            <p:nvPr/>
          </p:nvSpPr>
          <p:spPr bwMode="auto">
            <a:xfrm>
              <a:off x="4329113" y="2527301"/>
              <a:ext cx="1762125" cy="1484313"/>
            </a:xfrm>
            <a:custGeom>
              <a:avLst/>
              <a:gdLst>
                <a:gd name="T0" fmla="*/ 222 w 415"/>
                <a:gd name="T1" fmla="*/ 332 h 349"/>
                <a:gd name="T2" fmla="*/ 93 w 415"/>
                <a:gd name="T3" fmla="*/ 306 h 349"/>
                <a:gd name="T4" fmla="*/ 17 w 415"/>
                <a:gd name="T5" fmla="*/ 175 h 349"/>
                <a:gd name="T6" fmla="*/ 93 w 415"/>
                <a:gd name="T7" fmla="*/ 44 h 349"/>
                <a:gd name="T8" fmla="*/ 222 w 415"/>
                <a:gd name="T9" fmla="*/ 17 h 349"/>
                <a:gd name="T10" fmla="*/ 395 w 415"/>
                <a:gd name="T11" fmla="*/ 175 h 349"/>
                <a:gd name="T12" fmla="*/ 222 w 415"/>
                <a:gd name="T13" fmla="*/ 332 h 349"/>
                <a:gd name="T14" fmla="*/ 224 w 415"/>
                <a:gd name="T15" fmla="*/ 0 h 349"/>
                <a:gd name="T16" fmla="*/ 223 w 415"/>
                <a:gd name="T17" fmla="*/ 1 h 349"/>
                <a:gd name="T18" fmla="*/ 86 w 415"/>
                <a:gd name="T19" fmla="*/ 29 h 349"/>
                <a:gd name="T20" fmla="*/ 81 w 415"/>
                <a:gd name="T21" fmla="*/ 33 h 349"/>
                <a:gd name="T22" fmla="*/ 1 w 415"/>
                <a:gd name="T23" fmla="*/ 171 h 349"/>
                <a:gd name="T24" fmla="*/ 1 w 415"/>
                <a:gd name="T25" fmla="*/ 179 h 349"/>
                <a:gd name="T26" fmla="*/ 81 w 415"/>
                <a:gd name="T27" fmla="*/ 317 h 349"/>
                <a:gd name="T28" fmla="*/ 86 w 415"/>
                <a:gd name="T29" fmla="*/ 321 h 349"/>
                <a:gd name="T30" fmla="*/ 223 w 415"/>
                <a:gd name="T31" fmla="*/ 349 h 349"/>
                <a:gd name="T32" fmla="*/ 224 w 415"/>
                <a:gd name="T33" fmla="*/ 349 h 349"/>
                <a:gd name="T34" fmla="*/ 230 w 415"/>
                <a:gd name="T35" fmla="*/ 347 h 349"/>
                <a:gd name="T36" fmla="*/ 412 w 415"/>
                <a:gd name="T37" fmla="*/ 181 h 349"/>
                <a:gd name="T38" fmla="*/ 415 w 415"/>
                <a:gd name="T39" fmla="*/ 175 h 349"/>
                <a:gd name="T40" fmla="*/ 412 w 415"/>
                <a:gd name="T41" fmla="*/ 169 h 349"/>
                <a:gd name="T42" fmla="*/ 230 w 415"/>
                <a:gd name="T43" fmla="*/ 2 h 349"/>
                <a:gd name="T44" fmla="*/ 224 w 415"/>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49">
                  <a:moveTo>
                    <a:pt x="222" y="332"/>
                  </a:moveTo>
                  <a:cubicBezTo>
                    <a:pt x="93" y="306"/>
                    <a:pt x="93" y="306"/>
                    <a:pt x="93" y="306"/>
                  </a:cubicBezTo>
                  <a:cubicBezTo>
                    <a:pt x="17" y="175"/>
                    <a:pt x="17" y="175"/>
                    <a:pt x="17" y="175"/>
                  </a:cubicBezTo>
                  <a:cubicBezTo>
                    <a:pt x="93" y="44"/>
                    <a:pt x="93" y="44"/>
                    <a:pt x="93" y="44"/>
                  </a:cubicBezTo>
                  <a:cubicBezTo>
                    <a:pt x="222" y="17"/>
                    <a:pt x="222" y="17"/>
                    <a:pt x="222" y="17"/>
                  </a:cubicBezTo>
                  <a:cubicBezTo>
                    <a:pt x="395" y="175"/>
                    <a:pt x="395" y="175"/>
                    <a:pt x="395" y="175"/>
                  </a:cubicBezTo>
                  <a:cubicBezTo>
                    <a:pt x="222" y="332"/>
                    <a:pt x="222" y="332"/>
                    <a:pt x="222" y="332"/>
                  </a:cubicBezTo>
                  <a:moveTo>
                    <a:pt x="224" y="0"/>
                  </a:moveTo>
                  <a:cubicBezTo>
                    <a:pt x="224" y="0"/>
                    <a:pt x="223" y="0"/>
                    <a:pt x="223" y="1"/>
                  </a:cubicBezTo>
                  <a:cubicBezTo>
                    <a:pt x="86" y="29"/>
                    <a:pt x="86" y="29"/>
                    <a:pt x="86" y="29"/>
                  </a:cubicBezTo>
                  <a:cubicBezTo>
                    <a:pt x="84" y="29"/>
                    <a:pt x="82" y="31"/>
                    <a:pt x="81" y="33"/>
                  </a:cubicBezTo>
                  <a:cubicBezTo>
                    <a:pt x="1" y="171"/>
                    <a:pt x="1" y="171"/>
                    <a:pt x="1" y="171"/>
                  </a:cubicBezTo>
                  <a:cubicBezTo>
                    <a:pt x="0" y="173"/>
                    <a:pt x="0" y="176"/>
                    <a:pt x="1" y="179"/>
                  </a:cubicBezTo>
                  <a:cubicBezTo>
                    <a:pt x="81" y="317"/>
                    <a:pt x="81" y="317"/>
                    <a:pt x="81" y="317"/>
                  </a:cubicBezTo>
                  <a:cubicBezTo>
                    <a:pt x="82" y="319"/>
                    <a:pt x="84" y="320"/>
                    <a:pt x="86" y="321"/>
                  </a:cubicBezTo>
                  <a:cubicBezTo>
                    <a:pt x="223" y="349"/>
                    <a:pt x="223" y="349"/>
                    <a:pt x="223" y="349"/>
                  </a:cubicBezTo>
                  <a:cubicBezTo>
                    <a:pt x="223" y="349"/>
                    <a:pt x="224" y="349"/>
                    <a:pt x="224" y="349"/>
                  </a:cubicBezTo>
                  <a:cubicBezTo>
                    <a:pt x="226" y="349"/>
                    <a:pt x="228" y="348"/>
                    <a:pt x="230" y="347"/>
                  </a:cubicBezTo>
                  <a:cubicBezTo>
                    <a:pt x="412" y="181"/>
                    <a:pt x="412" y="181"/>
                    <a:pt x="412" y="181"/>
                  </a:cubicBezTo>
                  <a:cubicBezTo>
                    <a:pt x="414" y="179"/>
                    <a:pt x="415" y="177"/>
                    <a:pt x="415" y="175"/>
                  </a:cubicBezTo>
                  <a:cubicBezTo>
                    <a:pt x="415" y="172"/>
                    <a:pt x="414" y="170"/>
                    <a:pt x="412" y="169"/>
                  </a:cubicBezTo>
                  <a:cubicBezTo>
                    <a:pt x="230" y="2"/>
                    <a:pt x="230" y="2"/>
                    <a:pt x="230" y="2"/>
                  </a:cubicBezTo>
                  <a:cubicBezTo>
                    <a:pt x="228" y="1"/>
                    <a:pt x="226" y="0"/>
                    <a:pt x="22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13" name="Freeform 6"/>
            <p:cNvSpPr>
              <a:spLocks noEditPoints="1"/>
            </p:cNvSpPr>
            <p:nvPr/>
          </p:nvSpPr>
          <p:spPr bwMode="auto">
            <a:xfrm>
              <a:off x="6232526" y="2527301"/>
              <a:ext cx="1766888" cy="1484313"/>
            </a:xfrm>
            <a:custGeom>
              <a:avLst/>
              <a:gdLst>
                <a:gd name="T0" fmla="*/ 193 w 416"/>
                <a:gd name="T1" fmla="*/ 332 h 349"/>
                <a:gd name="T2" fmla="*/ 20 w 416"/>
                <a:gd name="T3" fmla="*/ 175 h 349"/>
                <a:gd name="T4" fmla="*/ 193 w 416"/>
                <a:gd name="T5" fmla="*/ 17 h 349"/>
                <a:gd name="T6" fmla="*/ 323 w 416"/>
                <a:gd name="T7" fmla="*/ 44 h 349"/>
                <a:gd name="T8" fmla="*/ 398 w 416"/>
                <a:gd name="T9" fmla="*/ 175 h 349"/>
                <a:gd name="T10" fmla="*/ 323 w 416"/>
                <a:gd name="T11" fmla="*/ 306 h 349"/>
                <a:gd name="T12" fmla="*/ 193 w 416"/>
                <a:gd name="T13" fmla="*/ 332 h 349"/>
                <a:gd name="T14" fmla="*/ 191 w 416"/>
                <a:gd name="T15" fmla="*/ 0 h 349"/>
                <a:gd name="T16" fmla="*/ 185 w 416"/>
                <a:gd name="T17" fmla="*/ 2 h 349"/>
                <a:gd name="T18" fmla="*/ 3 w 416"/>
                <a:gd name="T19" fmla="*/ 169 h 349"/>
                <a:gd name="T20" fmla="*/ 0 w 416"/>
                <a:gd name="T21" fmla="*/ 175 h 349"/>
                <a:gd name="T22" fmla="*/ 3 w 416"/>
                <a:gd name="T23" fmla="*/ 181 h 349"/>
                <a:gd name="T24" fmla="*/ 185 w 416"/>
                <a:gd name="T25" fmla="*/ 347 h 349"/>
                <a:gd name="T26" fmla="*/ 191 w 416"/>
                <a:gd name="T27" fmla="*/ 349 h 349"/>
                <a:gd name="T28" fmla="*/ 192 w 416"/>
                <a:gd name="T29" fmla="*/ 349 h 349"/>
                <a:gd name="T30" fmla="*/ 329 w 416"/>
                <a:gd name="T31" fmla="*/ 321 h 349"/>
                <a:gd name="T32" fmla="*/ 335 w 416"/>
                <a:gd name="T33" fmla="*/ 317 h 349"/>
                <a:gd name="T34" fmla="*/ 414 w 416"/>
                <a:gd name="T35" fmla="*/ 179 h 349"/>
                <a:gd name="T36" fmla="*/ 414 w 416"/>
                <a:gd name="T37" fmla="*/ 171 h 349"/>
                <a:gd name="T38" fmla="*/ 335 w 416"/>
                <a:gd name="T39" fmla="*/ 33 h 349"/>
                <a:gd name="T40" fmla="*/ 329 w 416"/>
                <a:gd name="T41" fmla="*/ 29 h 349"/>
                <a:gd name="T42" fmla="*/ 192 w 416"/>
                <a:gd name="T43" fmla="*/ 1 h 349"/>
                <a:gd name="T44" fmla="*/ 191 w 416"/>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349">
                  <a:moveTo>
                    <a:pt x="193" y="332"/>
                  </a:moveTo>
                  <a:cubicBezTo>
                    <a:pt x="20" y="175"/>
                    <a:pt x="20" y="175"/>
                    <a:pt x="20" y="175"/>
                  </a:cubicBezTo>
                  <a:cubicBezTo>
                    <a:pt x="193" y="17"/>
                    <a:pt x="193" y="17"/>
                    <a:pt x="193" y="17"/>
                  </a:cubicBezTo>
                  <a:cubicBezTo>
                    <a:pt x="323" y="44"/>
                    <a:pt x="323" y="44"/>
                    <a:pt x="323" y="44"/>
                  </a:cubicBezTo>
                  <a:cubicBezTo>
                    <a:pt x="398" y="175"/>
                    <a:pt x="398" y="175"/>
                    <a:pt x="398" y="175"/>
                  </a:cubicBezTo>
                  <a:cubicBezTo>
                    <a:pt x="323" y="306"/>
                    <a:pt x="323" y="306"/>
                    <a:pt x="323" y="306"/>
                  </a:cubicBezTo>
                  <a:cubicBezTo>
                    <a:pt x="193" y="332"/>
                    <a:pt x="193" y="332"/>
                    <a:pt x="193" y="332"/>
                  </a:cubicBezTo>
                  <a:moveTo>
                    <a:pt x="191" y="0"/>
                  </a:moveTo>
                  <a:cubicBezTo>
                    <a:pt x="189" y="0"/>
                    <a:pt x="187" y="1"/>
                    <a:pt x="185" y="2"/>
                  </a:cubicBezTo>
                  <a:cubicBezTo>
                    <a:pt x="3" y="169"/>
                    <a:pt x="3" y="169"/>
                    <a:pt x="3" y="169"/>
                  </a:cubicBezTo>
                  <a:cubicBezTo>
                    <a:pt x="1" y="170"/>
                    <a:pt x="0" y="172"/>
                    <a:pt x="0" y="175"/>
                  </a:cubicBezTo>
                  <a:cubicBezTo>
                    <a:pt x="0" y="177"/>
                    <a:pt x="1" y="179"/>
                    <a:pt x="3" y="181"/>
                  </a:cubicBezTo>
                  <a:cubicBezTo>
                    <a:pt x="185" y="347"/>
                    <a:pt x="185" y="347"/>
                    <a:pt x="185" y="347"/>
                  </a:cubicBezTo>
                  <a:cubicBezTo>
                    <a:pt x="187" y="348"/>
                    <a:pt x="189" y="349"/>
                    <a:pt x="191" y="349"/>
                  </a:cubicBezTo>
                  <a:cubicBezTo>
                    <a:pt x="191" y="349"/>
                    <a:pt x="192" y="349"/>
                    <a:pt x="192" y="349"/>
                  </a:cubicBezTo>
                  <a:cubicBezTo>
                    <a:pt x="329" y="321"/>
                    <a:pt x="329" y="321"/>
                    <a:pt x="329" y="321"/>
                  </a:cubicBezTo>
                  <a:cubicBezTo>
                    <a:pt x="332" y="320"/>
                    <a:pt x="333" y="319"/>
                    <a:pt x="335" y="317"/>
                  </a:cubicBezTo>
                  <a:cubicBezTo>
                    <a:pt x="414" y="179"/>
                    <a:pt x="414" y="179"/>
                    <a:pt x="414" y="179"/>
                  </a:cubicBezTo>
                  <a:cubicBezTo>
                    <a:pt x="416" y="176"/>
                    <a:pt x="416" y="173"/>
                    <a:pt x="414" y="171"/>
                  </a:cubicBezTo>
                  <a:cubicBezTo>
                    <a:pt x="335" y="33"/>
                    <a:pt x="335" y="33"/>
                    <a:pt x="335" y="33"/>
                  </a:cubicBezTo>
                  <a:cubicBezTo>
                    <a:pt x="333" y="31"/>
                    <a:pt x="332" y="29"/>
                    <a:pt x="329" y="29"/>
                  </a:cubicBezTo>
                  <a:cubicBezTo>
                    <a:pt x="192" y="1"/>
                    <a:pt x="192" y="1"/>
                    <a:pt x="192" y="1"/>
                  </a:cubicBezTo>
                  <a:cubicBezTo>
                    <a:pt x="192" y="0"/>
                    <a:pt x="191" y="0"/>
                    <a:pt x="191"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1" name="Freeform 14"/>
            <p:cNvSpPr/>
            <p:nvPr/>
          </p:nvSpPr>
          <p:spPr bwMode="auto">
            <a:xfrm>
              <a:off x="5656715" y="3606801"/>
              <a:ext cx="1020763" cy="260350"/>
            </a:xfrm>
            <a:custGeom>
              <a:avLst/>
              <a:gdLst>
                <a:gd name="T0" fmla="*/ 0 w 643"/>
                <a:gd name="T1" fmla="*/ 164 h 164"/>
                <a:gd name="T2" fmla="*/ 643 w 643"/>
                <a:gd name="T3" fmla="*/ 164 h 164"/>
                <a:gd name="T4" fmla="*/ 477 w 643"/>
                <a:gd name="T5" fmla="*/ 0 h 164"/>
                <a:gd name="T6" fmla="*/ 166 w 643"/>
                <a:gd name="T7" fmla="*/ 0 h 164"/>
                <a:gd name="T8" fmla="*/ 0 w 643"/>
                <a:gd name="T9" fmla="*/ 164 h 164"/>
              </a:gdLst>
              <a:ahLst/>
              <a:cxnLst>
                <a:cxn ang="0">
                  <a:pos x="T0" y="T1"/>
                </a:cxn>
                <a:cxn ang="0">
                  <a:pos x="T2" y="T3"/>
                </a:cxn>
                <a:cxn ang="0">
                  <a:pos x="T4" y="T5"/>
                </a:cxn>
                <a:cxn ang="0">
                  <a:pos x="T6" y="T7"/>
                </a:cxn>
                <a:cxn ang="0">
                  <a:pos x="T8" y="T9"/>
                </a:cxn>
              </a:cxnLst>
              <a:rect l="0" t="0" r="r" b="b"/>
              <a:pathLst>
                <a:path w="643" h="164">
                  <a:moveTo>
                    <a:pt x="0" y="164"/>
                  </a:moveTo>
                  <a:lnTo>
                    <a:pt x="643" y="164"/>
                  </a:lnTo>
                  <a:lnTo>
                    <a:pt x="477" y="0"/>
                  </a:lnTo>
                  <a:lnTo>
                    <a:pt x="166" y="0"/>
                  </a:lnTo>
                  <a:lnTo>
                    <a:pt x="0" y="164"/>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2" name="Rectangle 15"/>
            <p:cNvSpPr>
              <a:spLocks noChangeArrowheads="1"/>
            </p:cNvSpPr>
            <p:nvPr/>
          </p:nvSpPr>
          <p:spPr bwMode="auto">
            <a:xfrm>
              <a:off x="5597978" y="4002088"/>
              <a:ext cx="1138238" cy="260350"/>
            </a:xfrm>
            <a:prstGeom prst="rect">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3" name="Freeform 16"/>
            <p:cNvSpPr/>
            <p:nvPr/>
          </p:nvSpPr>
          <p:spPr bwMode="auto">
            <a:xfrm>
              <a:off x="5597978" y="4397376"/>
              <a:ext cx="1138238" cy="260350"/>
            </a:xfrm>
            <a:custGeom>
              <a:avLst/>
              <a:gdLst>
                <a:gd name="T0" fmla="*/ 0 w 717"/>
                <a:gd name="T1" fmla="*/ 0 h 164"/>
                <a:gd name="T2" fmla="*/ 0 w 717"/>
                <a:gd name="T3" fmla="*/ 113 h 164"/>
                <a:gd name="T4" fmla="*/ 88 w 717"/>
                <a:gd name="T5" fmla="*/ 164 h 164"/>
                <a:gd name="T6" fmla="*/ 629 w 717"/>
                <a:gd name="T7" fmla="*/ 164 h 164"/>
                <a:gd name="T8" fmla="*/ 717 w 717"/>
                <a:gd name="T9" fmla="*/ 113 h 164"/>
                <a:gd name="T10" fmla="*/ 717 w 717"/>
                <a:gd name="T11" fmla="*/ 0 h 164"/>
                <a:gd name="T12" fmla="*/ 0 w 717"/>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717" h="164">
                  <a:moveTo>
                    <a:pt x="0" y="0"/>
                  </a:moveTo>
                  <a:lnTo>
                    <a:pt x="0" y="113"/>
                  </a:lnTo>
                  <a:lnTo>
                    <a:pt x="88" y="164"/>
                  </a:lnTo>
                  <a:lnTo>
                    <a:pt x="629" y="164"/>
                  </a:lnTo>
                  <a:lnTo>
                    <a:pt x="717" y="113"/>
                  </a:lnTo>
                  <a:lnTo>
                    <a:pt x="717" y="0"/>
                  </a:lnTo>
                  <a:lnTo>
                    <a:pt x="0" y="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4" name="Freeform 17"/>
            <p:cNvSpPr/>
            <p:nvPr/>
          </p:nvSpPr>
          <p:spPr bwMode="auto">
            <a:xfrm>
              <a:off x="5975803" y="4797426"/>
              <a:ext cx="382588" cy="111125"/>
            </a:xfrm>
            <a:custGeom>
              <a:avLst/>
              <a:gdLst>
                <a:gd name="T0" fmla="*/ 121 w 241"/>
                <a:gd name="T1" fmla="*/ 70 h 70"/>
                <a:gd name="T2" fmla="*/ 241 w 241"/>
                <a:gd name="T3" fmla="*/ 0 h 70"/>
                <a:gd name="T4" fmla="*/ 0 w 241"/>
                <a:gd name="T5" fmla="*/ 0 h 70"/>
                <a:gd name="T6" fmla="*/ 121 w 241"/>
                <a:gd name="T7" fmla="*/ 70 h 70"/>
              </a:gdLst>
              <a:ahLst/>
              <a:cxnLst>
                <a:cxn ang="0">
                  <a:pos x="T0" y="T1"/>
                </a:cxn>
                <a:cxn ang="0">
                  <a:pos x="T2" y="T3"/>
                </a:cxn>
                <a:cxn ang="0">
                  <a:pos x="T4" y="T5"/>
                </a:cxn>
                <a:cxn ang="0">
                  <a:pos x="T6" y="T7"/>
                </a:cxn>
              </a:cxnLst>
              <a:rect l="0" t="0" r="r" b="b"/>
              <a:pathLst>
                <a:path w="241" h="70">
                  <a:moveTo>
                    <a:pt x="121" y="70"/>
                  </a:moveTo>
                  <a:lnTo>
                    <a:pt x="241" y="0"/>
                  </a:lnTo>
                  <a:lnTo>
                    <a:pt x="0" y="0"/>
                  </a:lnTo>
                  <a:lnTo>
                    <a:pt x="121" y="7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nvGrpSpPr>
            <p:cNvPr id="2" name="组合 1"/>
            <p:cNvGrpSpPr/>
            <p:nvPr/>
          </p:nvGrpSpPr>
          <p:grpSpPr>
            <a:xfrm>
              <a:off x="5653540" y="1957388"/>
              <a:ext cx="1027113" cy="1025526"/>
              <a:chOff x="5522913" y="1957388"/>
              <a:chExt cx="1027113" cy="1025526"/>
            </a:xfrm>
          </p:grpSpPr>
          <p:sp>
            <p:nvSpPr>
              <p:cNvPr id="17" name="Oval 10"/>
              <p:cNvSpPr>
                <a:spLocks noChangeArrowheads="1"/>
              </p:cNvSpPr>
              <p:nvPr/>
            </p:nvSpPr>
            <p:spPr bwMode="auto">
              <a:xfrm>
                <a:off x="5670551" y="2251076"/>
                <a:ext cx="731838" cy="731838"/>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5" name="Freeform 18"/>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 name="T8" fmla="*/ 193 w 193"/>
                  <a:gd name="T9" fmla="*/ 196 h 209"/>
                </a:gdLst>
                <a:ahLst/>
                <a:cxnLst>
                  <a:cxn ang="0">
                    <a:pos x="T0" y="T1"/>
                  </a:cxn>
                  <a:cxn ang="0">
                    <a:pos x="T2" y="T3"/>
                  </a:cxn>
                  <a:cxn ang="0">
                    <a:pos x="T4" y="T5"/>
                  </a:cxn>
                  <a:cxn ang="0">
                    <a:pos x="T6" y="T7"/>
                  </a:cxn>
                  <a:cxn ang="0">
                    <a:pos x="T8" y="T9"/>
                  </a:cxn>
                </a:cxnLst>
                <a:rect l="0" t="0" r="r" b="b"/>
                <a:pathLst>
                  <a:path w="193" h="209">
                    <a:moveTo>
                      <a:pt x="193" y="196"/>
                    </a:moveTo>
                    <a:lnTo>
                      <a:pt x="17" y="0"/>
                    </a:lnTo>
                    <a:lnTo>
                      <a:pt x="0" y="16"/>
                    </a:lnTo>
                    <a:lnTo>
                      <a:pt x="177" y="209"/>
                    </a:lnTo>
                    <a:lnTo>
                      <a:pt x="193" y="196"/>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6" name="Freeform 19"/>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Lst>
                <a:ahLst/>
                <a:cxnLst>
                  <a:cxn ang="0">
                    <a:pos x="T0" y="T1"/>
                  </a:cxn>
                  <a:cxn ang="0">
                    <a:pos x="T2" y="T3"/>
                  </a:cxn>
                  <a:cxn ang="0">
                    <a:pos x="T4" y="T5"/>
                  </a:cxn>
                  <a:cxn ang="0">
                    <a:pos x="T6" y="T7"/>
                  </a:cxn>
                </a:cxnLst>
                <a:rect l="0" t="0" r="r" b="b"/>
                <a:pathLst>
                  <a:path w="193" h="209">
                    <a:moveTo>
                      <a:pt x="193" y="196"/>
                    </a:moveTo>
                    <a:lnTo>
                      <a:pt x="17" y="0"/>
                    </a:lnTo>
                    <a:lnTo>
                      <a:pt x="0" y="16"/>
                    </a:lnTo>
                    <a:lnTo>
                      <a:pt x="177" y="209"/>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7" name="Freeform 20"/>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 name="T8" fmla="*/ 16 w 193"/>
                  <a:gd name="T9" fmla="*/ 209 h 209"/>
                </a:gdLst>
                <a:ahLst/>
                <a:cxnLst>
                  <a:cxn ang="0">
                    <a:pos x="T0" y="T1"/>
                  </a:cxn>
                  <a:cxn ang="0">
                    <a:pos x="T2" y="T3"/>
                  </a:cxn>
                  <a:cxn ang="0">
                    <a:pos x="T4" y="T5"/>
                  </a:cxn>
                  <a:cxn ang="0">
                    <a:pos x="T6" y="T7"/>
                  </a:cxn>
                  <a:cxn ang="0">
                    <a:pos x="T8" y="T9"/>
                  </a:cxn>
                </a:cxnLst>
                <a:rect l="0" t="0" r="r" b="b"/>
                <a:pathLst>
                  <a:path w="193" h="209">
                    <a:moveTo>
                      <a:pt x="16" y="209"/>
                    </a:moveTo>
                    <a:lnTo>
                      <a:pt x="193" y="16"/>
                    </a:lnTo>
                    <a:lnTo>
                      <a:pt x="177" y="0"/>
                    </a:lnTo>
                    <a:lnTo>
                      <a:pt x="0" y="196"/>
                    </a:lnTo>
                    <a:lnTo>
                      <a:pt x="16" y="209"/>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8" name="Freeform 21"/>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Lst>
                <a:ahLst/>
                <a:cxnLst>
                  <a:cxn ang="0">
                    <a:pos x="T0" y="T1"/>
                  </a:cxn>
                  <a:cxn ang="0">
                    <a:pos x="T2" y="T3"/>
                  </a:cxn>
                  <a:cxn ang="0">
                    <a:pos x="T4" y="T5"/>
                  </a:cxn>
                  <a:cxn ang="0">
                    <a:pos x="T6" y="T7"/>
                  </a:cxn>
                </a:cxnLst>
                <a:rect l="0" t="0" r="r" b="b"/>
                <a:pathLst>
                  <a:path w="193" h="209">
                    <a:moveTo>
                      <a:pt x="16" y="209"/>
                    </a:moveTo>
                    <a:lnTo>
                      <a:pt x="193" y="16"/>
                    </a:lnTo>
                    <a:lnTo>
                      <a:pt x="177" y="0"/>
                    </a:lnTo>
                    <a:lnTo>
                      <a:pt x="0" y="196"/>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29" name="Oval 22"/>
              <p:cNvSpPr>
                <a:spLocks noChangeArrowheads="1"/>
              </p:cNvSpPr>
              <p:nvPr/>
            </p:nvSpPr>
            <p:spPr bwMode="auto">
              <a:xfrm>
                <a:off x="552291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30" name="Oval 23"/>
              <p:cNvSpPr>
                <a:spLocks noChangeArrowheads="1"/>
              </p:cNvSpPr>
              <p:nvPr/>
            </p:nvSpPr>
            <p:spPr bwMode="auto">
              <a:xfrm>
                <a:off x="646906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grpSp>
      <p:grpSp>
        <p:nvGrpSpPr>
          <p:cNvPr id="37" name="组合 2">
            <a:extLst>
              <a:ext uri="{FF2B5EF4-FFF2-40B4-BE49-F238E27FC236}">
                <a16:creationId xmlns:a16="http://schemas.microsoft.com/office/drawing/2014/main" id="{8B71DC4C-6E7A-4C25-8851-EDB3F79A97EE}"/>
              </a:ext>
            </a:extLst>
          </p:cNvPr>
          <p:cNvGrpSpPr/>
          <p:nvPr/>
        </p:nvGrpSpPr>
        <p:grpSpPr>
          <a:xfrm>
            <a:off x="10082370" y="319056"/>
            <a:ext cx="2109630" cy="1696281"/>
            <a:chOff x="4329113" y="1957388"/>
            <a:chExt cx="3670301" cy="2951163"/>
          </a:xfrm>
        </p:grpSpPr>
        <p:sp>
          <p:nvSpPr>
            <p:cNvPr id="38" name="Freeform 5">
              <a:extLst>
                <a:ext uri="{FF2B5EF4-FFF2-40B4-BE49-F238E27FC236}">
                  <a16:creationId xmlns:a16="http://schemas.microsoft.com/office/drawing/2014/main" id="{DB25D5C3-C5FB-4A30-8D63-EDFFE8C56129}"/>
                </a:ext>
              </a:extLst>
            </p:cNvPr>
            <p:cNvSpPr>
              <a:spLocks noEditPoints="1"/>
            </p:cNvSpPr>
            <p:nvPr/>
          </p:nvSpPr>
          <p:spPr bwMode="auto">
            <a:xfrm>
              <a:off x="4329113" y="2527301"/>
              <a:ext cx="1762125" cy="1484313"/>
            </a:xfrm>
            <a:custGeom>
              <a:avLst/>
              <a:gdLst>
                <a:gd name="T0" fmla="*/ 222 w 415"/>
                <a:gd name="T1" fmla="*/ 332 h 349"/>
                <a:gd name="T2" fmla="*/ 93 w 415"/>
                <a:gd name="T3" fmla="*/ 306 h 349"/>
                <a:gd name="T4" fmla="*/ 17 w 415"/>
                <a:gd name="T5" fmla="*/ 175 h 349"/>
                <a:gd name="T6" fmla="*/ 93 w 415"/>
                <a:gd name="T7" fmla="*/ 44 h 349"/>
                <a:gd name="T8" fmla="*/ 222 w 415"/>
                <a:gd name="T9" fmla="*/ 17 h 349"/>
                <a:gd name="T10" fmla="*/ 395 w 415"/>
                <a:gd name="T11" fmla="*/ 175 h 349"/>
                <a:gd name="T12" fmla="*/ 222 w 415"/>
                <a:gd name="T13" fmla="*/ 332 h 349"/>
                <a:gd name="T14" fmla="*/ 224 w 415"/>
                <a:gd name="T15" fmla="*/ 0 h 349"/>
                <a:gd name="T16" fmla="*/ 223 w 415"/>
                <a:gd name="T17" fmla="*/ 1 h 349"/>
                <a:gd name="T18" fmla="*/ 86 w 415"/>
                <a:gd name="T19" fmla="*/ 29 h 349"/>
                <a:gd name="T20" fmla="*/ 81 w 415"/>
                <a:gd name="T21" fmla="*/ 33 h 349"/>
                <a:gd name="T22" fmla="*/ 1 w 415"/>
                <a:gd name="T23" fmla="*/ 171 h 349"/>
                <a:gd name="T24" fmla="*/ 1 w 415"/>
                <a:gd name="T25" fmla="*/ 179 h 349"/>
                <a:gd name="T26" fmla="*/ 81 w 415"/>
                <a:gd name="T27" fmla="*/ 317 h 349"/>
                <a:gd name="T28" fmla="*/ 86 w 415"/>
                <a:gd name="T29" fmla="*/ 321 h 349"/>
                <a:gd name="T30" fmla="*/ 223 w 415"/>
                <a:gd name="T31" fmla="*/ 349 h 349"/>
                <a:gd name="T32" fmla="*/ 224 w 415"/>
                <a:gd name="T33" fmla="*/ 349 h 349"/>
                <a:gd name="T34" fmla="*/ 230 w 415"/>
                <a:gd name="T35" fmla="*/ 347 h 349"/>
                <a:gd name="T36" fmla="*/ 412 w 415"/>
                <a:gd name="T37" fmla="*/ 181 h 349"/>
                <a:gd name="T38" fmla="*/ 415 w 415"/>
                <a:gd name="T39" fmla="*/ 175 h 349"/>
                <a:gd name="T40" fmla="*/ 412 w 415"/>
                <a:gd name="T41" fmla="*/ 169 h 349"/>
                <a:gd name="T42" fmla="*/ 230 w 415"/>
                <a:gd name="T43" fmla="*/ 2 h 349"/>
                <a:gd name="T44" fmla="*/ 224 w 415"/>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349">
                  <a:moveTo>
                    <a:pt x="222" y="332"/>
                  </a:moveTo>
                  <a:cubicBezTo>
                    <a:pt x="93" y="306"/>
                    <a:pt x="93" y="306"/>
                    <a:pt x="93" y="306"/>
                  </a:cubicBezTo>
                  <a:cubicBezTo>
                    <a:pt x="17" y="175"/>
                    <a:pt x="17" y="175"/>
                    <a:pt x="17" y="175"/>
                  </a:cubicBezTo>
                  <a:cubicBezTo>
                    <a:pt x="93" y="44"/>
                    <a:pt x="93" y="44"/>
                    <a:pt x="93" y="44"/>
                  </a:cubicBezTo>
                  <a:cubicBezTo>
                    <a:pt x="222" y="17"/>
                    <a:pt x="222" y="17"/>
                    <a:pt x="222" y="17"/>
                  </a:cubicBezTo>
                  <a:cubicBezTo>
                    <a:pt x="395" y="175"/>
                    <a:pt x="395" y="175"/>
                    <a:pt x="395" y="175"/>
                  </a:cubicBezTo>
                  <a:cubicBezTo>
                    <a:pt x="222" y="332"/>
                    <a:pt x="222" y="332"/>
                    <a:pt x="222" y="332"/>
                  </a:cubicBezTo>
                  <a:moveTo>
                    <a:pt x="224" y="0"/>
                  </a:moveTo>
                  <a:cubicBezTo>
                    <a:pt x="224" y="0"/>
                    <a:pt x="223" y="0"/>
                    <a:pt x="223" y="1"/>
                  </a:cubicBezTo>
                  <a:cubicBezTo>
                    <a:pt x="86" y="29"/>
                    <a:pt x="86" y="29"/>
                    <a:pt x="86" y="29"/>
                  </a:cubicBezTo>
                  <a:cubicBezTo>
                    <a:pt x="84" y="29"/>
                    <a:pt x="82" y="31"/>
                    <a:pt x="81" y="33"/>
                  </a:cubicBezTo>
                  <a:cubicBezTo>
                    <a:pt x="1" y="171"/>
                    <a:pt x="1" y="171"/>
                    <a:pt x="1" y="171"/>
                  </a:cubicBezTo>
                  <a:cubicBezTo>
                    <a:pt x="0" y="173"/>
                    <a:pt x="0" y="176"/>
                    <a:pt x="1" y="179"/>
                  </a:cubicBezTo>
                  <a:cubicBezTo>
                    <a:pt x="81" y="317"/>
                    <a:pt x="81" y="317"/>
                    <a:pt x="81" y="317"/>
                  </a:cubicBezTo>
                  <a:cubicBezTo>
                    <a:pt x="82" y="319"/>
                    <a:pt x="84" y="320"/>
                    <a:pt x="86" y="321"/>
                  </a:cubicBezTo>
                  <a:cubicBezTo>
                    <a:pt x="223" y="349"/>
                    <a:pt x="223" y="349"/>
                    <a:pt x="223" y="349"/>
                  </a:cubicBezTo>
                  <a:cubicBezTo>
                    <a:pt x="223" y="349"/>
                    <a:pt x="224" y="349"/>
                    <a:pt x="224" y="349"/>
                  </a:cubicBezTo>
                  <a:cubicBezTo>
                    <a:pt x="226" y="349"/>
                    <a:pt x="228" y="348"/>
                    <a:pt x="230" y="347"/>
                  </a:cubicBezTo>
                  <a:cubicBezTo>
                    <a:pt x="412" y="181"/>
                    <a:pt x="412" y="181"/>
                    <a:pt x="412" y="181"/>
                  </a:cubicBezTo>
                  <a:cubicBezTo>
                    <a:pt x="414" y="179"/>
                    <a:pt x="415" y="177"/>
                    <a:pt x="415" y="175"/>
                  </a:cubicBezTo>
                  <a:cubicBezTo>
                    <a:pt x="415" y="172"/>
                    <a:pt x="414" y="170"/>
                    <a:pt x="412" y="169"/>
                  </a:cubicBezTo>
                  <a:cubicBezTo>
                    <a:pt x="230" y="2"/>
                    <a:pt x="230" y="2"/>
                    <a:pt x="230" y="2"/>
                  </a:cubicBezTo>
                  <a:cubicBezTo>
                    <a:pt x="228" y="1"/>
                    <a:pt x="226" y="0"/>
                    <a:pt x="224"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39" name="Freeform 6">
              <a:extLst>
                <a:ext uri="{FF2B5EF4-FFF2-40B4-BE49-F238E27FC236}">
                  <a16:creationId xmlns:a16="http://schemas.microsoft.com/office/drawing/2014/main" id="{0FA360F8-87C3-466C-BD5D-D03A29B31848}"/>
                </a:ext>
              </a:extLst>
            </p:cNvPr>
            <p:cNvSpPr>
              <a:spLocks noEditPoints="1"/>
            </p:cNvSpPr>
            <p:nvPr/>
          </p:nvSpPr>
          <p:spPr bwMode="auto">
            <a:xfrm>
              <a:off x="6232526" y="2527301"/>
              <a:ext cx="1766888" cy="1484313"/>
            </a:xfrm>
            <a:custGeom>
              <a:avLst/>
              <a:gdLst>
                <a:gd name="T0" fmla="*/ 193 w 416"/>
                <a:gd name="T1" fmla="*/ 332 h 349"/>
                <a:gd name="T2" fmla="*/ 20 w 416"/>
                <a:gd name="T3" fmla="*/ 175 h 349"/>
                <a:gd name="T4" fmla="*/ 193 w 416"/>
                <a:gd name="T5" fmla="*/ 17 h 349"/>
                <a:gd name="T6" fmla="*/ 323 w 416"/>
                <a:gd name="T7" fmla="*/ 44 h 349"/>
                <a:gd name="T8" fmla="*/ 398 w 416"/>
                <a:gd name="T9" fmla="*/ 175 h 349"/>
                <a:gd name="T10" fmla="*/ 323 w 416"/>
                <a:gd name="T11" fmla="*/ 306 h 349"/>
                <a:gd name="T12" fmla="*/ 193 w 416"/>
                <a:gd name="T13" fmla="*/ 332 h 349"/>
                <a:gd name="T14" fmla="*/ 191 w 416"/>
                <a:gd name="T15" fmla="*/ 0 h 349"/>
                <a:gd name="T16" fmla="*/ 185 w 416"/>
                <a:gd name="T17" fmla="*/ 2 h 349"/>
                <a:gd name="T18" fmla="*/ 3 w 416"/>
                <a:gd name="T19" fmla="*/ 169 h 349"/>
                <a:gd name="T20" fmla="*/ 0 w 416"/>
                <a:gd name="T21" fmla="*/ 175 h 349"/>
                <a:gd name="T22" fmla="*/ 3 w 416"/>
                <a:gd name="T23" fmla="*/ 181 h 349"/>
                <a:gd name="T24" fmla="*/ 185 w 416"/>
                <a:gd name="T25" fmla="*/ 347 h 349"/>
                <a:gd name="T26" fmla="*/ 191 w 416"/>
                <a:gd name="T27" fmla="*/ 349 h 349"/>
                <a:gd name="T28" fmla="*/ 192 w 416"/>
                <a:gd name="T29" fmla="*/ 349 h 349"/>
                <a:gd name="T30" fmla="*/ 329 w 416"/>
                <a:gd name="T31" fmla="*/ 321 h 349"/>
                <a:gd name="T32" fmla="*/ 335 w 416"/>
                <a:gd name="T33" fmla="*/ 317 h 349"/>
                <a:gd name="T34" fmla="*/ 414 w 416"/>
                <a:gd name="T35" fmla="*/ 179 h 349"/>
                <a:gd name="T36" fmla="*/ 414 w 416"/>
                <a:gd name="T37" fmla="*/ 171 h 349"/>
                <a:gd name="T38" fmla="*/ 335 w 416"/>
                <a:gd name="T39" fmla="*/ 33 h 349"/>
                <a:gd name="T40" fmla="*/ 329 w 416"/>
                <a:gd name="T41" fmla="*/ 29 h 349"/>
                <a:gd name="T42" fmla="*/ 192 w 416"/>
                <a:gd name="T43" fmla="*/ 1 h 349"/>
                <a:gd name="T44" fmla="*/ 191 w 416"/>
                <a:gd name="T4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 h="349">
                  <a:moveTo>
                    <a:pt x="193" y="332"/>
                  </a:moveTo>
                  <a:cubicBezTo>
                    <a:pt x="20" y="175"/>
                    <a:pt x="20" y="175"/>
                    <a:pt x="20" y="175"/>
                  </a:cubicBezTo>
                  <a:cubicBezTo>
                    <a:pt x="193" y="17"/>
                    <a:pt x="193" y="17"/>
                    <a:pt x="193" y="17"/>
                  </a:cubicBezTo>
                  <a:cubicBezTo>
                    <a:pt x="323" y="44"/>
                    <a:pt x="323" y="44"/>
                    <a:pt x="323" y="44"/>
                  </a:cubicBezTo>
                  <a:cubicBezTo>
                    <a:pt x="398" y="175"/>
                    <a:pt x="398" y="175"/>
                    <a:pt x="398" y="175"/>
                  </a:cubicBezTo>
                  <a:cubicBezTo>
                    <a:pt x="323" y="306"/>
                    <a:pt x="323" y="306"/>
                    <a:pt x="323" y="306"/>
                  </a:cubicBezTo>
                  <a:cubicBezTo>
                    <a:pt x="193" y="332"/>
                    <a:pt x="193" y="332"/>
                    <a:pt x="193" y="332"/>
                  </a:cubicBezTo>
                  <a:moveTo>
                    <a:pt x="191" y="0"/>
                  </a:moveTo>
                  <a:cubicBezTo>
                    <a:pt x="189" y="0"/>
                    <a:pt x="187" y="1"/>
                    <a:pt x="185" y="2"/>
                  </a:cubicBezTo>
                  <a:cubicBezTo>
                    <a:pt x="3" y="169"/>
                    <a:pt x="3" y="169"/>
                    <a:pt x="3" y="169"/>
                  </a:cubicBezTo>
                  <a:cubicBezTo>
                    <a:pt x="1" y="170"/>
                    <a:pt x="0" y="172"/>
                    <a:pt x="0" y="175"/>
                  </a:cubicBezTo>
                  <a:cubicBezTo>
                    <a:pt x="0" y="177"/>
                    <a:pt x="1" y="179"/>
                    <a:pt x="3" y="181"/>
                  </a:cubicBezTo>
                  <a:cubicBezTo>
                    <a:pt x="185" y="347"/>
                    <a:pt x="185" y="347"/>
                    <a:pt x="185" y="347"/>
                  </a:cubicBezTo>
                  <a:cubicBezTo>
                    <a:pt x="187" y="348"/>
                    <a:pt x="189" y="349"/>
                    <a:pt x="191" y="349"/>
                  </a:cubicBezTo>
                  <a:cubicBezTo>
                    <a:pt x="191" y="349"/>
                    <a:pt x="192" y="349"/>
                    <a:pt x="192" y="349"/>
                  </a:cubicBezTo>
                  <a:cubicBezTo>
                    <a:pt x="329" y="321"/>
                    <a:pt x="329" y="321"/>
                    <a:pt x="329" y="321"/>
                  </a:cubicBezTo>
                  <a:cubicBezTo>
                    <a:pt x="332" y="320"/>
                    <a:pt x="333" y="319"/>
                    <a:pt x="335" y="317"/>
                  </a:cubicBezTo>
                  <a:cubicBezTo>
                    <a:pt x="414" y="179"/>
                    <a:pt x="414" y="179"/>
                    <a:pt x="414" y="179"/>
                  </a:cubicBezTo>
                  <a:cubicBezTo>
                    <a:pt x="416" y="176"/>
                    <a:pt x="416" y="173"/>
                    <a:pt x="414" y="171"/>
                  </a:cubicBezTo>
                  <a:cubicBezTo>
                    <a:pt x="335" y="33"/>
                    <a:pt x="335" y="33"/>
                    <a:pt x="335" y="33"/>
                  </a:cubicBezTo>
                  <a:cubicBezTo>
                    <a:pt x="333" y="31"/>
                    <a:pt x="332" y="29"/>
                    <a:pt x="329" y="29"/>
                  </a:cubicBezTo>
                  <a:cubicBezTo>
                    <a:pt x="192" y="1"/>
                    <a:pt x="192" y="1"/>
                    <a:pt x="192" y="1"/>
                  </a:cubicBezTo>
                  <a:cubicBezTo>
                    <a:pt x="192" y="0"/>
                    <a:pt x="191" y="0"/>
                    <a:pt x="191" y="0"/>
                  </a:cubicBezTo>
                </a:path>
              </a:pathLst>
            </a:custGeom>
            <a:solidFill>
              <a:srgbClr val="E1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0" name="Freeform 14">
              <a:extLst>
                <a:ext uri="{FF2B5EF4-FFF2-40B4-BE49-F238E27FC236}">
                  <a16:creationId xmlns:a16="http://schemas.microsoft.com/office/drawing/2014/main" id="{17557E88-DC9E-4FA0-ADF7-91BEDB49D78C}"/>
                </a:ext>
              </a:extLst>
            </p:cNvPr>
            <p:cNvSpPr/>
            <p:nvPr/>
          </p:nvSpPr>
          <p:spPr bwMode="auto">
            <a:xfrm>
              <a:off x="5656715" y="3606801"/>
              <a:ext cx="1020763" cy="260350"/>
            </a:xfrm>
            <a:custGeom>
              <a:avLst/>
              <a:gdLst>
                <a:gd name="T0" fmla="*/ 0 w 643"/>
                <a:gd name="T1" fmla="*/ 164 h 164"/>
                <a:gd name="T2" fmla="*/ 643 w 643"/>
                <a:gd name="T3" fmla="*/ 164 h 164"/>
                <a:gd name="T4" fmla="*/ 477 w 643"/>
                <a:gd name="T5" fmla="*/ 0 h 164"/>
                <a:gd name="T6" fmla="*/ 166 w 643"/>
                <a:gd name="T7" fmla="*/ 0 h 164"/>
                <a:gd name="T8" fmla="*/ 0 w 643"/>
                <a:gd name="T9" fmla="*/ 164 h 164"/>
              </a:gdLst>
              <a:ahLst/>
              <a:cxnLst>
                <a:cxn ang="0">
                  <a:pos x="T0" y="T1"/>
                </a:cxn>
                <a:cxn ang="0">
                  <a:pos x="T2" y="T3"/>
                </a:cxn>
                <a:cxn ang="0">
                  <a:pos x="T4" y="T5"/>
                </a:cxn>
                <a:cxn ang="0">
                  <a:pos x="T6" y="T7"/>
                </a:cxn>
                <a:cxn ang="0">
                  <a:pos x="T8" y="T9"/>
                </a:cxn>
              </a:cxnLst>
              <a:rect l="0" t="0" r="r" b="b"/>
              <a:pathLst>
                <a:path w="643" h="164">
                  <a:moveTo>
                    <a:pt x="0" y="164"/>
                  </a:moveTo>
                  <a:lnTo>
                    <a:pt x="643" y="164"/>
                  </a:lnTo>
                  <a:lnTo>
                    <a:pt x="477" y="0"/>
                  </a:lnTo>
                  <a:lnTo>
                    <a:pt x="166" y="0"/>
                  </a:lnTo>
                  <a:lnTo>
                    <a:pt x="0" y="164"/>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1" name="Rectangle 15">
              <a:extLst>
                <a:ext uri="{FF2B5EF4-FFF2-40B4-BE49-F238E27FC236}">
                  <a16:creationId xmlns:a16="http://schemas.microsoft.com/office/drawing/2014/main" id="{BDFC9004-F1B4-426B-B8FD-BBCCDD59AC68}"/>
                </a:ext>
              </a:extLst>
            </p:cNvPr>
            <p:cNvSpPr>
              <a:spLocks noChangeArrowheads="1"/>
            </p:cNvSpPr>
            <p:nvPr/>
          </p:nvSpPr>
          <p:spPr bwMode="auto">
            <a:xfrm>
              <a:off x="5597978" y="4002088"/>
              <a:ext cx="1138238" cy="260350"/>
            </a:xfrm>
            <a:prstGeom prst="rect">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2" name="Freeform 16">
              <a:extLst>
                <a:ext uri="{FF2B5EF4-FFF2-40B4-BE49-F238E27FC236}">
                  <a16:creationId xmlns:a16="http://schemas.microsoft.com/office/drawing/2014/main" id="{115561EA-9C99-4161-9B53-86EB1CBCC79E}"/>
                </a:ext>
              </a:extLst>
            </p:cNvPr>
            <p:cNvSpPr/>
            <p:nvPr/>
          </p:nvSpPr>
          <p:spPr bwMode="auto">
            <a:xfrm>
              <a:off x="5597978" y="4397376"/>
              <a:ext cx="1138238" cy="260350"/>
            </a:xfrm>
            <a:custGeom>
              <a:avLst/>
              <a:gdLst>
                <a:gd name="T0" fmla="*/ 0 w 717"/>
                <a:gd name="T1" fmla="*/ 0 h 164"/>
                <a:gd name="T2" fmla="*/ 0 w 717"/>
                <a:gd name="T3" fmla="*/ 113 h 164"/>
                <a:gd name="T4" fmla="*/ 88 w 717"/>
                <a:gd name="T5" fmla="*/ 164 h 164"/>
                <a:gd name="T6" fmla="*/ 629 w 717"/>
                <a:gd name="T7" fmla="*/ 164 h 164"/>
                <a:gd name="T8" fmla="*/ 717 w 717"/>
                <a:gd name="T9" fmla="*/ 113 h 164"/>
                <a:gd name="T10" fmla="*/ 717 w 717"/>
                <a:gd name="T11" fmla="*/ 0 h 164"/>
                <a:gd name="T12" fmla="*/ 0 w 717"/>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717" h="164">
                  <a:moveTo>
                    <a:pt x="0" y="0"/>
                  </a:moveTo>
                  <a:lnTo>
                    <a:pt x="0" y="113"/>
                  </a:lnTo>
                  <a:lnTo>
                    <a:pt x="88" y="164"/>
                  </a:lnTo>
                  <a:lnTo>
                    <a:pt x="629" y="164"/>
                  </a:lnTo>
                  <a:lnTo>
                    <a:pt x="717" y="113"/>
                  </a:lnTo>
                  <a:lnTo>
                    <a:pt x="717" y="0"/>
                  </a:lnTo>
                  <a:lnTo>
                    <a:pt x="0" y="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3" name="Freeform 17">
              <a:extLst>
                <a:ext uri="{FF2B5EF4-FFF2-40B4-BE49-F238E27FC236}">
                  <a16:creationId xmlns:a16="http://schemas.microsoft.com/office/drawing/2014/main" id="{94DF3C53-8069-4682-B859-30EA4FA6C041}"/>
                </a:ext>
              </a:extLst>
            </p:cNvPr>
            <p:cNvSpPr/>
            <p:nvPr/>
          </p:nvSpPr>
          <p:spPr bwMode="auto">
            <a:xfrm>
              <a:off x="5975803" y="4797426"/>
              <a:ext cx="382588" cy="111125"/>
            </a:xfrm>
            <a:custGeom>
              <a:avLst/>
              <a:gdLst>
                <a:gd name="T0" fmla="*/ 121 w 241"/>
                <a:gd name="T1" fmla="*/ 70 h 70"/>
                <a:gd name="T2" fmla="*/ 241 w 241"/>
                <a:gd name="T3" fmla="*/ 0 h 70"/>
                <a:gd name="T4" fmla="*/ 0 w 241"/>
                <a:gd name="T5" fmla="*/ 0 h 70"/>
                <a:gd name="T6" fmla="*/ 121 w 241"/>
                <a:gd name="T7" fmla="*/ 70 h 70"/>
              </a:gdLst>
              <a:ahLst/>
              <a:cxnLst>
                <a:cxn ang="0">
                  <a:pos x="T0" y="T1"/>
                </a:cxn>
                <a:cxn ang="0">
                  <a:pos x="T2" y="T3"/>
                </a:cxn>
                <a:cxn ang="0">
                  <a:pos x="T4" y="T5"/>
                </a:cxn>
                <a:cxn ang="0">
                  <a:pos x="T6" y="T7"/>
                </a:cxn>
              </a:cxnLst>
              <a:rect l="0" t="0" r="r" b="b"/>
              <a:pathLst>
                <a:path w="241" h="70">
                  <a:moveTo>
                    <a:pt x="121" y="70"/>
                  </a:moveTo>
                  <a:lnTo>
                    <a:pt x="241" y="0"/>
                  </a:lnTo>
                  <a:lnTo>
                    <a:pt x="0" y="0"/>
                  </a:lnTo>
                  <a:lnTo>
                    <a:pt x="121" y="70"/>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nvGrpSpPr>
            <p:cNvPr id="44" name="组合 1">
              <a:extLst>
                <a:ext uri="{FF2B5EF4-FFF2-40B4-BE49-F238E27FC236}">
                  <a16:creationId xmlns:a16="http://schemas.microsoft.com/office/drawing/2014/main" id="{960D0037-2188-4235-BDC5-F5A4E325FF88}"/>
                </a:ext>
              </a:extLst>
            </p:cNvPr>
            <p:cNvGrpSpPr/>
            <p:nvPr/>
          </p:nvGrpSpPr>
          <p:grpSpPr>
            <a:xfrm>
              <a:off x="5653540" y="1957388"/>
              <a:ext cx="1027113" cy="1025526"/>
              <a:chOff x="5522913" y="1957388"/>
              <a:chExt cx="1027113" cy="1025526"/>
            </a:xfrm>
          </p:grpSpPr>
          <p:sp>
            <p:nvSpPr>
              <p:cNvPr id="45" name="Oval 10">
                <a:extLst>
                  <a:ext uri="{FF2B5EF4-FFF2-40B4-BE49-F238E27FC236}">
                    <a16:creationId xmlns:a16="http://schemas.microsoft.com/office/drawing/2014/main" id="{AC722C41-FA1C-4B22-9C79-F14E5602828A}"/>
                  </a:ext>
                </a:extLst>
              </p:cNvPr>
              <p:cNvSpPr>
                <a:spLocks noChangeArrowheads="1"/>
              </p:cNvSpPr>
              <p:nvPr/>
            </p:nvSpPr>
            <p:spPr bwMode="auto">
              <a:xfrm>
                <a:off x="5670551" y="2251076"/>
                <a:ext cx="731838" cy="731838"/>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6" name="Freeform 18">
                <a:extLst>
                  <a:ext uri="{FF2B5EF4-FFF2-40B4-BE49-F238E27FC236}">
                    <a16:creationId xmlns:a16="http://schemas.microsoft.com/office/drawing/2014/main" id="{5DC89A3A-E403-44A2-879E-9D7230714771}"/>
                  </a:ext>
                </a:extLst>
              </p:cNvPr>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 name="T8" fmla="*/ 193 w 193"/>
                  <a:gd name="T9" fmla="*/ 196 h 209"/>
                </a:gdLst>
                <a:ahLst/>
                <a:cxnLst>
                  <a:cxn ang="0">
                    <a:pos x="T0" y="T1"/>
                  </a:cxn>
                  <a:cxn ang="0">
                    <a:pos x="T2" y="T3"/>
                  </a:cxn>
                  <a:cxn ang="0">
                    <a:pos x="T4" y="T5"/>
                  </a:cxn>
                  <a:cxn ang="0">
                    <a:pos x="T6" y="T7"/>
                  </a:cxn>
                  <a:cxn ang="0">
                    <a:pos x="T8" y="T9"/>
                  </a:cxn>
                </a:cxnLst>
                <a:rect l="0" t="0" r="r" b="b"/>
                <a:pathLst>
                  <a:path w="193" h="209">
                    <a:moveTo>
                      <a:pt x="193" y="196"/>
                    </a:moveTo>
                    <a:lnTo>
                      <a:pt x="17" y="0"/>
                    </a:lnTo>
                    <a:lnTo>
                      <a:pt x="0" y="16"/>
                    </a:lnTo>
                    <a:lnTo>
                      <a:pt x="177" y="209"/>
                    </a:lnTo>
                    <a:lnTo>
                      <a:pt x="193" y="196"/>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7" name="Freeform 19">
                <a:extLst>
                  <a:ext uri="{FF2B5EF4-FFF2-40B4-BE49-F238E27FC236}">
                    <a16:creationId xmlns:a16="http://schemas.microsoft.com/office/drawing/2014/main" id="{D22D4FFC-FE7C-4DCE-A060-A9E1696E554D}"/>
                  </a:ext>
                </a:extLst>
              </p:cNvPr>
              <p:cNvSpPr/>
              <p:nvPr/>
            </p:nvSpPr>
            <p:spPr bwMode="auto">
              <a:xfrm>
                <a:off x="5551488" y="1982788"/>
                <a:ext cx="306388" cy="331788"/>
              </a:xfrm>
              <a:custGeom>
                <a:avLst/>
                <a:gdLst>
                  <a:gd name="T0" fmla="*/ 193 w 193"/>
                  <a:gd name="T1" fmla="*/ 196 h 209"/>
                  <a:gd name="T2" fmla="*/ 17 w 193"/>
                  <a:gd name="T3" fmla="*/ 0 h 209"/>
                  <a:gd name="T4" fmla="*/ 0 w 193"/>
                  <a:gd name="T5" fmla="*/ 16 h 209"/>
                  <a:gd name="T6" fmla="*/ 177 w 193"/>
                  <a:gd name="T7" fmla="*/ 209 h 209"/>
                </a:gdLst>
                <a:ahLst/>
                <a:cxnLst>
                  <a:cxn ang="0">
                    <a:pos x="T0" y="T1"/>
                  </a:cxn>
                  <a:cxn ang="0">
                    <a:pos x="T2" y="T3"/>
                  </a:cxn>
                  <a:cxn ang="0">
                    <a:pos x="T4" y="T5"/>
                  </a:cxn>
                  <a:cxn ang="0">
                    <a:pos x="T6" y="T7"/>
                  </a:cxn>
                </a:cxnLst>
                <a:rect l="0" t="0" r="r" b="b"/>
                <a:pathLst>
                  <a:path w="193" h="209">
                    <a:moveTo>
                      <a:pt x="193" y="196"/>
                    </a:moveTo>
                    <a:lnTo>
                      <a:pt x="17" y="0"/>
                    </a:lnTo>
                    <a:lnTo>
                      <a:pt x="0" y="16"/>
                    </a:lnTo>
                    <a:lnTo>
                      <a:pt x="177" y="209"/>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8" name="Freeform 20">
                <a:extLst>
                  <a:ext uri="{FF2B5EF4-FFF2-40B4-BE49-F238E27FC236}">
                    <a16:creationId xmlns:a16="http://schemas.microsoft.com/office/drawing/2014/main" id="{F10E001C-9DEB-4D35-A6E0-F511CAE71FFA}"/>
                  </a:ext>
                </a:extLst>
              </p:cNvPr>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 name="T8" fmla="*/ 16 w 193"/>
                  <a:gd name="T9" fmla="*/ 209 h 209"/>
                </a:gdLst>
                <a:ahLst/>
                <a:cxnLst>
                  <a:cxn ang="0">
                    <a:pos x="T0" y="T1"/>
                  </a:cxn>
                  <a:cxn ang="0">
                    <a:pos x="T2" y="T3"/>
                  </a:cxn>
                  <a:cxn ang="0">
                    <a:pos x="T4" y="T5"/>
                  </a:cxn>
                  <a:cxn ang="0">
                    <a:pos x="T6" y="T7"/>
                  </a:cxn>
                  <a:cxn ang="0">
                    <a:pos x="T8" y="T9"/>
                  </a:cxn>
                </a:cxnLst>
                <a:rect l="0" t="0" r="r" b="b"/>
                <a:pathLst>
                  <a:path w="193" h="209">
                    <a:moveTo>
                      <a:pt x="16" y="209"/>
                    </a:moveTo>
                    <a:lnTo>
                      <a:pt x="193" y="16"/>
                    </a:lnTo>
                    <a:lnTo>
                      <a:pt x="177" y="0"/>
                    </a:lnTo>
                    <a:lnTo>
                      <a:pt x="0" y="196"/>
                    </a:lnTo>
                    <a:lnTo>
                      <a:pt x="16" y="209"/>
                    </a:lnTo>
                    <a:close/>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49" name="Freeform 21">
                <a:extLst>
                  <a:ext uri="{FF2B5EF4-FFF2-40B4-BE49-F238E27FC236}">
                    <a16:creationId xmlns:a16="http://schemas.microsoft.com/office/drawing/2014/main" id="{F6F5EF4B-29D6-4910-9FF3-1BBADAEFA69A}"/>
                  </a:ext>
                </a:extLst>
              </p:cNvPr>
              <p:cNvSpPr/>
              <p:nvPr/>
            </p:nvSpPr>
            <p:spPr bwMode="auto">
              <a:xfrm>
                <a:off x="6215063" y="1982788"/>
                <a:ext cx="306388" cy="331788"/>
              </a:xfrm>
              <a:custGeom>
                <a:avLst/>
                <a:gdLst>
                  <a:gd name="T0" fmla="*/ 16 w 193"/>
                  <a:gd name="T1" fmla="*/ 209 h 209"/>
                  <a:gd name="T2" fmla="*/ 193 w 193"/>
                  <a:gd name="T3" fmla="*/ 16 h 209"/>
                  <a:gd name="T4" fmla="*/ 177 w 193"/>
                  <a:gd name="T5" fmla="*/ 0 h 209"/>
                  <a:gd name="T6" fmla="*/ 0 w 193"/>
                  <a:gd name="T7" fmla="*/ 196 h 209"/>
                </a:gdLst>
                <a:ahLst/>
                <a:cxnLst>
                  <a:cxn ang="0">
                    <a:pos x="T0" y="T1"/>
                  </a:cxn>
                  <a:cxn ang="0">
                    <a:pos x="T2" y="T3"/>
                  </a:cxn>
                  <a:cxn ang="0">
                    <a:pos x="T4" y="T5"/>
                  </a:cxn>
                  <a:cxn ang="0">
                    <a:pos x="T6" y="T7"/>
                  </a:cxn>
                </a:cxnLst>
                <a:rect l="0" t="0" r="r" b="b"/>
                <a:pathLst>
                  <a:path w="193" h="209">
                    <a:moveTo>
                      <a:pt x="16" y="209"/>
                    </a:moveTo>
                    <a:lnTo>
                      <a:pt x="193" y="16"/>
                    </a:lnTo>
                    <a:lnTo>
                      <a:pt x="177" y="0"/>
                    </a:lnTo>
                    <a:lnTo>
                      <a:pt x="0" y="196"/>
                    </a:lnTo>
                  </a:path>
                </a:pathLst>
              </a:cu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50" name="Oval 22">
                <a:extLst>
                  <a:ext uri="{FF2B5EF4-FFF2-40B4-BE49-F238E27FC236}">
                    <a16:creationId xmlns:a16="http://schemas.microsoft.com/office/drawing/2014/main" id="{FF580AA8-52CE-4663-BF28-C316218324EF}"/>
                  </a:ext>
                </a:extLst>
              </p:cNvPr>
              <p:cNvSpPr>
                <a:spLocks noChangeArrowheads="1"/>
              </p:cNvSpPr>
              <p:nvPr/>
            </p:nvSpPr>
            <p:spPr bwMode="auto">
              <a:xfrm>
                <a:off x="552291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sp>
            <p:nvSpPr>
              <p:cNvPr id="51" name="Oval 23">
                <a:extLst>
                  <a:ext uri="{FF2B5EF4-FFF2-40B4-BE49-F238E27FC236}">
                    <a16:creationId xmlns:a16="http://schemas.microsoft.com/office/drawing/2014/main" id="{7F26D603-A945-4C51-8991-2C7B55A5E16A}"/>
                  </a:ext>
                </a:extLst>
              </p:cNvPr>
              <p:cNvSpPr>
                <a:spLocks noChangeArrowheads="1"/>
              </p:cNvSpPr>
              <p:nvPr/>
            </p:nvSpPr>
            <p:spPr bwMode="auto">
              <a:xfrm>
                <a:off x="6469063" y="1957388"/>
                <a:ext cx="80963" cy="80963"/>
              </a:xfrm>
              <a:prstGeom prst="ellipse">
                <a:avLst/>
              </a:prstGeom>
              <a:solidFill>
                <a:srgbClr val="FCC062"/>
              </a:solidFill>
              <a:ln>
                <a:noFill/>
              </a:ln>
            </p:spPr>
            <p:txBody>
              <a:bodyPr vert="horz" wrap="square" lIns="91440" tIns="45720" rIns="91440" bIns="45720" numCol="1" anchor="t" anchorCtr="0" compatLnSpc="1"/>
              <a:lstStyle/>
              <a:p>
                <a:endParaRPr lang="zh-CN" altLang="en-US">
                  <a:latin typeface="Helvetica" panose="020B0604020202030204" pitchFamily="34" charset="0"/>
                </a:endParaRPr>
              </a:p>
            </p:txBody>
          </p:sp>
        </p:grpSp>
      </p:grpSp>
      <p:sp>
        <p:nvSpPr>
          <p:cNvPr id="53" name="Rectangle 52">
            <a:extLst>
              <a:ext uri="{FF2B5EF4-FFF2-40B4-BE49-F238E27FC236}">
                <a16:creationId xmlns:a16="http://schemas.microsoft.com/office/drawing/2014/main" id="{E905D561-6006-482F-A7EB-37A665EBE080}"/>
              </a:ext>
            </a:extLst>
          </p:cNvPr>
          <p:cNvSpPr/>
          <p:nvPr/>
        </p:nvSpPr>
        <p:spPr>
          <a:xfrm>
            <a:off x="3114363" y="995741"/>
            <a:ext cx="6060791" cy="1092607"/>
          </a:xfrm>
          <a:prstGeom prst="rect">
            <a:avLst/>
          </a:prstGeom>
        </p:spPr>
        <p:txBody>
          <a:bodyPr wrap="square">
            <a:spAutoFit/>
          </a:bodyPr>
          <a:lstStyle/>
          <a:p>
            <a:pPr algn="ctr">
              <a:spcAft>
                <a:spcPts val="600"/>
              </a:spcAft>
              <a:buFont typeface="Arial"/>
              <a:buNone/>
              <a:defRPr/>
            </a:pPr>
            <a:r>
              <a:rPr lang="en-US" sz="2400" u="sng" kern="0" dirty="0" err="1">
                <a:solidFill>
                  <a:prstClr val="black"/>
                </a:solidFill>
                <a:latin typeface="VNI-Avo" pitchFamily="2" charset="0"/>
                <a:ea typeface="Cambria" panose="02040503050406030204" pitchFamily="18" charset="0"/>
                <a:cs typeface="Arial"/>
                <a:sym typeface="Arial"/>
              </a:rPr>
              <a:t>Chính</a:t>
            </a:r>
            <a:r>
              <a:rPr lang="en-US" sz="2400" u="sng" kern="0" dirty="0">
                <a:solidFill>
                  <a:prstClr val="black"/>
                </a:solidFill>
                <a:latin typeface="VNI-Avo" pitchFamily="2" charset="0"/>
                <a:ea typeface="Cambria" panose="02040503050406030204" pitchFamily="18" charset="0"/>
                <a:cs typeface="Arial"/>
                <a:sym typeface="Arial"/>
              </a:rPr>
              <a:t> </a:t>
            </a:r>
            <a:r>
              <a:rPr lang="en-US" sz="2400" u="sng" kern="0" dirty="0" err="1">
                <a:solidFill>
                  <a:prstClr val="black"/>
                </a:solidFill>
                <a:latin typeface="VNI-Avo" pitchFamily="2" charset="0"/>
                <a:ea typeface="Cambria" panose="02040503050406030204" pitchFamily="18" charset="0"/>
                <a:cs typeface="Arial"/>
                <a:sym typeface="Arial"/>
              </a:rPr>
              <a:t>taû</a:t>
            </a:r>
            <a:r>
              <a:rPr lang="en-US" sz="2400" u="sng" kern="0" dirty="0">
                <a:solidFill>
                  <a:prstClr val="black"/>
                </a:solidFill>
                <a:latin typeface="VNI-Avo" pitchFamily="2" charset="0"/>
                <a:ea typeface="Cambria" panose="02040503050406030204" pitchFamily="18" charset="0"/>
                <a:cs typeface="Arial"/>
                <a:sym typeface="Arial"/>
              </a:rPr>
              <a:t> – Nghe </a:t>
            </a:r>
            <a:r>
              <a:rPr lang="en-US" sz="2400" u="sng" kern="0" dirty="0" err="1">
                <a:solidFill>
                  <a:prstClr val="black"/>
                </a:solidFill>
                <a:latin typeface="VNI-Avo" pitchFamily="2" charset="0"/>
                <a:ea typeface="Cambria" panose="02040503050406030204" pitchFamily="18" charset="0"/>
                <a:cs typeface="Arial"/>
                <a:sym typeface="Arial"/>
              </a:rPr>
              <a:t>vieát</a:t>
            </a:r>
          </a:p>
          <a:p>
            <a:pPr algn="ctr">
              <a:spcAft>
                <a:spcPts val="600"/>
              </a:spcAft>
              <a:buFont typeface="Arial"/>
              <a:buNone/>
              <a:defRPr/>
            </a:pPr>
            <a:r>
              <a:rPr lang="en-US" sz="3600" dirty="0">
                <a:ln w="28575">
                  <a:noFill/>
                </a:ln>
                <a:solidFill>
                  <a:srgbClr val="FF0000"/>
                </a:solidFill>
                <a:latin typeface="Coiny" panose="02000903060500060000" pitchFamily="2" charset="0"/>
                <a:ea typeface="站酷快乐体2016修订版" panose="02010600030101010101" pitchFamily="2" charset="-122"/>
                <a:sym typeface="Arial"/>
              </a:rPr>
              <a:t>Ong </a:t>
            </a:r>
            <a:r>
              <a:rPr lang="en-US" sz="3600" dirty="0" err="1">
                <a:ln w="28575">
                  <a:noFill/>
                </a:ln>
                <a:solidFill>
                  <a:srgbClr val="FF0000"/>
                </a:solidFill>
                <a:latin typeface="Coiny" panose="02000903060500060000" pitchFamily="2" charset="0"/>
                <a:ea typeface="站酷快乐体2016修订版" panose="02010600030101010101" pitchFamily="2" charset="-122"/>
                <a:sym typeface="Arial"/>
              </a:rPr>
              <a:t>xây</a:t>
            </a:r>
            <a:r>
              <a:rPr lang="en-US" sz="3600" dirty="0">
                <a:ln w="28575">
                  <a:noFill/>
                </a:ln>
                <a:solidFill>
                  <a:srgbClr val="FF0000"/>
                </a:solidFill>
                <a:latin typeface="Coiny" panose="02000903060500060000" pitchFamily="2" charset="0"/>
                <a:ea typeface="站酷快乐体2016修订版" panose="02010600030101010101" pitchFamily="2" charset="-122"/>
                <a:sym typeface="Arial"/>
              </a:rPr>
              <a:t> </a:t>
            </a:r>
            <a:r>
              <a:rPr lang="en-US" sz="3600" dirty="0" err="1">
                <a:ln w="28575">
                  <a:noFill/>
                </a:ln>
                <a:solidFill>
                  <a:srgbClr val="FF0000"/>
                </a:solidFill>
                <a:latin typeface="Coiny" panose="02000903060500060000" pitchFamily="2" charset="0"/>
                <a:ea typeface="站酷快乐体2016修订版" panose="02010600030101010101" pitchFamily="2" charset="-122"/>
                <a:sym typeface="Arial"/>
              </a:rPr>
              <a:t>tổ</a:t>
            </a:r>
            <a:endParaRPr lang="en-US" sz="4800" kern="0" dirty="0">
              <a:solidFill>
                <a:srgbClr val="FF0000"/>
              </a:solidFill>
              <a:latin typeface="Cambria" panose="02040503050406030204" pitchFamily="18" charset="0"/>
              <a:ea typeface="Cambria" panose="02040503050406030204" pitchFamily="18" charset="0"/>
              <a:cs typeface="Pattaya" panose="00000500000000000000" pitchFamily="2" charset="-34"/>
              <a:sym typeface="Arial"/>
            </a:endParaRPr>
          </a:p>
        </p:txBody>
      </p:sp>
      <p:sp>
        <p:nvSpPr>
          <p:cNvPr id="54" name="Rounded Rectangular Callout 2">
            <a:extLst>
              <a:ext uri="{FF2B5EF4-FFF2-40B4-BE49-F238E27FC236}">
                <a16:creationId xmlns:a16="http://schemas.microsoft.com/office/drawing/2014/main" id="{582EC7A1-DCE6-4938-ADD3-52C7793A4498}"/>
              </a:ext>
            </a:extLst>
          </p:cNvPr>
          <p:cNvSpPr/>
          <p:nvPr/>
        </p:nvSpPr>
        <p:spPr>
          <a:xfrm>
            <a:off x="6605356" y="2570793"/>
            <a:ext cx="2746325" cy="1157221"/>
          </a:xfrm>
          <a:prstGeom prst="wedgeRoundRectCallout">
            <a:avLst>
              <a:gd name="adj1" fmla="val 4740"/>
              <a:gd name="adj2" fmla="val 82019"/>
              <a:gd name="adj3" fmla="val 16667"/>
            </a:avLst>
          </a:prstGeom>
          <a:solidFill>
            <a:srgbClr val="FFCF06">
              <a:lumMod val="20000"/>
              <a:lumOff val="80000"/>
            </a:srgbClr>
          </a:solidFill>
          <a:ln w="3810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algn="ctr">
              <a:buClr>
                <a:srgbClr val="000000"/>
              </a:buClr>
              <a:buFont typeface="Arial"/>
              <a:buNone/>
              <a:defRPr/>
            </a:pPr>
            <a:r>
              <a:rPr lang="en-US" kern="0" dirty="0" err="1">
                <a:solidFill>
                  <a:srgbClr val="29486D">
                    <a:lumMod val="50000"/>
                  </a:srgbClr>
                </a:solidFill>
                <a:latin typeface="VNI-Avo" pitchFamily="2" charset="0"/>
                <a:ea typeface="Cambria" panose="02040503050406030204" pitchFamily="18" charset="0"/>
                <a:sym typeface="Arial"/>
              </a:rPr>
              <a:t>Em</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haõy</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töï</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ñaùnh</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giaù</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phaàn</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vieát</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cuûa</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mình</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vaø</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cuûa</a:t>
            </a:r>
            <a:r>
              <a:rPr lang="en-US" kern="0" dirty="0">
                <a:solidFill>
                  <a:srgbClr val="29486D">
                    <a:lumMod val="50000"/>
                  </a:srgbClr>
                </a:solidFill>
                <a:latin typeface="VNI-Avo" pitchFamily="2" charset="0"/>
                <a:ea typeface="Cambria" panose="02040503050406030204" pitchFamily="18" charset="0"/>
                <a:sym typeface="Arial"/>
              </a:rPr>
              <a:t> </a:t>
            </a:r>
            <a:r>
              <a:rPr lang="en-US" kern="0" dirty="0" err="1">
                <a:solidFill>
                  <a:srgbClr val="29486D">
                    <a:lumMod val="50000"/>
                  </a:srgbClr>
                </a:solidFill>
                <a:latin typeface="VNI-Avo" pitchFamily="2" charset="0"/>
                <a:ea typeface="Cambria" panose="02040503050406030204" pitchFamily="18" charset="0"/>
                <a:sym typeface="Arial"/>
              </a:rPr>
              <a:t>baïn</a:t>
            </a:r>
            <a:endParaRPr lang="en-US" kern="0" dirty="0">
              <a:solidFill>
                <a:srgbClr val="29486D">
                  <a:lumMod val="50000"/>
                </a:srgbClr>
              </a:solidFill>
              <a:latin typeface="VNI-Avo" pitchFamily="2" charset="0"/>
              <a:ea typeface="Cambria" panose="02040503050406030204" pitchFamily="18" charset="0"/>
              <a:sym typeface="Arial"/>
            </a:endParaRPr>
          </a:p>
        </p:txBody>
      </p:sp>
      <p:sp>
        <p:nvSpPr>
          <p:cNvPr id="55" name="Rectangle 54">
            <a:extLst>
              <a:ext uri="{FF2B5EF4-FFF2-40B4-BE49-F238E27FC236}">
                <a16:creationId xmlns:a16="http://schemas.microsoft.com/office/drawing/2014/main" id="{198443CD-DD02-4A3C-A717-CB4EFF228D03}"/>
              </a:ext>
            </a:extLst>
          </p:cNvPr>
          <p:cNvSpPr/>
          <p:nvPr/>
        </p:nvSpPr>
        <p:spPr>
          <a:xfrm>
            <a:off x="2247032" y="2551848"/>
            <a:ext cx="4025461" cy="1523494"/>
          </a:xfrm>
          <a:prstGeom prst="rect">
            <a:avLst/>
          </a:prstGeom>
          <a:solidFill>
            <a:srgbClr val="70AD47">
              <a:lumMod val="20000"/>
              <a:lumOff val="80000"/>
            </a:srgbClr>
          </a:solidFill>
        </p:spPr>
        <p:txBody>
          <a:bodyPr wrap="none">
            <a:spAutoFit/>
          </a:bodyPr>
          <a:lstStyle/>
          <a:p>
            <a:pPr>
              <a:spcAft>
                <a:spcPts val="600"/>
              </a:spcAft>
              <a:buFont typeface="Arial"/>
              <a:buNone/>
              <a:defRPr/>
            </a:pP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Tieâu</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chí</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ñaùnh</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giaù</a:t>
            </a:r>
            <a:endPar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Sai</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khoâng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quaù</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5 </a:t>
            </a:r>
            <a:r>
              <a:rPr lang="en-US" sz="1950" b="1"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loãi</a:t>
            </a:r>
            <a:r>
              <a:rPr lang="en-US" sz="1950" b="1"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Chöõ</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vieát</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roõ</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raøng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saïch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ñeïp</a:t>
            </a:r>
            <a:endPar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a:p>
            <a:pPr marL="457200" indent="-457200">
              <a:spcAft>
                <a:spcPts val="600"/>
              </a:spcAft>
              <a:buFont typeface="Arial"/>
              <a:buAutoNum type="arabicPeriod"/>
              <a:defRPr/>
            </a:pP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Trình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baøy</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ñuùng</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hình</a:t>
            </a:r>
            <a:r>
              <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rPr>
              <a:t> </a:t>
            </a:r>
            <a:r>
              <a:rPr lang="en-US" sz="1950" kern="0" dirty="0" err="1">
                <a:solidFill>
                  <a:srgbClr val="29486D">
                    <a:lumMod val="50000"/>
                  </a:srgbClr>
                </a:solidFill>
                <a:latin typeface="VNI-Avo" pitchFamily="2" charset="0"/>
                <a:ea typeface="Cambria" panose="02040503050406030204" pitchFamily="18" charset="0"/>
                <a:cs typeface="Pattaya" panose="00000500000000000000" pitchFamily="2" charset="-34"/>
                <a:sym typeface="Arial"/>
              </a:rPr>
              <a:t>thöùc</a:t>
            </a:r>
            <a:endParaRPr lang="en-US" sz="1950" kern="0" dirty="0">
              <a:solidFill>
                <a:srgbClr val="29486D">
                  <a:lumMod val="50000"/>
                </a:srgbClr>
              </a:solidFill>
              <a:latin typeface="VNI-Avo" pitchFamily="2" charset="0"/>
              <a:ea typeface="Cambria" panose="02040503050406030204" pitchFamily="18" charset="0"/>
              <a:cs typeface="Pattaya" panose="00000500000000000000" pitchFamily="2" charset="-34"/>
              <a:sym typeface="Arial"/>
            </a:endParaRPr>
          </a:p>
        </p:txBody>
      </p:sp>
      <p:pic>
        <p:nvPicPr>
          <p:cNvPr id="56" name="Picture 55">
            <a:extLst>
              <a:ext uri="{FF2B5EF4-FFF2-40B4-BE49-F238E27FC236}">
                <a16:creationId xmlns:a16="http://schemas.microsoft.com/office/drawing/2014/main" id="{B64A162E-B854-436D-BC55-F54896839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607" y="4156854"/>
            <a:ext cx="1643504" cy="11572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randombar(horizontal)">
                                      <p:cBhvr>
                                        <p:cTn id="27" dur="500"/>
                                        <p:tgtEl>
                                          <p:spTgt spid="54"/>
                                        </p:tgtEl>
                                      </p:cBhvr>
                                    </p:animEffect>
                                  </p:childTnLst>
                                </p:cTn>
                              </p:par>
                              <p:par>
                                <p:cTn id="28" presetID="14" presetClass="entr" presetSubtype="10"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randombar(horizont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24673" r="17857"/>
          <a:stretch>
            <a:fillRect/>
          </a:stretch>
        </p:blipFill>
        <p:spPr>
          <a:xfrm>
            <a:off x="10191366" y="266578"/>
            <a:ext cx="1752984" cy="1473610"/>
          </a:xfrm>
          <a:prstGeom prst="rect">
            <a:avLst/>
          </a:prstGeom>
        </p:spPr>
      </p:pic>
      <p:pic>
        <p:nvPicPr>
          <p:cNvPr id="7" name="图片 6"/>
          <p:cNvPicPr>
            <a:picLocks noChangeAspect="1"/>
          </p:cNvPicPr>
          <p:nvPr/>
        </p:nvPicPr>
        <p:blipFill>
          <a:blip r:embed="rId4"/>
          <a:stretch>
            <a:fillRect/>
          </a:stretch>
        </p:blipFill>
        <p:spPr>
          <a:xfrm>
            <a:off x="275505" y="266578"/>
            <a:ext cx="3417049" cy="2032500"/>
          </a:xfrm>
          <a:prstGeom prst="rect">
            <a:avLst/>
          </a:prstGeom>
        </p:spPr>
      </p:pic>
      <p:pic>
        <p:nvPicPr>
          <p:cNvPr id="14" name="图片 13"/>
          <p:cNvPicPr>
            <a:picLocks noChangeAspect="1"/>
          </p:cNvPicPr>
          <p:nvPr/>
        </p:nvPicPr>
        <p:blipFill>
          <a:blip r:embed="rId5"/>
          <a:stretch>
            <a:fillRect/>
          </a:stretch>
        </p:blipFill>
        <p:spPr>
          <a:xfrm flipH="1">
            <a:off x="9610226" y="5081863"/>
            <a:ext cx="2334123" cy="1547667"/>
          </a:xfrm>
          <a:prstGeom prst="rect">
            <a:avLst/>
          </a:prstGeom>
        </p:spPr>
      </p:pic>
      <p:grpSp>
        <p:nvGrpSpPr>
          <p:cNvPr id="24" name="组合 23"/>
          <p:cNvGrpSpPr/>
          <p:nvPr/>
        </p:nvGrpSpPr>
        <p:grpSpPr>
          <a:xfrm>
            <a:off x="355595" y="3741685"/>
            <a:ext cx="2346316" cy="2893987"/>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sp>
        <p:nvSpPr>
          <p:cNvPr id="34" name="Rectangle 33">
            <a:extLst>
              <a:ext uri="{FF2B5EF4-FFF2-40B4-BE49-F238E27FC236}">
                <a16:creationId xmlns:a16="http://schemas.microsoft.com/office/drawing/2014/main" id="{A1F09943-F361-467C-BD48-865C10CD7FB4}"/>
              </a:ext>
            </a:extLst>
          </p:cNvPr>
          <p:cNvSpPr/>
          <p:nvPr/>
        </p:nvSpPr>
        <p:spPr>
          <a:xfrm>
            <a:off x="2730283" y="1644517"/>
            <a:ext cx="7656702" cy="3533018"/>
          </a:xfrm>
          <a:prstGeom prst="rect">
            <a:avLst/>
          </a:prstGeom>
        </p:spPr>
        <p:txBody>
          <a:bodyPr wrap="square">
            <a:spAutoFit/>
          </a:bodyPr>
          <a:lstStyle/>
          <a:p>
            <a:pPr algn="ctr" defTabSz="685800">
              <a:lnSpc>
                <a:spcPct val="150000"/>
              </a:lnSpc>
              <a:spcAft>
                <a:spcPts val="450"/>
              </a:spcAft>
            </a:pPr>
            <a:r>
              <a:rPr lang="en-US" sz="4000" dirty="0" err="1">
                <a:solidFill>
                  <a:srgbClr val="229CA6"/>
                </a:solidFill>
                <a:latin typeface="Coiny" panose="02000903060500060000" pitchFamily="2" charset="0"/>
                <a:ea typeface="微软雅黑"/>
              </a:rPr>
              <a:t>Phân</a:t>
            </a:r>
            <a:r>
              <a:rPr lang="en-US" sz="4000" dirty="0">
                <a:solidFill>
                  <a:srgbClr val="229CA6"/>
                </a:solidFill>
                <a:latin typeface="Coiny" panose="02000903060500060000" pitchFamily="2" charset="0"/>
                <a:ea typeface="微软雅黑"/>
              </a:rPr>
              <a:t> </a:t>
            </a:r>
            <a:r>
              <a:rPr lang="en-US" sz="4000" dirty="0" err="1">
                <a:solidFill>
                  <a:srgbClr val="229CA6"/>
                </a:solidFill>
                <a:latin typeface="Coiny" panose="02000903060500060000" pitchFamily="2" charset="0"/>
                <a:ea typeface="微软雅黑"/>
              </a:rPr>
              <a:t>biệt</a:t>
            </a:r>
            <a:r>
              <a:rPr lang="en-US" sz="4000" dirty="0">
                <a:solidFill>
                  <a:srgbClr val="229CA6"/>
                </a:solidFill>
                <a:latin typeface="Coiny" panose="02000903060500060000" pitchFamily="2" charset="0"/>
                <a:ea typeface="微软雅黑"/>
              </a:rPr>
              <a:t> </a:t>
            </a:r>
          </a:p>
          <a:p>
            <a:pPr algn="ctr" defTabSz="685800">
              <a:lnSpc>
                <a:spcPct val="150000"/>
              </a:lnSpc>
              <a:spcAft>
                <a:spcPts val="450"/>
              </a:spcAft>
            </a:pPr>
            <a:r>
              <a:rPr lang="en-US" sz="5400" b="1" dirty="0" err="1">
                <a:solidFill>
                  <a:srgbClr val="F95858"/>
                </a:solidFill>
                <a:latin typeface="Coiny" panose="02000903060500060000" pitchFamily="2" charset="0"/>
                <a:ea typeface="微软雅黑"/>
              </a:rPr>
              <a:t>Phân</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biệt</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ua</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uơ</a:t>
            </a:r>
            <a:endParaRPr lang="en-US" sz="5400" b="1" dirty="0">
              <a:solidFill>
                <a:srgbClr val="F95858"/>
              </a:solidFill>
              <a:latin typeface="Coiny" panose="02000903060500060000" pitchFamily="2" charset="0"/>
              <a:ea typeface="微软雅黑"/>
            </a:endParaRPr>
          </a:p>
          <a:p>
            <a:pPr algn="ctr" defTabSz="685800">
              <a:lnSpc>
                <a:spcPct val="150000"/>
              </a:lnSpc>
              <a:spcAft>
                <a:spcPts val="450"/>
              </a:spcAft>
            </a:pPr>
            <a:r>
              <a:rPr lang="en-US" sz="5400" b="1" dirty="0">
                <a:solidFill>
                  <a:srgbClr val="F95858"/>
                </a:solidFill>
                <a:latin typeface="Coiny" panose="02000903060500060000" pitchFamily="2" charset="0"/>
                <a:ea typeface="微软雅黑"/>
              </a:rPr>
              <a:t> r- d- </a:t>
            </a:r>
            <a:r>
              <a:rPr lang="en-US" sz="5400" b="1" dirty="0" err="1">
                <a:solidFill>
                  <a:srgbClr val="F95858"/>
                </a:solidFill>
                <a:latin typeface="Coiny" panose="02000903060500060000" pitchFamily="2" charset="0"/>
                <a:ea typeface="微软雅黑"/>
              </a:rPr>
              <a:t>gi</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ên</a:t>
            </a:r>
            <a:r>
              <a:rPr lang="en-US" sz="5400" b="1" dirty="0">
                <a:solidFill>
                  <a:srgbClr val="F95858"/>
                </a:solidFill>
                <a:latin typeface="Coiny" panose="02000903060500060000" pitchFamily="2" charset="0"/>
                <a:ea typeface="微软雅黑"/>
              </a:rPr>
              <a:t>- </a:t>
            </a:r>
            <a:r>
              <a:rPr lang="en-US" sz="5400" b="1" dirty="0" err="1">
                <a:solidFill>
                  <a:srgbClr val="F95858"/>
                </a:solidFill>
                <a:latin typeface="Coiny" panose="02000903060500060000" pitchFamily="2" charset="0"/>
                <a:ea typeface="微软雅黑"/>
              </a:rPr>
              <a:t>ênh</a:t>
            </a:r>
            <a:endParaRPr lang="en-US" sz="5400" b="1" dirty="0">
              <a:solidFill>
                <a:srgbClr val="F95858"/>
              </a:solidFill>
              <a:latin typeface="Coiny" panose="02000903060500060000" pitchFamily="2" charset="0"/>
              <a:ea typeface="微软雅黑"/>
            </a:endParaRPr>
          </a:p>
        </p:txBody>
      </p:sp>
      <p:grpSp>
        <p:nvGrpSpPr>
          <p:cNvPr id="35" name="Group 34">
            <a:extLst>
              <a:ext uri="{FF2B5EF4-FFF2-40B4-BE49-F238E27FC236}">
                <a16:creationId xmlns:a16="http://schemas.microsoft.com/office/drawing/2014/main" id="{2367016C-C42C-4D5F-920D-E914ED937B46}"/>
              </a:ext>
            </a:extLst>
          </p:cNvPr>
          <p:cNvGrpSpPr/>
          <p:nvPr/>
        </p:nvGrpSpPr>
        <p:grpSpPr>
          <a:xfrm>
            <a:off x="1369983" y="484691"/>
            <a:ext cx="1263461" cy="1263459"/>
            <a:chOff x="2037630" y="92799"/>
            <a:chExt cx="1684615" cy="1684612"/>
          </a:xfrm>
        </p:grpSpPr>
        <p:grpSp>
          <p:nvGrpSpPr>
            <p:cNvPr id="36" name="组合 30">
              <a:extLst>
                <a:ext uri="{FF2B5EF4-FFF2-40B4-BE49-F238E27FC236}">
                  <a16:creationId xmlns:a16="http://schemas.microsoft.com/office/drawing/2014/main" id="{EEA28319-5B80-43F7-B55B-DD39FE8F0857}"/>
                </a:ext>
              </a:extLst>
            </p:cNvPr>
            <p:cNvGrpSpPr/>
            <p:nvPr/>
          </p:nvGrpSpPr>
          <p:grpSpPr>
            <a:xfrm>
              <a:off x="2037630" y="92799"/>
              <a:ext cx="1684615" cy="1684612"/>
              <a:chOff x="4983602" y="1581300"/>
              <a:chExt cx="2250197" cy="2250197"/>
            </a:xfrm>
          </p:grpSpPr>
          <p:sp>
            <p:nvSpPr>
              <p:cNvPr id="38" name="ValueBack2">
                <a:extLst>
                  <a:ext uri="{FF2B5EF4-FFF2-40B4-BE49-F238E27FC236}">
                    <a16:creationId xmlns:a16="http://schemas.microsoft.com/office/drawing/2014/main" id="{15D61F08-6E75-4BA4-8DC4-505FC3D91FD9}"/>
                  </a:ext>
                </a:extLst>
              </p:cNvPr>
              <p:cNvSpPr/>
              <p:nvPr/>
            </p:nvSpPr>
            <p:spPr>
              <a:xfrm>
                <a:off x="5156071" y="1753770"/>
                <a:ext cx="1905256" cy="1905256"/>
              </a:xfrm>
              <a:prstGeom prst="ellipse">
                <a:avLst/>
              </a:prstGeom>
              <a:solidFill>
                <a:srgbClr val="229CA6"/>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39" name="ExtraShape">
                <a:extLst>
                  <a:ext uri="{FF2B5EF4-FFF2-40B4-BE49-F238E27FC236}">
                    <a16:creationId xmlns:a16="http://schemas.microsoft.com/office/drawing/2014/main" id="{C1EA501D-E71F-4099-BB19-5C42543C27FB}"/>
                  </a:ext>
                </a:extLst>
              </p:cNvPr>
              <p:cNvSpPr/>
              <p:nvPr/>
            </p:nvSpPr>
            <p:spPr>
              <a:xfrm>
                <a:off x="5303153" y="1900851"/>
                <a:ext cx="1611095" cy="1611095"/>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40" name="ValueShape2">
                <a:extLst>
                  <a:ext uri="{FF2B5EF4-FFF2-40B4-BE49-F238E27FC236}">
                    <a16:creationId xmlns:a16="http://schemas.microsoft.com/office/drawing/2014/main" id="{FDAC7FC3-BA9F-4C58-9956-63EF7E64A5D7}"/>
                  </a:ext>
                </a:extLst>
              </p:cNvPr>
              <p:cNvSpPr/>
              <p:nvPr/>
            </p:nvSpPr>
            <p:spPr>
              <a:xfrm flipH="1">
                <a:off x="4983602" y="1581300"/>
                <a:ext cx="2250197" cy="2250197"/>
              </a:xfrm>
              <a:prstGeom prst="arc">
                <a:avLst>
                  <a:gd name="adj1" fmla="val 16200000"/>
                  <a:gd name="adj2" fmla="val 11664000"/>
                </a:avLst>
              </a:prstGeom>
              <a:noFill/>
              <a:ln w="53975" cap="rnd" cmpd="thickThin">
                <a:solidFill>
                  <a:srgbClr val="229CA6"/>
                </a:solidFill>
                <a:prstDash val="sysDash"/>
                <a:round/>
                <a:headEnd/>
                <a:tailEnd/>
              </a:ln>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Arial"/>
                  <a:ea typeface="微软雅黑"/>
                </a:endParaRPr>
              </a:p>
            </p:txBody>
          </p:sp>
        </p:grpSp>
        <p:sp>
          <p:nvSpPr>
            <p:cNvPr id="37" name="Rectangle 36">
              <a:extLst>
                <a:ext uri="{FF2B5EF4-FFF2-40B4-BE49-F238E27FC236}">
                  <a16:creationId xmlns:a16="http://schemas.microsoft.com/office/drawing/2014/main" id="{0238C570-72B5-4933-91F1-F81D860F0DC5}"/>
                </a:ext>
              </a:extLst>
            </p:cNvPr>
            <p:cNvSpPr/>
            <p:nvPr/>
          </p:nvSpPr>
          <p:spPr>
            <a:xfrm>
              <a:off x="2548467" y="364010"/>
              <a:ext cx="737809" cy="1138773"/>
            </a:xfrm>
            <a:prstGeom prst="rect">
              <a:avLst/>
            </a:prstGeom>
          </p:spPr>
          <p:txBody>
            <a:bodyPr wrap="none">
              <a:spAutoFit/>
            </a:bodyPr>
            <a:lstStyle/>
            <a:p>
              <a:pPr marL="0" marR="0" lvl="0" indent="0" defTabSz="342900" eaLnBrk="1" fontAlgn="auto" latinLnBrk="0" hangingPunct="1">
                <a:lnSpc>
                  <a:spcPct val="100000"/>
                </a:lnSpc>
                <a:spcBef>
                  <a:spcPts val="0"/>
                </a:spcBef>
                <a:spcAft>
                  <a:spcPts val="0"/>
                </a:spcAft>
                <a:buClrTx/>
                <a:buSzTx/>
                <a:buFontTx/>
                <a:buNone/>
                <a:tabLst/>
                <a:defRPr/>
              </a:pPr>
              <a:r>
                <a:rPr kumimoji="0" lang="en-US" sz="4950" b="0" i="0" u="none" strike="noStrike" kern="0" cap="none" spc="0" normalizeH="0" baseline="0" noProof="0" dirty="0">
                  <a:ln>
                    <a:noFill/>
                  </a:ln>
                  <a:solidFill>
                    <a:srgbClr val="229CA6"/>
                  </a:solidFill>
                  <a:effectLst/>
                  <a:uLnTx/>
                  <a:uFillTx/>
                  <a:latin typeface="Coiny" panose="02000903060500060000" pitchFamily="2" charset="0"/>
                  <a:ea typeface="微软雅黑"/>
                </a:rPr>
                <a:t>2</a:t>
              </a:r>
              <a:endParaRPr kumimoji="0" lang="en-US" sz="2100" b="0" i="0" u="none" strike="noStrike" kern="0" cap="none" spc="0" normalizeH="0" baseline="0" noProof="0" dirty="0">
                <a:ln>
                  <a:noFill/>
                </a:ln>
                <a:solidFill>
                  <a:srgbClr val="229CA6"/>
                </a:solidFill>
                <a:effectLst/>
                <a:uLnTx/>
                <a:uFillTx/>
                <a:latin typeface="Arial"/>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9"/>
          <a:stretch>
            <a:fillRect/>
          </a:stretch>
        </p:blipFill>
        <p:spPr>
          <a:xfrm>
            <a:off x="163705" y="280314"/>
            <a:ext cx="1101330" cy="914522"/>
          </a:xfrm>
          <a:prstGeom prst="rect">
            <a:avLst/>
          </a:prstGeom>
        </p:spPr>
      </p:pic>
      <p:pic>
        <p:nvPicPr>
          <p:cNvPr id="35" name="图片 13">
            <a:extLst>
              <a:ext uri="{FF2B5EF4-FFF2-40B4-BE49-F238E27FC236}">
                <a16:creationId xmlns:a16="http://schemas.microsoft.com/office/drawing/2014/main" id="{98FB009A-957F-46B3-A6AE-60D1F74BF83B}"/>
              </a:ext>
            </a:extLst>
          </p:cNvPr>
          <p:cNvPicPr>
            <a:picLocks noChangeAspect="1"/>
          </p:cNvPicPr>
          <p:nvPr/>
        </p:nvPicPr>
        <p:blipFill>
          <a:blip r:embed="rId10"/>
          <a:stretch>
            <a:fillRect/>
          </a:stretch>
        </p:blipFill>
        <p:spPr>
          <a:xfrm>
            <a:off x="11076776" y="280314"/>
            <a:ext cx="884023" cy="810776"/>
          </a:xfrm>
          <a:prstGeom prst="rect">
            <a:avLst/>
          </a:prstGeom>
        </p:spPr>
      </p:pic>
      <p:sp>
        <p:nvSpPr>
          <p:cNvPr id="49" name="文本框 11">
            <a:extLst>
              <a:ext uri="{FF2B5EF4-FFF2-40B4-BE49-F238E27FC236}">
                <a16:creationId xmlns:a16="http://schemas.microsoft.com/office/drawing/2014/main" id="{EA1BFD6F-05A3-4FF0-89CC-7EEB0BEE06CB}"/>
              </a:ext>
            </a:extLst>
          </p:cNvPr>
          <p:cNvSpPr txBox="1"/>
          <p:nvPr/>
        </p:nvSpPr>
        <p:spPr>
          <a:xfrm>
            <a:off x="1507038" y="445187"/>
            <a:ext cx="98467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Chọn</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những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tổ</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ong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có</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ngữ</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viết</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đúng</a:t>
            </a:r>
            <a:r>
              <a:rPr kumimoji="0" lang="en-US" altLang="zh-CN" sz="3200" b="1" i="0" u="none" strike="noStrike" kern="1200" cap="none" spc="0" normalizeH="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pic>
        <p:nvPicPr>
          <p:cNvPr id="4" name="Picture 3">
            <a:extLst>
              <a:ext uri="{FF2B5EF4-FFF2-40B4-BE49-F238E27FC236}">
                <a16:creationId xmlns:a16="http://schemas.microsoft.com/office/drawing/2014/main" id="{6598497D-B11F-44A8-B871-77D4B86855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1558" y="1666296"/>
            <a:ext cx="2110728" cy="2655003"/>
          </a:xfrm>
          <a:prstGeom prst="rect">
            <a:avLst/>
          </a:prstGeom>
        </p:spPr>
      </p:pic>
      <p:pic>
        <p:nvPicPr>
          <p:cNvPr id="14" name="Picture 13">
            <a:extLst>
              <a:ext uri="{FF2B5EF4-FFF2-40B4-BE49-F238E27FC236}">
                <a16:creationId xmlns:a16="http://schemas.microsoft.com/office/drawing/2014/main" id="{EB0DA1DC-CCEE-4087-A413-F26BC2526F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2359" y="1666296"/>
            <a:ext cx="2110728" cy="2655003"/>
          </a:xfrm>
          <a:prstGeom prst="rect">
            <a:avLst/>
          </a:prstGeom>
        </p:spPr>
      </p:pic>
      <p:pic>
        <p:nvPicPr>
          <p:cNvPr id="16" name="Picture 15">
            <a:extLst>
              <a:ext uri="{FF2B5EF4-FFF2-40B4-BE49-F238E27FC236}">
                <a16:creationId xmlns:a16="http://schemas.microsoft.com/office/drawing/2014/main" id="{D3639AA2-7333-47D5-935A-86B404055D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00425" y="1666296"/>
            <a:ext cx="2110728" cy="2655003"/>
          </a:xfrm>
          <a:prstGeom prst="rect">
            <a:avLst/>
          </a:prstGeom>
        </p:spPr>
      </p:pic>
      <p:pic>
        <p:nvPicPr>
          <p:cNvPr id="18" name="Picture 17">
            <a:extLst>
              <a:ext uri="{FF2B5EF4-FFF2-40B4-BE49-F238E27FC236}">
                <a16:creationId xmlns:a16="http://schemas.microsoft.com/office/drawing/2014/main" id="{EC1DEA13-536C-4325-B09C-415CD3959B4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09624" y="1705202"/>
            <a:ext cx="2110728" cy="2655003"/>
          </a:xfrm>
          <a:prstGeom prst="rect">
            <a:avLst/>
          </a:prstGeom>
        </p:spPr>
      </p:pic>
      <p:pic>
        <p:nvPicPr>
          <p:cNvPr id="20" name="Picture 19">
            <a:extLst>
              <a:ext uri="{FF2B5EF4-FFF2-40B4-BE49-F238E27FC236}">
                <a16:creationId xmlns:a16="http://schemas.microsoft.com/office/drawing/2014/main" id="{689566EF-CA77-4283-A0AD-6AFC24725FE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8823" y="1728535"/>
            <a:ext cx="2092177" cy="2631670"/>
          </a:xfrm>
          <a:prstGeom prst="rect">
            <a:avLst/>
          </a:prstGeom>
        </p:spPr>
      </p:pic>
      <p:grpSp>
        <p:nvGrpSpPr>
          <p:cNvPr id="53" name="Group 52">
            <a:extLst>
              <a:ext uri="{FF2B5EF4-FFF2-40B4-BE49-F238E27FC236}">
                <a16:creationId xmlns:a16="http://schemas.microsoft.com/office/drawing/2014/main" id="{2F17CB5E-0140-44F0-89DA-342FBF655ECC}"/>
              </a:ext>
            </a:extLst>
          </p:cNvPr>
          <p:cNvGrpSpPr/>
          <p:nvPr/>
        </p:nvGrpSpPr>
        <p:grpSpPr>
          <a:xfrm>
            <a:off x="659446" y="5198147"/>
            <a:ext cx="1555976" cy="1490806"/>
            <a:chOff x="659446" y="5198147"/>
            <a:chExt cx="1555976" cy="1490806"/>
          </a:xfrm>
        </p:grpSpPr>
        <p:pic>
          <p:nvPicPr>
            <p:cNvPr id="50" name="Picture 49">
              <a:extLst>
                <a:ext uri="{FF2B5EF4-FFF2-40B4-BE49-F238E27FC236}">
                  <a16:creationId xmlns:a16="http://schemas.microsoft.com/office/drawing/2014/main" id="{25994E09-A8C8-40A4-93D4-4338568C82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51" name="Picture 50">
              <a:extLst>
                <a:ext uri="{FF2B5EF4-FFF2-40B4-BE49-F238E27FC236}">
                  <a16:creationId xmlns:a16="http://schemas.microsoft.com/office/drawing/2014/main" id="{DA782D74-E1D7-4556-B249-3F8855A7E45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52" name="Picture 51">
              <a:extLst>
                <a:ext uri="{FF2B5EF4-FFF2-40B4-BE49-F238E27FC236}">
                  <a16:creationId xmlns:a16="http://schemas.microsoft.com/office/drawing/2014/main" id="{668C903B-9E7E-41E0-A72D-792DA1865B6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54" name="Group 53">
            <a:extLst>
              <a:ext uri="{FF2B5EF4-FFF2-40B4-BE49-F238E27FC236}">
                <a16:creationId xmlns:a16="http://schemas.microsoft.com/office/drawing/2014/main" id="{FC05FFD0-EBDD-4C7A-822B-C1530C294CEF}"/>
              </a:ext>
            </a:extLst>
          </p:cNvPr>
          <p:cNvGrpSpPr/>
          <p:nvPr/>
        </p:nvGrpSpPr>
        <p:grpSpPr>
          <a:xfrm>
            <a:off x="10573954" y="0"/>
            <a:ext cx="1555976" cy="1490806"/>
            <a:chOff x="659446" y="5198147"/>
            <a:chExt cx="1555976" cy="1490806"/>
          </a:xfrm>
        </p:grpSpPr>
        <p:pic>
          <p:nvPicPr>
            <p:cNvPr id="55" name="Picture 54">
              <a:extLst>
                <a:ext uri="{FF2B5EF4-FFF2-40B4-BE49-F238E27FC236}">
                  <a16:creationId xmlns:a16="http://schemas.microsoft.com/office/drawing/2014/main" id="{D02E0E06-5D73-4851-81D2-C2022A840AB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56" name="Picture 55">
              <a:extLst>
                <a:ext uri="{FF2B5EF4-FFF2-40B4-BE49-F238E27FC236}">
                  <a16:creationId xmlns:a16="http://schemas.microsoft.com/office/drawing/2014/main" id="{3F9CD7FF-2085-47A0-AEC1-BF3AD8431B5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57" name="Picture 56">
              <a:extLst>
                <a:ext uri="{FF2B5EF4-FFF2-40B4-BE49-F238E27FC236}">
                  <a16:creationId xmlns:a16="http://schemas.microsoft.com/office/drawing/2014/main" id="{E1E363BC-71A9-41D4-BC26-13845F1E64F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pic>
        <p:nvPicPr>
          <p:cNvPr id="58" name="Tiếng Bầy Ong vo ve ngoài tổ">
            <a:hlinkClick r:id="" action="ppaction://media"/>
            <a:extLst>
              <a:ext uri="{FF2B5EF4-FFF2-40B4-BE49-F238E27FC236}">
                <a16:creationId xmlns:a16="http://schemas.microsoft.com/office/drawing/2014/main" id="{D0AC1FEC-82BA-44B5-926B-152E6EB11D2B}"/>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324100" y="5987806"/>
            <a:ext cx="609600" cy="609600"/>
          </a:xfrm>
          <a:prstGeom prst="rect">
            <a:avLst/>
          </a:prstGeom>
        </p:spPr>
      </p:pic>
      <p:pic>
        <p:nvPicPr>
          <p:cNvPr id="59" name="Âm thanh Đúng Sai chèn vào PowerPoint">
            <a:hlinkClick r:id="" action="ppaction://media"/>
            <a:extLst>
              <a:ext uri="{FF2B5EF4-FFF2-40B4-BE49-F238E27FC236}">
                <a16:creationId xmlns:a16="http://schemas.microsoft.com/office/drawing/2014/main" id="{AA34446D-D36E-4BA9-BEA7-8EE658CAEF1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171700" y="3711699"/>
            <a:ext cx="609600" cy="609600"/>
          </a:xfrm>
          <a:prstGeom prst="rect">
            <a:avLst/>
          </a:prstGeom>
        </p:spPr>
      </p:pic>
      <p:grpSp>
        <p:nvGrpSpPr>
          <p:cNvPr id="60" name="Group 59">
            <a:extLst>
              <a:ext uri="{FF2B5EF4-FFF2-40B4-BE49-F238E27FC236}">
                <a16:creationId xmlns:a16="http://schemas.microsoft.com/office/drawing/2014/main" id="{5C5ABBC9-FA61-4C06-820D-2A70ABE299F3}"/>
              </a:ext>
            </a:extLst>
          </p:cNvPr>
          <p:cNvGrpSpPr/>
          <p:nvPr/>
        </p:nvGrpSpPr>
        <p:grpSpPr>
          <a:xfrm>
            <a:off x="2958934" y="5106600"/>
            <a:ext cx="1555976" cy="1490806"/>
            <a:chOff x="659446" y="5198147"/>
            <a:chExt cx="1555976" cy="1490806"/>
          </a:xfrm>
        </p:grpSpPr>
        <p:pic>
          <p:nvPicPr>
            <p:cNvPr id="61" name="Picture 60">
              <a:extLst>
                <a:ext uri="{FF2B5EF4-FFF2-40B4-BE49-F238E27FC236}">
                  <a16:creationId xmlns:a16="http://schemas.microsoft.com/office/drawing/2014/main" id="{FAF60636-5CE8-40EE-BC5A-7D62BA6BA5E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62" name="Picture 61">
              <a:extLst>
                <a:ext uri="{FF2B5EF4-FFF2-40B4-BE49-F238E27FC236}">
                  <a16:creationId xmlns:a16="http://schemas.microsoft.com/office/drawing/2014/main" id="{71987DE2-6942-4CC0-B7AA-E9F53C8FCE3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63" name="Picture 62">
              <a:extLst>
                <a:ext uri="{FF2B5EF4-FFF2-40B4-BE49-F238E27FC236}">
                  <a16:creationId xmlns:a16="http://schemas.microsoft.com/office/drawing/2014/main" id="{01E14A82-BEBB-40A0-A430-302E76A1565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64" name="Group 63">
            <a:extLst>
              <a:ext uri="{FF2B5EF4-FFF2-40B4-BE49-F238E27FC236}">
                <a16:creationId xmlns:a16="http://schemas.microsoft.com/office/drawing/2014/main" id="{74AFA1F1-B266-4D3D-BEE2-5C42CB54DBFA}"/>
              </a:ext>
            </a:extLst>
          </p:cNvPr>
          <p:cNvGrpSpPr/>
          <p:nvPr/>
        </p:nvGrpSpPr>
        <p:grpSpPr>
          <a:xfrm>
            <a:off x="5248757" y="5158241"/>
            <a:ext cx="1555976" cy="1490806"/>
            <a:chOff x="659446" y="5198147"/>
            <a:chExt cx="1555976" cy="1490806"/>
          </a:xfrm>
        </p:grpSpPr>
        <p:pic>
          <p:nvPicPr>
            <p:cNvPr id="65" name="Picture 64">
              <a:extLst>
                <a:ext uri="{FF2B5EF4-FFF2-40B4-BE49-F238E27FC236}">
                  <a16:creationId xmlns:a16="http://schemas.microsoft.com/office/drawing/2014/main" id="{4FCE52C3-7FD9-4B04-9FED-2876E75CE21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66" name="Picture 65">
              <a:extLst>
                <a:ext uri="{FF2B5EF4-FFF2-40B4-BE49-F238E27FC236}">
                  <a16:creationId xmlns:a16="http://schemas.microsoft.com/office/drawing/2014/main" id="{36211FF7-AF56-4588-872E-2A140922EFD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67" name="Picture 66">
              <a:extLst>
                <a:ext uri="{FF2B5EF4-FFF2-40B4-BE49-F238E27FC236}">
                  <a16:creationId xmlns:a16="http://schemas.microsoft.com/office/drawing/2014/main" id="{9F49DAE3-5671-43D2-925E-9C143EB472E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68" name="Group 67">
            <a:extLst>
              <a:ext uri="{FF2B5EF4-FFF2-40B4-BE49-F238E27FC236}">
                <a16:creationId xmlns:a16="http://schemas.microsoft.com/office/drawing/2014/main" id="{7B87A5D8-8577-498F-BB2A-CBA9C4FD2003}"/>
              </a:ext>
            </a:extLst>
          </p:cNvPr>
          <p:cNvGrpSpPr/>
          <p:nvPr/>
        </p:nvGrpSpPr>
        <p:grpSpPr>
          <a:xfrm>
            <a:off x="7513445" y="5106600"/>
            <a:ext cx="1555976" cy="1490806"/>
            <a:chOff x="659446" y="5198147"/>
            <a:chExt cx="1555976" cy="1490806"/>
          </a:xfrm>
        </p:grpSpPr>
        <p:pic>
          <p:nvPicPr>
            <p:cNvPr id="69" name="Picture 68">
              <a:extLst>
                <a:ext uri="{FF2B5EF4-FFF2-40B4-BE49-F238E27FC236}">
                  <a16:creationId xmlns:a16="http://schemas.microsoft.com/office/drawing/2014/main" id="{32C1FCAB-5A84-43CB-91CB-D922B8754AE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70" name="Picture 69">
              <a:extLst>
                <a:ext uri="{FF2B5EF4-FFF2-40B4-BE49-F238E27FC236}">
                  <a16:creationId xmlns:a16="http://schemas.microsoft.com/office/drawing/2014/main" id="{C69D9E08-CE2E-4DB5-995F-FB2F8D02969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71" name="Picture 70">
              <a:extLst>
                <a:ext uri="{FF2B5EF4-FFF2-40B4-BE49-F238E27FC236}">
                  <a16:creationId xmlns:a16="http://schemas.microsoft.com/office/drawing/2014/main" id="{F14D2499-4852-4070-AF78-A41E98B76D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grpSp>
        <p:nvGrpSpPr>
          <p:cNvPr id="72" name="Group 71">
            <a:extLst>
              <a:ext uri="{FF2B5EF4-FFF2-40B4-BE49-F238E27FC236}">
                <a16:creationId xmlns:a16="http://schemas.microsoft.com/office/drawing/2014/main" id="{03C600C3-AE3F-4140-9C7C-F887B299F95A}"/>
              </a:ext>
            </a:extLst>
          </p:cNvPr>
          <p:cNvGrpSpPr/>
          <p:nvPr/>
        </p:nvGrpSpPr>
        <p:grpSpPr>
          <a:xfrm>
            <a:off x="10077018" y="5058778"/>
            <a:ext cx="1555976" cy="1490806"/>
            <a:chOff x="659446" y="5198147"/>
            <a:chExt cx="1555976" cy="1490806"/>
          </a:xfrm>
        </p:grpSpPr>
        <p:pic>
          <p:nvPicPr>
            <p:cNvPr id="73" name="Picture 72">
              <a:extLst>
                <a:ext uri="{FF2B5EF4-FFF2-40B4-BE49-F238E27FC236}">
                  <a16:creationId xmlns:a16="http://schemas.microsoft.com/office/drawing/2014/main" id="{5C80A782-0FE0-466B-ABD1-298E91406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221551" y="5446614"/>
              <a:ext cx="993871" cy="993871"/>
            </a:xfrm>
            <a:prstGeom prst="rect">
              <a:avLst/>
            </a:prstGeom>
          </p:spPr>
        </p:pic>
        <p:pic>
          <p:nvPicPr>
            <p:cNvPr id="74" name="Picture 73">
              <a:extLst>
                <a:ext uri="{FF2B5EF4-FFF2-40B4-BE49-F238E27FC236}">
                  <a16:creationId xmlns:a16="http://schemas.microsoft.com/office/drawing/2014/main" id="{39AAE3E5-E135-41B6-AC24-1DACBEE1A3C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59446" y="5695082"/>
              <a:ext cx="993871" cy="993871"/>
            </a:xfrm>
            <a:prstGeom prst="rect">
              <a:avLst/>
            </a:prstGeom>
          </p:spPr>
        </p:pic>
        <p:pic>
          <p:nvPicPr>
            <p:cNvPr id="75" name="Picture 74">
              <a:extLst>
                <a:ext uri="{FF2B5EF4-FFF2-40B4-BE49-F238E27FC236}">
                  <a16:creationId xmlns:a16="http://schemas.microsoft.com/office/drawing/2014/main" id="{6D4E428D-FB06-49F3-B448-6A891CC8ADE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92031" y="5198147"/>
              <a:ext cx="993871" cy="993871"/>
            </a:xfrm>
            <a:prstGeom prst="rect">
              <a:avLst/>
            </a:prstGeom>
          </p:spPr>
        </p:pic>
      </p:grpSp>
      <p:pic>
        <p:nvPicPr>
          <p:cNvPr id="76" name="Âm thanh Đúng Sai chèn vào PowerPoint">
            <a:hlinkClick r:id="" action="ppaction://media"/>
            <a:extLst>
              <a:ext uri="{FF2B5EF4-FFF2-40B4-BE49-F238E27FC236}">
                <a16:creationId xmlns:a16="http://schemas.microsoft.com/office/drawing/2014/main" id="{6C3F368C-F998-46A6-BFBB-84FDEE734C5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324100" y="2739570"/>
            <a:ext cx="609600" cy="609600"/>
          </a:xfrm>
          <a:prstGeom prst="rect">
            <a:avLst/>
          </a:prstGeom>
        </p:spPr>
      </p:pic>
      <p:pic>
        <p:nvPicPr>
          <p:cNvPr id="77" name="Âm thanh Đúng Sai chèn vào PowerPoint">
            <a:hlinkClick r:id="" action="ppaction://media"/>
            <a:extLst>
              <a:ext uri="{FF2B5EF4-FFF2-40B4-BE49-F238E27FC236}">
                <a16:creationId xmlns:a16="http://schemas.microsoft.com/office/drawing/2014/main" id="{5E86B09D-1C5E-4070-87AA-899925A732C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324100" y="1361496"/>
            <a:ext cx="609600" cy="609600"/>
          </a:xfrm>
          <a:prstGeom prst="rect">
            <a:avLst/>
          </a:prstGeom>
        </p:spPr>
      </p:pic>
      <p:pic>
        <p:nvPicPr>
          <p:cNvPr id="78" name="Âm Thanh Trả Lời Sai Mp3 (Nhạc Chuông) - Tải Về Máy Miễn Phí">
            <a:hlinkClick r:id="" action="ppaction://media"/>
            <a:extLst>
              <a:ext uri="{FF2B5EF4-FFF2-40B4-BE49-F238E27FC236}">
                <a16:creationId xmlns:a16="http://schemas.microsoft.com/office/drawing/2014/main" id="{3B6DA01A-DF12-4683-A31C-22C5D9C37C1F}"/>
              </a:ext>
            </a:extLst>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7471465" y="7607688"/>
            <a:ext cx="609600" cy="609600"/>
          </a:xfrm>
          <a:prstGeom prst="rect">
            <a:avLst/>
          </a:prstGeom>
        </p:spPr>
      </p:pic>
      <p:pic>
        <p:nvPicPr>
          <p:cNvPr id="83" name="Âm thanh Đúng Sai chèn vào PowerPoint">
            <a:hlinkClick r:id="" action="ppaction://media"/>
            <a:extLst>
              <a:ext uri="{FF2B5EF4-FFF2-40B4-BE49-F238E27FC236}">
                <a16:creationId xmlns:a16="http://schemas.microsoft.com/office/drawing/2014/main" id="{59C663B9-6692-46DD-B6AF-74D5F49EF994}"/>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088897" y="-36113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1"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heel(8)">
                                      <p:cBhvr>
                                        <p:cTn id="11" dur="850"/>
                                        <p:tgtEl>
                                          <p:spTgt spid="35"/>
                                        </p:tgtEl>
                                      </p:cBhvr>
                                    </p:animEffect>
                                  </p:childTnLst>
                                </p:cTn>
                              </p:par>
                              <p:par>
                                <p:cTn id="12" presetID="2" presetClass="entr" presetSubtype="2" fill="hold" grpId="0" nodeType="withEffect">
                                  <p:stCondLst>
                                    <p:cond delay="0"/>
                                  </p:stCondLst>
                                  <p:iterate type="lt">
                                    <p:tmPct val="10000"/>
                                  </p:iterate>
                                  <p:childTnLst>
                                    <p:set>
                                      <p:cBhvr>
                                        <p:cTn id="13" dur="1" fill="hold">
                                          <p:stCondLst>
                                            <p:cond delay="0"/>
                                          </p:stCondLst>
                                        </p:cTn>
                                        <p:tgtEl>
                                          <p:spTgt spid="49"/>
                                        </p:tgtEl>
                                        <p:attrNameLst>
                                          <p:attrName>style.visibility</p:attrName>
                                        </p:attrNameLst>
                                      </p:cBhvr>
                                      <p:to>
                                        <p:strVal val="visible"/>
                                      </p:to>
                                    </p:set>
                                    <p:anim calcmode="lin" valueType="num">
                                      <p:cBhvr additive="base">
                                        <p:cTn id="14" dur="500" fill="hold"/>
                                        <p:tgtEl>
                                          <p:spTgt spid="49"/>
                                        </p:tgtEl>
                                        <p:attrNameLst>
                                          <p:attrName>ppt_x</p:attrName>
                                        </p:attrNameLst>
                                      </p:cBhvr>
                                      <p:tavLst>
                                        <p:tav tm="0">
                                          <p:val>
                                            <p:strVal val="1+#ppt_w/2"/>
                                          </p:val>
                                        </p:tav>
                                        <p:tav tm="100000">
                                          <p:val>
                                            <p:strVal val="#ppt_x"/>
                                          </p:val>
                                        </p:tav>
                                      </p:tavLst>
                                    </p:anim>
                                    <p:anim calcmode="lin" valueType="num">
                                      <p:cBhvr additive="base">
                                        <p:cTn id="15" dur="500" fill="hold"/>
                                        <p:tgtEl>
                                          <p:spTgt spid="49"/>
                                        </p:tgtEl>
                                        <p:attrNameLst>
                                          <p:attrName>ppt_y</p:attrName>
                                        </p:attrNameLst>
                                      </p:cBhvr>
                                      <p:tavLst>
                                        <p:tav tm="0">
                                          <p:val>
                                            <p:strVal val="#ppt_y"/>
                                          </p:val>
                                        </p:tav>
                                        <p:tav tm="100000">
                                          <p:val>
                                            <p:strVal val="#ppt_y"/>
                                          </p:val>
                                        </p:tav>
                                      </p:tavLst>
                                    </p:anim>
                                  </p:childTnLst>
                                </p:cTn>
                              </p:par>
                              <p:par>
                                <p:cTn id="16" presetID="1" presetClass="mediacall" presetSubtype="0" fill="hold" nodeType="withEffect">
                                  <p:stCondLst>
                                    <p:cond delay="0"/>
                                  </p:stCondLst>
                                  <p:childTnLst>
                                    <p:cmd type="call" cmd="playFrom(0.0)">
                                      <p:cBhvr>
                                        <p:cTn id="17" dur="152978" fill="hold"/>
                                        <p:tgtEl>
                                          <p:spTgt spid="58"/>
                                        </p:tgtEl>
                                      </p:cBhvr>
                                    </p:cmd>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0469 0.01389 L -0.00326 -0.28241 " pathEditMode="relative" rAng="0" ptsTypes="AA">
                                      <p:cBhvr>
                                        <p:cTn id="29" dur="2000" fill="hold"/>
                                        <p:tgtEl>
                                          <p:spTgt spid="53"/>
                                        </p:tgtEl>
                                        <p:attrNameLst>
                                          <p:attrName>ppt_x</p:attrName>
                                          <p:attrName>ppt_y</p:attrName>
                                        </p:attrNameLst>
                                      </p:cBhvr>
                                      <p:rCtr x="65" y="-14815"/>
                                    </p:animMotion>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93" fill="hold"/>
                                        <p:tgtEl>
                                          <p:spTgt spid="59"/>
                                        </p:tgtEl>
                                      </p:cBhvr>
                                    </p:cmd>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4"/>
                                        </p:tgtEl>
                                        <p:attrNameLst>
                                          <p:attrName>r</p:attrName>
                                        </p:attrNameLst>
                                      </p:cBhvr>
                                    </p:animRot>
                                    <p:animRot by="-240000">
                                      <p:cBhvr>
                                        <p:cTn id="37" dur="200" fill="hold">
                                          <p:stCondLst>
                                            <p:cond delay="200"/>
                                          </p:stCondLst>
                                        </p:cTn>
                                        <p:tgtEl>
                                          <p:spTgt spid="4"/>
                                        </p:tgtEl>
                                        <p:attrNameLst>
                                          <p:attrName>r</p:attrName>
                                        </p:attrNameLst>
                                      </p:cBhvr>
                                    </p:animRot>
                                    <p:animRot by="240000">
                                      <p:cBhvr>
                                        <p:cTn id="38" dur="200" fill="hold">
                                          <p:stCondLst>
                                            <p:cond delay="400"/>
                                          </p:stCondLst>
                                        </p:cTn>
                                        <p:tgtEl>
                                          <p:spTgt spid="4"/>
                                        </p:tgtEl>
                                        <p:attrNameLst>
                                          <p:attrName>r</p:attrName>
                                        </p:attrNameLst>
                                      </p:cBhvr>
                                    </p:animRot>
                                    <p:animRot by="-240000">
                                      <p:cBhvr>
                                        <p:cTn id="39" dur="200" fill="hold">
                                          <p:stCondLst>
                                            <p:cond delay="600"/>
                                          </p:stCondLst>
                                        </p:cTn>
                                        <p:tgtEl>
                                          <p:spTgt spid="4"/>
                                        </p:tgtEl>
                                        <p:attrNameLst>
                                          <p:attrName>r</p:attrName>
                                        </p:attrNameLst>
                                      </p:cBhvr>
                                    </p:animRot>
                                    <p:animRot by="120000">
                                      <p:cBhvr>
                                        <p:cTn id="40" dur="200" fill="hold">
                                          <p:stCondLst>
                                            <p:cond delay="800"/>
                                          </p:stCondLst>
                                        </p:cTn>
                                        <p:tgtEl>
                                          <p:spTgt spid="4"/>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4.16667E-7 -7.40741E-7 L 0.00391 -0.26991 " pathEditMode="relative" rAng="0" ptsTypes="AA">
                                      <p:cBhvr>
                                        <p:cTn id="44" dur="2000" fill="hold"/>
                                        <p:tgtEl>
                                          <p:spTgt spid="60"/>
                                        </p:tgtEl>
                                        <p:attrNameLst>
                                          <p:attrName>ppt_x</p:attrName>
                                          <p:attrName>ppt_y</p:attrName>
                                        </p:attrNameLst>
                                      </p:cBhvr>
                                      <p:rCtr x="195" y="-13495"/>
                                    </p:animMotion>
                                  </p:childTnLst>
                                </p:cTn>
                              </p:par>
                            </p:childTnLst>
                          </p:cTn>
                        </p:par>
                        <p:par>
                          <p:cTn id="45" fill="hold">
                            <p:stCondLst>
                              <p:cond delay="2000"/>
                            </p:stCondLst>
                            <p:childTnLst>
                              <p:par>
                                <p:cTn id="46" presetID="1" presetClass="mediacall" presetSubtype="0" fill="hold" nodeType="afterEffect">
                                  <p:stCondLst>
                                    <p:cond delay="0"/>
                                  </p:stCondLst>
                                  <p:childTnLst>
                                    <p:cmd type="call" cmd="playFrom(0.0)">
                                      <p:cBhvr>
                                        <p:cTn id="47" dur="1" fill="hold"/>
                                        <p:tgtEl>
                                          <p:spTgt spid="76"/>
                                        </p:tgtEl>
                                      </p:cBhvr>
                                    </p:cmd>
                                  </p:childTnLst>
                                </p:cTn>
                              </p:par>
                            </p:childTnLst>
                          </p:cTn>
                        </p:par>
                      </p:childTnLst>
                    </p:cTn>
                  </p:par>
                  <p:par>
                    <p:cTn id="48" fill="hold">
                      <p:stCondLst>
                        <p:cond delay="indefinite"/>
                      </p:stCondLst>
                      <p:childTnLst>
                        <p:par>
                          <p:cTn id="49" fill="hold">
                            <p:stCondLst>
                              <p:cond delay="0"/>
                            </p:stCondLst>
                            <p:childTnLst>
                              <p:par>
                                <p:cTn id="50" presetID="32" presetClass="emph" presetSubtype="0" fill="hold" nodeType="clickEffect">
                                  <p:stCondLst>
                                    <p:cond delay="0"/>
                                  </p:stCondLst>
                                  <p:childTnLst>
                                    <p:animRot by="120000">
                                      <p:cBhvr>
                                        <p:cTn id="51" dur="100" fill="hold">
                                          <p:stCondLst>
                                            <p:cond delay="0"/>
                                          </p:stCondLst>
                                        </p:cTn>
                                        <p:tgtEl>
                                          <p:spTgt spid="16"/>
                                        </p:tgtEl>
                                        <p:attrNameLst>
                                          <p:attrName>r</p:attrName>
                                        </p:attrNameLst>
                                      </p:cBhvr>
                                    </p:animRot>
                                    <p:animRot by="-240000">
                                      <p:cBhvr>
                                        <p:cTn id="52" dur="200" fill="hold">
                                          <p:stCondLst>
                                            <p:cond delay="200"/>
                                          </p:stCondLst>
                                        </p:cTn>
                                        <p:tgtEl>
                                          <p:spTgt spid="16"/>
                                        </p:tgtEl>
                                        <p:attrNameLst>
                                          <p:attrName>r</p:attrName>
                                        </p:attrNameLst>
                                      </p:cBhvr>
                                    </p:animRot>
                                    <p:animRot by="240000">
                                      <p:cBhvr>
                                        <p:cTn id="53" dur="200" fill="hold">
                                          <p:stCondLst>
                                            <p:cond delay="400"/>
                                          </p:stCondLst>
                                        </p:cTn>
                                        <p:tgtEl>
                                          <p:spTgt spid="16"/>
                                        </p:tgtEl>
                                        <p:attrNameLst>
                                          <p:attrName>r</p:attrName>
                                        </p:attrNameLst>
                                      </p:cBhvr>
                                    </p:animRot>
                                    <p:animRot by="-240000">
                                      <p:cBhvr>
                                        <p:cTn id="54" dur="200" fill="hold">
                                          <p:stCondLst>
                                            <p:cond delay="600"/>
                                          </p:stCondLst>
                                        </p:cTn>
                                        <p:tgtEl>
                                          <p:spTgt spid="16"/>
                                        </p:tgtEl>
                                        <p:attrNameLst>
                                          <p:attrName>r</p:attrName>
                                        </p:attrNameLst>
                                      </p:cBhvr>
                                    </p:animRot>
                                    <p:animRot by="120000">
                                      <p:cBhvr>
                                        <p:cTn id="55" dur="200" fill="hold">
                                          <p:stCondLst>
                                            <p:cond delay="800"/>
                                          </p:stCondLst>
                                        </p:cTn>
                                        <p:tgtEl>
                                          <p:spTgt spid="16"/>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8.33333E-7 1.85185E-6 L -0.00404 -0.27454 " pathEditMode="relative" rAng="0" ptsTypes="AA">
                                      <p:cBhvr>
                                        <p:cTn id="59" dur="2000" fill="hold"/>
                                        <p:tgtEl>
                                          <p:spTgt spid="64"/>
                                        </p:tgtEl>
                                        <p:attrNameLst>
                                          <p:attrName>ppt_x</p:attrName>
                                          <p:attrName>ppt_y</p:attrName>
                                        </p:attrNameLst>
                                      </p:cBhvr>
                                      <p:rCtr x="-208" y="-13727"/>
                                    </p:animMotion>
                                  </p:childTnLst>
                                </p:cTn>
                              </p:par>
                            </p:childTnLst>
                          </p:cTn>
                        </p:par>
                        <p:par>
                          <p:cTn id="60" fill="hold">
                            <p:stCondLst>
                              <p:cond delay="2000"/>
                            </p:stCondLst>
                            <p:childTnLst>
                              <p:par>
                                <p:cTn id="61" presetID="1" presetClass="mediacall" presetSubtype="0" fill="hold" nodeType="afterEffect">
                                  <p:stCondLst>
                                    <p:cond delay="0"/>
                                  </p:stCondLst>
                                  <p:childTnLst>
                                    <p:cmd type="call" cmd="playFrom(0.0)">
                                      <p:cBhvr>
                                        <p:cTn id="62" dur="1" fill="hold"/>
                                        <p:tgtEl>
                                          <p:spTgt spid="77"/>
                                        </p:tgtEl>
                                      </p:cBhvr>
                                    </p:cmd>
                                  </p:childTnLst>
                                </p:cTn>
                              </p:par>
                            </p:childTnLst>
                          </p:cTn>
                        </p:par>
                      </p:childTnLst>
                    </p:cTn>
                  </p:par>
                  <p:par>
                    <p:cTn id="63" fill="hold">
                      <p:stCondLst>
                        <p:cond delay="indefinite"/>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18"/>
                                        </p:tgtEl>
                                        <p:attrNameLst>
                                          <p:attrName>r</p:attrName>
                                        </p:attrNameLst>
                                      </p:cBhvr>
                                    </p:animRot>
                                    <p:animRot by="-240000">
                                      <p:cBhvr>
                                        <p:cTn id="67" dur="200" fill="hold">
                                          <p:stCondLst>
                                            <p:cond delay="200"/>
                                          </p:stCondLst>
                                        </p:cTn>
                                        <p:tgtEl>
                                          <p:spTgt spid="18"/>
                                        </p:tgtEl>
                                        <p:attrNameLst>
                                          <p:attrName>r</p:attrName>
                                        </p:attrNameLst>
                                      </p:cBhvr>
                                    </p:animRot>
                                    <p:animRot by="240000">
                                      <p:cBhvr>
                                        <p:cTn id="68" dur="200" fill="hold">
                                          <p:stCondLst>
                                            <p:cond delay="400"/>
                                          </p:stCondLst>
                                        </p:cTn>
                                        <p:tgtEl>
                                          <p:spTgt spid="18"/>
                                        </p:tgtEl>
                                        <p:attrNameLst>
                                          <p:attrName>r</p:attrName>
                                        </p:attrNameLst>
                                      </p:cBhvr>
                                    </p:animRot>
                                    <p:animRot by="-240000">
                                      <p:cBhvr>
                                        <p:cTn id="69" dur="200" fill="hold">
                                          <p:stCondLst>
                                            <p:cond delay="600"/>
                                          </p:stCondLst>
                                        </p:cTn>
                                        <p:tgtEl>
                                          <p:spTgt spid="18"/>
                                        </p:tgtEl>
                                        <p:attrNameLst>
                                          <p:attrName>r</p:attrName>
                                        </p:attrNameLst>
                                      </p:cBhvr>
                                    </p:animRot>
                                    <p:animRot by="120000">
                                      <p:cBhvr>
                                        <p:cTn id="70" dur="200" fill="hold">
                                          <p:stCondLst>
                                            <p:cond delay="800"/>
                                          </p:stCondLst>
                                        </p:cTn>
                                        <p:tgtEl>
                                          <p:spTgt spid="18"/>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1.875E-6 -7.40741E-7 L 0.0039 -0.2588 " pathEditMode="relative" rAng="0" ptsTypes="AA">
                                      <p:cBhvr>
                                        <p:cTn id="74" dur="2000" fill="hold"/>
                                        <p:tgtEl>
                                          <p:spTgt spid="68"/>
                                        </p:tgtEl>
                                        <p:attrNameLst>
                                          <p:attrName>ppt_x</p:attrName>
                                          <p:attrName>ppt_y</p:attrName>
                                        </p:attrNameLst>
                                      </p:cBhvr>
                                      <p:rCtr x="195" y="-12940"/>
                                    </p:animMotion>
                                  </p:childTnLst>
                                </p:cTn>
                              </p:par>
                            </p:childTnLst>
                          </p:cTn>
                        </p:par>
                        <p:par>
                          <p:cTn id="75" fill="hold">
                            <p:stCondLst>
                              <p:cond delay="2000"/>
                            </p:stCondLst>
                            <p:childTnLst>
                              <p:par>
                                <p:cTn id="76" presetID="1" presetClass="mediacall" presetSubtype="0" fill="hold" nodeType="afterEffect">
                                  <p:stCondLst>
                                    <p:cond delay="0"/>
                                  </p:stCondLst>
                                  <p:childTnLst>
                                    <p:cmd type="call" cmd="playFrom(0.0)">
                                      <p:cBhvr>
                                        <p:cTn id="77" dur="8150" fill="hold"/>
                                        <p:tgtEl>
                                          <p:spTgt spid="78"/>
                                        </p:tgtEl>
                                      </p:cBhvr>
                                    </p:cmd>
                                  </p:childTnLst>
                                </p:cTn>
                              </p:par>
                            </p:childTnLst>
                          </p:cTn>
                        </p:par>
                        <p:par>
                          <p:cTn id="78" fill="hold">
                            <p:stCondLst>
                              <p:cond delay="2000"/>
                            </p:stCondLst>
                            <p:childTnLst>
                              <p:par>
                                <p:cTn id="79" presetID="42" presetClass="path" presetSubtype="0" accel="50000" decel="50000" fill="hold" nodeType="afterEffect">
                                  <p:stCondLst>
                                    <p:cond delay="0"/>
                                  </p:stCondLst>
                                  <p:childTnLst>
                                    <p:animMotion origin="layout" path="M 0.0039 -0.2588 L 3.125E-6 2.22222E-6 " pathEditMode="relative" rAng="0" ptsTypes="AA">
                                      <p:cBhvr>
                                        <p:cTn id="80" dur="2000" fill="hold"/>
                                        <p:tgtEl>
                                          <p:spTgt spid="68"/>
                                        </p:tgtEl>
                                        <p:attrNameLst>
                                          <p:attrName>ppt_x</p:attrName>
                                          <p:attrName>ppt_y</p:attrName>
                                        </p:attrNameLst>
                                      </p:cBhvr>
                                      <p:rCtr x="-234" y="12917"/>
                                    </p:animMotion>
                                  </p:childTnLst>
                                </p:cTn>
                              </p:par>
                            </p:childTnLst>
                          </p:cTn>
                        </p:par>
                      </p:childTnLst>
                    </p:cTn>
                  </p:par>
                  <p:par>
                    <p:cTn id="81" fill="hold">
                      <p:stCondLst>
                        <p:cond delay="indefinite"/>
                      </p:stCondLst>
                      <p:childTnLst>
                        <p:par>
                          <p:cTn id="82" fill="hold">
                            <p:stCondLst>
                              <p:cond delay="0"/>
                            </p:stCondLst>
                            <p:childTnLst>
                              <p:par>
                                <p:cTn id="83" presetID="32" presetClass="emph" presetSubtype="0" fill="hold" nodeType="clickEffect">
                                  <p:stCondLst>
                                    <p:cond delay="0"/>
                                  </p:stCondLst>
                                  <p:childTnLst>
                                    <p:animRot by="120000">
                                      <p:cBhvr>
                                        <p:cTn id="84" dur="100" fill="hold">
                                          <p:stCondLst>
                                            <p:cond delay="0"/>
                                          </p:stCondLst>
                                        </p:cTn>
                                        <p:tgtEl>
                                          <p:spTgt spid="20"/>
                                        </p:tgtEl>
                                        <p:attrNameLst>
                                          <p:attrName>r</p:attrName>
                                        </p:attrNameLst>
                                      </p:cBhvr>
                                    </p:animRot>
                                    <p:animRot by="-240000">
                                      <p:cBhvr>
                                        <p:cTn id="85" dur="200" fill="hold">
                                          <p:stCondLst>
                                            <p:cond delay="200"/>
                                          </p:stCondLst>
                                        </p:cTn>
                                        <p:tgtEl>
                                          <p:spTgt spid="20"/>
                                        </p:tgtEl>
                                        <p:attrNameLst>
                                          <p:attrName>r</p:attrName>
                                        </p:attrNameLst>
                                      </p:cBhvr>
                                    </p:animRot>
                                    <p:animRot by="240000">
                                      <p:cBhvr>
                                        <p:cTn id="86" dur="200" fill="hold">
                                          <p:stCondLst>
                                            <p:cond delay="400"/>
                                          </p:stCondLst>
                                        </p:cTn>
                                        <p:tgtEl>
                                          <p:spTgt spid="20"/>
                                        </p:tgtEl>
                                        <p:attrNameLst>
                                          <p:attrName>r</p:attrName>
                                        </p:attrNameLst>
                                      </p:cBhvr>
                                    </p:animRot>
                                    <p:animRot by="-240000">
                                      <p:cBhvr>
                                        <p:cTn id="87" dur="200" fill="hold">
                                          <p:stCondLst>
                                            <p:cond delay="600"/>
                                          </p:stCondLst>
                                        </p:cTn>
                                        <p:tgtEl>
                                          <p:spTgt spid="20"/>
                                        </p:tgtEl>
                                        <p:attrNameLst>
                                          <p:attrName>r</p:attrName>
                                        </p:attrNameLst>
                                      </p:cBhvr>
                                    </p:animRot>
                                    <p:animRot by="120000">
                                      <p:cBhvr>
                                        <p:cTn id="88" dur="200" fill="hold">
                                          <p:stCondLst>
                                            <p:cond delay="800"/>
                                          </p:stCondLst>
                                        </p:cTn>
                                        <p:tgtEl>
                                          <p:spTgt spid="20"/>
                                        </p:tgtEl>
                                        <p:attrNameLst>
                                          <p:attrName>r</p:attrName>
                                        </p:attrNameLst>
                                      </p:cBhvr>
                                    </p:animRo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4.58333E-6 3.7037E-6 L 0.00508 -0.25186 " pathEditMode="relative" rAng="0" ptsTypes="AA">
                                      <p:cBhvr>
                                        <p:cTn id="92" dur="2000" fill="hold"/>
                                        <p:tgtEl>
                                          <p:spTgt spid="72"/>
                                        </p:tgtEl>
                                        <p:attrNameLst>
                                          <p:attrName>ppt_x</p:attrName>
                                          <p:attrName>ppt_y</p:attrName>
                                        </p:attrNameLst>
                                      </p:cBhvr>
                                      <p:rCtr x="247" y="-12593"/>
                                    </p:animMotion>
                                  </p:childTnLst>
                                </p:cTn>
                              </p:par>
                            </p:childTnLst>
                          </p:cTn>
                        </p:par>
                        <p:par>
                          <p:cTn id="93" fill="hold">
                            <p:stCondLst>
                              <p:cond delay="2000"/>
                            </p:stCondLst>
                            <p:childTnLst>
                              <p:par>
                                <p:cTn id="94" presetID="1" presetClass="mediacall" presetSubtype="0" fill="hold" nodeType="afterEffect">
                                  <p:stCondLst>
                                    <p:cond delay="0"/>
                                  </p:stCondLst>
                                  <p:childTnLst>
                                    <p:cmd type="call" cmd="playFrom(0.0)">
                                      <p:cBhvr>
                                        <p:cTn id="95" dur="1" fill="hold"/>
                                        <p:tgtEl>
                                          <p:spTgt spid="8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6" fill="hold" display="0">
                  <p:stCondLst>
                    <p:cond delay="indefinite"/>
                  </p:stCondLst>
                  <p:endCondLst>
                    <p:cond evt="onStopAudio" delay="0">
                      <p:tgtEl>
                        <p:sldTgt/>
                      </p:tgtEl>
                    </p:cond>
                  </p:endCondLst>
                </p:cTn>
                <p:tgtEl>
                  <p:spTgt spid="58"/>
                </p:tgtEl>
              </p:cMediaNode>
            </p:audio>
            <p:audio>
              <p:cMediaNode vol="80000">
                <p:cTn id="97" fill="hold" display="0">
                  <p:stCondLst>
                    <p:cond delay="indefinite"/>
                  </p:stCondLst>
                  <p:endCondLst>
                    <p:cond evt="onStopAudio" delay="0">
                      <p:tgtEl>
                        <p:sldTgt/>
                      </p:tgtEl>
                    </p:cond>
                  </p:endCondLst>
                </p:cTn>
                <p:tgtEl>
                  <p:spTgt spid="59"/>
                </p:tgtEl>
              </p:cMediaNode>
            </p:audio>
            <p:audio>
              <p:cMediaNode vol="80000">
                <p:cTn id="98" fill="hold" display="0">
                  <p:stCondLst>
                    <p:cond delay="indefinite"/>
                  </p:stCondLst>
                  <p:endCondLst>
                    <p:cond evt="onStopAudio" delay="0">
                      <p:tgtEl>
                        <p:sldTgt/>
                      </p:tgtEl>
                    </p:cond>
                  </p:endCondLst>
                </p:cTn>
                <p:tgtEl>
                  <p:spTgt spid="76"/>
                </p:tgtEl>
              </p:cMediaNode>
            </p:audio>
            <p:audio>
              <p:cMediaNode vol="80000">
                <p:cTn id="99" fill="hold" display="0">
                  <p:stCondLst>
                    <p:cond delay="indefinite"/>
                  </p:stCondLst>
                  <p:endCondLst>
                    <p:cond evt="onStopAudio" delay="0">
                      <p:tgtEl>
                        <p:sldTgt/>
                      </p:tgtEl>
                    </p:cond>
                  </p:endCondLst>
                </p:cTn>
                <p:tgtEl>
                  <p:spTgt spid="77"/>
                </p:tgtEl>
              </p:cMediaNode>
            </p:audio>
            <p:audio>
              <p:cMediaNode vol="80000">
                <p:cTn id="100" fill="hold" display="0">
                  <p:stCondLst>
                    <p:cond delay="indefinite"/>
                  </p:stCondLst>
                  <p:endCondLst>
                    <p:cond evt="onStopAudio" delay="0">
                      <p:tgtEl>
                        <p:sldTgt/>
                      </p:tgtEl>
                    </p:cond>
                  </p:endCondLst>
                </p:cTn>
                <p:tgtEl>
                  <p:spTgt spid="78"/>
                </p:tgtEl>
              </p:cMediaNode>
            </p:audio>
            <p:audio>
              <p:cMediaNode vol="80000">
                <p:cTn id="101" fill="hold" display="0">
                  <p:stCondLst>
                    <p:cond delay="indefinite"/>
                  </p:stCondLst>
                  <p:endCondLst>
                    <p:cond evt="onStopAudio" delay="0">
                      <p:tgtEl>
                        <p:sldTgt/>
                      </p:tgtEl>
                    </p:cond>
                  </p:endCondLst>
                </p:cTn>
                <p:tgtEl>
                  <p:spTgt spid="83"/>
                </p:tgtEl>
              </p:cMediaNode>
            </p:audio>
          </p:childTnLst>
        </p:cTn>
      </p:par>
    </p:tnLst>
    <p:bldLst>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386659" y="399928"/>
            <a:ext cx="1101330" cy="914522"/>
          </a:xfrm>
          <a:prstGeom prst="rect">
            <a:avLst/>
          </a:prstGeom>
        </p:spPr>
      </p:pic>
      <p:sp>
        <p:nvSpPr>
          <p:cNvPr id="2" name="Rectangle 1">
            <a:extLst>
              <a:ext uri="{FF2B5EF4-FFF2-40B4-BE49-F238E27FC236}">
                <a16:creationId xmlns:a16="http://schemas.microsoft.com/office/drawing/2014/main" id="{5DE46E6D-3011-4556-AA83-9B6EBEC92F44}"/>
              </a:ext>
            </a:extLst>
          </p:cNvPr>
          <p:cNvSpPr/>
          <p:nvPr/>
        </p:nvSpPr>
        <p:spPr>
          <a:xfrm>
            <a:off x="1638300" y="399928"/>
            <a:ext cx="9982200" cy="1077218"/>
          </a:xfrm>
          <a:prstGeom prst="rect">
            <a:avLst/>
          </a:prstGeom>
        </p:spPr>
        <p:txBody>
          <a:bodyPr wrap="square">
            <a:spAutoFit/>
          </a:bodyPr>
          <a:lstStyle/>
          <a:p>
            <a:r>
              <a:rPr lang="en-US" sz="3200" dirty="0">
                <a:solidFill>
                  <a:srgbClr val="FF0000"/>
                </a:solidFill>
                <a:latin typeface="Arial" panose="020B0604020202020204" pitchFamily="34" charset="0"/>
                <a:cs typeface="Arial" panose="020B0604020202020204" pitchFamily="34" charset="0"/>
              </a:rPr>
              <a:t>c) </a:t>
            </a:r>
            <a:r>
              <a:rPr lang="en-US" sz="3200" dirty="0" err="1">
                <a:solidFill>
                  <a:srgbClr val="FF0000"/>
                </a:solidFill>
                <a:latin typeface="Arial" panose="020B0604020202020204" pitchFamily="34" charset="0"/>
                <a:cs typeface="Arial" panose="020B0604020202020204" pitchFamily="34" charset="0"/>
              </a:rPr>
              <a:t>Chọn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tiếng</a:t>
            </a:r>
            <a:r>
              <a:rPr lang="en-US" sz="3200" dirty="0">
                <a:solidFill>
                  <a:srgbClr val="FF0000"/>
                </a:solidFill>
                <a:latin typeface="Arial" panose="020B0604020202020204" pitchFamily="34" charset="0"/>
                <a:cs typeface="Arial" panose="020B0604020202020204" pitchFamily="34" charset="0"/>
              </a:rPr>
              <a:t> ở </a:t>
            </a:r>
            <a:r>
              <a:rPr lang="en-US" sz="3200" dirty="0" err="1">
                <a:solidFill>
                  <a:srgbClr val="FF0000"/>
                </a:solidFill>
                <a:latin typeface="Arial" panose="020B0604020202020204" pitchFamily="34" charset="0"/>
                <a:cs typeface="Arial" panose="020B0604020202020204" pitchFamily="34" charset="0"/>
              </a:rPr>
              <a:t>từng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mật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phù</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hợp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với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tiếng</a:t>
            </a:r>
            <a:r>
              <a:rPr lang="en-US" sz="3200" dirty="0">
                <a:solidFill>
                  <a:srgbClr val="FF0000"/>
                </a:solidFill>
                <a:latin typeface="Arial" panose="020B0604020202020204" pitchFamily="34" charset="0"/>
                <a:cs typeface="Arial" panose="020B0604020202020204" pitchFamily="34" charset="0"/>
              </a:rPr>
              <a:t> ở </a:t>
            </a:r>
            <a:r>
              <a:rPr lang="en-US" sz="3200" dirty="0" err="1">
                <a:solidFill>
                  <a:srgbClr val="FF0000"/>
                </a:solidFill>
                <a:latin typeface="Arial" panose="020B0604020202020204" pitchFamily="34" charset="0"/>
                <a:cs typeface="Arial" panose="020B0604020202020204" pitchFamily="34" charset="0"/>
              </a:rPr>
              <a:t>mỗi</a:t>
            </a:r>
            <a:r>
              <a:rPr lang="en-US" sz="3200" dirty="0">
                <a:solidFill>
                  <a:srgbClr val="FF0000"/>
                </a:solidFill>
                <a:latin typeface="Arial" panose="020B0604020202020204" pitchFamily="34" charset="0"/>
                <a:cs typeface="Arial" panose="020B0604020202020204" pitchFamily="34" charset="0"/>
              </a:rPr>
              <a:t> con </a:t>
            </a:r>
            <a:r>
              <a:rPr lang="en-US" sz="3200" dirty="0" err="1">
                <a:solidFill>
                  <a:srgbClr val="FF0000"/>
                </a:solidFill>
                <a:latin typeface="Arial" panose="020B0604020202020204" pitchFamily="34" charset="0"/>
                <a:cs typeface="Arial" panose="020B0604020202020204" pitchFamily="34" charset="0"/>
              </a:rPr>
              <a:t>ong</a:t>
            </a:r>
            <a:r>
              <a:rPr lang="en-US" sz="3200" dirty="0">
                <a:solidFill>
                  <a:srgbClr val="FF0000"/>
                </a:solidFill>
                <a:latin typeface="Arial" panose="020B0604020202020204" pitchFamily="34" charset="0"/>
                <a:cs typeface="Arial" panose="020B0604020202020204" pitchFamily="34" charset="0"/>
              </a:rPr>
              <a:t>:</a:t>
            </a:r>
          </a:p>
        </p:txBody>
      </p:sp>
      <p:pic>
        <p:nvPicPr>
          <p:cNvPr id="26" name="Picture 25">
            <a:extLst>
              <a:ext uri="{FF2B5EF4-FFF2-40B4-BE49-F238E27FC236}">
                <a16:creationId xmlns:a16="http://schemas.microsoft.com/office/drawing/2014/main" id="{BB428995-3438-489D-8819-D89DD56614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196" y="4554884"/>
            <a:ext cx="2129381" cy="1941684"/>
          </a:xfrm>
          <a:prstGeom prst="rect">
            <a:avLst/>
          </a:prstGeom>
        </p:spPr>
      </p:pic>
      <p:pic>
        <p:nvPicPr>
          <p:cNvPr id="28" name="Picture 27">
            <a:extLst>
              <a:ext uri="{FF2B5EF4-FFF2-40B4-BE49-F238E27FC236}">
                <a16:creationId xmlns:a16="http://schemas.microsoft.com/office/drawing/2014/main" id="{B8805FC1-EB6D-4350-9FB7-73CB6CE77D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5638" y="4606624"/>
            <a:ext cx="2128911" cy="1971213"/>
          </a:xfrm>
          <a:prstGeom prst="rect">
            <a:avLst/>
          </a:prstGeom>
        </p:spPr>
      </p:pic>
      <p:pic>
        <p:nvPicPr>
          <p:cNvPr id="30" name="Picture 29">
            <a:extLst>
              <a:ext uri="{FF2B5EF4-FFF2-40B4-BE49-F238E27FC236}">
                <a16:creationId xmlns:a16="http://schemas.microsoft.com/office/drawing/2014/main" id="{DC6BA7F3-D717-4A64-A789-FC89BCFE61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86627" y="4558954"/>
            <a:ext cx="2128911" cy="1971213"/>
          </a:xfrm>
          <a:prstGeom prst="rect">
            <a:avLst/>
          </a:prstGeom>
        </p:spPr>
      </p:pic>
      <p:pic>
        <p:nvPicPr>
          <p:cNvPr id="32" name="Picture 31">
            <a:extLst>
              <a:ext uri="{FF2B5EF4-FFF2-40B4-BE49-F238E27FC236}">
                <a16:creationId xmlns:a16="http://schemas.microsoft.com/office/drawing/2014/main" id="{22B6D6D1-5E4F-4320-AADF-6E543C1D3A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219" y="4433494"/>
            <a:ext cx="2284000" cy="2114814"/>
          </a:xfrm>
          <a:prstGeom prst="rect">
            <a:avLst/>
          </a:prstGeom>
        </p:spPr>
      </p:pic>
      <p:pic>
        <p:nvPicPr>
          <p:cNvPr id="33" name="Tiếng Bầy Ong vo ve ngoài tổ">
            <a:hlinkClick r:id="" action="ppaction://media"/>
            <a:extLst>
              <a:ext uri="{FF2B5EF4-FFF2-40B4-BE49-F238E27FC236}">
                <a16:creationId xmlns:a16="http://schemas.microsoft.com/office/drawing/2014/main" id="{0C42E4B1-366A-4E6D-AA7F-9932B0BC625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324100" y="5987806"/>
            <a:ext cx="609600" cy="609600"/>
          </a:xfrm>
          <a:prstGeom prst="rect">
            <a:avLst/>
          </a:prstGeom>
        </p:spPr>
      </p:pic>
      <p:pic>
        <p:nvPicPr>
          <p:cNvPr id="6" name="Picture 5">
            <a:extLst>
              <a:ext uri="{FF2B5EF4-FFF2-40B4-BE49-F238E27FC236}">
                <a16:creationId xmlns:a16="http://schemas.microsoft.com/office/drawing/2014/main" id="{C767DBB4-96B7-45A8-8785-137CEFBC52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2783" y="1504714"/>
            <a:ext cx="2264166" cy="2234374"/>
          </a:xfrm>
          <a:prstGeom prst="rect">
            <a:avLst/>
          </a:prstGeom>
        </p:spPr>
      </p:pic>
      <p:pic>
        <p:nvPicPr>
          <p:cNvPr id="8" name="Picture 7">
            <a:extLst>
              <a:ext uri="{FF2B5EF4-FFF2-40B4-BE49-F238E27FC236}">
                <a16:creationId xmlns:a16="http://schemas.microsoft.com/office/drawing/2014/main" id="{1D614399-B6A7-46F1-83E2-80D6A8DA28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5995" y="1541233"/>
            <a:ext cx="2263791" cy="2197855"/>
          </a:xfrm>
          <a:prstGeom prst="rect">
            <a:avLst/>
          </a:prstGeom>
        </p:spPr>
      </p:pic>
      <p:pic>
        <p:nvPicPr>
          <p:cNvPr id="18" name="Picture 17">
            <a:extLst>
              <a:ext uri="{FF2B5EF4-FFF2-40B4-BE49-F238E27FC236}">
                <a16:creationId xmlns:a16="http://schemas.microsoft.com/office/drawing/2014/main" id="{ACEDA965-FE36-4445-BD7B-D24C5F4F70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02403" y="1504713"/>
            <a:ext cx="2264166" cy="2234374"/>
          </a:xfrm>
          <a:prstGeom prst="rect">
            <a:avLst/>
          </a:prstGeom>
        </p:spPr>
      </p:pic>
      <p:pic>
        <p:nvPicPr>
          <p:cNvPr id="24" name="Picture 23">
            <a:extLst>
              <a:ext uri="{FF2B5EF4-FFF2-40B4-BE49-F238E27FC236}">
                <a16:creationId xmlns:a16="http://schemas.microsoft.com/office/drawing/2014/main" id="{5D12D3F1-8EB0-4A66-B178-F71AA5103BF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19186" y="1477146"/>
            <a:ext cx="2263791" cy="2197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3"/>
                </p:tgtEl>
              </p:cMediaNode>
            </p:audi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16667E-6 4.07407E-6 L 0.72865 0.21226 " pathEditMode="relative" rAng="0" ptsTypes="AA">
                                      <p:cBhvr>
                                        <p:cTn id="16" dur="2000" fill="hold"/>
                                        <p:tgtEl>
                                          <p:spTgt spid="6"/>
                                        </p:tgtEl>
                                        <p:attrNameLst>
                                          <p:attrName>ppt_x</p:attrName>
                                          <p:attrName>ppt_y</p:attrName>
                                        </p:attrNameLst>
                                      </p:cBhvr>
                                      <p:rCtr x="36432" y="10602"/>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7037E-6 L -0.23893 0.22061 " pathEditMode="relative" rAng="0" ptsTypes="AA">
                                      <p:cBhvr>
                                        <p:cTn id="21" dur="2000" fill="hold"/>
                                        <p:tgtEl>
                                          <p:spTgt spid="8"/>
                                        </p:tgtEl>
                                        <p:attrNameLst>
                                          <p:attrName>ppt_x</p:attrName>
                                          <p:attrName>ppt_y</p:attrName>
                                        </p:attrNameLst>
                                      </p:cBhvr>
                                      <p:rCtr x="-11953" y="11019"/>
                                    </p:animMotion>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5E-6 4.07407E-6 L -0.24219 0.21504 " pathEditMode="relative" rAng="0" ptsTypes="AA">
                                      <p:cBhvr>
                                        <p:cTn id="26" dur="2000" fill="hold"/>
                                        <p:tgtEl>
                                          <p:spTgt spid="18"/>
                                        </p:tgtEl>
                                        <p:attrNameLst>
                                          <p:attrName>ppt_x</p:attrName>
                                          <p:attrName>ppt_y</p:attrName>
                                        </p:attrNameLst>
                                      </p:cBhvr>
                                      <p:rCtr x="-12109" y="10741"/>
                                    </p:animMotion>
                                  </p:childTnLst>
                                </p:cTn>
                              </p:par>
                            </p:childTnLst>
                          </p:cTn>
                        </p:par>
                      </p:childTnLst>
                    </p:cTn>
                  </p:par>
                </p:childTnLst>
              </p:cTn>
              <p:nextCondLst>
                <p:cond evt="onClick" delay="0">
                  <p:tgtEl>
                    <p:spTgt spid="18"/>
                  </p:tgtEl>
                </p:cond>
              </p:nextCondLst>
            </p:seq>
            <p:seq concurrent="1" nextAc="seek">
              <p:cTn id="27" restart="whenNotActive" fill="hold" evtFilter="cancelBubble" nodeType="interactiveSeq">
                <p:stCondLst>
                  <p:cond evt="onClick" delay="0">
                    <p:tgtEl>
                      <p:spTgt spid="24"/>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29167E-6 -2.96296E-6 L -0.23919 0.23565 " pathEditMode="relative" rAng="0" ptsTypes="AA">
                                      <p:cBhvr>
                                        <p:cTn id="31" dur="2000" fill="hold"/>
                                        <p:tgtEl>
                                          <p:spTgt spid="24"/>
                                        </p:tgtEl>
                                        <p:attrNameLst>
                                          <p:attrName>ppt_x</p:attrName>
                                          <p:attrName>ppt_y</p:attrName>
                                        </p:attrNameLst>
                                      </p:cBhvr>
                                      <p:rCtr x="-11966" y="11782"/>
                                    </p:animMotion>
                                  </p:child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stretch>
            <a:fillRect/>
          </a:stretch>
        </p:blipFill>
        <p:spPr>
          <a:xfrm>
            <a:off x="386659" y="399928"/>
            <a:ext cx="1101330" cy="914522"/>
          </a:xfrm>
          <a:prstGeom prst="rect">
            <a:avLst/>
          </a:prstGeom>
        </p:spPr>
      </p:pic>
      <p:sp>
        <p:nvSpPr>
          <p:cNvPr id="2" name="Rectangle 1">
            <a:extLst>
              <a:ext uri="{FF2B5EF4-FFF2-40B4-BE49-F238E27FC236}">
                <a16:creationId xmlns:a16="http://schemas.microsoft.com/office/drawing/2014/main" id="{5DE46E6D-3011-4556-AA83-9B6EBEC92F44}"/>
              </a:ext>
            </a:extLst>
          </p:cNvPr>
          <p:cNvSpPr/>
          <p:nvPr/>
        </p:nvSpPr>
        <p:spPr>
          <a:xfrm>
            <a:off x="1638300" y="399928"/>
            <a:ext cx="998220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Chọn</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tiếng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ở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từng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hũ</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mật</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phù</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tiếng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ở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mỗi</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con </a:t>
            </a:r>
            <a:r>
              <a:rPr kumimoji="0" lang="en-US" sz="32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ong</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p:txBody>
      </p:sp>
      <p:pic>
        <p:nvPicPr>
          <p:cNvPr id="33" name="Tiếng Bầy Ong vo ve ngoài tổ">
            <a:hlinkClick r:id="" action="ppaction://media"/>
            <a:extLst>
              <a:ext uri="{FF2B5EF4-FFF2-40B4-BE49-F238E27FC236}">
                <a16:creationId xmlns:a16="http://schemas.microsoft.com/office/drawing/2014/main" id="{0C42E4B1-366A-4E6D-AA7F-9932B0BC62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24100" y="5987806"/>
            <a:ext cx="609600" cy="609600"/>
          </a:xfrm>
          <a:prstGeom prst="rect">
            <a:avLst/>
          </a:prstGeom>
        </p:spPr>
      </p:pic>
      <p:pic>
        <p:nvPicPr>
          <p:cNvPr id="15" name="Picture 14">
            <a:extLst>
              <a:ext uri="{FF2B5EF4-FFF2-40B4-BE49-F238E27FC236}">
                <a16:creationId xmlns:a16="http://schemas.microsoft.com/office/drawing/2014/main" id="{4871D955-62EE-4A94-84C7-373B204D86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229" y="4225857"/>
            <a:ext cx="2499351" cy="2314215"/>
          </a:xfrm>
          <a:prstGeom prst="rect">
            <a:avLst/>
          </a:prstGeom>
        </p:spPr>
      </p:pic>
      <p:pic>
        <p:nvPicPr>
          <p:cNvPr id="17" name="Picture 16">
            <a:extLst>
              <a:ext uri="{FF2B5EF4-FFF2-40B4-BE49-F238E27FC236}">
                <a16:creationId xmlns:a16="http://schemas.microsoft.com/office/drawing/2014/main" id="{B376605A-F962-48A9-9B2F-5BF0F72B21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7834" y="4225857"/>
            <a:ext cx="2499351" cy="2314215"/>
          </a:xfrm>
          <a:prstGeom prst="rect">
            <a:avLst/>
          </a:prstGeom>
        </p:spPr>
      </p:pic>
      <p:pic>
        <p:nvPicPr>
          <p:cNvPr id="20" name="Picture 19">
            <a:extLst>
              <a:ext uri="{FF2B5EF4-FFF2-40B4-BE49-F238E27FC236}">
                <a16:creationId xmlns:a16="http://schemas.microsoft.com/office/drawing/2014/main" id="{CECDE34B-154F-44D3-8A63-930A4481FA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4255481"/>
            <a:ext cx="2499351" cy="2314215"/>
          </a:xfrm>
          <a:prstGeom prst="rect">
            <a:avLst/>
          </a:prstGeom>
        </p:spPr>
      </p:pic>
      <p:pic>
        <p:nvPicPr>
          <p:cNvPr id="22" name="Picture 21">
            <a:extLst>
              <a:ext uri="{FF2B5EF4-FFF2-40B4-BE49-F238E27FC236}">
                <a16:creationId xmlns:a16="http://schemas.microsoft.com/office/drawing/2014/main" id="{BB8C2772-8CC7-4ADC-A3CB-88883D2C682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5680" y="4225856"/>
            <a:ext cx="2499351" cy="2314215"/>
          </a:xfrm>
          <a:prstGeom prst="rect">
            <a:avLst/>
          </a:prstGeom>
        </p:spPr>
      </p:pic>
      <p:pic>
        <p:nvPicPr>
          <p:cNvPr id="4" name="Picture 3">
            <a:extLst>
              <a:ext uri="{FF2B5EF4-FFF2-40B4-BE49-F238E27FC236}">
                <a16:creationId xmlns:a16="http://schemas.microsoft.com/office/drawing/2014/main" id="{76AB2988-1781-4457-9F5E-B3A7D8ECF8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368" y="1624316"/>
            <a:ext cx="2252659" cy="2223018"/>
          </a:xfrm>
          <a:prstGeom prst="rect">
            <a:avLst/>
          </a:prstGeom>
        </p:spPr>
      </p:pic>
      <p:pic>
        <p:nvPicPr>
          <p:cNvPr id="9" name="Picture 8">
            <a:extLst>
              <a:ext uri="{FF2B5EF4-FFF2-40B4-BE49-F238E27FC236}">
                <a16:creationId xmlns:a16="http://schemas.microsoft.com/office/drawing/2014/main" id="{04621994-CCC8-4128-B9B1-D1A8C99850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5758" y="1672277"/>
            <a:ext cx="2252286" cy="2186685"/>
          </a:xfrm>
          <a:prstGeom prst="rect">
            <a:avLst/>
          </a:prstGeom>
        </p:spPr>
      </p:pic>
      <p:pic>
        <p:nvPicPr>
          <p:cNvPr id="11" name="Picture 10">
            <a:extLst>
              <a:ext uri="{FF2B5EF4-FFF2-40B4-BE49-F238E27FC236}">
                <a16:creationId xmlns:a16="http://schemas.microsoft.com/office/drawing/2014/main" id="{8DFF76FE-B65B-4D9E-9AAB-142B523F242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63728" y="1624316"/>
            <a:ext cx="2252659" cy="2223018"/>
          </a:xfrm>
          <a:prstGeom prst="rect">
            <a:avLst/>
          </a:prstGeom>
        </p:spPr>
      </p:pic>
      <p:pic>
        <p:nvPicPr>
          <p:cNvPr id="13" name="Picture 12">
            <a:extLst>
              <a:ext uri="{FF2B5EF4-FFF2-40B4-BE49-F238E27FC236}">
                <a16:creationId xmlns:a16="http://schemas.microsoft.com/office/drawing/2014/main" id="{E7001C83-25E4-430A-B90F-AB530FA8D7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68214" y="1681071"/>
            <a:ext cx="2252286" cy="2186685"/>
          </a:xfrm>
          <a:prstGeom prst="rect">
            <a:avLst/>
          </a:prstGeom>
        </p:spPr>
      </p:pic>
    </p:spTree>
    <p:extLst>
      <p:ext uri="{BB962C8B-B14F-4D97-AF65-F5344CB8AC3E}">
        <p14:creationId xmlns:p14="http://schemas.microsoft.com/office/powerpoint/2010/main" val="39388967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3"/>
                </p:tgtEl>
              </p:cMediaNode>
            </p:audi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E-6 -2.59259E-6 L 0.74063 0.18357 " pathEditMode="relative" rAng="0" ptsTypes="AA">
                                      <p:cBhvr>
                                        <p:cTn id="16" dur="2000" fill="hold"/>
                                        <p:tgtEl>
                                          <p:spTgt spid="4"/>
                                        </p:tgtEl>
                                        <p:attrNameLst>
                                          <p:attrName>ppt_x</p:attrName>
                                          <p:attrName>ppt_y</p:attrName>
                                        </p:attrNameLst>
                                      </p:cBhvr>
                                      <p:rCtr x="37031" y="9167"/>
                                    </p:animMotion>
                                  </p:childTnLst>
                                </p:cTn>
                              </p:par>
                            </p:childTnLst>
                          </p:cTn>
                        </p:par>
                      </p:childTnLst>
                    </p:cTn>
                  </p:par>
                </p:childTnLst>
              </p:cTn>
              <p:nextCondLst>
                <p:cond evt="onClick" delay="0">
                  <p:tgtEl>
                    <p:spTgt spid="4"/>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95833E-6 -7.40741E-7 L -0.29309 0.20301 " pathEditMode="relative" rAng="0" ptsTypes="AA">
                                      <p:cBhvr>
                                        <p:cTn id="21" dur="2000" fill="hold"/>
                                        <p:tgtEl>
                                          <p:spTgt spid="9"/>
                                        </p:tgtEl>
                                        <p:attrNameLst>
                                          <p:attrName>ppt_x</p:attrName>
                                          <p:attrName>ppt_y</p:attrName>
                                        </p:attrNameLst>
                                      </p:cBhvr>
                                      <p:rCtr x="-14661" y="10139"/>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2.59259E-6 L -0.22136 0.19236 " pathEditMode="relative" rAng="0" ptsTypes="AA">
                                      <p:cBhvr>
                                        <p:cTn id="26" dur="2000" fill="hold"/>
                                        <p:tgtEl>
                                          <p:spTgt spid="11"/>
                                        </p:tgtEl>
                                        <p:attrNameLst>
                                          <p:attrName>ppt_x</p:attrName>
                                          <p:attrName>ppt_y</p:attrName>
                                        </p:attrNameLst>
                                      </p:cBhvr>
                                      <p:rCtr x="-11068" y="9606"/>
                                    </p:animMotion>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91667E-6 1.85185E-6 L -0.22005 0.2118 " pathEditMode="relative" rAng="0" ptsTypes="AA">
                                      <p:cBhvr>
                                        <p:cTn id="31" dur="2000" fill="hold"/>
                                        <p:tgtEl>
                                          <p:spTgt spid="13"/>
                                        </p:tgtEl>
                                        <p:attrNameLst>
                                          <p:attrName>ppt_x</p:attrName>
                                          <p:attrName>ppt_y</p:attrName>
                                        </p:attrNameLst>
                                      </p:cBhvr>
                                      <p:rCtr x="-11003" y="10579"/>
                                    </p:animMotion>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2" name="图片 11"/>
          <p:cNvPicPr>
            <a:picLocks noChangeAspect="1"/>
          </p:cNvPicPr>
          <p:nvPr/>
        </p:nvPicPr>
        <p:blipFill>
          <a:blip r:embed="rId4"/>
          <a:stretch>
            <a:fillRect/>
          </a:stretch>
        </p:blipFill>
        <p:spPr>
          <a:xfrm>
            <a:off x="9874080" y="533156"/>
            <a:ext cx="1549740" cy="1981688"/>
          </a:xfrm>
          <a:prstGeom prst="rect">
            <a:avLst/>
          </a:prstGeom>
        </p:spPr>
      </p:pic>
      <p:pic>
        <p:nvPicPr>
          <p:cNvPr id="13" name="图片 12"/>
          <p:cNvPicPr>
            <a:picLocks noChangeAspect="1"/>
          </p:cNvPicPr>
          <p:nvPr/>
        </p:nvPicPr>
        <p:blipFill>
          <a:blip r:embed="rId5"/>
          <a:stretch>
            <a:fillRect/>
          </a:stretch>
        </p:blipFill>
        <p:spPr>
          <a:xfrm>
            <a:off x="10909357" y="2514844"/>
            <a:ext cx="1028925" cy="533531"/>
          </a:xfrm>
          <a:prstGeom prst="rect">
            <a:avLst/>
          </a:prstGeom>
        </p:spPr>
      </p:pic>
      <p:pic>
        <p:nvPicPr>
          <p:cNvPr id="14" name="图片 13"/>
          <p:cNvPicPr>
            <a:picLocks noChangeAspect="1"/>
          </p:cNvPicPr>
          <p:nvPr/>
        </p:nvPicPr>
        <p:blipFill>
          <a:blip r:embed="rId6"/>
          <a:stretch>
            <a:fillRect/>
          </a:stretch>
        </p:blipFill>
        <p:spPr>
          <a:xfrm>
            <a:off x="7752715" y="832134"/>
            <a:ext cx="2121365" cy="1143281"/>
          </a:xfrm>
          <a:prstGeom prst="rect">
            <a:avLst/>
          </a:prstGeom>
        </p:spPr>
      </p:pic>
      <p:pic>
        <p:nvPicPr>
          <p:cNvPr id="15" name="图片 14"/>
          <p:cNvPicPr>
            <a:picLocks noChangeAspect="1"/>
          </p:cNvPicPr>
          <p:nvPr/>
        </p:nvPicPr>
        <p:blipFill>
          <a:blip r:embed="rId7"/>
          <a:stretch>
            <a:fillRect/>
          </a:stretch>
        </p:blipFill>
        <p:spPr>
          <a:xfrm>
            <a:off x="571116" y="4266750"/>
            <a:ext cx="3505968" cy="2324672"/>
          </a:xfrm>
          <a:prstGeom prst="rect">
            <a:avLst/>
          </a:prstGeom>
        </p:spPr>
      </p:pic>
      <p:pic>
        <p:nvPicPr>
          <p:cNvPr id="16" name="图片 15"/>
          <p:cNvPicPr>
            <a:picLocks noChangeAspect="1"/>
          </p:cNvPicPr>
          <p:nvPr/>
        </p:nvPicPr>
        <p:blipFill>
          <a:blip r:embed="rId8"/>
          <a:stretch>
            <a:fillRect/>
          </a:stretch>
        </p:blipFill>
        <p:spPr>
          <a:xfrm>
            <a:off x="8483221" y="3714749"/>
            <a:ext cx="3455157" cy="2616844"/>
          </a:xfrm>
          <a:prstGeom prst="rect">
            <a:avLst/>
          </a:prstGeom>
        </p:spPr>
      </p:pic>
      <p:pic>
        <p:nvPicPr>
          <p:cNvPr id="23" name="图片 22"/>
          <p:cNvPicPr>
            <a:picLocks noChangeAspect="1"/>
          </p:cNvPicPr>
          <p:nvPr/>
        </p:nvPicPr>
        <p:blipFill>
          <a:blip r:embed="rId9"/>
          <a:stretch>
            <a:fillRect/>
          </a:stretch>
        </p:blipFill>
        <p:spPr>
          <a:xfrm>
            <a:off x="1166711" y="2604538"/>
            <a:ext cx="979242" cy="1015876"/>
          </a:xfrm>
          <a:prstGeom prst="rect">
            <a:avLst/>
          </a:prstGeom>
        </p:spPr>
      </p:pic>
      <p:sp>
        <p:nvSpPr>
          <p:cNvPr id="19" name="TextBox 18">
            <a:extLst>
              <a:ext uri="{FF2B5EF4-FFF2-40B4-BE49-F238E27FC236}">
                <a16:creationId xmlns:a16="http://schemas.microsoft.com/office/drawing/2014/main" id="{768C2F78-B170-48AB-B405-0AD08A482FEC}"/>
              </a:ext>
            </a:extLst>
          </p:cNvPr>
          <p:cNvSpPr txBox="1"/>
          <p:nvPr/>
        </p:nvSpPr>
        <p:spPr>
          <a:xfrm>
            <a:off x="2383202" y="2989166"/>
            <a:ext cx="7748955" cy="2492990"/>
          </a:xfrm>
          <a:prstGeom prst="rect">
            <a:avLst/>
          </a:prstGeom>
          <a:noFill/>
        </p:spPr>
        <p:txBody>
          <a:bodyPr wrap="square" rtlCol="0">
            <a:spAutoFit/>
          </a:bodyPr>
          <a:lstStyle/>
          <a:p>
            <a:pPr algn="ctr" defTabSz="914377">
              <a:lnSpc>
                <a:spcPct val="130000"/>
              </a:lnSpc>
            </a:pPr>
            <a:r>
              <a:rPr lang="en-US" sz="6000" dirty="0" err="1">
                <a:solidFill>
                  <a:srgbClr val="BFE8E0">
                    <a:lumMod val="50000"/>
                  </a:srgbClr>
                </a:solidFill>
                <a:latin typeface="Coiny" panose="02000903060500060000" pitchFamily="2" charset="0"/>
                <a:ea typeface="微软雅黑"/>
              </a:rPr>
              <a:t>Tạm</a:t>
            </a:r>
            <a:r>
              <a:rPr lang="en-US" sz="6000" dirty="0">
                <a:solidFill>
                  <a:srgbClr val="BFE8E0">
                    <a:lumMod val="50000"/>
                  </a:srgbClr>
                </a:solidFill>
                <a:latin typeface="Coiny" panose="02000903060500060000" pitchFamily="2" charset="0"/>
                <a:ea typeface="微软雅黑"/>
              </a:rPr>
              <a:t> </a:t>
            </a:r>
            <a:r>
              <a:rPr lang="en-US" sz="6000" dirty="0" err="1">
                <a:solidFill>
                  <a:srgbClr val="BFE8E0">
                    <a:lumMod val="50000"/>
                  </a:srgbClr>
                </a:solidFill>
                <a:latin typeface="Coiny" panose="02000903060500060000" pitchFamily="2" charset="0"/>
                <a:ea typeface="微软雅黑"/>
              </a:rPr>
              <a:t>biệt</a:t>
            </a:r>
            <a:r>
              <a:rPr lang="en-US" sz="6000" dirty="0">
                <a:solidFill>
                  <a:srgbClr val="BFE8E0">
                    <a:lumMod val="50000"/>
                  </a:srgbClr>
                </a:solidFill>
                <a:latin typeface="Coiny" panose="02000903060500060000" pitchFamily="2" charset="0"/>
                <a:ea typeface="微软雅黑"/>
              </a:rPr>
              <a:t> </a:t>
            </a:r>
            <a:r>
              <a:rPr lang="en-US" sz="6000" dirty="0" err="1">
                <a:solidFill>
                  <a:srgbClr val="FF9409"/>
                </a:solidFill>
                <a:latin typeface="Coiny" panose="02000903060500060000" pitchFamily="2" charset="0"/>
                <a:ea typeface="微软雅黑"/>
              </a:rPr>
              <a:t>và</a:t>
            </a:r>
            <a:r>
              <a:rPr lang="en-US" sz="6000" dirty="0">
                <a:solidFill>
                  <a:srgbClr val="FF9409"/>
                </a:solidFill>
                <a:latin typeface="Coiny" panose="02000903060500060000" pitchFamily="2" charset="0"/>
                <a:ea typeface="微软雅黑"/>
              </a:rPr>
              <a:t> </a:t>
            </a:r>
          </a:p>
          <a:p>
            <a:pPr algn="ctr" defTabSz="914377">
              <a:lnSpc>
                <a:spcPct val="130000"/>
              </a:lnSpc>
            </a:pPr>
            <a:r>
              <a:rPr lang="en-US" sz="6000" dirty="0" err="1">
                <a:solidFill>
                  <a:srgbClr val="EA4618"/>
                </a:solidFill>
                <a:latin typeface="Coiny" panose="02000903060500060000" pitchFamily="2" charset="0"/>
                <a:ea typeface="微软雅黑"/>
              </a:rPr>
              <a:t>hẹn</a:t>
            </a:r>
            <a:r>
              <a:rPr lang="en-US" sz="6000" dirty="0">
                <a:solidFill>
                  <a:srgbClr val="EA4618"/>
                </a:solidFill>
                <a:latin typeface="Coiny" panose="02000903060500060000" pitchFamily="2" charset="0"/>
                <a:ea typeface="微软雅黑"/>
              </a:rPr>
              <a:t> </a:t>
            </a:r>
            <a:r>
              <a:rPr lang="en-US" sz="6000" dirty="0" err="1">
                <a:solidFill>
                  <a:srgbClr val="EA4618"/>
                </a:solidFill>
                <a:latin typeface="Coiny" panose="02000903060500060000" pitchFamily="2" charset="0"/>
                <a:ea typeface="微软雅黑"/>
              </a:rPr>
              <a:t>gặp</a:t>
            </a:r>
            <a:r>
              <a:rPr lang="en-US" sz="6000" dirty="0">
                <a:solidFill>
                  <a:srgbClr val="EA4618"/>
                </a:solidFill>
                <a:latin typeface="Coiny" panose="02000903060500060000" pitchFamily="2" charset="0"/>
                <a:ea typeface="微软雅黑"/>
              </a:rPr>
              <a:t> </a:t>
            </a:r>
            <a:r>
              <a:rPr lang="en-US" sz="6000" dirty="0" err="1">
                <a:solidFill>
                  <a:srgbClr val="EA4618"/>
                </a:solidFill>
                <a:latin typeface="Coiny" panose="02000903060500060000" pitchFamily="2" charset="0"/>
                <a:ea typeface="微软雅黑"/>
              </a:rPr>
              <a:t>lại</a:t>
            </a:r>
            <a:endParaRPr lang="en-US" sz="6000" b="1" dirty="0">
              <a:solidFill>
                <a:srgbClr val="EA4618"/>
              </a:solidFill>
              <a:latin typeface="HP001 4 hàng" panose="020B0603050302020204" pitchFamily="34" charset="0"/>
              <a:ea typeface="微软雅黑"/>
            </a:endParaRPr>
          </a:p>
        </p:txBody>
      </p:sp>
    </p:spTree>
    <p:extLst>
      <p:ext uri="{BB962C8B-B14F-4D97-AF65-F5344CB8AC3E}">
        <p14:creationId xmlns:p14="http://schemas.microsoft.com/office/powerpoint/2010/main" val="300880914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53" presetClass="entr" presetSubtype="16"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2" presetClass="entr" presetSubtype="8"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1" fill="hold" nodeType="withEffect">
                                  <p:stCondLst>
                                    <p:cond delay="75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1250"/>
                            </p:stCondLst>
                            <p:childTnLst>
                              <p:par>
                                <p:cTn id="26" presetID="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42" presetClass="path" presetSubtype="0" repeatCount="indefinite" accel="50000" decel="50000" autoRev="1" fill="hold" grpId="0" nodeType="withEffect">
                                  <p:stCondLst>
                                    <p:cond delay="0"/>
                                  </p:stCondLst>
                                  <p:childTnLst>
                                    <p:animMotion origin="layout" path="M -1.04167E-6 -2.59259E-6 L -0.00091 0.08403 " pathEditMode="relative" rAng="0" ptsTypes="AA">
                                      <p:cBhvr>
                                        <p:cTn id="31" dur="2000" fill="hold"/>
                                        <p:tgtEl>
                                          <p:spTgt spid="19"/>
                                        </p:tgtEl>
                                        <p:attrNameLst>
                                          <p:attrName>ppt_x</p:attrName>
                                          <p:attrName>ppt_y</p:attrName>
                                        </p:attrNameLst>
                                      </p:cBhvr>
                                      <p:rCtr x="-52"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srcRect t="27347" r="25607" b="-3169"/>
          <a:stretch>
            <a:fillRect/>
          </a:stretch>
        </p:blipFill>
        <p:spPr>
          <a:xfrm>
            <a:off x="10740383" y="259322"/>
            <a:ext cx="1200150" cy="1531461"/>
          </a:xfrm>
          <a:prstGeom prst="rect">
            <a:avLst/>
          </a:prstGeom>
        </p:spPr>
      </p:pic>
      <p:pic>
        <p:nvPicPr>
          <p:cNvPr id="10" name="图片 9"/>
          <p:cNvPicPr>
            <a:picLocks noChangeAspect="1"/>
          </p:cNvPicPr>
          <p:nvPr/>
        </p:nvPicPr>
        <p:blipFill rotWithShape="1">
          <a:blip r:embed="rId4"/>
          <a:srcRect l="46256" t="-41660" r="-22977" b="41660"/>
          <a:stretch>
            <a:fillRect/>
          </a:stretch>
        </p:blipFill>
        <p:spPr>
          <a:xfrm>
            <a:off x="241081" y="4832943"/>
            <a:ext cx="1305930" cy="1765735"/>
          </a:xfrm>
          <a:prstGeom prst="rect">
            <a:avLst/>
          </a:prstGeom>
        </p:spPr>
      </p:pic>
      <p:pic>
        <p:nvPicPr>
          <p:cNvPr id="12" name="图片 11"/>
          <p:cNvPicPr>
            <a:picLocks noChangeAspect="1"/>
          </p:cNvPicPr>
          <p:nvPr/>
        </p:nvPicPr>
        <p:blipFill rotWithShape="1">
          <a:blip r:embed="rId5"/>
          <a:srcRect t="30593"/>
          <a:stretch>
            <a:fillRect/>
          </a:stretch>
        </p:blipFill>
        <p:spPr>
          <a:xfrm>
            <a:off x="241081" y="260491"/>
            <a:ext cx="1689470" cy="1119739"/>
          </a:xfrm>
          <a:prstGeom prst="rect">
            <a:avLst/>
          </a:prstGeom>
        </p:spPr>
      </p:pic>
      <p:pic>
        <p:nvPicPr>
          <p:cNvPr id="16" name="图片 15"/>
          <p:cNvPicPr>
            <a:picLocks noChangeAspect="1"/>
          </p:cNvPicPr>
          <p:nvPr/>
        </p:nvPicPr>
        <p:blipFill>
          <a:blip r:embed="rId6"/>
          <a:stretch>
            <a:fillRect/>
          </a:stretch>
        </p:blipFill>
        <p:spPr>
          <a:xfrm>
            <a:off x="485603" y="2676898"/>
            <a:ext cx="1422712" cy="1181391"/>
          </a:xfrm>
          <a:prstGeom prst="rect">
            <a:avLst/>
          </a:prstGeom>
        </p:spPr>
      </p:pic>
      <p:pic>
        <p:nvPicPr>
          <p:cNvPr id="20" name="图片 19"/>
          <p:cNvPicPr>
            <a:picLocks noChangeAspect="1"/>
          </p:cNvPicPr>
          <p:nvPr/>
        </p:nvPicPr>
        <p:blipFill>
          <a:blip r:embed="rId7"/>
          <a:stretch>
            <a:fillRect/>
          </a:stretch>
        </p:blipFill>
        <p:spPr>
          <a:xfrm rot="21113510">
            <a:off x="1567750" y="1825451"/>
            <a:ext cx="2604071" cy="1295719"/>
          </a:xfrm>
          <a:prstGeom prst="rect">
            <a:avLst/>
          </a:prstGeom>
        </p:spPr>
      </p:pic>
      <p:pic>
        <p:nvPicPr>
          <p:cNvPr id="21" name="图片 20"/>
          <p:cNvPicPr>
            <a:picLocks noChangeAspect="1"/>
          </p:cNvPicPr>
          <p:nvPr/>
        </p:nvPicPr>
        <p:blipFill>
          <a:blip r:embed="rId8"/>
          <a:stretch>
            <a:fillRect/>
          </a:stretch>
        </p:blipFill>
        <p:spPr>
          <a:xfrm>
            <a:off x="1493678" y="3920430"/>
            <a:ext cx="2756504" cy="1117875"/>
          </a:xfrm>
          <a:prstGeom prst="rect">
            <a:avLst/>
          </a:prstGeom>
        </p:spPr>
      </p:pic>
      <p:grpSp>
        <p:nvGrpSpPr>
          <p:cNvPr id="23" name="组合 22"/>
          <p:cNvGrpSpPr/>
          <p:nvPr/>
        </p:nvGrpSpPr>
        <p:grpSpPr>
          <a:xfrm>
            <a:off x="10230836" y="4629150"/>
            <a:ext cx="1715737" cy="1962272"/>
            <a:chOff x="8194080" y="3408873"/>
            <a:chExt cx="2724693" cy="3182549"/>
          </a:xfrm>
        </p:grpSpPr>
        <p:pic>
          <p:nvPicPr>
            <p:cNvPr id="18" name="图片 17"/>
            <p:cNvPicPr>
              <a:picLocks noChangeAspect="1"/>
            </p:cNvPicPr>
            <p:nvPr/>
          </p:nvPicPr>
          <p:blipFill rotWithShape="1">
            <a:blip r:embed="rId9"/>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10"/>
            <a:stretch>
              <a:fillRect/>
            </a:stretch>
          </p:blipFill>
          <p:spPr>
            <a:xfrm>
              <a:off x="9445250" y="3408873"/>
              <a:ext cx="1473523" cy="1473563"/>
            </a:xfrm>
            <a:prstGeom prst="rect">
              <a:avLst/>
            </a:prstGeom>
          </p:spPr>
        </p:pic>
      </p:grpSp>
      <p:sp>
        <p:nvSpPr>
          <p:cNvPr id="46" name="Rectangle 45">
            <a:extLst>
              <a:ext uri="{FF2B5EF4-FFF2-40B4-BE49-F238E27FC236}">
                <a16:creationId xmlns:a16="http://schemas.microsoft.com/office/drawing/2014/main" id="{AC3A60F1-5319-4D21-B46C-050A44FE1D1D}"/>
              </a:ext>
            </a:extLst>
          </p:cNvPr>
          <p:cNvSpPr/>
          <p:nvPr/>
        </p:nvSpPr>
        <p:spPr>
          <a:xfrm>
            <a:off x="4377266" y="2280910"/>
            <a:ext cx="6245604" cy="2034852"/>
          </a:xfrm>
          <a:prstGeom prst="rect">
            <a:avLst/>
          </a:prstGeom>
        </p:spPr>
        <p:txBody>
          <a:bodyPr wrap="square">
            <a:spAutoFit/>
          </a:bodyPr>
          <a:lstStyle/>
          <a:p>
            <a:pPr algn="ctr" defTabSz="685800">
              <a:lnSpc>
                <a:spcPct val="150000"/>
              </a:lnSpc>
              <a:spcAft>
                <a:spcPts val="450"/>
              </a:spcAft>
            </a:pPr>
            <a:r>
              <a:rPr lang="en-US" sz="3600" dirty="0" err="1">
                <a:solidFill>
                  <a:srgbClr val="229CA6"/>
                </a:solidFill>
                <a:latin typeface="Coiny" panose="02000903060500060000" pitchFamily="2" charset="0"/>
                <a:ea typeface="微软雅黑"/>
              </a:rPr>
              <a:t>Nghe</a:t>
            </a:r>
            <a:r>
              <a:rPr lang="en-US" sz="3600" dirty="0">
                <a:solidFill>
                  <a:srgbClr val="229CA6"/>
                </a:solidFill>
                <a:latin typeface="Coiny" panose="02000903060500060000" pitchFamily="2" charset="0"/>
                <a:ea typeface="微软雅黑"/>
              </a:rPr>
              <a:t> – </a:t>
            </a:r>
            <a:r>
              <a:rPr lang="en-US" sz="3600" dirty="0" err="1">
                <a:solidFill>
                  <a:srgbClr val="229CA6"/>
                </a:solidFill>
                <a:latin typeface="Coiny" panose="02000903060500060000" pitchFamily="2" charset="0"/>
                <a:ea typeface="微软雅黑"/>
              </a:rPr>
              <a:t>viết</a:t>
            </a:r>
            <a:r>
              <a:rPr lang="en-US" sz="3600" dirty="0">
                <a:solidFill>
                  <a:srgbClr val="229CA6"/>
                </a:solidFill>
                <a:latin typeface="Coiny" panose="02000903060500060000" pitchFamily="2" charset="0"/>
                <a:ea typeface="微软雅黑"/>
              </a:rPr>
              <a:t>: </a:t>
            </a:r>
          </a:p>
          <a:p>
            <a:pPr algn="ctr" defTabSz="685800">
              <a:lnSpc>
                <a:spcPct val="150000"/>
              </a:lnSpc>
              <a:spcAft>
                <a:spcPts val="450"/>
              </a:spcAft>
            </a:pPr>
            <a:r>
              <a:rPr lang="en-US" sz="4950" dirty="0">
                <a:solidFill>
                  <a:srgbClr val="EA4618"/>
                </a:solidFill>
                <a:latin typeface="Coiny" panose="02000903060500060000" pitchFamily="2" charset="0"/>
                <a:ea typeface="微软雅黑"/>
              </a:rPr>
              <a:t>Ong </a:t>
            </a:r>
            <a:r>
              <a:rPr lang="en-US" sz="4950" dirty="0" err="1">
                <a:solidFill>
                  <a:srgbClr val="EA4618"/>
                </a:solidFill>
                <a:latin typeface="Coiny" panose="02000903060500060000" pitchFamily="2" charset="0"/>
                <a:ea typeface="微软雅黑"/>
              </a:rPr>
              <a:t>xây</a:t>
            </a:r>
            <a:r>
              <a:rPr lang="en-US" sz="4950" dirty="0">
                <a:solidFill>
                  <a:srgbClr val="EA4618"/>
                </a:solidFill>
                <a:latin typeface="Coiny" panose="02000903060500060000" pitchFamily="2" charset="0"/>
                <a:ea typeface="微软雅黑"/>
              </a:rPr>
              <a:t> </a:t>
            </a:r>
            <a:r>
              <a:rPr lang="en-US" sz="4950" dirty="0" err="1">
                <a:solidFill>
                  <a:srgbClr val="EA4618"/>
                </a:solidFill>
                <a:latin typeface="Coiny" panose="02000903060500060000" pitchFamily="2" charset="0"/>
                <a:ea typeface="微软雅黑"/>
              </a:rPr>
              <a:t>tổ</a:t>
            </a:r>
            <a:endParaRPr lang="en-US" sz="4950" dirty="0">
              <a:solidFill>
                <a:srgbClr val="EA4618"/>
              </a:solidFill>
              <a:latin typeface="Coiny" panose="02000903060500060000" pitchFamily="2" charset="0"/>
              <a:ea typeface="微软雅黑"/>
            </a:endParaRPr>
          </a:p>
        </p:txBody>
      </p:sp>
      <p:grpSp>
        <p:nvGrpSpPr>
          <p:cNvPr id="47" name="组合 28">
            <a:extLst>
              <a:ext uri="{FF2B5EF4-FFF2-40B4-BE49-F238E27FC236}">
                <a16:creationId xmlns:a16="http://schemas.microsoft.com/office/drawing/2014/main" id="{80CD9D8E-9947-4263-B629-1B6845E5F890}"/>
              </a:ext>
            </a:extLst>
          </p:cNvPr>
          <p:cNvGrpSpPr/>
          <p:nvPr/>
        </p:nvGrpSpPr>
        <p:grpSpPr>
          <a:xfrm>
            <a:off x="2137024" y="2847504"/>
            <a:ext cx="1263461" cy="1263459"/>
            <a:chOff x="2374899" y="1581301"/>
            <a:chExt cx="2250197" cy="2250197"/>
          </a:xfrm>
        </p:grpSpPr>
        <p:sp>
          <p:nvSpPr>
            <p:cNvPr id="48" name="ValueBack1">
              <a:extLst>
                <a:ext uri="{FF2B5EF4-FFF2-40B4-BE49-F238E27FC236}">
                  <a16:creationId xmlns:a16="http://schemas.microsoft.com/office/drawing/2014/main" id="{07ADC397-5A62-46E8-88DC-22D700B20884}"/>
                </a:ext>
              </a:extLst>
            </p:cNvPr>
            <p:cNvSpPr/>
            <p:nvPr/>
          </p:nvSpPr>
          <p:spPr>
            <a:xfrm>
              <a:off x="2547369" y="1753771"/>
              <a:ext cx="1905256" cy="1905256"/>
            </a:xfrm>
            <a:prstGeom prst="ellipse">
              <a:avLst/>
            </a:prstGeom>
            <a:solidFill>
              <a:srgbClr val="EA4618"/>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Arial"/>
                <a:ea typeface="微软雅黑"/>
                <a:cs typeface="+mn-cs"/>
              </a:endParaRPr>
            </a:p>
          </p:txBody>
        </p:sp>
        <p:sp>
          <p:nvSpPr>
            <p:cNvPr id="49" name="ExtraShape">
              <a:extLst>
                <a:ext uri="{FF2B5EF4-FFF2-40B4-BE49-F238E27FC236}">
                  <a16:creationId xmlns:a16="http://schemas.microsoft.com/office/drawing/2014/main" id="{DD51EA48-AA5E-4FE2-BDED-F6D84FBC7589}"/>
                </a:ext>
              </a:extLst>
            </p:cNvPr>
            <p:cNvSpPr/>
            <p:nvPr/>
          </p:nvSpPr>
          <p:spPr>
            <a:xfrm>
              <a:off x="2694450" y="1900852"/>
              <a:ext cx="1611095" cy="1611095"/>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rgbClr val="FFFFFF"/>
                </a:solidFill>
                <a:effectLst/>
                <a:uLnTx/>
                <a:uFillTx/>
                <a:latin typeface="Arial"/>
                <a:ea typeface="微软雅黑"/>
                <a:cs typeface="+mn-cs"/>
              </a:endParaRPr>
            </a:p>
          </p:txBody>
        </p:sp>
        <p:sp>
          <p:nvSpPr>
            <p:cNvPr id="50" name="ValueShape1">
              <a:extLst>
                <a:ext uri="{FF2B5EF4-FFF2-40B4-BE49-F238E27FC236}">
                  <a16:creationId xmlns:a16="http://schemas.microsoft.com/office/drawing/2014/main" id="{783AC1C8-51C7-4C3E-84A5-C738B1290413}"/>
                </a:ext>
              </a:extLst>
            </p:cNvPr>
            <p:cNvSpPr/>
            <p:nvPr/>
          </p:nvSpPr>
          <p:spPr>
            <a:xfrm flipH="1">
              <a:off x="2374899" y="1581301"/>
              <a:ext cx="2250197" cy="2250197"/>
            </a:xfrm>
            <a:prstGeom prst="arc">
              <a:avLst>
                <a:gd name="adj1" fmla="val 16200000"/>
                <a:gd name="adj2" fmla="val 11448000"/>
              </a:avLst>
            </a:prstGeom>
            <a:noFill/>
            <a:ln w="53975" cap="rnd" cmpd="thickThin">
              <a:solidFill>
                <a:srgbClr val="EA4618"/>
              </a:solidFill>
              <a:prstDash val="sysDash"/>
              <a:round/>
              <a:headEnd/>
              <a:tailEnd/>
            </a:ln>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Arial"/>
                <a:ea typeface="微软雅黑"/>
              </a:endParaRPr>
            </a:p>
          </p:txBody>
        </p:sp>
      </p:grpSp>
      <p:sp>
        <p:nvSpPr>
          <p:cNvPr id="51" name="Rectangle 50">
            <a:extLst>
              <a:ext uri="{FF2B5EF4-FFF2-40B4-BE49-F238E27FC236}">
                <a16:creationId xmlns:a16="http://schemas.microsoft.com/office/drawing/2014/main" id="{E70A8D6B-4358-455E-B73C-C8E3F9A2E7E0}"/>
              </a:ext>
            </a:extLst>
          </p:cNvPr>
          <p:cNvSpPr/>
          <p:nvPr/>
        </p:nvSpPr>
        <p:spPr>
          <a:xfrm>
            <a:off x="2512360" y="3052193"/>
            <a:ext cx="460382" cy="854080"/>
          </a:xfrm>
          <a:prstGeom prst="rect">
            <a:avLst/>
          </a:prstGeom>
        </p:spPr>
        <p:txBody>
          <a:bodyPr wrap="none">
            <a:spAutoFit/>
          </a:bodyPr>
          <a:lstStyle/>
          <a:p>
            <a:pPr defTabSz="342900"/>
            <a:r>
              <a:rPr lang="en-US" sz="4950" dirty="0">
                <a:solidFill>
                  <a:srgbClr val="F95858"/>
                </a:solidFill>
                <a:latin typeface="Coiny" panose="02000903060500060000" pitchFamily="2" charset="0"/>
                <a:ea typeface="微软雅黑"/>
              </a:rPr>
              <a:t>1</a:t>
            </a:r>
            <a:endParaRPr lang="en-US" sz="2100" dirty="0">
              <a:solidFill>
                <a:srgbClr val="000000"/>
              </a:solidFill>
              <a:latin typeface="Arial"/>
              <a:ea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1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par>
                                <p:cTn id="26" presetID="53" presetClass="entr" presetSubtype="16"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randombar(horizontal)">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t="24673" r="17857"/>
          <a:stretch>
            <a:fillRect/>
          </a:stretch>
        </p:blipFill>
        <p:spPr>
          <a:xfrm>
            <a:off x="10449260" y="266578"/>
            <a:ext cx="1467234" cy="1233400"/>
          </a:xfrm>
          <a:prstGeom prst="rect">
            <a:avLst/>
          </a:prstGeom>
        </p:spPr>
      </p:pic>
      <p:pic>
        <p:nvPicPr>
          <p:cNvPr id="7" name="图片 6"/>
          <p:cNvPicPr>
            <a:picLocks noChangeAspect="1"/>
          </p:cNvPicPr>
          <p:nvPr/>
        </p:nvPicPr>
        <p:blipFill>
          <a:blip r:embed="rId4"/>
          <a:stretch>
            <a:fillRect/>
          </a:stretch>
        </p:blipFill>
        <p:spPr>
          <a:xfrm>
            <a:off x="275506" y="266578"/>
            <a:ext cx="2493020" cy="1482877"/>
          </a:xfrm>
          <a:prstGeom prst="rect">
            <a:avLst/>
          </a:prstGeom>
        </p:spPr>
      </p:pic>
      <p:pic>
        <p:nvPicPr>
          <p:cNvPr id="14" name="图片 13"/>
          <p:cNvPicPr>
            <a:picLocks noChangeAspect="1"/>
          </p:cNvPicPr>
          <p:nvPr/>
        </p:nvPicPr>
        <p:blipFill>
          <a:blip r:embed="rId5"/>
          <a:stretch>
            <a:fillRect/>
          </a:stretch>
        </p:blipFill>
        <p:spPr>
          <a:xfrm flipH="1">
            <a:off x="9392086" y="4937223"/>
            <a:ext cx="2552264" cy="1692308"/>
          </a:xfrm>
          <a:prstGeom prst="rect">
            <a:avLst/>
          </a:prstGeom>
        </p:spPr>
      </p:pic>
      <p:grpSp>
        <p:nvGrpSpPr>
          <p:cNvPr id="24" name="组合 23"/>
          <p:cNvGrpSpPr/>
          <p:nvPr/>
        </p:nvGrpSpPr>
        <p:grpSpPr>
          <a:xfrm>
            <a:off x="355595" y="4452266"/>
            <a:ext cx="1645039" cy="2029020"/>
            <a:chOff x="355595" y="3741685"/>
            <a:chExt cx="2346316" cy="2893987"/>
          </a:xfrm>
        </p:grpSpPr>
        <p:pic>
          <p:nvPicPr>
            <p:cNvPr id="19" name="图片 18"/>
            <p:cNvPicPr>
              <a:picLocks noChangeAspect="1"/>
            </p:cNvPicPr>
            <p:nvPr/>
          </p:nvPicPr>
          <p:blipFill>
            <a:blip r:embed="rId6"/>
            <a:stretch>
              <a:fillRect/>
            </a:stretch>
          </p:blipFill>
          <p:spPr>
            <a:xfrm rot="13973291">
              <a:off x="592238" y="4525999"/>
              <a:ext cx="2070935" cy="2148411"/>
            </a:xfrm>
            <a:prstGeom prst="rect">
              <a:avLst/>
            </a:prstGeom>
          </p:spPr>
        </p:pic>
        <p:pic>
          <p:nvPicPr>
            <p:cNvPr id="20" name="图片 19"/>
            <p:cNvPicPr>
              <a:picLocks noChangeAspect="1"/>
            </p:cNvPicPr>
            <p:nvPr/>
          </p:nvPicPr>
          <p:blipFill>
            <a:blip r:embed="rId7"/>
            <a:stretch>
              <a:fillRect/>
            </a:stretch>
          </p:blipFill>
          <p:spPr>
            <a:xfrm>
              <a:off x="355595" y="3741685"/>
              <a:ext cx="1220293" cy="1340179"/>
            </a:xfrm>
            <a:prstGeom prst="rect">
              <a:avLst/>
            </a:prstGeom>
          </p:spPr>
        </p:pic>
      </p:grpSp>
      <p:sp>
        <p:nvSpPr>
          <p:cNvPr id="15" name="Rectangle 14">
            <a:extLst>
              <a:ext uri="{FF2B5EF4-FFF2-40B4-BE49-F238E27FC236}">
                <a16:creationId xmlns:a16="http://schemas.microsoft.com/office/drawing/2014/main" id="{6CBD2D13-D661-4902-A560-3C08B10BA05F}"/>
              </a:ext>
            </a:extLst>
          </p:cNvPr>
          <p:cNvSpPr/>
          <p:nvPr/>
        </p:nvSpPr>
        <p:spPr>
          <a:xfrm>
            <a:off x="1357904" y="1692859"/>
            <a:ext cx="10014946" cy="3229217"/>
          </a:xfrm>
          <a:prstGeom prst="rect">
            <a:avLst/>
          </a:prstGeom>
          <a:solidFill>
            <a:srgbClr val="FFFFFF">
              <a:alpha val="68000"/>
            </a:srgbClr>
          </a:solidFill>
        </p:spPr>
        <p:txBody>
          <a:bodyPr wrap="square">
            <a:spAutoFit/>
          </a:bodyPr>
          <a:lstStyle/>
          <a:p>
            <a:pPr lvl="0" indent="272654" algn="just" defTabSz="685800">
              <a:lnSpc>
                <a:spcPct val="130000"/>
              </a:lnSpc>
              <a:spcAft>
                <a:spcPts val="450"/>
              </a:spcAft>
            </a:pPr>
            <a:r>
              <a:rPr lang="vi-VN" sz="3200" kern="0" dirty="0">
                <a:solidFill>
                  <a:prstClr val="black"/>
                </a:solidFill>
                <a:cs typeface="Arial" panose="020B0604020202020204" pitchFamily="34" charset="0"/>
              </a:rPr>
              <a:t>Khi bắt đầu xây tổ, ong bám nhau thành chuỗi. Rồi từng chú ong thợ trẻ lần lượt rời khỏi hàng, lấy giọt sáp dưới bụng trộn với nước bọt tạo thành một chất đặc biệt để xây tổ. Hết sáp, chú tự rút lui về phía sau, chú khác tiến lên xây tiếp.</a:t>
            </a:r>
            <a:endParaRPr kumimoji="0" lang="vi-VN" sz="3200" b="0"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7" name="Rectangle 16">
            <a:extLst>
              <a:ext uri="{FF2B5EF4-FFF2-40B4-BE49-F238E27FC236}">
                <a16:creationId xmlns:a16="http://schemas.microsoft.com/office/drawing/2014/main" id="{378DC7D1-A42B-4861-972A-D11F447791A1}"/>
              </a:ext>
            </a:extLst>
          </p:cNvPr>
          <p:cNvSpPr/>
          <p:nvPr/>
        </p:nvSpPr>
        <p:spPr>
          <a:xfrm>
            <a:off x="1522016" y="904761"/>
            <a:ext cx="8443415" cy="584775"/>
          </a:xfrm>
          <a:prstGeom prst="rect">
            <a:avLst/>
          </a:prstGeom>
        </p:spPr>
        <p:txBody>
          <a:bodyPr wrap="square">
            <a:spAutoFit/>
          </a:bodyPr>
          <a:lstStyle/>
          <a:p>
            <a:pPr algn="ctr" defTabSz="457200">
              <a:buClr>
                <a:srgbClr val="0C1D3F"/>
              </a:buClr>
              <a:buSzPts val="3200"/>
              <a:defRPr/>
            </a:pPr>
            <a:r>
              <a:rPr lang="en-US" sz="3200" dirty="0">
                <a:solidFill>
                  <a:srgbClr val="00B0F0"/>
                </a:solidFill>
                <a:latin typeface="Coiny" panose="02000903060500060000" pitchFamily="2" charset="0"/>
                <a:sym typeface="Bubblegum Sans"/>
              </a:rPr>
              <a:t>Ong </a:t>
            </a:r>
            <a:r>
              <a:rPr lang="en-US" sz="3200" dirty="0" err="1">
                <a:solidFill>
                  <a:srgbClr val="00B0F0"/>
                </a:solidFill>
                <a:latin typeface="Coiny" panose="02000903060500060000" pitchFamily="2" charset="0"/>
                <a:sym typeface="Bubblegum Sans"/>
              </a:rPr>
              <a:t>xây</a:t>
            </a:r>
            <a:r>
              <a:rPr lang="en-US" sz="3200" dirty="0">
                <a:solidFill>
                  <a:srgbClr val="00B0F0"/>
                </a:solidFill>
                <a:latin typeface="Coiny" panose="02000903060500060000" pitchFamily="2" charset="0"/>
                <a:sym typeface="Bubblegum Sans"/>
              </a:rPr>
              <a:t> </a:t>
            </a:r>
            <a:r>
              <a:rPr lang="en-US" sz="3200" dirty="0" err="1">
                <a:solidFill>
                  <a:srgbClr val="00B0F0"/>
                </a:solidFill>
                <a:latin typeface="Coiny" panose="02000903060500060000" pitchFamily="2" charset="0"/>
                <a:sym typeface="Bubblegum Sans"/>
              </a:rPr>
              <a:t>tổ</a:t>
            </a:r>
            <a:endParaRPr lang="en-US" sz="3200" dirty="0">
              <a:solidFill>
                <a:srgbClr val="00B0F0"/>
              </a:solidFill>
              <a:latin typeface="Coiny" panose="02000903060500060000" pitchFamily="2" charset="0"/>
              <a:sym typeface="Bubblegum Sans"/>
            </a:endParaRPr>
          </a:p>
        </p:txBody>
      </p:sp>
      <p:grpSp>
        <p:nvGrpSpPr>
          <p:cNvPr id="18" name="Group 17">
            <a:extLst>
              <a:ext uri="{FF2B5EF4-FFF2-40B4-BE49-F238E27FC236}">
                <a16:creationId xmlns:a16="http://schemas.microsoft.com/office/drawing/2014/main" id="{01EA4263-DA7A-4E28-B865-31D1ACBD14D5}"/>
              </a:ext>
            </a:extLst>
          </p:cNvPr>
          <p:cNvGrpSpPr/>
          <p:nvPr/>
        </p:nvGrpSpPr>
        <p:grpSpPr>
          <a:xfrm>
            <a:off x="2918346" y="5353463"/>
            <a:ext cx="5635869" cy="803679"/>
            <a:chOff x="2028093" y="4719477"/>
            <a:chExt cx="7514492" cy="966215"/>
          </a:xfrm>
        </p:grpSpPr>
        <p:sp>
          <p:nvSpPr>
            <p:cNvPr id="25" name="i$liďé">
              <a:extLst>
                <a:ext uri="{FF2B5EF4-FFF2-40B4-BE49-F238E27FC236}">
                  <a16:creationId xmlns:a16="http://schemas.microsoft.com/office/drawing/2014/main" id="{2A9624FF-E8D0-4FB8-9AFD-F859E10D9FF8}"/>
                </a:ext>
              </a:extLst>
            </p:cNvPr>
            <p:cNvSpPr/>
            <p:nvPr/>
          </p:nvSpPr>
          <p:spPr bwMode="auto">
            <a:xfrm>
              <a:off x="2028093" y="4719477"/>
              <a:ext cx="7514492" cy="966215"/>
            </a:xfrm>
            <a:prstGeom prst="roundRect">
              <a:avLst>
                <a:gd name="adj" fmla="val 42140"/>
              </a:avLst>
            </a:prstGeom>
            <a:solidFill>
              <a:srgbClr val="FFF4D1"/>
            </a:solidFill>
            <a:ln w="38100" cap="rnd" cmpd="thickThin">
              <a:solidFill>
                <a:srgbClr val="FF9409"/>
              </a:solidFill>
              <a:prstDash val="sysDash"/>
              <a:round/>
              <a:headEnd/>
              <a:tailEnd/>
            </a:ln>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685800"/>
              <a:endParaRPr lang="en-US" altLang="zh-CN" sz="1600" dirty="0">
                <a:solidFill>
                  <a:srgbClr val="000000"/>
                </a:solidFill>
                <a:latin typeface="Arial"/>
                <a:ea typeface="微软雅黑"/>
              </a:endParaRPr>
            </a:p>
          </p:txBody>
        </p:sp>
        <p:sp>
          <p:nvSpPr>
            <p:cNvPr id="26" name="Rectangle 25">
              <a:extLst>
                <a:ext uri="{FF2B5EF4-FFF2-40B4-BE49-F238E27FC236}">
                  <a16:creationId xmlns:a16="http://schemas.microsoft.com/office/drawing/2014/main" id="{3C47F2F1-9C27-44DF-B12B-67AEC71C9128}"/>
                </a:ext>
              </a:extLst>
            </p:cNvPr>
            <p:cNvSpPr/>
            <p:nvPr/>
          </p:nvSpPr>
          <p:spPr>
            <a:xfrm>
              <a:off x="2226100" y="4805258"/>
              <a:ext cx="6957799" cy="703040"/>
            </a:xfrm>
            <a:prstGeom prst="rect">
              <a:avLst/>
            </a:prstGeom>
          </p:spPr>
          <p:txBody>
            <a:bodyPr wrap="square">
              <a:spAutoFit/>
            </a:bodyPr>
            <a:lstStyle/>
            <a:p>
              <a:pPr algn="ctr" defTabSz="342900"/>
              <a:r>
                <a:rPr lang="en-US" sz="3200" dirty="0" err="1">
                  <a:solidFill>
                    <a:srgbClr val="C00000"/>
                  </a:solidFill>
                  <a:latin typeface="Averta Std CY" panose="00000500000000000000" pitchFamily="50" charset="0"/>
                  <a:ea typeface="微软雅黑"/>
                  <a:cs typeface="Calibri" panose="020F0502020204030204" pitchFamily="34" charset="0"/>
                </a:rPr>
                <a:t>Đoạn</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văn</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có</a:t>
              </a:r>
              <a:r>
                <a:rPr lang="en-US" sz="3200" dirty="0">
                  <a:solidFill>
                    <a:srgbClr val="C00000"/>
                  </a:solidFill>
                  <a:latin typeface="Averta Std CY" panose="00000500000000000000" pitchFamily="50" charset="0"/>
                  <a:ea typeface="微软雅黑"/>
                  <a:cs typeface="Calibri" panose="020F0502020204030204" pitchFamily="34" charset="0"/>
                </a:rPr>
                <a:t> </a:t>
              </a:r>
              <a:r>
                <a:rPr lang="en-US" sz="3200" dirty="0" err="1">
                  <a:solidFill>
                    <a:srgbClr val="C00000"/>
                  </a:solidFill>
                  <a:latin typeface="Averta Std CY" panose="00000500000000000000" pitchFamily="50" charset="0"/>
                  <a:ea typeface="微软雅黑"/>
                  <a:cs typeface="Calibri" panose="020F0502020204030204" pitchFamily="34" charset="0"/>
                </a:rPr>
                <a:t>nội</a:t>
              </a:r>
              <a:r>
                <a:rPr lang="en-US" sz="3200" dirty="0">
                  <a:solidFill>
                    <a:srgbClr val="C00000"/>
                  </a:solidFill>
                  <a:latin typeface="Averta Std CY" panose="00000500000000000000" pitchFamily="50" charset="0"/>
                  <a:ea typeface="微软雅黑"/>
                  <a:cs typeface="Calibri" panose="020F0502020204030204" pitchFamily="34" charset="0"/>
                </a:rPr>
                <a:t> dung </a:t>
              </a:r>
              <a:r>
                <a:rPr lang="en-US" sz="3200" dirty="0" err="1">
                  <a:solidFill>
                    <a:srgbClr val="C00000"/>
                  </a:solidFill>
                  <a:latin typeface="Averta Std CY" panose="00000500000000000000" pitchFamily="50" charset="0"/>
                  <a:ea typeface="微软雅黑"/>
                  <a:cs typeface="Calibri" panose="020F0502020204030204" pitchFamily="34" charset="0"/>
                </a:rPr>
                <a:t>gì</a:t>
              </a:r>
              <a:r>
                <a:rPr lang="en-US" sz="3200" dirty="0">
                  <a:solidFill>
                    <a:srgbClr val="C00000"/>
                  </a:solidFill>
                  <a:latin typeface="Averta Std CY" panose="00000500000000000000" pitchFamily="50" charset="0"/>
                  <a:ea typeface="微软雅黑"/>
                  <a:cs typeface="Calibri" panose="020F0502020204030204" pitchFamily="34" charset="0"/>
                </a:rPr>
                <a:t>? </a:t>
              </a:r>
              <a:endParaRPr lang="en-US" sz="1600" dirty="0">
                <a:solidFill>
                  <a:srgbClr val="C00000"/>
                </a:solidFill>
                <a:latin typeface="Averta Std CY" panose="00000500000000000000" pitchFamily="50" charset="0"/>
                <a:ea typeface="微软雅黑"/>
              </a:endParaRPr>
            </a:p>
          </p:txBody>
        </p:sp>
      </p:grpSp>
      <p:grpSp>
        <p:nvGrpSpPr>
          <p:cNvPr id="27" name="Group 26">
            <a:extLst>
              <a:ext uri="{FF2B5EF4-FFF2-40B4-BE49-F238E27FC236}">
                <a16:creationId xmlns:a16="http://schemas.microsoft.com/office/drawing/2014/main" id="{F4ACF792-927A-4156-BCC5-3D5DAAC6EECD}"/>
              </a:ext>
            </a:extLst>
          </p:cNvPr>
          <p:cNvGrpSpPr/>
          <p:nvPr/>
        </p:nvGrpSpPr>
        <p:grpSpPr>
          <a:xfrm>
            <a:off x="2068737" y="5296637"/>
            <a:ext cx="8561818" cy="830998"/>
            <a:chOff x="2028093" y="4941489"/>
            <a:chExt cx="7514493" cy="999059"/>
          </a:xfrm>
        </p:grpSpPr>
        <p:sp>
          <p:nvSpPr>
            <p:cNvPr id="28" name="i$liďé">
              <a:extLst>
                <a:ext uri="{FF2B5EF4-FFF2-40B4-BE49-F238E27FC236}">
                  <a16:creationId xmlns:a16="http://schemas.microsoft.com/office/drawing/2014/main" id="{D474AB44-24DC-4D3C-A34C-305D305BAFE0}"/>
                </a:ext>
              </a:extLst>
            </p:cNvPr>
            <p:cNvSpPr/>
            <p:nvPr/>
          </p:nvSpPr>
          <p:spPr bwMode="auto">
            <a:xfrm>
              <a:off x="2028093" y="4941489"/>
              <a:ext cx="7514492" cy="999059"/>
            </a:xfrm>
            <a:prstGeom prst="roundRect">
              <a:avLst>
                <a:gd name="adj" fmla="val 42140"/>
              </a:avLst>
            </a:prstGeom>
            <a:solidFill>
              <a:srgbClr val="FFF4D1"/>
            </a:solidFill>
            <a:ln w="38100" cap="rnd" cmpd="thickThin">
              <a:solidFill>
                <a:srgbClr val="FF9409"/>
              </a:solidFill>
              <a:prstDash val="sysDash"/>
              <a:round/>
              <a:headEnd/>
              <a:tailEnd/>
            </a:ln>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685800"/>
              <a:endParaRPr lang="en-US" altLang="zh-CN" sz="1600" dirty="0">
                <a:solidFill>
                  <a:srgbClr val="000000"/>
                </a:solidFill>
                <a:latin typeface="Arial"/>
                <a:ea typeface="微软雅黑"/>
              </a:endParaRPr>
            </a:p>
          </p:txBody>
        </p:sp>
        <p:sp>
          <p:nvSpPr>
            <p:cNvPr id="29" name="Rectangle 28">
              <a:extLst>
                <a:ext uri="{FF2B5EF4-FFF2-40B4-BE49-F238E27FC236}">
                  <a16:creationId xmlns:a16="http://schemas.microsoft.com/office/drawing/2014/main" id="{677E6CC9-C531-4C07-BE73-71EDC185FA3A}"/>
                </a:ext>
              </a:extLst>
            </p:cNvPr>
            <p:cNvSpPr/>
            <p:nvPr/>
          </p:nvSpPr>
          <p:spPr>
            <a:xfrm>
              <a:off x="2236188" y="5056002"/>
              <a:ext cx="7306398" cy="703040"/>
            </a:xfrm>
            <a:prstGeom prst="rect">
              <a:avLst/>
            </a:prstGeom>
          </p:spPr>
          <p:txBody>
            <a:bodyPr wrap="square">
              <a:spAutoFit/>
            </a:bodyPr>
            <a:lstStyle/>
            <a:p>
              <a:pPr algn="just" defTabSz="342900"/>
              <a:r>
                <a:rPr lang="en-US" sz="3200" dirty="0" err="1">
                  <a:solidFill>
                    <a:srgbClr val="000000"/>
                  </a:solidFill>
                  <a:latin typeface="Averta Std CY" panose="00000500000000000000" pitchFamily="50" charset="0"/>
                  <a:ea typeface="微软雅黑"/>
                  <a:cs typeface="Calibri" panose="020F0502020204030204" pitchFamily="34" charset="0"/>
                </a:rPr>
                <a:t>Nội</a:t>
              </a:r>
              <a:r>
                <a:rPr lang="en-US" sz="3200" dirty="0">
                  <a:solidFill>
                    <a:srgbClr val="000000"/>
                  </a:solidFill>
                  <a:latin typeface="Averta Std CY" panose="00000500000000000000" pitchFamily="50" charset="0"/>
                  <a:ea typeface="微软雅黑"/>
                  <a:cs typeface="Calibri" panose="020F0502020204030204" pitchFamily="34" charset="0"/>
                </a:rPr>
                <a:t> dung </a:t>
              </a:r>
              <a:r>
                <a:rPr lang="en-US" sz="3200" dirty="0" err="1">
                  <a:solidFill>
                    <a:srgbClr val="000000"/>
                  </a:solidFill>
                  <a:latin typeface="Averta Std CY" panose="00000500000000000000" pitchFamily="50" charset="0"/>
                  <a:ea typeface="微软雅黑"/>
                  <a:cs typeface="Calibri" panose="020F0502020204030204" pitchFamily="34" charset="0"/>
                </a:rPr>
                <a:t>của</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đoạn</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văn</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nói</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về</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việc</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xây</a:t>
              </a:r>
              <a:r>
                <a:rPr lang="en-US" sz="3200" dirty="0">
                  <a:solidFill>
                    <a:srgbClr val="000000"/>
                  </a:solidFill>
                  <a:latin typeface="Averta Std CY" panose="00000500000000000000" pitchFamily="50" charset="0"/>
                  <a:ea typeface="微软雅黑"/>
                  <a:cs typeface="Calibri" panose="020F0502020204030204" pitchFamily="34" charset="0"/>
                </a:rPr>
                <a:t> </a:t>
              </a:r>
              <a:r>
                <a:rPr lang="en-US" sz="3200" dirty="0" err="1">
                  <a:solidFill>
                    <a:srgbClr val="000000"/>
                  </a:solidFill>
                  <a:latin typeface="Averta Std CY" panose="00000500000000000000" pitchFamily="50" charset="0"/>
                  <a:ea typeface="微软雅黑"/>
                  <a:cs typeface="Calibri" panose="020F0502020204030204" pitchFamily="34" charset="0"/>
                </a:rPr>
                <a:t>tổ</a:t>
              </a:r>
              <a:r>
                <a:rPr lang="en-US" sz="3200" dirty="0">
                  <a:solidFill>
                    <a:srgbClr val="000000"/>
                  </a:solidFill>
                  <a:latin typeface="Averta Std CY" panose="00000500000000000000" pitchFamily="50" charset="0"/>
                  <a:ea typeface="微软雅黑"/>
                  <a:cs typeface="Calibri" panose="020F0502020204030204" pitchFamily="34" charset="0"/>
                </a:rPr>
                <a:t>.</a:t>
              </a:r>
              <a:endParaRPr lang="en-US" sz="1600" dirty="0">
                <a:solidFill>
                  <a:srgbClr val="000000"/>
                </a:solidFill>
                <a:latin typeface="Averta Std CY" panose="00000500000000000000" pitchFamily="50" charset="0"/>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pic>
        <p:nvPicPr>
          <p:cNvPr id="3" name="图片 2"/>
          <p:cNvPicPr>
            <a:picLocks noChangeAspect="1"/>
          </p:cNvPicPr>
          <p:nvPr/>
        </p:nvPicPr>
        <p:blipFill>
          <a:blip r:embed="rId5"/>
          <a:stretch>
            <a:fillRect/>
          </a:stretch>
        </p:blipFill>
        <p:spPr>
          <a:xfrm>
            <a:off x="2058312" y="3709004"/>
            <a:ext cx="1658256" cy="1591194"/>
          </a:xfrm>
          <a:prstGeom prst="rect">
            <a:avLst/>
          </a:prstGeom>
        </p:spPr>
      </p:pic>
      <p:pic>
        <p:nvPicPr>
          <p:cNvPr id="8" name="图片 7"/>
          <p:cNvPicPr>
            <a:picLocks noChangeAspect="1"/>
          </p:cNvPicPr>
          <p:nvPr/>
        </p:nvPicPr>
        <p:blipFill>
          <a:blip r:embed="rId5"/>
          <a:stretch>
            <a:fillRect/>
          </a:stretch>
        </p:blipFill>
        <p:spPr>
          <a:xfrm>
            <a:off x="5217890" y="3709004"/>
            <a:ext cx="1658256" cy="1591194"/>
          </a:xfrm>
          <a:prstGeom prst="rect">
            <a:avLst/>
          </a:prstGeom>
        </p:spPr>
      </p:pic>
      <p:pic>
        <p:nvPicPr>
          <p:cNvPr id="12" name="图片 11"/>
          <p:cNvPicPr>
            <a:picLocks noChangeAspect="1"/>
          </p:cNvPicPr>
          <p:nvPr/>
        </p:nvPicPr>
        <p:blipFill>
          <a:blip r:embed="rId5"/>
          <a:stretch>
            <a:fillRect/>
          </a:stretch>
        </p:blipFill>
        <p:spPr>
          <a:xfrm>
            <a:off x="8377469" y="3709004"/>
            <a:ext cx="1658256" cy="1591194"/>
          </a:xfrm>
          <a:prstGeom prst="rect">
            <a:avLst/>
          </a:prstGeom>
        </p:spPr>
      </p:pic>
      <p:grpSp>
        <p:nvGrpSpPr>
          <p:cNvPr id="7" name="组合 6"/>
          <p:cNvGrpSpPr/>
          <p:nvPr/>
        </p:nvGrpSpPr>
        <p:grpSpPr>
          <a:xfrm>
            <a:off x="5270295" y="3825055"/>
            <a:ext cx="1317874" cy="1362778"/>
            <a:chOff x="5327445" y="2586169"/>
            <a:chExt cx="1317874" cy="1362778"/>
          </a:xfrm>
        </p:grpSpPr>
        <p:pic>
          <p:nvPicPr>
            <p:cNvPr id="15" name="图片 14"/>
            <p:cNvPicPr>
              <a:picLocks noChangeAspect="1"/>
            </p:cNvPicPr>
            <p:nvPr/>
          </p:nvPicPr>
          <p:blipFill>
            <a:blip r:embed="rId6"/>
            <a:stretch>
              <a:fillRect/>
            </a:stretch>
          </p:blipFill>
          <p:spPr>
            <a:xfrm>
              <a:off x="5327445" y="3007056"/>
              <a:ext cx="477999" cy="456447"/>
            </a:xfrm>
            <a:prstGeom prst="rect">
              <a:avLst/>
            </a:prstGeom>
          </p:spPr>
        </p:pic>
        <p:pic>
          <p:nvPicPr>
            <p:cNvPr id="16" name="图片 15"/>
            <p:cNvPicPr>
              <a:picLocks noChangeAspect="1"/>
            </p:cNvPicPr>
            <p:nvPr/>
          </p:nvPicPr>
          <p:blipFill>
            <a:blip r:embed="rId6"/>
            <a:stretch>
              <a:fillRect/>
            </a:stretch>
          </p:blipFill>
          <p:spPr>
            <a:xfrm>
              <a:off x="5629868" y="2586169"/>
              <a:ext cx="477999" cy="456447"/>
            </a:xfrm>
            <a:prstGeom prst="rect">
              <a:avLst/>
            </a:prstGeom>
          </p:spPr>
        </p:pic>
        <p:pic>
          <p:nvPicPr>
            <p:cNvPr id="17" name="图片 16"/>
            <p:cNvPicPr>
              <a:picLocks noChangeAspect="1"/>
            </p:cNvPicPr>
            <p:nvPr/>
          </p:nvPicPr>
          <p:blipFill>
            <a:blip r:embed="rId6"/>
            <a:stretch>
              <a:fillRect/>
            </a:stretch>
          </p:blipFill>
          <p:spPr>
            <a:xfrm>
              <a:off x="5629944" y="3470460"/>
              <a:ext cx="477999" cy="456447"/>
            </a:xfrm>
            <a:prstGeom prst="rect">
              <a:avLst/>
            </a:prstGeom>
          </p:spPr>
        </p:pic>
        <p:pic>
          <p:nvPicPr>
            <p:cNvPr id="18" name="图片 17"/>
            <p:cNvPicPr>
              <a:picLocks noChangeAspect="1"/>
            </p:cNvPicPr>
            <p:nvPr/>
          </p:nvPicPr>
          <p:blipFill>
            <a:blip r:embed="rId6"/>
            <a:stretch>
              <a:fillRect/>
            </a:stretch>
          </p:blipFill>
          <p:spPr>
            <a:xfrm>
              <a:off x="6167320" y="3492500"/>
              <a:ext cx="477999" cy="456447"/>
            </a:xfrm>
            <a:prstGeom prst="rect">
              <a:avLst/>
            </a:prstGeom>
          </p:spPr>
        </p:pic>
        <p:pic>
          <p:nvPicPr>
            <p:cNvPr id="19" name="图片 18"/>
            <p:cNvPicPr>
              <a:picLocks noChangeAspect="1"/>
            </p:cNvPicPr>
            <p:nvPr/>
          </p:nvPicPr>
          <p:blipFill>
            <a:blip r:embed="rId6"/>
            <a:stretch>
              <a:fillRect/>
            </a:stretch>
          </p:blipFill>
          <p:spPr>
            <a:xfrm>
              <a:off x="5914168" y="3029470"/>
              <a:ext cx="477999" cy="456447"/>
            </a:xfrm>
            <a:prstGeom prst="rect">
              <a:avLst/>
            </a:prstGeom>
          </p:spPr>
        </p:pic>
      </p:grpSp>
      <p:grpSp>
        <p:nvGrpSpPr>
          <p:cNvPr id="2" name="组合 1"/>
          <p:cNvGrpSpPr/>
          <p:nvPr/>
        </p:nvGrpSpPr>
        <p:grpSpPr>
          <a:xfrm>
            <a:off x="2127088" y="4245496"/>
            <a:ext cx="1277935" cy="945697"/>
            <a:chOff x="2184238" y="3006610"/>
            <a:chExt cx="1277935" cy="945697"/>
          </a:xfrm>
        </p:grpSpPr>
        <p:pic>
          <p:nvPicPr>
            <p:cNvPr id="4" name="图片 3"/>
            <p:cNvPicPr>
              <a:picLocks noChangeAspect="1"/>
            </p:cNvPicPr>
            <p:nvPr/>
          </p:nvPicPr>
          <p:blipFill>
            <a:blip r:embed="rId6"/>
            <a:stretch>
              <a:fillRect/>
            </a:stretch>
          </p:blipFill>
          <p:spPr>
            <a:xfrm>
              <a:off x="2184238" y="3006610"/>
              <a:ext cx="477999" cy="456447"/>
            </a:xfrm>
            <a:prstGeom prst="rect">
              <a:avLst/>
            </a:prstGeom>
          </p:spPr>
        </p:pic>
        <p:pic>
          <p:nvPicPr>
            <p:cNvPr id="13" name="图片 12"/>
            <p:cNvPicPr>
              <a:picLocks noChangeAspect="1"/>
            </p:cNvPicPr>
            <p:nvPr/>
          </p:nvPicPr>
          <p:blipFill>
            <a:blip r:embed="rId6"/>
            <a:stretch>
              <a:fillRect/>
            </a:stretch>
          </p:blipFill>
          <p:spPr>
            <a:xfrm>
              <a:off x="2466591" y="3483161"/>
              <a:ext cx="477999" cy="456447"/>
            </a:xfrm>
            <a:prstGeom prst="rect">
              <a:avLst/>
            </a:prstGeom>
          </p:spPr>
        </p:pic>
        <p:pic>
          <p:nvPicPr>
            <p:cNvPr id="14" name="图片 13"/>
            <p:cNvPicPr>
              <a:picLocks noChangeAspect="1"/>
            </p:cNvPicPr>
            <p:nvPr/>
          </p:nvPicPr>
          <p:blipFill>
            <a:blip r:embed="rId6"/>
            <a:stretch>
              <a:fillRect/>
            </a:stretch>
          </p:blipFill>
          <p:spPr>
            <a:xfrm>
              <a:off x="2984174" y="3495860"/>
              <a:ext cx="477999" cy="456447"/>
            </a:xfrm>
            <a:prstGeom prst="rect">
              <a:avLst/>
            </a:prstGeom>
          </p:spPr>
        </p:pic>
        <p:pic>
          <p:nvPicPr>
            <p:cNvPr id="21" name="图片 20"/>
            <p:cNvPicPr>
              <a:picLocks noChangeAspect="1"/>
            </p:cNvPicPr>
            <p:nvPr/>
          </p:nvPicPr>
          <p:blipFill>
            <a:blip r:embed="rId6"/>
            <a:stretch>
              <a:fillRect/>
            </a:stretch>
          </p:blipFill>
          <p:spPr>
            <a:xfrm>
              <a:off x="2760863" y="3023353"/>
              <a:ext cx="477999" cy="456447"/>
            </a:xfrm>
            <a:prstGeom prst="rect">
              <a:avLst/>
            </a:prstGeom>
          </p:spPr>
        </p:pic>
      </p:grpSp>
      <p:grpSp>
        <p:nvGrpSpPr>
          <p:cNvPr id="39" name="组合 38"/>
          <p:cNvGrpSpPr/>
          <p:nvPr/>
        </p:nvGrpSpPr>
        <p:grpSpPr>
          <a:xfrm>
            <a:off x="8428686" y="3814970"/>
            <a:ext cx="1555821" cy="1350984"/>
            <a:chOff x="8506389" y="2592306"/>
            <a:chExt cx="1555821" cy="1350984"/>
          </a:xfrm>
        </p:grpSpPr>
        <p:pic>
          <p:nvPicPr>
            <p:cNvPr id="24" name="图片 23"/>
            <p:cNvPicPr>
              <a:picLocks noChangeAspect="1"/>
            </p:cNvPicPr>
            <p:nvPr/>
          </p:nvPicPr>
          <p:blipFill>
            <a:blip r:embed="rId6"/>
            <a:stretch>
              <a:fillRect/>
            </a:stretch>
          </p:blipFill>
          <p:spPr>
            <a:xfrm>
              <a:off x="9075547" y="3036053"/>
              <a:ext cx="477999" cy="456447"/>
            </a:xfrm>
            <a:prstGeom prst="rect">
              <a:avLst/>
            </a:prstGeom>
          </p:spPr>
        </p:pic>
        <p:pic>
          <p:nvPicPr>
            <p:cNvPr id="22" name="图片 21"/>
            <p:cNvPicPr>
              <a:picLocks noChangeAspect="1"/>
            </p:cNvPicPr>
            <p:nvPr/>
          </p:nvPicPr>
          <p:blipFill>
            <a:blip r:embed="rId6"/>
            <a:stretch>
              <a:fillRect/>
            </a:stretch>
          </p:blipFill>
          <p:spPr>
            <a:xfrm>
              <a:off x="9362991" y="2592306"/>
              <a:ext cx="477999" cy="456447"/>
            </a:xfrm>
            <a:prstGeom prst="rect">
              <a:avLst/>
            </a:prstGeom>
          </p:spPr>
        </p:pic>
        <p:pic>
          <p:nvPicPr>
            <p:cNvPr id="23" name="图片 22"/>
            <p:cNvPicPr>
              <a:picLocks noChangeAspect="1"/>
            </p:cNvPicPr>
            <p:nvPr/>
          </p:nvPicPr>
          <p:blipFill>
            <a:blip r:embed="rId6"/>
            <a:stretch>
              <a:fillRect/>
            </a:stretch>
          </p:blipFill>
          <p:spPr>
            <a:xfrm>
              <a:off x="9584211" y="3037491"/>
              <a:ext cx="477999" cy="456447"/>
            </a:xfrm>
            <a:prstGeom prst="rect">
              <a:avLst/>
            </a:prstGeom>
          </p:spPr>
        </p:pic>
        <p:pic>
          <p:nvPicPr>
            <p:cNvPr id="25" name="图片 24"/>
            <p:cNvPicPr>
              <a:picLocks noChangeAspect="1"/>
            </p:cNvPicPr>
            <p:nvPr/>
          </p:nvPicPr>
          <p:blipFill>
            <a:blip r:embed="rId6"/>
            <a:stretch>
              <a:fillRect/>
            </a:stretch>
          </p:blipFill>
          <p:spPr>
            <a:xfrm>
              <a:off x="9329879" y="3486843"/>
              <a:ext cx="477999" cy="456447"/>
            </a:xfrm>
            <a:prstGeom prst="rect">
              <a:avLst/>
            </a:prstGeom>
          </p:spPr>
        </p:pic>
        <p:pic>
          <p:nvPicPr>
            <p:cNvPr id="26" name="图片 25"/>
            <p:cNvPicPr>
              <a:picLocks noChangeAspect="1"/>
            </p:cNvPicPr>
            <p:nvPr/>
          </p:nvPicPr>
          <p:blipFill>
            <a:blip r:embed="rId6"/>
            <a:stretch>
              <a:fillRect/>
            </a:stretch>
          </p:blipFill>
          <p:spPr>
            <a:xfrm>
              <a:off x="8770416" y="3463057"/>
              <a:ext cx="477999" cy="456447"/>
            </a:xfrm>
            <a:prstGeom prst="rect">
              <a:avLst/>
            </a:prstGeom>
          </p:spPr>
        </p:pic>
        <p:pic>
          <p:nvPicPr>
            <p:cNvPr id="27" name="图片 26"/>
            <p:cNvPicPr>
              <a:picLocks noChangeAspect="1"/>
            </p:cNvPicPr>
            <p:nvPr/>
          </p:nvPicPr>
          <p:blipFill>
            <a:blip r:embed="rId6"/>
            <a:stretch>
              <a:fillRect/>
            </a:stretch>
          </p:blipFill>
          <p:spPr>
            <a:xfrm>
              <a:off x="8506389" y="3002337"/>
              <a:ext cx="477999" cy="456447"/>
            </a:xfrm>
            <a:prstGeom prst="rect">
              <a:avLst/>
            </a:prstGeom>
          </p:spPr>
        </p:pic>
      </p:grpSp>
      <p:cxnSp>
        <p:nvCxnSpPr>
          <p:cNvPr id="6" name="直接箭头连接符 5"/>
          <p:cNvCxnSpPr/>
          <p:nvPr/>
        </p:nvCxnSpPr>
        <p:spPr>
          <a:xfrm flipV="1">
            <a:off x="3974474" y="4332185"/>
            <a:ext cx="836995" cy="327143"/>
          </a:xfrm>
          <a:prstGeom prst="straightConnector1">
            <a:avLst/>
          </a:prstGeom>
          <a:ln w="28575">
            <a:solidFill>
              <a:srgbClr val="FCC06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7163065" y="4332185"/>
            <a:ext cx="836995" cy="327143"/>
          </a:xfrm>
          <a:prstGeom prst="straightConnector1">
            <a:avLst/>
          </a:prstGeom>
          <a:ln w="28575">
            <a:solidFill>
              <a:srgbClr val="FCC062"/>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5317;p41">
            <a:extLst>
              <a:ext uri="{FF2B5EF4-FFF2-40B4-BE49-F238E27FC236}">
                <a16:creationId xmlns:a16="http://schemas.microsoft.com/office/drawing/2014/main" id="{0884881C-1AE1-497C-8084-50CFC5B5C703}"/>
              </a:ext>
            </a:extLst>
          </p:cNvPr>
          <p:cNvSpPr txBox="1">
            <a:spLocks/>
          </p:cNvSpPr>
          <p:nvPr/>
        </p:nvSpPr>
        <p:spPr>
          <a:xfrm>
            <a:off x="2302880" y="1720231"/>
            <a:ext cx="766090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1. Gạch chân dưới tiếng/từ khó đọc, dễ viết sai.</a:t>
            </a:r>
          </a:p>
        </p:txBody>
      </p:sp>
      <p:sp>
        <p:nvSpPr>
          <p:cNvPr id="37" name="Google Shape;5317;p41">
            <a:extLst>
              <a:ext uri="{FF2B5EF4-FFF2-40B4-BE49-F238E27FC236}">
                <a16:creationId xmlns:a16="http://schemas.microsoft.com/office/drawing/2014/main" id="{320CB64A-24E9-4BC9-A3EE-F1553DEAB45A}"/>
              </a:ext>
            </a:extLst>
          </p:cNvPr>
          <p:cNvSpPr txBox="1">
            <a:spLocks/>
          </p:cNvSpPr>
          <p:nvPr/>
        </p:nvSpPr>
        <p:spPr>
          <a:xfrm>
            <a:off x="2319704" y="2615928"/>
            <a:ext cx="7191746" cy="46197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rPr>
              <a:t>2. Em cần lưu ý điều gì khi trình bày bài viết.</a:t>
            </a:r>
          </a:p>
        </p:txBody>
      </p:sp>
      <p:grpSp>
        <p:nvGrpSpPr>
          <p:cNvPr id="38" name="Group 37">
            <a:extLst>
              <a:ext uri="{FF2B5EF4-FFF2-40B4-BE49-F238E27FC236}">
                <a16:creationId xmlns:a16="http://schemas.microsoft.com/office/drawing/2014/main" id="{7A6ABDEB-E17D-4852-AE80-F3761964C501}"/>
              </a:ext>
            </a:extLst>
          </p:cNvPr>
          <p:cNvGrpSpPr/>
          <p:nvPr/>
        </p:nvGrpSpPr>
        <p:grpSpPr>
          <a:xfrm>
            <a:off x="2319704" y="799239"/>
            <a:ext cx="7552592" cy="587705"/>
            <a:chOff x="550985" y="288470"/>
            <a:chExt cx="10070123" cy="783607"/>
          </a:xfrm>
        </p:grpSpPr>
        <p:sp>
          <p:nvSpPr>
            <p:cNvPr id="40" name="îṥḷíďê">
              <a:extLst>
                <a:ext uri="{FF2B5EF4-FFF2-40B4-BE49-F238E27FC236}">
                  <a16:creationId xmlns:a16="http://schemas.microsoft.com/office/drawing/2014/main" id="{F5223BA7-F70E-4F8D-A258-C1A1EDB712D3}"/>
                </a:ext>
              </a:extLst>
            </p:cNvPr>
            <p:cNvSpPr/>
            <p:nvPr/>
          </p:nvSpPr>
          <p:spPr bwMode="auto">
            <a:xfrm>
              <a:off x="550985" y="343910"/>
              <a:ext cx="10070123" cy="728167"/>
            </a:xfrm>
            <a:prstGeom prst="roundRect">
              <a:avLst>
                <a:gd name="adj" fmla="val 50000"/>
              </a:avLst>
            </a:prstGeom>
            <a:solidFill>
              <a:srgbClr val="FFFFFF"/>
            </a:solidFill>
            <a:ln w="53975" cap="rnd" cmpd="thickThin">
              <a:solidFill>
                <a:srgbClr val="7A4E48"/>
              </a:solidFill>
              <a:prstDash val="sysDash"/>
              <a:round/>
              <a:headEnd/>
              <a:tailEnd/>
            </a:ln>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微软雅黑"/>
                <a:cs typeface="+mn-cs"/>
              </a:endParaRPr>
            </a:p>
          </p:txBody>
        </p:sp>
        <p:sp>
          <p:nvSpPr>
            <p:cNvPr id="41" name="Google Shape;5317;p41">
              <a:extLst>
                <a:ext uri="{FF2B5EF4-FFF2-40B4-BE49-F238E27FC236}">
                  <a16:creationId xmlns:a16="http://schemas.microsoft.com/office/drawing/2014/main" id="{7958C434-3A23-4AD3-AE05-C1FD64BF8A6E}"/>
                </a:ext>
              </a:extLst>
            </p:cNvPr>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thầm</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đoạn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văn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và</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thực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hiện</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các</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42" name="Picture 41">
            <a:extLst>
              <a:ext uri="{FF2B5EF4-FFF2-40B4-BE49-F238E27FC236}">
                <a16:creationId xmlns:a16="http://schemas.microsoft.com/office/drawing/2014/main" id="{86CB7DE4-7342-4B2A-BF0C-A0599454EE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1185" y="4850463"/>
            <a:ext cx="1691183" cy="1688481"/>
          </a:xfrm>
          <a:prstGeom prst="rect">
            <a:avLst/>
          </a:prstGeom>
        </p:spPr>
      </p:pic>
      <p:pic>
        <p:nvPicPr>
          <p:cNvPr id="44" name="Picture 43">
            <a:extLst>
              <a:ext uri="{FF2B5EF4-FFF2-40B4-BE49-F238E27FC236}">
                <a16:creationId xmlns:a16="http://schemas.microsoft.com/office/drawing/2014/main" id="{7E506E0E-3463-4E83-805A-DF9B171A65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5523" y="4865996"/>
            <a:ext cx="1691183" cy="1688481"/>
          </a:xfrm>
          <a:prstGeom prst="rect">
            <a:avLst/>
          </a:prstGeom>
        </p:spPr>
      </p:pic>
    </p:spTree>
    <p:extLst>
      <p:ext uri="{BB962C8B-B14F-4D97-AF65-F5344CB8AC3E}">
        <p14:creationId xmlns:p14="http://schemas.microsoft.com/office/powerpoint/2010/main" val="14096286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lang="en-US" altLang="zh-CN"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lang="en-US" altLang="zh-CN" sz="3200" b="1" dirty="0" err="1">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lang="zh-CN" altLang="en-US" sz="3200" b="1" dirty="0">
              <a:solidFill>
                <a:srgbClr val="FF0000"/>
              </a:solidFill>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sp>
        <p:nvSpPr>
          <p:cNvPr id="28" name="Rectangle 27">
            <a:extLst>
              <a:ext uri="{FF2B5EF4-FFF2-40B4-BE49-F238E27FC236}">
                <a16:creationId xmlns:a16="http://schemas.microsoft.com/office/drawing/2014/main" id="{8A6BFDDA-B265-44B7-A739-804AA5AD66B5}"/>
              </a:ext>
            </a:extLst>
          </p:cNvPr>
          <p:cNvSpPr/>
          <p:nvPr/>
        </p:nvSpPr>
        <p:spPr>
          <a:xfrm>
            <a:off x="4719661" y="3604609"/>
            <a:ext cx="2752677" cy="1323439"/>
          </a:xfrm>
          <a:prstGeom prst="rect">
            <a:avLst/>
          </a:prstGeom>
        </p:spPr>
        <p:txBody>
          <a:bodyPr wrap="none">
            <a:spAutoFit/>
          </a:bodyPr>
          <a:lstStyle/>
          <a:p>
            <a:pPr algn="ctr" defTabSz="342900"/>
            <a:r>
              <a:rPr lang="en-US" sz="8000" dirty="0" err="1">
                <a:solidFill>
                  <a:srgbClr val="EA471C"/>
                </a:solidFill>
                <a:latin typeface="Averta Std CY" panose="00000500000000000000" pitchFamily="50" charset="0"/>
                <a:ea typeface="微软雅黑"/>
                <a:cs typeface="Calibri" panose="020F0502020204030204" pitchFamily="34" charset="0"/>
              </a:rPr>
              <a:t>chuỗi</a:t>
            </a:r>
            <a:endParaRPr lang="en-US" sz="4400" dirty="0">
              <a:solidFill>
                <a:srgbClr val="EA471C"/>
              </a:solidFill>
              <a:latin typeface="Averta Std CY" panose="00000500000000000000" pitchFamily="50" charset="0"/>
              <a:ea typeface="微软雅黑"/>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0" name="Rectangle 9">
            <a:extLst>
              <a:ext uri="{FF2B5EF4-FFF2-40B4-BE49-F238E27FC236}">
                <a16:creationId xmlns:a16="http://schemas.microsoft.com/office/drawing/2014/main" id="{70CE8572-50AA-4CF8-B0BA-968824388E70}"/>
              </a:ext>
            </a:extLst>
          </p:cNvPr>
          <p:cNvSpPr/>
          <p:nvPr/>
        </p:nvSpPr>
        <p:spPr>
          <a:xfrm>
            <a:off x="4840146" y="3661759"/>
            <a:ext cx="2165978"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lượt</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11" name="Group 10">
            <a:extLst>
              <a:ext uri="{FF2B5EF4-FFF2-40B4-BE49-F238E27FC236}">
                <a16:creationId xmlns:a16="http://schemas.microsoft.com/office/drawing/2014/main" id="{E108B970-451F-4B60-BA16-E52EA244A2A6}"/>
              </a:ext>
            </a:extLst>
          </p:cNvPr>
          <p:cNvGrpSpPr/>
          <p:nvPr/>
        </p:nvGrpSpPr>
        <p:grpSpPr>
          <a:xfrm>
            <a:off x="2935302" y="1946531"/>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lang="en-US" sz="3200" b="1" kern="0" dirty="0" err="1">
                  <a:solidFill>
                    <a:srgbClr val="000000"/>
                  </a:solidFill>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25059245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688817" y="1946531"/>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1" name="Group 10">
            <a:extLst>
              <a:ext uri="{FF2B5EF4-FFF2-40B4-BE49-F238E27FC236}">
                <a16:creationId xmlns:a16="http://schemas.microsoft.com/office/drawing/2014/main" id="{E108B970-451F-4B60-BA16-E52EA244A2A6}"/>
              </a:ext>
            </a:extLst>
          </p:cNvPr>
          <p:cNvGrpSpPr/>
          <p:nvPr/>
        </p:nvGrpSpPr>
        <p:grpSpPr>
          <a:xfrm>
            <a:off x="2935302" y="1946531"/>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5" name="Rectangle 14">
            <a:extLst>
              <a:ext uri="{FF2B5EF4-FFF2-40B4-BE49-F238E27FC236}">
                <a16:creationId xmlns:a16="http://schemas.microsoft.com/office/drawing/2014/main" id="{F6EA82BD-293C-4CDA-9447-DA73BE98F279}"/>
              </a:ext>
            </a:extLst>
          </p:cNvPr>
          <p:cNvSpPr/>
          <p:nvPr/>
        </p:nvSpPr>
        <p:spPr>
          <a:xfrm>
            <a:off x="4838863" y="3844724"/>
            <a:ext cx="1883850"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sáp</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16" name="Group 15">
            <a:extLst>
              <a:ext uri="{FF2B5EF4-FFF2-40B4-BE49-F238E27FC236}">
                <a16:creationId xmlns:a16="http://schemas.microsoft.com/office/drawing/2014/main" id="{DEF4F99D-03BD-4C1F-8505-D1D0E165CA58}"/>
              </a:ext>
            </a:extLst>
          </p:cNvPr>
          <p:cNvGrpSpPr/>
          <p:nvPr/>
        </p:nvGrpSpPr>
        <p:grpSpPr>
          <a:xfrm>
            <a:off x="5356180" y="1957919"/>
            <a:ext cx="1579294" cy="569781"/>
            <a:chOff x="1219961" y="1820319"/>
            <a:chExt cx="2105725" cy="949253"/>
          </a:xfrm>
        </p:grpSpPr>
        <p:sp>
          <p:nvSpPr>
            <p:cNvPr id="17" name="Rounded Rectangle 5">
              <a:extLst>
                <a:ext uri="{FF2B5EF4-FFF2-40B4-BE49-F238E27FC236}">
                  <a16:creationId xmlns:a16="http://schemas.microsoft.com/office/drawing/2014/main" id="{08E2075D-256F-44BB-827B-3DE4C65873A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sáp</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8" name="矩形: 圆角 5">
              <a:extLst>
                <a:ext uri="{FF2B5EF4-FFF2-40B4-BE49-F238E27FC236}">
                  <a16:creationId xmlns:a16="http://schemas.microsoft.com/office/drawing/2014/main" id="{AF2C1572-844A-4E4A-99E3-ED7D43F37E17}"/>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38118367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sp>
        <p:nvSpPr>
          <p:cNvPr id="12" name="文本框 11"/>
          <p:cNvSpPr txBox="1"/>
          <p:nvPr/>
        </p:nvSpPr>
        <p:spPr>
          <a:xfrm>
            <a:off x="1507038" y="500329"/>
            <a:ext cx="38666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Cùng</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luyện</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từ</a:t>
            </a:r>
            <a:r>
              <a:rPr kumimoji="0" lang="en-US" altLang="zh-CN"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 </a:t>
            </a:r>
            <a:r>
              <a:rPr kumimoji="0" lang="en-US" altLang="zh-CN" sz="3200" b="1" i="0" u="none" strike="noStrike" kern="1200" cap="none" spc="0" normalizeH="0" baseline="0" noProof="0" dirty="0" err="1">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rPr>
              <a:t>khó</a:t>
            </a:r>
            <a:endParaRPr kumimoji="0" lang="zh-CN" altLang="en-US" sz="3200" b="1" i="0" u="none" strike="noStrike" kern="1200" cap="none" spc="0" normalizeH="0" baseline="0" noProof="0" dirty="0">
              <a:ln>
                <a:noFill/>
              </a:ln>
              <a:solidFill>
                <a:srgbClr val="FF0000"/>
              </a:solidFill>
              <a:effectLst/>
              <a:uLnTx/>
              <a:uFillTx/>
              <a:latin typeface="Helvetica" panose="020B0604020202030204" pitchFamily="34" charset="0"/>
              <a:ea typeface="YF补 汉仪夏日体+黑白emoji" panose="020B0604000101010104" pitchFamily="34" charset="-128"/>
              <a:cs typeface="YF补 汉仪夏日体+黑白emoji" panose="020B0604000101010104" pitchFamily="34" charset="-128"/>
            </a:endParaRPr>
          </a:p>
        </p:txBody>
      </p:sp>
      <p:grpSp>
        <p:nvGrpSpPr>
          <p:cNvPr id="29" name="Group 28">
            <a:extLst>
              <a:ext uri="{FF2B5EF4-FFF2-40B4-BE49-F238E27FC236}">
                <a16:creationId xmlns:a16="http://schemas.microsoft.com/office/drawing/2014/main" id="{7E432913-6BEB-4ED2-95AC-724AA2864A0A}"/>
              </a:ext>
            </a:extLst>
          </p:cNvPr>
          <p:cNvGrpSpPr/>
          <p:nvPr/>
        </p:nvGrpSpPr>
        <p:grpSpPr>
          <a:xfrm>
            <a:off x="1428637" y="2019325"/>
            <a:ext cx="1579294" cy="569781"/>
            <a:chOff x="1219961" y="1820319"/>
            <a:chExt cx="2105725" cy="949253"/>
          </a:xfrm>
        </p:grpSpPr>
        <p:sp>
          <p:nvSpPr>
            <p:cNvPr id="30" name="Rounded Rectangle 5">
              <a:extLst>
                <a:ext uri="{FF2B5EF4-FFF2-40B4-BE49-F238E27FC236}">
                  <a16:creationId xmlns:a16="http://schemas.microsoft.com/office/drawing/2014/main" id="{9A2152F1-D1AF-4D06-9528-90EDD1CA7DA1}"/>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chuỗi</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31" name="矩形: 圆角 5">
              <a:extLst>
                <a:ext uri="{FF2B5EF4-FFF2-40B4-BE49-F238E27FC236}">
                  <a16:creationId xmlns:a16="http://schemas.microsoft.com/office/drawing/2014/main" id="{6446A18B-AD43-4E66-B2B8-D73E0C00D315}"/>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1" name="Group 10">
            <a:extLst>
              <a:ext uri="{FF2B5EF4-FFF2-40B4-BE49-F238E27FC236}">
                <a16:creationId xmlns:a16="http://schemas.microsoft.com/office/drawing/2014/main" id="{E108B970-451F-4B60-BA16-E52EA244A2A6}"/>
              </a:ext>
            </a:extLst>
          </p:cNvPr>
          <p:cNvGrpSpPr/>
          <p:nvPr/>
        </p:nvGrpSpPr>
        <p:grpSpPr>
          <a:xfrm>
            <a:off x="3675122" y="2019325"/>
            <a:ext cx="1579294" cy="569781"/>
            <a:chOff x="1219961" y="1820319"/>
            <a:chExt cx="2105725" cy="949253"/>
          </a:xfrm>
        </p:grpSpPr>
        <p:sp>
          <p:nvSpPr>
            <p:cNvPr id="13" name="Rounded Rectangle 5">
              <a:extLst>
                <a:ext uri="{FF2B5EF4-FFF2-40B4-BE49-F238E27FC236}">
                  <a16:creationId xmlns:a16="http://schemas.microsoft.com/office/drawing/2014/main" id="{726F85D7-5D80-4DC6-B093-AC8B5F7A4B58}"/>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l</a:t>
              </a:r>
              <a:r>
                <a:rPr kumimoji="0" lang="vi-VN"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rPr>
                <a:t>ư</a:t>
              </a: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ợt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4" name="矩形: 圆角 5">
              <a:extLst>
                <a:ext uri="{FF2B5EF4-FFF2-40B4-BE49-F238E27FC236}">
                  <a16:creationId xmlns:a16="http://schemas.microsoft.com/office/drawing/2014/main" id="{71D5DFA6-717F-478E-8184-35F61A4E6CD4}"/>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grpSp>
        <p:nvGrpSpPr>
          <p:cNvPr id="16" name="Group 15">
            <a:extLst>
              <a:ext uri="{FF2B5EF4-FFF2-40B4-BE49-F238E27FC236}">
                <a16:creationId xmlns:a16="http://schemas.microsoft.com/office/drawing/2014/main" id="{DEF4F99D-03BD-4C1F-8505-D1D0E165CA58}"/>
              </a:ext>
            </a:extLst>
          </p:cNvPr>
          <p:cNvGrpSpPr/>
          <p:nvPr/>
        </p:nvGrpSpPr>
        <p:grpSpPr>
          <a:xfrm>
            <a:off x="6096000" y="2030713"/>
            <a:ext cx="1579294" cy="569781"/>
            <a:chOff x="1219961" y="1820319"/>
            <a:chExt cx="2105725" cy="949253"/>
          </a:xfrm>
        </p:grpSpPr>
        <p:sp>
          <p:nvSpPr>
            <p:cNvPr id="17" name="Rounded Rectangle 5">
              <a:extLst>
                <a:ext uri="{FF2B5EF4-FFF2-40B4-BE49-F238E27FC236}">
                  <a16:creationId xmlns:a16="http://schemas.microsoft.com/office/drawing/2014/main" id="{08E2075D-256F-44BB-827B-3DE4C65873A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sáp</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18" name="矩形: 圆角 5">
              <a:extLst>
                <a:ext uri="{FF2B5EF4-FFF2-40B4-BE49-F238E27FC236}">
                  <a16:creationId xmlns:a16="http://schemas.microsoft.com/office/drawing/2014/main" id="{AF2C1572-844A-4E4A-99E3-ED7D43F37E17}"/>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
        <p:nvSpPr>
          <p:cNvPr id="19" name="Rectangle 18">
            <a:extLst>
              <a:ext uri="{FF2B5EF4-FFF2-40B4-BE49-F238E27FC236}">
                <a16:creationId xmlns:a16="http://schemas.microsoft.com/office/drawing/2014/main" id="{348E8E79-2055-4204-BB74-9F958C1F5042}"/>
              </a:ext>
            </a:extLst>
          </p:cNvPr>
          <p:cNvSpPr/>
          <p:nvPr/>
        </p:nvSpPr>
        <p:spPr>
          <a:xfrm>
            <a:off x="4832452" y="3668581"/>
            <a:ext cx="2031325" cy="1323439"/>
          </a:xfrm>
          <a:prstGeom prst="rect">
            <a:avLst/>
          </a:prstGeom>
        </p:spPr>
        <p:txBody>
          <a:bodyPr wrap="non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EA471C"/>
                </a:solidFill>
                <a:effectLst/>
                <a:uLnTx/>
                <a:uFillTx/>
                <a:latin typeface="Averta Std CY" panose="00000500000000000000" pitchFamily="50" charset="0"/>
                <a:ea typeface="微软雅黑"/>
                <a:cs typeface="Calibri" panose="020F0502020204030204" pitchFamily="34" charset="0"/>
              </a:rPr>
              <a:t>giọt</a:t>
            </a:r>
            <a:endParaRPr kumimoji="0" lang="en-US" sz="4400" b="0" i="0" u="none" strike="noStrike" kern="1200" cap="none" spc="0" normalizeH="0" baseline="0" noProof="0" dirty="0">
              <a:ln>
                <a:noFill/>
              </a:ln>
              <a:solidFill>
                <a:srgbClr val="EA471C"/>
              </a:solidFill>
              <a:effectLst/>
              <a:uLnTx/>
              <a:uFillTx/>
              <a:latin typeface="Averta Std CY" panose="00000500000000000000" pitchFamily="50" charset="0"/>
              <a:ea typeface="微软雅黑"/>
              <a:cs typeface="+mn-cs"/>
            </a:endParaRPr>
          </a:p>
        </p:txBody>
      </p:sp>
      <p:grpSp>
        <p:nvGrpSpPr>
          <p:cNvPr id="20" name="Group 19">
            <a:extLst>
              <a:ext uri="{FF2B5EF4-FFF2-40B4-BE49-F238E27FC236}">
                <a16:creationId xmlns:a16="http://schemas.microsoft.com/office/drawing/2014/main" id="{4A969CE3-E62E-404F-8A23-95D823400FAB}"/>
              </a:ext>
            </a:extLst>
          </p:cNvPr>
          <p:cNvGrpSpPr/>
          <p:nvPr/>
        </p:nvGrpSpPr>
        <p:grpSpPr>
          <a:xfrm>
            <a:off x="8734246" y="2030713"/>
            <a:ext cx="1579294" cy="569781"/>
            <a:chOff x="1219961" y="1820319"/>
            <a:chExt cx="2105725" cy="949253"/>
          </a:xfrm>
        </p:grpSpPr>
        <p:sp>
          <p:nvSpPr>
            <p:cNvPr id="21" name="Rounded Rectangle 5">
              <a:extLst>
                <a:ext uri="{FF2B5EF4-FFF2-40B4-BE49-F238E27FC236}">
                  <a16:creationId xmlns:a16="http://schemas.microsoft.com/office/drawing/2014/main" id="{2242028D-EAFA-4FD2-8124-CB1F9B4DD3F3}"/>
                </a:ext>
              </a:extLst>
            </p:cNvPr>
            <p:cNvSpPr/>
            <p:nvPr/>
          </p:nvSpPr>
          <p:spPr>
            <a:xfrm>
              <a:off x="1219961" y="1820319"/>
              <a:ext cx="2010129" cy="939464"/>
            </a:xfrm>
            <a:prstGeom prst="round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verta Std CY" panose="00000500000000000000" pitchFamily="50" charset="0"/>
                  <a:ea typeface="微软雅黑"/>
                  <a:cs typeface="Calibri" panose="020F0502020204030204" pitchFamily="34" charset="0"/>
                </a:rPr>
                <a:t>giọt</a:t>
              </a:r>
              <a:endParaRPr kumimoji="0" lang="en-US" sz="3200" b="1" i="0" u="none" strike="noStrike" kern="0" cap="none" spc="0" normalizeH="0" baseline="0" noProof="0" dirty="0">
                <a:ln>
                  <a:noFill/>
                </a:ln>
                <a:solidFill>
                  <a:srgbClr val="000000"/>
                </a:solidFill>
                <a:effectLst/>
                <a:uLnTx/>
                <a:uFillTx/>
                <a:latin typeface="Averta Std CY" panose="00000500000000000000" pitchFamily="50" charset="0"/>
                <a:ea typeface="微软雅黑"/>
                <a:cs typeface="Calibri" panose="020F0502020204030204" pitchFamily="34" charset="0"/>
              </a:endParaRPr>
            </a:p>
          </p:txBody>
        </p:sp>
        <p:sp>
          <p:nvSpPr>
            <p:cNvPr id="22" name="矩形: 圆角 5">
              <a:extLst>
                <a:ext uri="{FF2B5EF4-FFF2-40B4-BE49-F238E27FC236}">
                  <a16:creationId xmlns:a16="http://schemas.microsoft.com/office/drawing/2014/main" id="{A8749A42-E2BB-4D5B-902F-7FA2C34D37B6}"/>
                </a:ext>
              </a:extLst>
            </p:cNvPr>
            <p:cNvSpPr/>
            <p:nvPr/>
          </p:nvSpPr>
          <p:spPr>
            <a:xfrm>
              <a:off x="1318626" y="1839292"/>
              <a:ext cx="2007060" cy="930280"/>
            </a:xfrm>
            <a:prstGeom prst="roundRect">
              <a:avLst/>
            </a:prstGeom>
            <a:noFill/>
            <a:ln w="38100" cap="rnd" cmpd="thickThin">
              <a:solidFill>
                <a:srgbClr val="229CA6"/>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0000"/>
                </a:solidFill>
                <a:effectLst/>
                <a:uLnTx/>
                <a:uFillTx/>
                <a:latin typeface="Averta Std CY" panose="00000500000000000000" pitchFamily="50" charset="0"/>
                <a:ea typeface="微软雅黑"/>
                <a:cs typeface="+mn-cs"/>
              </a:endParaRPr>
            </a:p>
          </p:txBody>
        </p:sp>
      </p:grpSp>
    </p:spTree>
    <p:extLst>
      <p:ext uri="{BB962C8B-B14F-4D97-AF65-F5344CB8AC3E}">
        <p14:creationId xmlns:p14="http://schemas.microsoft.com/office/powerpoint/2010/main" val="7019603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86659" y="399928"/>
            <a:ext cx="1101330" cy="914522"/>
          </a:xfrm>
          <a:prstGeom prst="rect">
            <a:avLst/>
          </a:prstGeom>
        </p:spPr>
      </p:pic>
      <p:pic>
        <p:nvPicPr>
          <p:cNvPr id="9" name="图片 8"/>
          <p:cNvPicPr>
            <a:picLocks noChangeAspect="1"/>
          </p:cNvPicPr>
          <p:nvPr/>
        </p:nvPicPr>
        <p:blipFill rotWithShape="1">
          <a:blip r:embed="rId4"/>
          <a:srcRect r="29439"/>
          <a:stretch>
            <a:fillRect/>
          </a:stretch>
        </p:blipFill>
        <p:spPr>
          <a:xfrm>
            <a:off x="9718823" y="4506444"/>
            <a:ext cx="2411107" cy="2032500"/>
          </a:xfrm>
          <a:prstGeom prst="rect">
            <a:avLst/>
          </a:prstGeom>
        </p:spPr>
      </p:pic>
      <p:pic>
        <p:nvPicPr>
          <p:cNvPr id="3" name="图片 2"/>
          <p:cNvPicPr>
            <a:picLocks noChangeAspect="1"/>
          </p:cNvPicPr>
          <p:nvPr/>
        </p:nvPicPr>
        <p:blipFill>
          <a:blip r:embed="rId5"/>
          <a:stretch>
            <a:fillRect/>
          </a:stretch>
        </p:blipFill>
        <p:spPr>
          <a:xfrm>
            <a:off x="10338655" y="0"/>
            <a:ext cx="1853345" cy="1896020"/>
          </a:xfrm>
          <a:prstGeom prst="rect">
            <a:avLst/>
          </a:prstGeom>
        </p:spPr>
      </p:pic>
      <p:pic>
        <p:nvPicPr>
          <p:cNvPr id="8" name="图片 7"/>
          <p:cNvPicPr>
            <a:picLocks noChangeAspect="1"/>
          </p:cNvPicPr>
          <p:nvPr/>
        </p:nvPicPr>
        <p:blipFill>
          <a:blip r:embed="rId5"/>
          <a:stretch>
            <a:fillRect/>
          </a:stretch>
        </p:blipFill>
        <p:spPr>
          <a:xfrm rot="16798127" flipH="1">
            <a:off x="235616" y="4898242"/>
            <a:ext cx="1853345" cy="1896020"/>
          </a:xfrm>
          <a:prstGeom prst="rect">
            <a:avLst/>
          </a:prstGeom>
        </p:spPr>
      </p:pic>
      <p:grpSp>
        <p:nvGrpSpPr>
          <p:cNvPr id="23" name="Group 22">
            <a:extLst>
              <a:ext uri="{FF2B5EF4-FFF2-40B4-BE49-F238E27FC236}">
                <a16:creationId xmlns:a16="http://schemas.microsoft.com/office/drawing/2014/main" id="{7E15A644-E3B8-4B0B-8756-72301091E3F0}"/>
              </a:ext>
            </a:extLst>
          </p:cNvPr>
          <p:cNvGrpSpPr/>
          <p:nvPr/>
        </p:nvGrpSpPr>
        <p:grpSpPr>
          <a:xfrm>
            <a:off x="2606277" y="1140528"/>
            <a:ext cx="7301554" cy="587705"/>
            <a:chOff x="718343" y="288470"/>
            <a:chExt cx="9735405" cy="783607"/>
          </a:xfrm>
        </p:grpSpPr>
        <p:sp>
          <p:nvSpPr>
            <p:cNvPr id="25" name="îṥḷíďê">
              <a:extLst>
                <a:ext uri="{FF2B5EF4-FFF2-40B4-BE49-F238E27FC236}">
                  <a16:creationId xmlns:a16="http://schemas.microsoft.com/office/drawing/2014/main" id="{B16C9BE1-16F9-4A22-9ABA-5CD7B0B583CC}"/>
                </a:ext>
              </a:extLst>
            </p:cNvPr>
            <p:cNvSpPr/>
            <p:nvPr/>
          </p:nvSpPr>
          <p:spPr bwMode="auto">
            <a:xfrm>
              <a:off x="2873170" y="343910"/>
              <a:ext cx="5134708" cy="728167"/>
            </a:xfrm>
            <a:prstGeom prst="roundRect">
              <a:avLst>
                <a:gd name="adj" fmla="val 50000"/>
              </a:avLst>
            </a:prstGeom>
            <a:solidFill>
              <a:srgbClr val="FFFFFF"/>
            </a:solidFill>
            <a:ln w="53975" cap="rnd" cmpd="thickThin">
              <a:solidFill>
                <a:srgbClr val="7A4E48"/>
              </a:solidFill>
              <a:prstDash val="sysDash"/>
              <a:round/>
              <a:headEnd/>
              <a:tailEnd/>
            </a:ln>
            <a:ex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微软雅黑"/>
              </a:endParaRPr>
            </a:p>
          </p:txBody>
        </p:sp>
        <p:sp>
          <p:nvSpPr>
            <p:cNvPr id="32" name="Google Shape;5317;p41">
              <a:extLst>
                <a:ext uri="{FF2B5EF4-FFF2-40B4-BE49-F238E27FC236}">
                  <a16:creationId xmlns:a16="http://schemas.microsoft.com/office/drawing/2014/main" id="{8EF1DE22-8D57-4E2A-8D97-1FAD21470D96}"/>
                </a:ext>
              </a:extLst>
            </p:cNvPr>
            <p:cNvSpPr txBox="1">
              <a:spLocks/>
            </p:cNvSpPr>
            <p:nvPr/>
          </p:nvSpPr>
          <p:spPr>
            <a:xfrm>
              <a:off x="718343" y="288470"/>
              <a:ext cx="9735405" cy="783607"/>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Lưu</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khi</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trình</a:t>
              </a:r>
              <a:r>
                <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000" b="1" i="0" u="none" strike="noStrike" kern="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bày</a:t>
              </a:r>
              <a:endParaRPr kumimoji="0" lang="en-US" sz="3000" b="1" i="0" u="none" strike="noStrike" kern="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34" name="TextBox 33">
            <a:extLst>
              <a:ext uri="{FF2B5EF4-FFF2-40B4-BE49-F238E27FC236}">
                <a16:creationId xmlns:a16="http://schemas.microsoft.com/office/drawing/2014/main" id="{E53120FB-D9F2-4DD9-931B-DED74BC6C907}"/>
              </a:ext>
            </a:extLst>
          </p:cNvPr>
          <p:cNvSpPr txBox="1"/>
          <p:nvPr/>
        </p:nvSpPr>
        <p:spPr>
          <a:xfrm>
            <a:off x="2160204" y="2318032"/>
            <a:ext cx="8030683" cy="523220"/>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Luøi</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vaøo</a:t>
            </a:r>
            <a:r>
              <a:rPr lang="en-US" sz="2800" b="1" kern="0" dirty="0">
                <a:solidFill>
                  <a:prstClr val="black"/>
                </a:solidFill>
                <a:latin typeface="VNI-Avo" pitchFamily="2" charset="0"/>
                <a:ea typeface="微软雅黑"/>
                <a:cs typeface="Arial"/>
                <a:sym typeface="Arial"/>
              </a:rPr>
              <a:t> 1 </a:t>
            </a:r>
            <a:r>
              <a:rPr lang="en-US" sz="2800" b="1" kern="0" dirty="0" err="1">
                <a:solidFill>
                  <a:prstClr val="black"/>
                </a:solidFill>
                <a:latin typeface="VNI-Avo" pitchFamily="2" charset="0"/>
                <a:ea typeface="微软雅黑"/>
                <a:cs typeface="Arial"/>
                <a:sym typeface="Arial"/>
              </a:rPr>
              <a:t>oâ</a:t>
            </a:r>
            <a:r>
              <a:rPr lang="en-US" sz="2800" b="1" kern="0" dirty="0">
                <a:solidFill>
                  <a:prstClr val="black"/>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khi</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baét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ñaàu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ñoaïn</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vaên</a:t>
            </a:r>
            <a:r>
              <a:rPr lang="en-US" sz="2800" kern="0" dirty="0">
                <a:solidFill>
                  <a:srgbClr val="29486D">
                    <a:lumMod val="50000"/>
                  </a:srgbClr>
                </a:solidFill>
                <a:latin typeface="VNI-Avo" pitchFamily="2" charset="0"/>
                <a:ea typeface="微软雅黑"/>
                <a:cs typeface="Arial"/>
                <a:sym typeface="Arial"/>
              </a:rPr>
              <a:t>.</a:t>
            </a:r>
          </a:p>
        </p:txBody>
      </p:sp>
      <p:sp>
        <p:nvSpPr>
          <p:cNvPr id="35" name="TextBox 34">
            <a:extLst>
              <a:ext uri="{FF2B5EF4-FFF2-40B4-BE49-F238E27FC236}">
                <a16:creationId xmlns:a16="http://schemas.microsoft.com/office/drawing/2014/main" id="{F0627968-4809-4DAE-9875-573CF8FB6E07}"/>
              </a:ext>
            </a:extLst>
          </p:cNvPr>
          <p:cNvSpPr txBox="1"/>
          <p:nvPr/>
        </p:nvSpPr>
        <p:spPr>
          <a:xfrm>
            <a:off x="2164117" y="3174270"/>
            <a:ext cx="8030683" cy="523220"/>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daáu</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chaám</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cuoái</a:t>
            </a:r>
            <a:r>
              <a:rPr lang="en-US" sz="2800" b="1" kern="0" dirty="0">
                <a:solidFill>
                  <a:prstClr val="black"/>
                </a:solidFill>
                <a:latin typeface="VNI-Avo" pitchFamily="2" charset="0"/>
                <a:ea typeface="微软雅黑"/>
                <a:cs typeface="Arial"/>
                <a:sym typeface="Arial"/>
              </a:rPr>
              <a:t> </a:t>
            </a:r>
            <a:r>
              <a:rPr lang="en-US" sz="2800" b="1" kern="0" dirty="0" err="1">
                <a:solidFill>
                  <a:prstClr val="black"/>
                </a:solidFill>
                <a:latin typeface="VNI-Avo" pitchFamily="2" charset="0"/>
                <a:ea typeface="微软雅黑"/>
                <a:cs typeface="Arial"/>
                <a:sym typeface="Arial"/>
              </a:rPr>
              <a:t>caâu</a:t>
            </a:r>
            <a:r>
              <a:rPr lang="en-US" sz="2800" b="1" kern="0" dirty="0">
                <a:solidFill>
                  <a:prstClr val="black"/>
                </a:solidFill>
                <a:latin typeface="VNI-Avo" pitchFamily="2" charset="0"/>
                <a:ea typeface="微软雅黑"/>
                <a:cs typeface="Arial"/>
                <a:sym typeface="Arial"/>
              </a:rPr>
              <a:t>.</a:t>
            </a:r>
            <a:endParaRPr lang="en-US" sz="2800" kern="0" dirty="0">
              <a:solidFill>
                <a:prstClr val="black"/>
              </a:solidFill>
              <a:latin typeface="VNI-Avo" pitchFamily="2" charset="0"/>
              <a:ea typeface="微软雅黑"/>
              <a:cs typeface="Arial"/>
              <a:sym typeface="Arial"/>
            </a:endParaRPr>
          </a:p>
        </p:txBody>
      </p:sp>
      <p:sp>
        <p:nvSpPr>
          <p:cNvPr id="36" name="TextBox 35">
            <a:extLst>
              <a:ext uri="{FF2B5EF4-FFF2-40B4-BE49-F238E27FC236}">
                <a16:creationId xmlns:a16="http://schemas.microsoft.com/office/drawing/2014/main" id="{62929DB6-6625-41D6-BFEE-E017CB4B5937}"/>
              </a:ext>
            </a:extLst>
          </p:cNvPr>
          <p:cNvSpPr txBox="1"/>
          <p:nvPr/>
        </p:nvSpPr>
        <p:spPr>
          <a:xfrm>
            <a:off x="2173712" y="4038459"/>
            <a:ext cx="7719778" cy="954107"/>
          </a:xfrm>
          <a:prstGeom prst="rect">
            <a:avLst/>
          </a:prstGeom>
          <a:noFill/>
        </p:spPr>
        <p:txBody>
          <a:bodyPr wrap="square" rtlCol="0">
            <a:spAutoFit/>
          </a:bodyPr>
          <a:lstStyle/>
          <a:p>
            <a:pPr>
              <a:buClr>
                <a:srgbClr val="000000"/>
              </a:buClr>
              <a:buFont typeface="Arial"/>
              <a:buNone/>
              <a:defRPr/>
            </a:pPr>
            <a:r>
              <a:rPr lang="en-US" sz="2800" kern="0" dirty="0">
                <a:solidFill>
                  <a:srgbClr val="29486D">
                    <a:lumMod val="50000"/>
                  </a:srgbClr>
                </a:solidFill>
                <a:latin typeface="VNI-Avo" pitchFamily="2" charset="0"/>
                <a:ea typeface="微软雅黑"/>
                <a:cs typeface="Arial"/>
                <a:sym typeface="Arial"/>
              </a:rPr>
              <a:t>-</a:t>
            </a:r>
            <a:r>
              <a:rPr lang="en-US" sz="2800" b="1" kern="0" dirty="0">
                <a:solidFill>
                  <a:srgbClr val="29486D">
                    <a:lumMod val="50000"/>
                  </a:srgbClr>
                </a:solidFill>
                <a:latin typeface="VNI-Avo" pitchFamily="2" charset="0"/>
                <a:ea typeface="微软雅黑"/>
                <a:cs typeface="Arial"/>
                <a:sym typeface="Arial"/>
              </a:rPr>
              <a:t> </a:t>
            </a:r>
            <a:r>
              <a:rPr lang="en-US" sz="2800" b="1" kern="0" dirty="0" err="1">
                <a:solidFill>
                  <a:srgbClr val="00AEEF"/>
                </a:solidFill>
                <a:latin typeface="VNI-Avo" pitchFamily="2" charset="0"/>
                <a:ea typeface="微软雅黑"/>
                <a:cs typeface="Arial"/>
                <a:sym typeface="Arial"/>
              </a:rPr>
              <a:t>Thöû</a:t>
            </a:r>
            <a:r>
              <a:rPr lang="en-US" sz="2800" b="1" kern="0" dirty="0">
                <a:solidFill>
                  <a:srgbClr val="00AEEF"/>
                </a:solidFill>
                <a:latin typeface="VNI-Avo" pitchFamily="2" charset="0"/>
                <a:ea typeface="微软雅黑"/>
                <a:cs typeface="Arial"/>
                <a:sym typeface="Arial"/>
              </a:rPr>
              <a:t> </a:t>
            </a:r>
            <a:r>
              <a:rPr lang="en-US" sz="2800" b="1" kern="0" dirty="0" err="1">
                <a:solidFill>
                  <a:srgbClr val="00AEEF"/>
                </a:solidFill>
                <a:latin typeface="VNI-Avo" pitchFamily="2" charset="0"/>
                <a:ea typeface="微软雅黑"/>
                <a:cs typeface="Arial"/>
                <a:sym typeface="Arial"/>
              </a:rPr>
              <a:t>thaùch</a:t>
            </a:r>
            <a:r>
              <a:rPr lang="en-US" sz="2800" b="1" kern="0" dirty="0">
                <a:solidFill>
                  <a:srgbClr val="00AEEF"/>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Vieát</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hoa</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chöõ</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caùi</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ñaàu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caâu</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vaø</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teân</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rieâng</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maø</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em</a:t>
            </a:r>
            <a:r>
              <a:rPr lang="en-US" sz="2800" kern="0" dirty="0">
                <a:solidFill>
                  <a:srgbClr val="29486D">
                    <a:lumMod val="50000"/>
                  </a:srgbClr>
                </a:solidFill>
                <a:latin typeface="VNI-Avo" pitchFamily="2" charset="0"/>
                <a:ea typeface="微软雅黑"/>
                <a:cs typeface="Arial"/>
                <a:sym typeface="Arial"/>
              </a:rPr>
              <a:t> </a:t>
            </a:r>
            <a:r>
              <a:rPr lang="en-US" sz="2800" kern="0" dirty="0" err="1">
                <a:solidFill>
                  <a:srgbClr val="29486D">
                    <a:lumMod val="50000"/>
                  </a:srgbClr>
                </a:solidFill>
                <a:latin typeface="VNI-Avo" pitchFamily="2" charset="0"/>
                <a:ea typeface="微软雅黑"/>
                <a:cs typeface="Arial"/>
                <a:sym typeface="Arial"/>
              </a:rPr>
              <a:t>bieát</a:t>
            </a:r>
            <a:r>
              <a:rPr lang="en-US" sz="2800" kern="0" dirty="0">
                <a:solidFill>
                  <a:srgbClr val="29486D">
                    <a:lumMod val="50000"/>
                  </a:srgbClr>
                </a:solidFill>
                <a:latin typeface="VNI-Avo" pitchFamily="2" charset="0"/>
                <a:ea typeface="微软雅黑"/>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ppt_x"/>
                                          </p:val>
                                        </p:tav>
                                        <p:tav tm="100000">
                                          <p:val>
                                            <p:strVal val="#ppt_x"/>
                                          </p:val>
                                        </p:tav>
                                      </p:tavLst>
                                    </p:anim>
                                    <p:anim calcmode="lin" valueType="num">
                                      <p:cBhvr additive="base">
                                        <p:cTn id="4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蜜蜂手绘PPT模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367</Words>
  <Application>Microsoft Office PowerPoint</Application>
  <PresentationFormat>Widescreen</PresentationFormat>
  <Paragraphs>69</Paragraphs>
  <Slides>15</Slides>
  <Notes>15</Notes>
  <HiddenSlides>0</HiddenSlides>
  <MMClips>8</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15</vt:i4>
      </vt:variant>
    </vt:vector>
  </HeadingPairs>
  <TitlesOfParts>
    <vt:vector size="34" baseType="lpstr">
      <vt:lpstr>微软雅黑</vt:lpstr>
      <vt:lpstr>Arial</vt:lpstr>
      <vt:lpstr>Averta Std CY</vt:lpstr>
      <vt:lpstr>Bubblegum Sans</vt:lpstr>
      <vt:lpstr>Calibri</vt:lpstr>
      <vt:lpstr>Cambria</vt:lpstr>
      <vt:lpstr>Coiny</vt:lpstr>
      <vt:lpstr>等线</vt:lpstr>
      <vt:lpstr>等线 Light</vt:lpstr>
      <vt:lpstr>Gloria Hallelujah</vt:lpstr>
      <vt:lpstr>Helvetica</vt:lpstr>
      <vt:lpstr>HP001 4 hàng</vt:lpstr>
      <vt:lpstr>Pacifico</vt:lpstr>
      <vt:lpstr>Pattaya</vt:lpstr>
      <vt:lpstr>Times New Roman</vt:lpstr>
      <vt:lpstr>VNI-Avo</vt:lpstr>
      <vt:lpstr>YF补 汉仪夏日体+黑白emoji</vt:lpstr>
      <vt:lpstr>站酷快乐体2016修订版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PC</cp:lastModifiedBy>
  <cp:revision>47</cp:revision>
  <dcterms:created xsi:type="dcterms:W3CDTF">2017-07-29T07:01:00Z</dcterms:created>
  <dcterms:modified xsi:type="dcterms:W3CDTF">2025-02-26T04:10:08Z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ADC972BD1C7A4475A6985582713ABFA7</vt:lpwstr>
  </property>
  <property fmtid="{D5CDD505-2E9C-101B-9397-08002B2CF9AE}" pid="3" name="KSOProductBuildVer">
    <vt:lpwstr>2052-11.1.0.11045</vt:lpwstr>
  </property>
</Properties>
</file>